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7" r:id="rId2"/>
    <p:sldId id="258" r:id="rId3"/>
    <p:sldId id="259" r:id="rId4"/>
    <p:sldId id="263" r:id="rId5"/>
    <p:sldId id="264" r:id="rId6"/>
    <p:sldId id="267" r:id="rId7"/>
    <p:sldId id="266" r:id="rId8"/>
    <p:sldId id="268" r:id="rId9"/>
    <p:sldId id="269" r:id="rId10"/>
    <p:sldId id="271" r:id="rId11"/>
    <p:sldId id="272" r:id="rId12"/>
    <p:sldId id="277" r:id="rId13"/>
    <p:sldId id="279" r:id="rId14"/>
    <p:sldId id="278" r:id="rId15"/>
    <p:sldId id="274" r:id="rId16"/>
  </p:sldIdLst>
  <p:sldSz cx="9144000" cy="6858000" type="screen4x3"/>
  <p:notesSz cx="6858000" cy="9144000"/>
  <p:embeddedFontLst>
    <p:embeddedFont>
      <p:font typeface=".VnTime" pitchFamily="34" charset="0"/>
      <p:regular r:id="rId18"/>
      <p:bold r:id="rId19"/>
      <p:italic r:id="rId20"/>
      <p:boldItalic r:id="rId21"/>
    </p:embeddedFont>
    <p:embeddedFont>
      <p:font typeface="Tahoma" pitchFamily="34" charset="0"/>
      <p:regular r:id="rId22"/>
      <p:bold r:id="rId23"/>
    </p:embeddedFont>
    <p:embeddedFont>
      <p:font typeface="Arial Unicode MS" pitchFamily="34" charset="-128"/>
      <p:regular r:id="rId24"/>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43DEC"/>
    <a:srgbClr val="CCFF33"/>
    <a:srgbClr val="FF0000"/>
    <a:srgbClr val="F2EBDA"/>
    <a:srgbClr val="FF0066"/>
    <a:srgbClr val="EAB0EE"/>
    <a:srgbClr val="00CC99"/>
    <a:srgbClr val="0FEFE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B6B8B50-7190-4AA7-8CCB-2A201DCC6F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F606894-12F9-420A-B188-B0D196D051EE}" type="slidenum">
              <a:rPr lang="en-US"/>
              <a:pPr/>
              <a:t>2</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F02FAF-D20A-4FB3-AE7F-C97A125C27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E12393-59E6-41BB-92A8-6B155C6A1A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51A4A5-2991-480E-93A8-36075DC2D9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7C0CF-56F9-442D-B888-E4E841DB737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D85CC-1E87-41EA-852B-5EC92339054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C73C7B-9E62-43D8-9C03-96DA54EB3E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3A86E4-9E3C-4727-9859-D38358E3F46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D09716-371A-4658-ACFE-197B4CF1076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E6E18-361B-4354-BC39-63FB9D3463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AD29A4-5AE1-452F-902A-0756E4BE3B1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038CA8-82B7-4CAF-B8D4-A311D2BE60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0DF042C-57FD-4B22-9A33-31017E9548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11"/>
          <p:cNvPicPr>
            <a:picLocks noChangeAspect="1" noChangeArrowheads="1"/>
          </p:cNvPicPr>
          <p:nvPr/>
        </p:nvPicPr>
        <p:blipFill>
          <a:blip r:embed="rId2"/>
          <a:srcRect/>
          <a:stretch>
            <a:fillRect/>
          </a:stretch>
        </p:blipFill>
        <p:spPr bwMode="auto">
          <a:xfrm>
            <a:off x="0" y="-25400"/>
            <a:ext cx="9144000" cy="6883400"/>
          </a:xfrm>
          <a:prstGeom prst="rect">
            <a:avLst/>
          </a:prstGeom>
          <a:noFill/>
          <a:ln w="9525">
            <a:noFill/>
            <a:miter lim="800000"/>
            <a:headEnd/>
            <a:tailEnd/>
          </a:ln>
        </p:spPr>
      </p:pic>
      <p:pic>
        <p:nvPicPr>
          <p:cNvPr id="8196" name="Picture 4" descr="DOVE"/>
          <p:cNvPicPr>
            <a:picLocks noChangeAspect="1" noChangeArrowheads="1" noCrop="1"/>
          </p:cNvPicPr>
          <p:nvPr/>
        </p:nvPicPr>
        <p:blipFill>
          <a:blip r:embed="rId3"/>
          <a:srcRect/>
          <a:stretch>
            <a:fillRect/>
          </a:stretch>
        </p:blipFill>
        <p:spPr bwMode="auto">
          <a:xfrm rot="20447528" flipH="1">
            <a:off x="6400800" y="1066800"/>
            <a:ext cx="2057400" cy="1458913"/>
          </a:xfrm>
          <a:prstGeom prst="rect">
            <a:avLst/>
          </a:prstGeom>
          <a:noFill/>
          <a:ln w="9525">
            <a:noFill/>
            <a:miter lim="800000"/>
            <a:headEnd/>
            <a:tailEnd/>
          </a:ln>
        </p:spPr>
      </p:pic>
      <p:pic>
        <p:nvPicPr>
          <p:cNvPr id="8197" name="Picture 5" descr="DOVE"/>
          <p:cNvPicPr>
            <a:picLocks noChangeAspect="1" noChangeArrowheads="1" noCrop="1"/>
          </p:cNvPicPr>
          <p:nvPr/>
        </p:nvPicPr>
        <p:blipFill>
          <a:blip r:embed="rId3"/>
          <a:srcRect/>
          <a:stretch>
            <a:fillRect/>
          </a:stretch>
        </p:blipFill>
        <p:spPr bwMode="auto">
          <a:xfrm flipH="1">
            <a:off x="5791200" y="152400"/>
            <a:ext cx="1524000" cy="942975"/>
          </a:xfrm>
          <a:prstGeom prst="rect">
            <a:avLst/>
          </a:prstGeom>
          <a:noFill/>
          <a:ln w="9525">
            <a:noFill/>
            <a:miter lim="800000"/>
            <a:headEnd/>
            <a:tailEnd/>
          </a:ln>
        </p:spPr>
      </p:pic>
      <p:pic>
        <p:nvPicPr>
          <p:cNvPr id="8198" name="Picture 6" descr="DOVE"/>
          <p:cNvPicPr>
            <a:picLocks noChangeAspect="1" noChangeArrowheads="1" noCrop="1"/>
          </p:cNvPicPr>
          <p:nvPr/>
        </p:nvPicPr>
        <p:blipFill>
          <a:blip r:embed="rId3"/>
          <a:srcRect/>
          <a:stretch>
            <a:fillRect/>
          </a:stretch>
        </p:blipFill>
        <p:spPr bwMode="auto">
          <a:xfrm rot="886964">
            <a:off x="381000" y="381000"/>
            <a:ext cx="1295400" cy="942975"/>
          </a:xfrm>
          <a:prstGeom prst="rect">
            <a:avLst/>
          </a:prstGeom>
          <a:noFill/>
          <a:ln w="9525">
            <a:noFill/>
            <a:miter lim="800000"/>
            <a:headEnd/>
            <a:tailEnd/>
          </a:ln>
        </p:spPr>
      </p:pic>
      <p:sp>
        <p:nvSpPr>
          <p:cNvPr id="8199" name="WordArt 7"/>
          <p:cNvSpPr>
            <a:spLocks noChangeArrowheads="1" noChangeShapeType="1" noTextEdit="1"/>
          </p:cNvSpPr>
          <p:nvPr/>
        </p:nvSpPr>
        <p:spPr bwMode="auto">
          <a:xfrm>
            <a:off x="1295400" y="3352800"/>
            <a:ext cx="4724400" cy="8001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Bodoni-PosterCompressed"/>
              </a:rPr>
              <a:t>Tiết</a:t>
            </a:r>
            <a:r>
              <a:rPr lang="en-US" sz="3600" kern="10">
                <a:ln w="19050">
                  <a:solidFill>
                    <a:srgbClr val="99CCFF"/>
                  </a:solidFill>
                  <a:round/>
                  <a:headEnd/>
                  <a:tailEnd/>
                </a:ln>
                <a:solidFill>
                  <a:srgbClr val="0066CC"/>
                </a:solidFill>
                <a:effectLst>
                  <a:outerShdw dist="35921" dir="2700000" algn="ctr" rotWithShape="0">
                    <a:srgbClr val="990000"/>
                  </a:outerShdw>
                </a:effectLst>
                <a:latin typeface="Bodoni-PosterCompressed"/>
              </a:rPr>
              <a:t> 56. Hình</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Bodoni-PosterCompressed"/>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Bodoni-PosterCompressed"/>
              </a:rPr>
              <a:t>hộp</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Bodoni-PosterCompressed"/>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Bodoni-PosterCompressed"/>
              </a:rPr>
              <a:t>chữ</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Bodoni-PosterCompressed"/>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Bodoni-PosterCompressed"/>
              </a:rPr>
              <a:t>nhật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Bodoni-PosterCompressed"/>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Bodoni-PosterCompressed"/>
              </a:rPr>
              <a:t>tiết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Bodoni-PosterCompressed"/>
              </a:rPr>
              <a:t> 2)</a:t>
            </a:r>
          </a:p>
        </p:txBody>
      </p:sp>
      <p:sp>
        <p:nvSpPr>
          <p:cNvPr id="8200" name="WordArt 8"/>
          <p:cNvSpPr>
            <a:spLocks noChangeArrowheads="1" noChangeShapeType="1" noTextEdit="1"/>
          </p:cNvSpPr>
          <p:nvPr/>
        </p:nvSpPr>
        <p:spPr bwMode="auto">
          <a:xfrm>
            <a:off x="1928794" y="2057400"/>
            <a:ext cx="3643338" cy="11430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ago-ExtraBold"/>
              </a:rPr>
              <a:t>HÌNH HỌC 8</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684213" y="4149725"/>
            <a:ext cx="3816350" cy="2447925"/>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p>
        </p:txBody>
      </p:sp>
      <p:grpSp>
        <p:nvGrpSpPr>
          <p:cNvPr id="12291" name="Group 3"/>
          <p:cNvGrpSpPr>
            <a:grpSpLocks/>
          </p:cNvGrpSpPr>
          <p:nvPr/>
        </p:nvGrpSpPr>
        <p:grpSpPr bwMode="auto">
          <a:xfrm>
            <a:off x="-36513" y="52388"/>
            <a:ext cx="9036051" cy="784225"/>
            <a:chOff x="-23" y="33"/>
            <a:chExt cx="5692" cy="494"/>
          </a:xfrm>
        </p:grpSpPr>
        <p:sp>
          <p:nvSpPr>
            <p:cNvPr id="13316" name="AutoShape 4"/>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3317" name="Freeform 5"/>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2344" name="Text Box 6"/>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2345" name="Rectangle 7"/>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2346" name="Group 8"/>
            <p:cNvGrpSpPr>
              <a:grpSpLocks/>
            </p:cNvGrpSpPr>
            <p:nvPr/>
          </p:nvGrpSpPr>
          <p:grpSpPr bwMode="auto">
            <a:xfrm>
              <a:off x="-23" y="33"/>
              <a:ext cx="5569" cy="494"/>
              <a:chOff x="0" y="982"/>
              <a:chExt cx="5481" cy="673"/>
            </a:xfrm>
          </p:grpSpPr>
          <p:sp>
            <p:nvSpPr>
              <p:cNvPr id="12349" name="AutoShape 9"/>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2350" name="Group 10"/>
              <p:cNvGrpSpPr>
                <a:grpSpLocks/>
              </p:cNvGrpSpPr>
              <p:nvPr/>
            </p:nvGrpSpPr>
            <p:grpSpPr bwMode="auto">
              <a:xfrm>
                <a:off x="0" y="982"/>
                <a:ext cx="696" cy="673"/>
                <a:chOff x="-144" y="1056"/>
                <a:chExt cx="586" cy="625"/>
              </a:xfrm>
            </p:grpSpPr>
            <p:grpSp>
              <p:nvGrpSpPr>
                <p:cNvPr id="12351" name="Group 11"/>
                <p:cNvGrpSpPr>
                  <a:grpSpLocks/>
                </p:cNvGrpSpPr>
                <p:nvPr/>
              </p:nvGrpSpPr>
              <p:grpSpPr bwMode="auto">
                <a:xfrm rot="5400000">
                  <a:off x="72" y="1305"/>
                  <a:ext cx="173" cy="173"/>
                  <a:chOff x="1872" y="1824"/>
                  <a:chExt cx="2014" cy="1821"/>
                </a:xfrm>
              </p:grpSpPr>
              <p:sp>
                <p:nvSpPr>
                  <p:cNvPr id="13324" name="AutoShape 12"/>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25" name="AutoShape 13"/>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26" name="AutoShape 14"/>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64" name="Oval 1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2365" name="Oval 1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3329" name="Oval 17"/>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2367" name="Oval 18"/>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3331" name="Oval 19"/>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2369" name="Oval 20"/>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3333" name="AutoShape 21"/>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34" name="AutoShape 22"/>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35" name="AutoShape 23"/>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55" name="Oval 2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2356" name="Oval 2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3338" name="Oval 26"/>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2358" name="Oval 27"/>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3340" name="Oval 28"/>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2360" name="Oval 29"/>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2347" name="Text Box 30"/>
            <p:cNvSpPr txBox="1">
              <a:spLocks noChangeArrowheads="1"/>
            </p:cNvSpPr>
            <p:nvPr/>
          </p:nvSpPr>
          <p:spPr bwMode="auto">
            <a:xfrm>
              <a:off x="709" y="125"/>
              <a:ext cx="4708"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a:t>
              </a:r>
            </a:p>
          </p:txBody>
        </p:sp>
        <p:sp>
          <p:nvSpPr>
            <p:cNvPr id="13343" name="Text Box 31"/>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2</a:t>
              </a:r>
              <a:endParaRPr lang="en-US" sz="4000" b="1" dirty="0">
                <a:solidFill>
                  <a:srgbClr val="FF0000"/>
                </a:solidFill>
                <a:effectLst>
                  <a:outerShdw blurRad="38100" dist="38100" dir="2700000" algn="tl">
                    <a:srgbClr val="C0C0C0"/>
                  </a:outerShdw>
                </a:effectLst>
              </a:endParaRPr>
            </a:p>
          </p:txBody>
        </p:sp>
      </p:grpSp>
      <p:sp>
        <p:nvSpPr>
          <p:cNvPr id="13344" name="Rectangle 32"/>
          <p:cNvSpPr>
            <a:spLocks noChangeArrowheads="1"/>
          </p:cNvSpPr>
          <p:nvPr/>
        </p:nvSpPr>
        <p:spPr bwMode="auto">
          <a:xfrm>
            <a:off x="971550" y="4149725"/>
            <a:ext cx="3530600" cy="2232025"/>
          </a:xfrm>
          <a:prstGeom prst="rect">
            <a:avLst/>
          </a:prstGeom>
          <a:noFill/>
          <a:ln w="9525">
            <a:noFill/>
            <a:miter lim="800000"/>
            <a:headEnd/>
            <a:tailEnd/>
          </a:ln>
        </p:spPr>
        <p:txBody>
          <a:bodyPr wrap="none" anchor="ctr"/>
          <a:lstStyle/>
          <a:p>
            <a:r>
              <a:rPr lang="en-US" sz="4400" b="1" dirty="0"/>
              <a:t>?4</a:t>
            </a:r>
            <a:r>
              <a:rPr lang="en-US" sz="2400" b="1" dirty="0"/>
              <a:t> </a:t>
            </a:r>
            <a:r>
              <a:rPr lang="en-US" sz="2000" b="1" dirty="0" err="1"/>
              <a:t>Trên</a:t>
            </a:r>
            <a:r>
              <a:rPr lang="en-US" sz="2000" b="1" dirty="0"/>
              <a:t> </a:t>
            </a:r>
            <a:r>
              <a:rPr lang="en-US" sz="2000" b="1" dirty="0" err="1"/>
              <a:t>hình</a:t>
            </a:r>
            <a:r>
              <a:rPr lang="en-US" sz="2000" b="1" dirty="0"/>
              <a:t> </a:t>
            </a:r>
            <a:r>
              <a:rPr lang="en-US" sz="2000" b="1" dirty="0" err="1"/>
              <a:t>vẽ</a:t>
            </a:r>
            <a:r>
              <a:rPr lang="en-US" sz="2000" b="1" dirty="0"/>
              <a:t> </a:t>
            </a:r>
            <a:r>
              <a:rPr lang="en-US" sz="2000" b="1" dirty="0" err="1"/>
              <a:t>còn</a:t>
            </a:r>
            <a:r>
              <a:rPr lang="en-US" sz="2000" b="1" dirty="0"/>
              <a:t> </a:t>
            </a:r>
            <a:r>
              <a:rPr lang="en-US" sz="2000" b="1" dirty="0" err="1"/>
              <a:t>có</a:t>
            </a:r>
            <a:r>
              <a:rPr lang="en-US" sz="2000" b="1" dirty="0"/>
              <a:t> </a:t>
            </a:r>
          </a:p>
          <a:p>
            <a:r>
              <a:rPr lang="en-US" sz="2000" b="1" dirty="0" err="1"/>
              <a:t>những</a:t>
            </a:r>
            <a:r>
              <a:rPr lang="en-US" sz="2000" b="1" dirty="0"/>
              <a:t> </a:t>
            </a:r>
            <a:r>
              <a:rPr lang="en-US" sz="2000" b="1" dirty="0" err="1"/>
              <a:t>cặp</a:t>
            </a:r>
            <a:r>
              <a:rPr lang="en-US" sz="2000" b="1" dirty="0"/>
              <a:t> </a:t>
            </a:r>
            <a:r>
              <a:rPr lang="en-US" sz="2000" b="1" dirty="0" err="1"/>
              <a:t>mặt</a:t>
            </a:r>
            <a:r>
              <a:rPr lang="en-US" sz="2000" b="1" dirty="0"/>
              <a:t> </a:t>
            </a:r>
            <a:r>
              <a:rPr lang="en-US" sz="2000" b="1" dirty="0" err="1"/>
              <a:t>phẳng</a:t>
            </a:r>
            <a:r>
              <a:rPr lang="en-US" sz="2000" b="1" dirty="0"/>
              <a:t> </a:t>
            </a:r>
            <a:r>
              <a:rPr lang="en-US" sz="2000" b="1" dirty="0" err="1"/>
              <a:t>nào</a:t>
            </a:r>
            <a:r>
              <a:rPr lang="en-US" sz="2000" b="1" dirty="0"/>
              <a:t> </a:t>
            </a:r>
          </a:p>
          <a:p>
            <a:r>
              <a:rPr lang="en-US" sz="2000" b="1" dirty="0"/>
              <a:t>song </a:t>
            </a:r>
            <a:r>
              <a:rPr lang="en-US" sz="2000" b="1" dirty="0" err="1"/>
              <a:t>song</a:t>
            </a:r>
            <a:r>
              <a:rPr lang="en-US" sz="2000" b="1" dirty="0"/>
              <a:t> </a:t>
            </a:r>
            <a:r>
              <a:rPr lang="en-US" sz="2000" b="1" dirty="0" err="1"/>
              <a:t>với</a:t>
            </a:r>
            <a:r>
              <a:rPr lang="en-US" sz="2000" b="1" dirty="0"/>
              <a:t> </a:t>
            </a:r>
            <a:r>
              <a:rPr lang="en-US" sz="2000" b="1" dirty="0" err="1"/>
              <a:t>nhau</a:t>
            </a:r>
            <a:r>
              <a:rPr lang="en-US" sz="2000" b="1" dirty="0"/>
              <a:t>?</a:t>
            </a:r>
          </a:p>
        </p:txBody>
      </p:sp>
      <p:grpSp>
        <p:nvGrpSpPr>
          <p:cNvPr id="6" name="Group 33"/>
          <p:cNvGrpSpPr>
            <a:grpSpLocks/>
          </p:cNvGrpSpPr>
          <p:nvPr/>
        </p:nvGrpSpPr>
        <p:grpSpPr bwMode="auto">
          <a:xfrm>
            <a:off x="4859338" y="4149725"/>
            <a:ext cx="3889375" cy="2447925"/>
            <a:chOff x="3061" y="2614"/>
            <a:chExt cx="2450" cy="1542"/>
          </a:xfrm>
        </p:grpSpPr>
        <p:sp>
          <p:nvSpPr>
            <p:cNvPr id="12340" name="AutoShape 34"/>
            <p:cNvSpPr>
              <a:spLocks noChangeArrowheads="1"/>
            </p:cNvSpPr>
            <p:nvPr/>
          </p:nvSpPr>
          <p:spPr bwMode="auto">
            <a:xfrm flipH="1">
              <a:off x="3061" y="2614"/>
              <a:ext cx="2450" cy="1542"/>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p>
          </p:txBody>
        </p:sp>
        <p:sp>
          <p:nvSpPr>
            <p:cNvPr id="12341" name="Rectangle 35"/>
            <p:cNvSpPr>
              <a:spLocks noChangeArrowheads="1"/>
            </p:cNvSpPr>
            <p:nvPr/>
          </p:nvSpPr>
          <p:spPr bwMode="auto">
            <a:xfrm>
              <a:off x="3243" y="2866"/>
              <a:ext cx="2132" cy="1018"/>
            </a:xfrm>
            <a:prstGeom prst="rect">
              <a:avLst/>
            </a:prstGeom>
            <a:noFill/>
            <a:ln w="9525">
              <a:noFill/>
              <a:miter lim="800000"/>
              <a:headEnd/>
              <a:tailEnd/>
            </a:ln>
          </p:spPr>
          <p:txBody>
            <a:bodyPr>
              <a:spAutoFit/>
            </a:bodyPr>
            <a:lstStyle/>
            <a:p>
              <a:r>
                <a:rPr lang="en-US" sz="2000" b="1">
                  <a:solidFill>
                    <a:srgbClr val="0000FF"/>
                  </a:solidFill>
                  <a:sym typeface="Symbol" pitchFamily="18" charset="2"/>
                </a:rPr>
                <a:t>mp(ADHI) // mp(A’D’KL); mp(AILA’) // mp(DHKD’); </a:t>
              </a:r>
            </a:p>
            <a:p>
              <a:r>
                <a:rPr lang="en-US" sz="2000" b="1">
                  <a:solidFill>
                    <a:srgbClr val="0000FF"/>
                  </a:solidFill>
                  <a:sym typeface="Symbol" pitchFamily="18" charset="2"/>
                </a:rPr>
                <a:t>mp(IHKL) // mp(BCC’B’); mp(IBCH) // mp(LB’C’K);</a:t>
              </a:r>
            </a:p>
            <a:p>
              <a:r>
                <a:rPr lang="en-US" sz="2000" b="1">
                  <a:solidFill>
                    <a:srgbClr val="0000FF"/>
                  </a:solidFill>
                  <a:sym typeface="Symbol" pitchFamily="18" charset="2"/>
                </a:rPr>
                <a:t>mp(IBB’L) // mp(HCC’K);</a:t>
              </a:r>
            </a:p>
          </p:txBody>
        </p:sp>
      </p:grpSp>
      <p:sp>
        <p:nvSpPr>
          <p:cNvPr id="13348" name="Rectangle 36"/>
          <p:cNvSpPr>
            <a:spLocks noChangeArrowheads="1"/>
          </p:cNvSpPr>
          <p:nvPr/>
        </p:nvSpPr>
        <p:spPr bwMode="auto">
          <a:xfrm>
            <a:off x="6084888" y="3789363"/>
            <a:ext cx="960437" cy="366712"/>
          </a:xfrm>
          <a:prstGeom prst="rect">
            <a:avLst/>
          </a:prstGeom>
          <a:noFill/>
          <a:ln w="9525">
            <a:noFill/>
            <a:miter lim="800000"/>
            <a:headEnd/>
            <a:tailEnd/>
          </a:ln>
        </p:spPr>
        <p:txBody>
          <a:bodyPr wrap="none">
            <a:spAutoFit/>
          </a:bodyPr>
          <a:lstStyle/>
          <a:p>
            <a:r>
              <a:rPr lang="en-US" b="1" i="1" u="sng">
                <a:sym typeface="Symbol" pitchFamily="18" charset="2"/>
              </a:rPr>
              <a:t>Trả lời:</a:t>
            </a:r>
          </a:p>
        </p:txBody>
      </p:sp>
      <p:sp>
        <p:nvSpPr>
          <p:cNvPr id="13349" name="AutoShape 37"/>
          <p:cNvSpPr>
            <a:spLocks noChangeArrowheads="1"/>
          </p:cNvSpPr>
          <p:nvPr/>
        </p:nvSpPr>
        <p:spPr bwMode="auto">
          <a:xfrm>
            <a:off x="539750" y="1125538"/>
            <a:ext cx="4392613" cy="2879725"/>
          </a:xfrm>
          <a:prstGeom prst="verticalScroll">
            <a:avLst>
              <a:gd name="adj" fmla="val 12500"/>
            </a:avLst>
          </a:prstGeom>
          <a:solidFill>
            <a:schemeClr val="accent1"/>
          </a:solidFill>
          <a:ln w="9525">
            <a:solidFill>
              <a:schemeClr val="tx1"/>
            </a:solidFill>
            <a:round/>
            <a:headEnd/>
            <a:tailEnd/>
          </a:ln>
        </p:spPr>
        <p:txBody>
          <a:bodyPr wrap="none" anchor="ctr"/>
          <a:lstStyle/>
          <a:p>
            <a:r>
              <a:rPr lang="en-US" sz="2000" b="1"/>
              <a:t>Nếu bác thợ mộc cắt một </a:t>
            </a:r>
          </a:p>
          <a:p>
            <a:r>
              <a:rPr lang="en-US" sz="2000" b="1"/>
              <a:t>thanh gỗ hình hộp chữ nhật </a:t>
            </a:r>
          </a:p>
          <a:p>
            <a:r>
              <a:rPr lang="en-US" sz="2000" b="1"/>
              <a:t>qua bốn trung điểm I, H, K, L </a:t>
            </a:r>
          </a:p>
          <a:p>
            <a:r>
              <a:rPr lang="en-US" sz="2000" b="1"/>
              <a:t>theo thứ tự của các cạnh </a:t>
            </a:r>
          </a:p>
          <a:p>
            <a:r>
              <a:rPr lang="en-US" sz="2000" b="1"/>
              <a:t>AB, DC, D’C’ và A’B’  </a:t>
            </a:r>
          </a:p>
          <a:p>
            <a:r>
              <a:rPr lang="en-US" sz="2000" b="1"/>
              <a:t>thì mp(ADD’A’) // mp( IHKL)</a:t>
            </a:r>
          </a:p>
        </p:txBody>
      </p:sp>
      <p:sp>
        <p:nvSpPr>
          <p:cNvPr id="13350" name="Rectangle 38"/>
          <p:cNvSpPr>
            <a:spLocks noChangeArrowheads="1"/>
          </p:cNvSpPr>
          <p:nvPr/>
        </p:nvSpPr>
        <p:spPr bwMode="auto">
          <a:xfrm>
            <a:off x="1438275" y="1023938"/>
            <a:ext cx="901700" cy="574675"/>
          </a:xfrm>
          <a:prstGeom prst="rect">
            <a:avLst/>
          </a:prstGeom>
          <a:noFill/>
          <a:ln w="9525">
            <a:noFill/>
            <a:miter lim="800000"/>
            <a:headEnd/>
            <a:tailEnd/>
          </a:ln>
        </p:spPr>
        <p:txBody>
          <a:bodyPr wrap="none" anchor="ctr"/>
          <a:lstStyle/>
          <a:p>
            <a:pPr algn="ctr"/>
            <a:r>
              <a:rPr lang="en-US" sz="2400" b="1" dirty="0"/>
              <a:t>c) </a:t>
            </a:r>
            <a:r>
              <a:rPr lang="en-US" sz="2400" b="1" dirty="0" err="1"/>
              <a:t>Ví</a:t>
            </a:r>
            <a:r>
              <a:rPr lang="en-US" sz="2400" b="1" dirty="0"/>
              <a:t> </a:t>
            </a:r>
            <a:r>
              <a:rPr lang="en-US" sz="2400" b="1" dirty="0" err="1"/>
              <a:t>dụ</a:t>
            </a:r>
            <a:endParaRPr lang="en-US" sz="2400" b="1" dirty="0"/>
          </a:p>
        </p:txBody>
      </p:sp>
      <p:grpSp>
        <p:nvGrpSpPr>
          <p:cNvPr id="7" name="Group 39"/>
          <p:cNvGrpSpPr>
            <a:grpSpLocks noChangeAspect="1"/>
          </p:cNvGrpSpPr>
          <p:nvPr/>
        </p:nvGrpSpPr>
        <p:grpSpPr bwMode="auto">
          <a:xfrm>
            <a:off x="4859338" y="1428750"/>
            <a:ext cx="3816350" cy="2268538"/>
            <a:chOff x="3061" y="900"/>
            <a:chExt cx="2404" cy="1429"/>
          </a:xfrm>
        </p:grpSpPr>
        <p:sp>
          <p:nvSpPr>
            <p:cNvPr id="12298" name="AutoShape 40"/>
            <p:cNvSpPr>
              <a:spLocks noChangeAspect="1" noChangeArrowheads="1" noTextEdit="1"/>
            </p:cNvSpPr>
            <p:nvPr/>
          </p:nvSpPr>
          <p:spPr bwMode="auto">
            <a:xfrm>
              <a:off x="3061" y="900"/>
              <a:ext cx="2404" cy="1429"/>
            </a:xfrm>
            <a:prstGeom prst="rect">
              <a:avLst/>
            </a:prstGeom>
            <a:noFill/>
            <a:ln w="9525">
              <a:noFill/>
              <a:miter lim="800000"/>
              <a:headEnd/>
              <a:tailEnd/>
            </a:ln>
          </p:spPr>
          <p:txBody>
            <a:bodyPr/>
            <a:lstStyle/>
            <a:p>
              <a:endParaRPr lang="en-US"/>
            </a:p>
          </p:txBody>
        </p:sp>
        <p:sp>
          <p:nvSpPr>
            <p:cNvPr id="12299" name="Freeform 41"/>
            <p:cNvSpPr>
              <a:spLocks/>
            </p:cNvSpPr>
            <p:nvPr/>
          </p:nvSpPr>
          <p:spPr bwMode="auto">
            <a:xfrm>
              <a:off x="4098" y="1167"/>
              <a:ext cx="330" cy="871"/>
            </a:xfrm>
            <a:custGeom>
              <a:avLst/>
              <a:gdLst>
                <a:gd name="T0" fmla="*/ 0 w 330"/>
                <a:gd name="T1" fmla="*/ 275 h 871"/>
                <a:gd name="T2" fmla="*/ 330 w 330"/>
                <a:gd name="T3" fmla="*/ 0 h 871"/>
                <a:gd name="T4" fmla="*/ 330 w 330"/>
                <a:gd name="T5" fmla="*/ 597 h 871"/>
                <a:gd name="T6" fmla="*/ 0 w 330"/>
                <a:gd name="T7" fmla="*/ 871 h 871"/>
                <a:gd name="T8" fmla="*/ 0 w 330"/>
                <a:gd name="T9" fmla="*/ 275 h 871"/>
                <a:gd name="T10" fmla="*/ 0 60000 65536"/>
                <a:gd name="T11" fmla="*/ 0 60000 65536"/>
                <a:gd name="T12" fmla="*/ 0 60000 65536"/>
                <a:gd name="T13" fmla="*/ 0 60000 65536"/>
                <a:gd name="T14" fmla="*/ 0 60000 65536"/>
                <a:gd name="T15" fmla="*/ 0 w 330"/>
                <a:gd name="T16" fmla="*/ 0 h 871"/>
                <a:gd name="T17" fmla="*/ 330 w 330"/>
                <a:gd name="T18" fmla="*/ 871 h 871"/>
              </a:gdLst>
              <a:ahLst/>
              <a:cxnLst>
                <a:cxn ang="T10">
                  <a:pos x="T0" y="T1"/>
                </a:cxn>
                <a:cxn ang="T11">
                  <a:pos x="T2" y="T3"/>
                </a:cxn>
                <a:cxn ang="T12">
                  <a:pos x="T4" y="T5"/>
                </a:cxn>
                <a:cxn ang="T13">
                  <a:pos x="T6" y="T7"/>
                </a:cxn>
                <a:cxn ang="T14">
                  <a:pos x="T8" y="T9"/>
                </a:cxn>
              </a:cxnLst>
              <a:rect l="T15" t="T16" r="T17" b="T18"/>
              <a:pathLst>
                <a:path w="330" h="871">
                  <a:moveTo>
                    <a:pt x="0" y="275"/>
                  </a:moveTo>
                  <a:lnTo>
                    <a:pt x="330" y="0"/>
                  </a:lnTo>
                  <a:lnTo>
                    <a:pt x="330" y="597"/>
                  </a:lnTo>
                  <a:lnTo>
                    <a:pt x="0" y="871"/>
                  </a:lnTo>
                  <a:lnTo>
                    <a:pt x="0" y="275"/>
                  </a:lnTo>
                  <a:close/>
                </a:path>
              </a:pathLst>
            </a:custGeom>
            <a:solidFill>
              <a:srgbClr val="97CFDF"/>
            </a:solidFill>
            <a:ln w="0">
              <a:solidFill>
                <a:srgbClr val="97CFDF"/>
              </a:solidFill>
              <a:round/>
              <a:headEnd/>
              <a:tailEnd/>
            </a:ln>
          </p:spPr>
          <p:txBody>
            <a:bodyPr/>
            <a:lstStyle/>
            <a:p>
              <a:endParaRPr lang="en-US"/>
            </a:p>
          </p:txBody>
        </p:sp>
        <p:sp>
          <p:nvSpPr>
            <p:cNvPr id="12300" name="Line 42"/>
            <p:cNvSpPr>
              <a:spLocks noChangeShapeType="1"/>
            </p:cNvSpPr>
            <p:nvPr/>
          </p:nvSpPr>
          <p:spPr bwMode="auto">
            <a:xfrm>
              <a:off x="3320" y="2038"/>
              <a:ext cx="1556" cy="1"/>
            </a:xfrm>
            <a:prstGeom prst="line">
              <a:avLst/>
            </a:prstGeom>
            <a:noFill/>
            <a:ln w="12700">
              <a:solidFill>
                <a:srgbClr val="000080"/>
              </a:solidFill>
              <a:round/>
              <a:headEnd/>
              <a:tailEnd/>
            </a:ln>
          </p:spPr>
          <p:txBody>
            <a:bodyPr/>
            <a:lstStyle/>
            <a:p>
              <a:endParaRPr lang="en-US"/>
            </a:p>
          </p:txBody>
        </p:sp>
        <p:sp>
          <p:nvSpPr>
            <p:cNvPr id="12301" name="Line 43"/>
            <p:cNvSpPr>
              <a:spLocks noChangeShapeType="1"/>
            </p:cNvSpPr>
            <p:nvPr/>
          </p:nvSpPr>
          <p:spPr bwMode="auto">
            <a:xfrm flipH="1">
              <a:off x="3320" y="1764"/>
              <a:ext cx="330" cy="274"/>
            </a:xfrm>
            <a:prstGeom prst="line">
              <a:avLst/>
            </a:prstGeom>
            <a:noFill/>
            <a:ln w="0">
              <a:solidFill>
                <a:srgbClr val="000080"/>
              </a:solidFill>
              <a:prstDash val="sysDot"/>
              <a:round/>
              <a:headEnd/>
              <a:tailEnd/>
            </a:ln>
          </p:spPr>
          <p:txBody>
            <a:bodyPr/>
            <a:lstStyle/>
            <a:p>
              <a:endParaRPr lang="en-US"/>
            </a:p>
          </p:txBody>
        </p:sp>
        <p:sp>
          <p:nvSpPr>
            <p:cNvPr id="12302" name="Line 44"/>
            <p:cNvSpPr>
              <a:spLocks noChangeShapeType="1"/>
            </p:cNvSpPr>
            <p:nvPr/>
          </p:nvSpPr>
          <p:spPr bwMode="auto">
            <a:xfrm>
              <a:off x="3650" y="1764"/>
              <a:ext cx="1556" cy="1"/>
            </a:xfrm>
            <a:prstGeom prst="line">
              <a:avLst/>
            </a:prstGeom>
            <a:noFill/>
            <a:ln w="0">
              <a:solidFill>
                <a:srgbClr val="000080"/>
              </a:solidFill>
              <a:prstDash val="sysDot"/>
              <a:round/>
              <a:headEnd/>
              <a:tailEnd/>
            </a:ln>
          </p:spPr>
          <p:txBody>
            <a:bodyPr/>
            <a:lstStyle/>
            <a:p>
              <a:endParaRPr lang="en-US"/>
            </a:p>
          </p:txBody>
        </p:sp>
        <p:sp>
          <p:nvSpPr>
            <p:cNvPr id="12303" name="Line 45"/>
            <p:cNvSpPr>
              <a:spLocks noChangeShapeType="1"/>
            </p:cNvSpPr>
            <p:nvPr/>
          </p:nvSpPr>
          <p:spPr bwMode="auto">
            <a:xfrm flipH="1">
              <a:off x="4876" y="1764"/>
              <a:ext cx="330" cy="274"/>
            </a:xfrm>
            <a:prstGeom prst="line">
              <a:avLst/>
            </a:prstGeom>
            <a:noFill/>
            <a:ln w="12700">
              <a:solidFill>
                <a:srgbClr val="000080"/>
              </a:solidFill>
              <a:round/>
              <a:headEnd/>
              <a:tailEnd/>
            </a:ln>
          </p:spPr>
          <p:txBody>
            <a:bodyPr/>
            <a:lstStyle/>
            <a:p>
              <a:endParaRPr lang="en-US"/>
            </a:p>
          </p:txBody>
        </p:sp>
        <p:sp>
          <p:nvSpPr>
            <p:cNvPr id="12304" name="Line 46"/>
            <p:cNvSpPr>
              <a:spLocks noChangeShapeType="1"/>
            </p:cNvSpPr>
            <p:nvPr/>
          </p:nvSpPr>
          <p:spPr bwMode="auto">
            <a:xfrm>
              <a:off x="3320" y="1442"/>
              <a:ext cx="1556" cy="1"/>
            </a:xfrm>
            <a:prstGeom prst="line">
              <a:avLst/>
            </a:prstGeom>
            <a:noFill/>
            <a:ln w="12700">
              <a:solidFill>
                <a:srgbClr val="000080"/>
              </a:solidFill>
              <a:round/>
              <a:headEnd/>
              <a:tailEnd/>
            </a:ln>
          </p:spPr>
          <p:txBody>
            <a:bodyPr/>
            <a:lstStyle/>
            <a:p>
              <a:endParaRPr lang="en-US"/>
            </a:p>
          </p:txBody>
        </p:sp>
        <p:sp>
          <p:nvSpPr>
            <p:cNvPr id="12305" name="Line 47"/>
            <p:cNvSpPr>
              <a:spLocks noChangeShapeType="1"/>
            </p:cNvSpPr>
            <p:nvPr/>
          </p:nvSpPr>
          <p:spPr bwMode="auto">
            <a:xfrm flipH="1">
              <a:off x="3320" y="1167"/>
              <a:ext cx="330" cy="275"/>
            </a:xfrm>
            <a:prstGeom prst="line">
              <a:avLst/>
            </a:prstGeom>
            <a:noFill/>
            <a:ln w="12700">
              <a:solidFill>
                <a:srgbClr val="000080"/>
              </a:solidFill>
              <a:round/>
              <a:headEnd/>
              <a:tailEnd/>
            </a:ln>
          </p:spPr>
          <p:txBody>
            <a:bodyPr/>
            <a:lstStyle/>
            <a:p>
              <a:endParaRPr lang="en-US"/>
            </a:p>
          </p:txBody>
        </p:sp>
        <p:sp>
          <p:nvSpPr>
            <p:cNvPr id="12306" name="Line 48"/>
            <p:cNvSpPr>
              <a:spLocks noChangeShapeType="1"/>
            </p:cNvSpPr>
            <p:nvPr/>
          </p:nvSpPr>
          <p:spPr bwMode="auto">
            <a:xfrm>
              <a:off x="3650" y="1167"/>
              <a:ext cx="1556" cy="1"/>
            </a:xfrm>
            <a:prstGeom prst="line">
              <a:avLst/>
            </a:prstGeom>
            <a:noFill/>
            <a:ln w="12700">
              <a:solidFill>
                <a:srgbClr val="000080"/>
              </a:solidFill>
              <a:round/>
              <a:headEnd/>
              <a:tailEnd/>
            </a:ln>
          </p:spPr>
          <p:txBody>
            <a:bodyPr/>
            <a:lstStyle/>
            <a:p>
              <a:endParaRPr lang="en-US"/>
            </a:p>
          </p:txBody>
        </p:sp>
        <p:sp>
          <p:nvSpPr>
            <p:cNvPr id="12307" name="Line 49"/>
            <p:cNvSpPr>
              <a:spLocks noChangeShapeType="1"/>
            </p:cNvSpPr>
            <p:nvPr/>
          </p:nvSpPr>
          <p:spPr bwMode="auto">
            <a:xfrm flipH="1">
              <a:off x="4876" y="1167"/>
              <a:ext cx="330" cy="275"/>
            </a:xfrm>
            <a:prstGeom prst="line">
              <a:avLst/>
            </a:prstGeom>
            <a:noFill/>
            <a:ln w="12700">
              <a:solidFill>
                <a:srgbClr val="000080"/>
              </a:solidFill>
              <a:round/>
              <a:headEnd/>
              <a:tailEnd/>
            </a:ln>
          </p:spPr>
          <p:txBody>
            <a:bodyPr/>
            <a:lstStyle/>
            <a:p>
              <a:endParaRPr lang="en-US"/>
            </a:p>
          </p:txBody>
        </p:sp>
        <p:sp>
          <p:nvSpPr>
            <p:cNvPr id="12308" name="Line 50"/>
            <p:cNvSpPr>
              <a:spLocks noChangeShapeType="1"/>
            </p:cNvSpPr>
            <p:nvPr/>
          </p:nvSpPr>
          <p:spPr bwMode="auto">
            <a:xfrm>
              <a:off x="3320" y="1442"/>
              <a:ext cx="1" cy="596"/>
            </a:xfrm>
            <a:prstGeom prst="line">
              <a:avLst/>
            </a:prstGeom>
            <a:noFill/>
            <a:ln w="12700">
              <a:solidFill>
                <a:srgbClr val="000080"/>
              </a:solidFill>
              <a:round/>
              <a:headEnd/>
              <a:tailEnd/>
            </a:ln>
          </p:spPr>
          <p:txBody>
            <a:bodyPr/>
            <a:lstStyle/>
            <a:p>
              <a:endParaRPr lang="en-US"/>
            </a:p>
          </p:txBody>
        </p:sp>
        <p:sp>
          <p:nvSpPr>
            <p:cNvPr id="12309" name="Line 51"/>
            <p:cNvSpPr>
              <a:spLocks noChangeShapeType="1"/>
            </p:cNvSpPr>
            <p:nvPr/>
          </p:nvSpPr>
          <p:spPr bwMode="auto">
            <a:xfrm>
              <a:off x="4876" y="1442"/>
              <a:ext cx="1" cy="596"/>
            </a:xfrm>
            <a:prstGeom prst="line">
              <a:avLst/>
            </a:prstGeom>
            <a:noFill/>
            <a:ln w="12700">
              <a:solidFill>
                <a:srgbClr val="000080"/>
              </a:solidFill>
              <a:round/>
              <a:headEnd/>
              <a:tailEnd/>
            </a:ln>
          </p:spPr>
          <p:txBody>
            <a:bodyPr/>
            <a:lstStyle/>
            <a:p>
              <a:endParaRPr lang="en-US"/>
            </a:p>
          </p:txBody>
        </p:sp>
        <p:sp>
          <p:nvSpPr>
            <p:cNvPr id="12310" name="Line 52"/>
            <p:cNvSpPr>
              <a:spLocks noChangeShapeType="1"/>
            </p:cNvSpPr>
            <p:nvPr/>
          </p:nvSpPr>
          <p:spPr bwMode="auto">
            <a:xfrm>
              <a:off x="5206" y="1167"/>
              <a:ext cx="1" cy="597"/>
            </a:xfrm>
            <a:prstGeom prst="line">
              <a:avLst/>
            </a:prstGeom>
            <a:noFill/>
            <a:ln w="12700">
              <a:solidFill>
                <a:srgbClr val="000080"/>
              </a:solidFill>
              <a:round/>
              <a:headEnd/>
              <a:tailEnd/>
            </a:ln>
          </p:spPr>
          <p:txBody>
            <a:bodyPr/>
            <a:lstStyle/>
            <a:p>
              <a:endParaRPr lang="en-US"/>
            </a:p>
          </p:txBody>
        </p:sp>
        <p:sp>
          <p:nvSpPr>
            <p:cNvPr id="12311" name="Line 53"/>
            <p:cNvSpPr>
              <a:spLocks noChangeShapeType="1"/>
            </p:cNvSpPr>
            <p:nvPr/>
          </p:nvSpPr>
          <p:spPr bwMode="auto">
            <a:xfrm>
              <a:off x="3650" y="1167"/>
              <a:ext cx="1" cy="597"/>
            </a:xfrm>
            <a:prstGeom prst="line">
              <a:avLst/>
            </a:prstGeom>
            <a:noFill/>
            <a:ln w="0">
              <a:solidFill>
                <a:srgbClr val="000080"/>
              </a:solidFill>
              <a:prstDash val="sysDot"/>
              <a:round/>
              <a:headEnd/>
              <a:tailEnd/>
            </a:ln>
          </p:spPr>
          <p:txBody>
            <a:bodyPr/>
            <a:lstStyle/>
            <a:p>
              <a:endParaRPr lang="en-US"/>
            </a:p>
          </p:txBody>
        </p:sp>
        <p:sp>
          <p:nvSpPr>
            <p:cNvPr id="12312" name="Line 54"/>
            <p:cNvSpPr>
              <a:spLocks noChangeShapeType="1"/>
            </p:cNvSpPr>
            <p:nvPr/>
          </p:nvSpPr>
          <p:spPr bwMode="auto">
            <a:xfrm flipH="1">
              <a:off x="4098" y="1167"/>
              <a:ext cx="330" cy="275"/>
            </a:xfrm>
            <a:prstGeom prst="line">
              <a:avLst/>
            </a:prstGeom>
            <a:noFill/>
            <a:ln w="12700">
              <a:solidFill>
                <a:srgbClr val="000080"/>
              </a:solidFill>
              <a:round/>
              <a:headEnd/>
              <a:tailEnd/>
            </a:ln>
          </p:spPr>
          <p:txBody>
            <a:bodyPr/>
            <a:lstStyle/>
            <a:p>
              <a:endParaRPr lang="en-US"/>
            </a:p>
          </p:txBody>
        </p:sp>
        <p:sp>
          <p:nvSpPr>
            <p:cNvPr id="12313" name="Line 55"/>
            <p:cNvSpPr>
              <a:spLocks noChangeShapeType="1"/>
            </p:cNvSpPr>
            <p:nvPr/>
          </p:nvSpPr>
          <p:spPr bwMode="auto">
            <a:xfrm>
              <a:off x="4428" y="1167"/>
              <a:ext cx="1" cy="597"/>
            </a:xfrm>
            <a:prstGeom prst="line">
              <a:avLst/>
            </a:prstGeom>
            <a:noFill/>
            <a:ln w="12700">
              <a:solidFill>
                <a:srgbClr val="000080"/>
              </a:solidFill>
              <a:round/>
              <a:headEnd/>
              <a:tailEnd/>
            </a:ln>
          </p:spPr>
          <p:txBody>
            <a:bodyPr/>
            <a:lstStyle/>
            <a:p>
              <a:endParaRPr lang="en-US"/>
            </a:p>
          </p:txBody>
        </p:sp>
        <p:sp>
          <p:nvSpPr>
            <p:cNvPr id="12314" name="Line 56"/>
            <p:cNvSpPr>
              <a:spLocks noChangeShapeType="1"/>
            </p:cNvSpPr>
            <p:nvPr/>
          </p:nvSpPr>
          <p:spPr bwMode="auto">
            <a:xfrm flipH="1">
              <a:off x="4098" y="1764"/>
              <a:ext cx="330" cy="274"/>
            </a:xfrm>
            <a:prstGeom prst="line">
              <a:avLst/>
            </a:prstGeom>
            <a:noFill/>
            <a:ln w="12700">
              <a:solidFill>
                <a:srgbClr val="000080"/>
              </a:solidFill>
              <a:round/>
              <a:headEnd/>
              <a:tailEnd/>
            </a:ln>
          </p:spPr>
          <p:txBody>
            <a:bodyPr/>
            <a:lstStyle/>
            <a:p>
              <a:endParaRPr lang="en-US"/>
            </a:p>
          </p:txBody>
        </p:sp>
        <p:sp>
          <p:nvSpPr>
            <p:cNvPr id="12315" name="Line 57"/>
            <p:cNvSpPr>
              <a:spLocks noChangeShapeType="1"/>
            </p:cNvSpPr>
            <p:nvPr/>
          </p:nvSpPr>
          <p:spPr bwMode="auto">
            <a:xfrm>
              <a:off x="4098" y="1442"/>
              <a:ext cx="1" cy="596"/>
            </a:xfrm>
            <a:prstGeom prst="line">
              <a:avLst/>
            </a:prstGeom>
            <a:noFill/>
            <a:ln w="12700">
              <a:solidFill>
                <a:srgbClr val="000080"/>
              </a:solidFill>
              <a:round/>
              <a:headEnd/>
              <a:tailEnd/>
            </a:ln>
          </p:spPr>
          <p:txBody>
            <a:bodyPr/>
            <a:lstStyle/>
            <a:p>
              <a:endParaRPr lang="en-US"/>
            </a:p>
          </p:txBody>
        </p:sp>
        <p:sp>
          <p:nvSpPr>
            <p:cNvPr id="12316" name="Oval 58"/>
            <p:cNvSpPr>
              <a:spLocks noChangeArrowheads="1"/>
            </p:cNvSpPr>
            <p:nvPr/>
          </p:nvSpPr>
          <p:spPr bwMode="auto">
            <a:xfrm>
              <a:off x="4412" y="1748"/>
              <a:ext cx="40" cy="39"/>
            </a:xfrm>
            <a:prstGeom prst="ellipse">
              <a:avLst/>
            </a:prstGeom>
            <a:solidFill>
              <a:srgbClr val="FF0000"/>
            </a:solidFill>
            <a:ln w="0">
              <a:solidFill>
                <a:srgbClr val="000000"/>
              </a:solidFill>
              <a:round/>
              <a:headEnd/>
              <a:tailEnd/>
            </a:ln>
          </p:spPr>
          <p:txBody>
            <a:bodyPr/>
            <a:lstStyle/>
            <a:p>
              <a:endParaRPr lang="en-US"/>
            </a:p>
          </p:txBody>
        </p:sp>
        <p:sp>
          <p:nvSpPr>
            <p:cNvPr id="12317" name="Rectangle 59"/>
            <p:cNvSpPr>
              <a:spLocks noChangeArrowheads="1"/>
            </p:cNvSpPr>
            <p:nvPr/>
          </p:nvSpPr>
          <p:spPr bwMode="auto">
            <a:xfrm>
              <a:off x="4483" y="1575"/>
              <a:ext cx="173" cy="204"/>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K</a:t>
              </a:r>
              <a:endParaRPr lang="en-US"/>
            </a:p>
          </p:txBody>
        </p:sp>
        <p:sp>
          <p:nvSpPr>
            <p:cNvPr id="12318" name="Oval 60"/>
            <p:cNvSpPr>
              <a:spLocks noChangeArrowheads="1"/>
            </p:cNvSpPr>
            <p:nvPr/>
          </p:nvSpPr>
          <p:spPr bwMode="auto">
            <a:xfrm>
              <a:off x="4412" y="1151"/>
              <a:ext cx="40" cy="40"/>
            </a:xfrm>
            <a:prstGeom prst="ellipse">
              <a:avLst/>
            </a:prstGeom>
            <a:solidFill>
              <a:srgbClr val="FF0000"/>
            </a:solidFill>
            <a:ln w="0">
              <a:solidFill>
                <a:srgbClr val="000000"/>
              </a:solidFill>
              <a:round/>
              <a:headEnd/>
              <a:tailEnd/>
            </a:ln>
          </p:spPr>
          <p:txBody>
            <a:bodyPr/>
            <a:lstStyle/>
            <a:p>
              <a:endParaRPr lang="en-US"/>
            </a:p>
          </p:txBody>
        </p:sp>
        <p:sp>
          <p:nvSpPr>
            <p:cNvPr id="12319" name="Rectangle 61"/>
            <p:cNvSpPr>
              <a:spLocks noChangeArrowheads="1"/>
            </p:cNvSpPr>
            <p:nvPr/>
          </p:nvSpPr>
          <p:spPr bwMode="auto">
            <a:xfrm>
              <a:off x="4475" y="979"/>
              <a:ext cx="181" cy="204"/>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H</a:t>
              </a:r>
              <a:endParaRPr lang="en-US"/>
            </a:p>
          </p:txBody>
        </p:sp>
        <p:sp>
          <p:nvSpPr>
            <p:cNvPr id="12320" name="Oval 62"/>
            <p:cNvSpPr>
              <a:spLocks noChangeArrowheads="1"/>
            </p:cNvSpPr>
            <p:nvPr/>
          </p:nvSpPr>
          <p:spPr bwMode="auto">
            <a:xfrm>
              <a:off x="4082" y="1426"/>
              <a:ext cx="40" cy="39"/>
            </a:xfrm>
            <a:prstGeom prst="ellipse">
              <a:avLst/>
            </a:prstGeom>
            <a:solidFill>
              <a:srgbClr val="FF0000"/>
            </a:solidFill>
            <a:ln w="0">
              <a:solidFill>
                <a:srgbClr val="000000"/>
              </a:solidFill>
              <a:round/>
              <a:headEnd/>
              <a:tailEnd/>
            </a:ln>
          </p:spPr>
          <p:txBody>
            <a:bodyPr/>
            <a:lstStyle/>
            <a:p>
              <a:endParaRPr lang="en-US"/>
            </a:p>
          </p:txBody>
        </p:sp>
        <p:sp>
          <p:nvSpPr>
            <p:cNvPr id="12321" name="Rectangle 63"/>
            <p:cNvSpPr>
              <a:spLocks noChangeArrowheads="1"/>
            </p:cNvSpPr>
            <p:nvPr/>
          </p:nvSpPr>
          <p:spPr bwMode="auto">
            <a:xfrm>
              <a:off x="4043" y="1277"/>
              <a:ext cx="141" cy="204"/>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I</a:t>
              </a:r>
              <a:endParaRPr lang="en-US"/>
            </a:p>
          </p:txBody>
        </p:sp>
        <p:sp>
          <p:nvSpPr>
            <p:cNvPr id="12322" name="Oval 64"/>
            <p:cNvSpPr>
              <a:spLocks noChangeArrowheads="1"/>
            </p:cNvSpPr>
            <p:nvPr/>
          </p:nvSpPr>
          <p:spPr bwMode="auto">
            <a:xfrm>
              <a:off x="4082" y="2023"/>
              <a:ext cx="40" cy="39"/>
            </a:xfrm>
            <a:prstGeom prst="ellipse">
              <a:avLst/>
            </a:prstGeom>
            <a:solidFill>
              <a:srgbClr val="FF0000"/>
            </a:solidFill>
            <a:ln w="0">
              <a:solidFill>
                <a:srgbClr val="000000"/>
              </a:solidFill>
              <a:round/>
              <a:headEnd/>
              <a:tailEnd/>
            </a:ln>
          </p:spPr>
          <p:txBody>
            <a:bodyPr/>
            <a:lstStyle/>
            <a:p>
              <a:endParaRPr lang="en-US"/>
            </a:p>
          </p:txBody>
        </p:sp>
        <p:sp>
          <p:nvSpPr>
            <p:cNvPr id="12323" name="Rectangle 65"/>
            <p:cNvSpPr>
              <a:spLocks noChangeArrowheads="1"/>
            </p:cNvSpPr>
            <p:nvPr/>
          </p:nvSpPr>
          <p:spPr bwMode="auto">
            <a:xfrm>
              <a:off x="4027" y="2078"/>
              <a:ext cx="149" cy="204"/>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L</a:t>
              </a:r>
              <a:endParaRPr lang="en-US"/>
            </a:p>
          </p:txBody>
        </p:sp>
        <p:sp>
          <p:nvSpPr>
            <p:cNvPr id="12324" name="Oval 66"/>
            <p:cNvSpPr>
              <a:spLocks noChangeArrowheads="1"/>
            </p:cNvSpPr>
            <p:nvPr/>
          </p:nvSpPr>
          <p:spPr bwMode="auto">
            <a:xfrm>
              <a:off x="5190" y="1151"/>
              <a:ext cx="39" cy="40"/>
            </a:xfrm>
            <a:prstGeom prst="ellipse">
              <a:avLst/>
            </a:prstGeom>
            <a:solidFill>
              <a:srgbClr val="FF0000"/>
            </a:solidFill>
            <a:ln w="0">
              <a:solidFill>
                <a:srgbClr val="000000"/>
              </a:solidFill>
              <a:round/>
              <a:headEnd/>
              <a:tailEnd/>
            </a:ln>
          </p:spPr>
          <p:txBody>
            <a:bodyPr/>
            <a:lstStyle/>
            <a:p>
              <a:endParaRPr lang="en-US"/>
            </a:p>
          </p:txBody>
        </p:sp>
        <p:sp>
          <p:nvSpPr>
            <p:cNvPr id="12325" name="Rectangle 67"/>
            <p:cNvSpPr>
              <a:spLocks noChangeArrowheads="1"/>
            </p:cNvSpPr>
            <p:nvPr/>
          </p:nvSpPr>
          <p:spPr bwMode="auto">
            <a:xfrm>
              <a:off x="5135" y="979"/>
              <a:ext cx="149"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2326" name="Oval 68"/>
            <p:cNvSpPr>
              <a:spLocks noChangeArrowheads="1"/>
            </p:cNvSpPr>
            <p:nvPr/>
          </p:nvSpPr>
          <p:spPr bwMode="auto">
            <a:xfrm>
              <a:off x="3635" y="1151"/>
              <a:ext cx="39" cy="40"/>
            </a:xfrm>
            <a:prstGeom prst="ellipse">
              <a:avLst/>
            </a:prstGeom>
            <a:solidFill>
              <a:srgbClr val="FF0000"/>
            </a:solidFill>
            <a:ln w="0">
              <a:solidFill>
                <a:srgbClr val="000000"/>
              </a:solidFill>
              <a:round/>
              <a:headEnd/>
              <a:tailEnd/>
            </a:ln>
          </p:spPr>
          <p:txBody>
            <a:bodyPr/>
            <a:lstStyle/>
            <a:p>
              <a:endParaRPr lang="en-US"/>
            </a:p>
          </p:txBody>
        </p:sp>
        <p:sp>
          <p:nvSpPr>
            <p:cNvPr id="12327" name="Rectangle 69"/>
            <p:cNvSpPr>
              <a:spLocks noChangeArrowheads="1"/>
            </p:cNvSpPr>
            <p:nvPr/>
          </p:nvSpPr>
          <p:spPr bwMode="auto">
            <a:xfrm>
              <a:off x="3525" y="1026"/>
              <a:ext cx="157"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12328" name="Oval 70"/>
            <p:cNvSpPr>
              <a:spLocks noChangeArrowheads="1"/>
            </p:cNvSpPr>
            <p:nvPr/>
          </p:nvSpPr>
          <p:spPr bwMode="auto">
            <a:xfrm>
              <a:off x="4860" y="1426"/>
              <a:ext cx="39" cy="39"/>
            </a:xfrm>
            <a:prstGeom prst="ellipse">
              <a:avLst/>
            </a:prstGeom>
            <a:solidFill>
              <a:srgbClr val="FF0000"/>
            </a:solidFill>
            <a:ln w="0">
              <a:solidFill>
                <a:srgbClr val="000000"/>
              </a:solidFill>
              <a:round/>
              <a:headEnd/>
              <a:tailEnd/>
            </a:ln>
          </p:spPr>
          <p:txBody>
            <a:bodyPr/>
            <a:lstStyle/>
            <a:p>
              <a:endParaRPr lang="en-US"/>
            </a:p>
          </p:txBody>
        </p:sp>
        <p:sp>
          <p:nvSpPr>
            <p:cNvPr id="12329" name="Rectangle 71"/>
            <p:cNvSpPr>
              <a:spLocks noChangeArrowheads="1"/>
            </p:cNvSpPr>
            <p:nvPr/>
          </p:nvSpPr>
          <p:spPr bwMode="auto">
            <a:xfrm>
              <a:off x="4837" y="1277"/>
              <a:ext cx="149"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sp>
          <p:nvSpPr>
            <p:cNvPr id="12330" name="Oval 72"/>
            <p:cNvSpPr>
              <a:spLocks noChangeArrowheads="1"/>
            </p:cNvSpPr>
            <p:nvPr/>
          </p:nvSpPr>
          <p:spPr bwMode="auto">
            <a:xfrm>
              <a:off x="3305" y="1426"/>
              <a:ext cx="39" cy="39"/>
            </a:xfrm>
            <a:prstGeom prst="ellipse">
              <a:avLst/>
            </a:prstGeom>
            <a:solidFill>
              <a:srgbClr val="FF0000"/>
            </a:solidFill>
            <a:ln w="0">
              <a:solidFill>
                <a:srgbClr val="000000"/>
              </a:solidFill>
              <a:round/>
              <a:headEnd/>
              <a:tailEnd/>
            </a:ln>
          </p:spPr>
          <p:txBody>
            <a:bodyPr/>
            <a:lstStyle/>
            <a:p>
              <a:endParaRPr lang="en-US"/>
            </a:p>
          </p:txBody>
        </p:sp>
        <p:sp>
          <p:nvSpPr>
            <p:cNvPr id="12331" name="Rectangle 73"/>
            <p:cNvSpPr>
              <a:spLocks noChangeArrowheads="1"/>
            </p:cNvSpPr>
            <p:nvPr/>
          </p:nvSpPr>
          <p:spPr bwMode="auto">
            <a:xfrm>
              <a:off x="3179" y="1293"/>
              <a:ext cx="165" cy="204"/>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A</a:t>
              </a:r>
              <a:endParaRPr lang="en-US"/>
            </a:p>
          </p:txBody>
        </p:sp>
        <p:sp>
          <p:nvSpPr>
            <p:cNvPr id="12332" name="Oval 74"/>
            <p:cNvSpPr>
              <a:spLocks noChangeArrowheads="1"/>
            </p:cNvSpPr>
            <p:nvPr/>
          </p:nvSpPr>
          <p:spPr bwMode="auto">
            <a:xfrm>
              <a:off x="5190" y="1748"/>
              <a:ext cx="39" cy="39"/>
            </a:xfrm>
            <a:prstGeom prst="ellipse">
              <a:avLst/>
            </a:prstGeom>
            <a:solidFill>
              <a:srgbClr val="FF0000"/>
            </a:solidFill>
            <a:ln w="0">
              <a:solidFill>
                <a:srgbClr val="000000"/>
              </a:solidFill>
              <a:round/>
              <a:headEnd/>
              <a:tailEnd/>
            </a:ln>
          </p:spPr>
          <p:txBody>
            <a:bodyPr/>
            <a:lstStyle/>
            <a:p>
              <a:endParaRPr lang="en-US"/>
            </a:p>
          </p:txBody>
        </p:sp>
        <p:sp>
          <p:nvSpPr>
            <p:cNvPr id="12333" name="Rectangle 75"/>
            <p:cNvSpPr>
              <a:spLocks noChangeArrowheads="1"/>
            </p:cNvSpPr>
            <p:nvPr/>
          </p:nvSpPr>
          <p:spPr bwMode="auto">
            <a:xfrm>
              <a:off x="5269" y="1740"/>
              <a:ext cx="181"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2334" name="Oval 76"/>
            <p:cNvSpPr>
              <a:spLocks noChangeArrowheads="1"/>
            </p:cNvSpPr>
            <p:nvPr/>
          </p:nvSpPr>
          <p:spPr bwMode="auto">
            <a:xfrm>
              <a:off x="3305" y="2023"/>
              <a:ext cx="39" cy="39"/>
            </a:xfrm>
            <a:prstGeom prst="ellipse">
              <a:avLst/>
            </a:prstGeom>
            <a:solidFill>
              <a:srgbClr val="FF0000"/>
            </a:solidFill>
            <a:ln w="0">
              <a:solidFill>
                <a:srgbClr val="000000"/>
              </a:solidFill>
              <a:round/>
              <a:headEnd/>
              <a:tailEnd/>
            </a:ln>
          </p:spPr>
          <p:txBody>
            <a:bodyPr/>
            <a:lstStyle/>
            <a:p>
              <a:endParaRPr lang="en-US"/>
            </a:p>
          </p:txBody>
        </p:sp>
        <p:sp>
          <p:nvSpPr>
            <p:cNvPr id="12335" name="Rectangle 77"/>
            <p:cNvSpPr>
              <a:spLocks noChangeArrowheads="1"/>
            </p:cNvSpPr>
            <p:nvPr/>
          </p:nvSpPr>
          <p:spPr bwMode="auto">
            <a:xfrm>
              <a:off x="3140" y="2038"/>
              <a:ext cx="189"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A'</a:t>
              </a:r>
              <a:endParaRPr lang="en-US"/>
            </a:p>
          </p:txBody>
        </p:sp>
        <p:sp>
          <p:nvSpPr>
            <p:cNvPr id="12336" name="Oval 78"/>
            <p:cNvSpPr>
              <a:spLocks noChangeArrowheads="1"/>
            </p:cNvSpPr>
            <p:nvPr/>
          </p:nvSpPr>
          <p:spPr bwMode="auto">
            <a:xfrm>
              <a:off x="4860" y="2023"/>
              <a:ext cx="39" cy="39"/>
            </a:xfrm>
            <a:prstGeom prst="ellipse">
              <a:avLst/>
            </a:prstGeom>
            <a:solidFill>
              <a:srgbClr val="FF0000"/>
            </a:solidFill>
            <a:ln w="0">
              <a:solidFill>
                <a:srgbClr val="000000"/>
              </a:solidFill>
              <a:round/>
              <a:headEnd/>
              <a:tailEnd/>
            </a:ln>
          </p:spPr>
          <p:txBody>
            <a:bodyPr/>
            <a:lstStyle/>
            <a:p>
              <a:endParaRPr lang="en-US"/>
            </a:p>
          </p:txBody>
        </p:sp>
        <p:sp>
          <p:nvSpPr>
            <p:cNvPr id="12337" name="Rectangle 79"/>
            <p:cNvSpPr>
              <a:spLocks noChangeArrowheads="1"/>
            </p:cNvSpPr>
            <p:nvPr/>
          </p:nvSpPr>
          <p:spPr bwMode="auto">
            <a:xfrm>
              <a:off x="4821" y="2078"/>
              <a:ext cx="181"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sp>
          <p:nvSpPr>
            <p:cNvPr id="12338" name="Oval 80"/>
            <p:cNvSpPr>
              <a:spLocks noChangeArrowheads="1"/>
            </p:cNvSpPr>
            <p:nvPr/>
          </p:nvSpPr>
          <p:spPr bwMode="auto">
            <a:xfrm>
              <a:off x="3635" y="1748"/>
              <a:ext cx="39" cy="39"/>
            </a:xfrm>
            <a:prstGeom prst="ellipse">
              <a:avLst/>
            </a:prstGeom>
            <a:solidFill>
              <a:srgbClr val="FF0000"/>
            </a:solidFill>
            <a:ln w="0">
              <a:solidFill>
                <a:srgbClr val="000000"/>
              </a:solidFill>
              <a:round/>
              <a:headEnd/>
              <a:tailEnd/>
            </a:ln>
          </p:spPr>
          <p:txBody>
            <a:bodyPr/>
            <a:lstStyle/>
            <a:p>
              <a:endParaRPr lang="en-US"/>
            </a:p>
          </p:txBody>
        </p:sp>
        <p:sp>
          <p:nvSpPr>
            <p:cNvPr id="12339" name="Rectangle 81"/>
            <p:cNvSpPr>
              <a:spLocks noChangeArrowheads="1"/>
            </p:cNvSpPr>
            <p:nvPr/>
          </p:nvSpPr>
          <p:spPr bwMode="auto">
            <a:xfrm>
              <a:off x="3485" y="1622"/>
              <a:ext cx="189" cy="173"/>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49"/>
                                        </p:tgtEl>
                                        <p:attrNameLst>
                                          <p:attrName>style.visibility</p:attrName>
                                        </p:attrNameLst>
                                      </p:cBhvr>
                                      <p:to>
                                        <p:strVal val="visible"/>
                                      </p:to>
                                    </p:set>
                                    <p:animEffect transition="in" filter="box(in)">
                                      <p:cBhvr>
                                        <p:cTn id="7" dur="500"/>
                                        <p:tgtEl>
                                          <p:spTgt spid="1334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350"/>
                                        </p:tgtEl>
                                        <p:attrNameLst>
                                          <p:attrName>style.visibility</p:attrName>
                                        </p:attrNameLst>
                                      </p:cBhvr>
                                      <p:to>
                                        <p:strVal val="visible"/>
                                      </p:to>
                                    </p:set>
                                    <p:animEffect transition="in" filter="box(in)">
                                      <p:cBhvr>
                                        <p:cTn id="10" dur="500"/>
                                        <p:tgtEl>
                                          <p:spTgt spid="13350"/>
                                        </p:tgtEl>
                                      </p:cBhvr>
                                    </p:animEffect>
                                  </p:childTnLst>
                                </p:cTn>
                              </p:par>
                              <p:par>
                                <p:cTn id="11" presetID="4"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314"/>
                                        </p:tgtEl>
                                        <p:attrNameLst>
                                          <p:attrName>style.visibility</p:attrName>
                                        </p:attrNameLst>
                                      </p:cBhvr>
                                      <p:to>
                                        <p:strVal val="visible"/>
                                      </p:to>
                                    </p:set>
                                    <p:anim calcmode="lin" valueType="num">
                                      <p:cBhvr additive="base">
                                        <p:cTn id="18" dur="1000" fill="hold"/>
                                        <p:tgtEl>
                                          <p:spTgt spid="13314"/>
                                        </p:tgtEl>
                                        <p:attrNameLst>
                                          <p:attrName>ppt_x</p:attrName>
                                        </p:attrNameLst>
                                      </p:cBhvr>
                                      <p:tavLst>
                                        <p:tav tm="0">
                                          <p:val>
                                            <p:strVal val="#ppt_x"/>
                                          </p:val>
                                        </p:tav>
                                        <p:tav tm="100000">
                                          <p:val>
                                            <p:strVal val="#ppt_x"/>
                                          </p:val>
                                        </p:tav>
                                      </p:tavLst>
                                    </p:anim>
                                    <p:anim calcmode="lin" valueType="num">
                                      <p:cBhvr additive="base">
                                        <p:cTn id="19" dur="1000" fill="hold"/>
                                        <p:tgtEl>
                                          <p:spTgt spid="133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3344"/>
                                        </p:tgtEl>
                                        <p:attrNameLst>
                                          <p:attrName>style.visibility</p:attrName>
                                        </p:attrNameLst>
                                      </p:cBhvr>
                                      <p:to>
                                        <p:strVal val="visible"/>
                                      </p:to>
                                    </p:set>
                                    <p:anim calcmode="lin" valueType="num">
                                      <p:cBhvr additive="base">
                                        <p:cTn id="22" dur="1000" fill="hold"/>
                                        <p:tgtEl>
                                          <p:spTgt spid="13344"/>
                                        </p:tgtEl>
                                        <p:attrNameLst>
                                          <p:attrName>ppt_x</p:attrName>
                                        </p:attrNameLst>
                                      </p:cBhvr>
                                      <p:tavLst>
                                        <p:tav tm="0">
                                          <p:val>
                                            <p:strVal val="#ppt_x"/>
                                          </p:val>
                                        </p:tav>
                                        <p:tav tm="100000">
                                          <p:val>
                                            <p:strVal val="#ppt_x"/>
                                          </p:val>
                                        </p:tav>
                                      </p:tavLst>
                                    </p:anim>
                                    <p:anim calcmode="lin" valueType="num">
                                      <p:cBhvr additive="base">
                                        <p:cTn id="23" dur="1000" fill="hold"/>
                                        <p:tgtEl>
                                          <p:spTgt spid="1334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348"/>
                                        </p:tgtEl>
                                        <p:attrNameLst>
                                          <p:attrName>style.visibility</p:attrName>
                                        </p:attrNameLst>
                                      </p:cBhvr>
                                      <p:to>
                                        <p:strVal val="visible"/>
                                      </p:to>
                                    </p:set>
                                    <p:anim calcmode="lin" valueType="num">
                                      <p:cBhvr additive="base">
                                        <p:cTn id="28" dur="500" fill="hold"/>
                                        <p:tgtEl>
                                          <p:spTgt spid="13348"/>
                                        </p:tgtEl>
                                        <p:attrNameLst>
                                          <p:attrName>ppt_x</p:attrName>
                                        </p:attrNameLst>
                                      </p:cBhvr>
                                      <p:tavLst>
                                        <p:tav tm="0">
                                          <p:val>
                                            <p:strVal val="#ppt_x"/>
                                          </p:val>
                                        </p:tav>
                                        <p:tav tm="100000">
                                          <p:val>
                                            <p:strVal val="#ppt_x"/>
                                          </p:val>
                                        </p:tav>
                                      </p:tavLst>
                                    </p:anim>
                                    <p:anim calcmode="lin" valueType="num">
                                      <p:cBhvr additive="base">
                                        <p:cTn id="29" dur="500" fill="hold"/>
                                        <p:tgtEl>
                                          <p:spTgt spid="1334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44" grpId="0"/>
      <p:bldP spid="13348" grpId="0"/>
      <p:bldP spid="13349" grpId="0" animBg="1"/>
      <p:bldP spid="133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6513" y="52388"/>
            <a:ext cx="9036051" cy="784225"/>
            <a:chOff x="-23" y="33"/>
            <a:chExt cx="5692" cy="494"/>
          </a:xfrm>
        </p:grpSpPr>
        <p:sp>
          <p:nvSpPr>
            <p:cNvPr id="14339" name="AutoShape 3"/>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4340" name="Freeform 4"/>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3340" name="Text Box 5"/>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3341" name="Rectangle 6"/>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3342" name="Group 7"/>
            <p:cNvGrpSpPr>
              <a:grpSpLocks/>
            </p:cNvGrpSpPr>
            <p:nvPr/>
          </p:nvGrpSpPr>
          <p:grpSpPr bwMode="auto">
            <a:xfrm>
              <a:off x="-23" y="33"/>
              <a:ext cx="5569" cy="494"/>
              <a:chOff x="0" y="982"/>
              <a:chExt cx="5481" cy="673"/>
            </a:xfrm>
          </p:grpSpPr>
          <p:sp>
            <p:nvSpPr>
              <p:cNvPr id="13345"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3346" name="Group 9"/>
              <p:cNvGrpSpPr>
                <a:grpSpLocks/>
              </p:cNvGrpSpPr>
              <p:nvPr/>
            </p:nvGrpSpPr>
            <p:grpSpPr bwMode="auto">
              <a:xfrm>
                <a:off x="0" y="982"/>
                <a:ext cx="696" cy="673"/>
                <a:chOff x="-144" y="1056"/>
                <a:chExt cx="586" cy="625"/>
              </a:xfrm>
            </p:grpSpPr>
            <p:grpSp>
              <p:nvGrpSpPr>
                <p:cNvPr id="13347" name="Group 10"/>
                <p:cNvGrpSpPr>
                  <a:grpSpLocks/>
                </p:cNvGrpSpPr>
                <p:nvPr/>
              </p:nvGrpSpPr>
              <p:grpSpPr bwMode="auto">
                <a:xfrm rot="5400000">
                  <a:off x="72" y="1305"/>
                  <a:ext cx="173" cy="173"/>
                  <a:chOff x="1872" y="1824"/>
                  <a:chExt cx="2014" cy="1821"/>
                </a:xfrm>
              </p:grpSpPr>
              <p:sp>
                <p:nvSpPr>
                  <p:cNvPr id="14347" name="AutoShape 11"/>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48" name="AutoShape 12"/>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49" name="AutoShape 13"/>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60"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3361"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4352" name="Oval 16"/>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3363"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4354" name="Oval 18"/>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3365"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4356"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57"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58" name="AutoShape 22"/>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3351"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3352"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4361"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3354"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4363" name="Oval 27"/>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3356"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3343" name="Text Box 29"/>
            <p:cNvSpPr txBox="1">
              <a:spLocks noChangeArrowheads="1"/>
            </p:cNvSpPr>
            <p:nvPr/>
          </p:nvSpPr>
          <p:spPr bwMode="auto">
            <a:xfrm>
              <a:off x="709" y="125"/>
              <a:ext cx="4708"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a:t>
              </a:r>
            </a:p>
          </p:txBody>
        </p:sp>
        <p:sp>
          <p:nvSpPr>
            <p:cNvPr id="14366" name="Text Box 30"/>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2</a:t>
              </a:r>
              <a:endParaRPr lang="en-US" sz="4000" b="1" dirty="0">
                <a:solidFill>
                  <a:srgbClr val="FF0000"/>
                </a:solidFill>
                <a:effectLst>
                  <a:outerShdw blurRad="38100" dist="38100" dir="2700000" algn="tl">
                    <a:srgbClr val="C0C0C0"/>
                  </a:outerShdw>
                </a:effectLst>
              </a:endParaRPr>
            </a:p>
          </p:txBody>
        </p:sp>
      </p:grpSp>
      <p:sp>
        <p:nvSpPr>
          <p:cNvPr id="14367" name="AutoShape 31"/>
          <p:cNvSpPr>
            <a:spLocks noChangeArrowheads="1"/>
          </p:cNvSpPr>
          <p:nvPr/>
        </p:nvSpPr>
        <p:spPr bwMode="auto">
          <a:xfrm>
            <a:off x="1403350" y="1125538"/>
            <a:ext cx="6697663" cy="790575"/>
          </a:xfrm>
          <a:prstGeom prst="ribbon2">
            <a:avLst>
              <a:gd name="adj1" fmla="val 12500"/>
              <a:gd name="adj2" fmla="val 50000"/>
            </a:avLst>
          </a:prstGeom>
          <a:solidFill>
            <a:schemeClr val="accent1"/>
          </a:solidFill>
          <a:ln w="9525">
            <a:solidFill>
              <a:schemeClr val="tx1"/>
            </a:solidFill>
            <a:round/>
            <a:headEnd/>
            <a:tailEnd/>
          </a:ln>
        </p:spPr>
        <p:txBody>
          <a:bodyPr wrap="none" anchor="ctr"/>
          <a:lstStyle/>
          <a:p>
            <a:pPr algn="ctr"/>
            <a:r>
              <a:rPr lang="en-US" sz="3600" b="1">
                <a:solidFill>
                  <a:srgbClr val="FF0000"/>
                </a:solidFill>
              </a:rPr>
              <a:t>Nhận xét</a:t>
            </a:r>
          </a:p>
        </p:txBody>
      </p:sp>
      <p:sp>
        <p:nvSpPr>
          <p:cNvPr id="14368" name="AutoShape 32"/>
          <p:cNvSpPr>
            <a:spLocks noChangeArrowheads="1"/>
          </p:cNvSpPr>
          <p:nvPr/>
        </p:nvSpPr>
        <p:spPr bwMode="auto">
          <a:xfrm>
            <a:off x="611188" y="2133600"/>
            <a:ext cx="2665412" cy="4175125"/>
          </a:xfrm>
          <a:prstGeom prst="verticalScroll">
            <a:avLst>
              <a:gd name="adj" fmla="val 12500"/>
            </a:avLst>
          </a:prstGeom>
          <a:gradFill rotWithShape="1">
            <a:gsLst>
              <a:gs pos="0">
                <a:srgbClr val="00CC99"/>
              </a:gs>
              <a:gs pos="50000">
                <a:schemeClr val="bg1"/>
              </a:gs>
              <a:gs pos="100000">
                <a:srgbClr val="00CC99"/>
              </a:gs>
            </a:gsLst>
            <a:lin ang="0" scaled="1"/>
          </a:gradFill>
          <a:ln w="9525">
            <a:solidFill>
              <a:schemeClr val="tx1"/>
            </a:solidFill>
            <a:round/>
            <a:headEnd/>
            <a:tailEnd/>
          </a:ln>
          <a:effectLst/>
        </p:spPr>
        <p:txBody>
          <a:bodyPr wrap="none" anchor="ctr"/>
          <a:lstStyle/>
          <a:p>
            <a:pPr algn="ctr">
              <a:defRPr/>
            </a:pPr>
            <a:r>
              <a:rPr lang="en-US" sz="2000" b="1"/>
              <a:t>Nếu một </a:t>
            </a:r>
          </a:p>
          <a:p>
            <a:pPr algn="ctr">
              <a:defRPr/>
            </a:pPr>
            <a:r>
              <a:rPr lang="en-US" sz="2000" b="1"/>
              <a:t>đường thẳng </a:t>
            </a:r>
          </a:p>
          <a:p>
            <a:pPr algn="ctr">
              <a:defRPr/>
            </a:pPr>
            <a:r>
              <a:rPr lang="en-US" sz="2000" b="1"/>
              <a:t>song song </a:t>
            </a:r>
          </a:p>
          <a:p>
            <a:pPr algn="ctr">
              <a:defRPr/>
            </a:pPr>
            <a:r>
              <a:rPr lang="en-US" sz="2000" b="1"/>
              <a:t>với một </a:t>
            </a:r>
          </a:p>
          <a:p>
            <a:pPr algn="ctr">
              <a:defRPr/>
            </a:pPr>
            <a:r>
              <a:rPr lang="en-US" sz="2000" b="1"/>
              <a:t>mặt phẳng </a:t>
            </a:r>
          </a:p>
          <a:p>
            <a:pPr algn="ctr">
              <a:defRPr/>
            </a:pPr>
            <a:r>
              <a:rPr lang="en-US" sz="2000" b="1"/>
              <a:t>thì chúng </a:t>
            </a:r>
          </a:p>
          <a:p>
            <a:pPr algn="ctr">
              <a:defRPr/>
            </a:pPr>
            <a:r>
              <a:rPr lang="en-US" sz="2000" b="1"/>
              <a:t>không có </a:t>
            </a:r>
          </a:p>
          <a:p>
            <a:pPr algn="ctr">
              <a:defRPr/>
            </a:pPr>
            <a:r>
              <a:rPr lang="en-US" b="1"/>
              <a:t>đ</a:t>
            </a:r>
            <a:r>
              <a:rPr lang="en-US" sz="2000" b="1"/>
              <a:t>iểm chung.</a:t>
            </a:r>
          </a:p>
        </p:txBody>
      </p:sp>
      <p:sp>
        <p:nvSpPr>
          <p:cNvPr id="14369" name="AutoShape 33"/>
          <p:cNvSpPr>
            <a:spLocks noChangeArrowheads="1"/>
          </p:cNvSpPr>
          <p:nvPr/>
        </p:nvSpPr>
        <p:spPr bwMode="auto">
          <a:xfrm>
            <a:off x="3348038" y="2133600"/>
            <a:ext cx="2590800" cy="4175125"/>
          </a:xfrm>
          <a:prstGeom prst="verticalScroll">
            <a:avLst>
              <a:gd name="adj" fmla="val 12500"/>
            </a:avLst>
          </a:prstGeom>
          <a:gradFill rotWithShape="1">
            <a:gsLst>
              <a:gs pos="0">
                <a:srgbClr val="888DF4"/>
              </a:gs>
              <a:gs pos="50000">
                <a:schemeClr val="bg1"/>
              </a:gs>
              <a:gs pos="100000">
                <a:srgbClr val="888DF4"/>
              </a:gs>
            </a:gsLst>
            <a:lin ang="0" scaled="1"/>
          </a:gradFill>
          <a:ln w="9525">
            <a:solidFill>
              <a:schemeClr val="tx1"/>
            </a:solidFill>
            <a:round/>
            <a:headEnd/>
            <a:tailEnd/>
          </a:ln>
          <a:effectLst/>
        </p:spPr>
        <p:txBody>
          <a:bodyPr wrap="none" anchor="ctr"/>
          <a:lstStyle/>
          <a:p>
            <a:pPr algn="ctr">
              <a:defRPr/>
            </a:pPr>
            <a:r>
              <a:rPr lang="en-US" sz="2000" b="1"/>
              <a:t>Hai mặt phẳng</a:t>
            </a:r>
          </a:p>
          <a:p>
            <a:pPr algn="ctr">
              <a:defRPr/>
            </a:pPr>
            <a:r>
              <a:rPr lang="en-US" sz="2000" b="1"/>
              <a:t> song song </a:t>
            </a:r>
          </a:p>
          <a:p>
            <a:pPr algn="ctr">
              <a:defRPr/>
            </a:pPr>
            <a:r>
              <a:rPr lang="en-US" sz="2000" b="1"/>
              <a:t>thì không có </a:t>
            </a:r>
          </a:p>
          <a:p>
            <a:pPr algn="ctr">
              <a:defRPr/>
            </a:pPr>
            <a:r>
              <a:rPr lang="en-US" sz="2000" b="1"/>
              <a:t>điểm chung</a:t>
            </a:r>
          </a:p>
        </p:txBody>
      </p:sp>
      <p:sp>
        <p:nvSpPr>
          <p:cNvPr id="14370" name="AutoShape 34"/>
          <p:cNvSpPr>
            <a:spLocks noChangeArrowheads="1"/>
          </p:cNvSpPr>
          <p:nvPr/>
        </p:nvSpPr>
        <p:spPr bwMode="auto">
          <a:xfrm>
            <a:off x="6011863" y="2133600"/>
            <a:ext cx="2881312" cy="4175125"/>
          </a:xfrm>
          <a:prstGeom prst="verticalScroll">
            <a:avLst>
              <a:gd name="adj" fmla="val 12500"/>
            </a:avLst>
          </a:prstGeom>
          <a:gradFill rotWithShape="1">
            <a:gsLst>
              <a:gs pos="0">
                <a:srgbClr val="EAB0EE"/>
              </a:gs>
              <a:gs pos="50000">
                <a:schemeClr val="bg1"/>
              </a:gs>
              <a:gs pos="100000">
                <a:srgbClr val="EAB0EE"/>
              </a:gs>
            </a:gsLst>
            <a:lin ang="0" scaled="1"/>
          </a:gradFill>
          <a:ln w="9525">
            <a:solidFill>
              <a:schemeClr val="tx1"/>
            </a:solidFill>
            <a:round/>
            <a:headEnd/>
            <a:tailEnd/>
          </a:ln>
          <a:effectLst/>
        </p:spPr>
        <p:txBody>
          <a:bodyPr wrap="none" anchor="ctr"/>
          <a:lstStyle/>
          <a:p>
            <a:pPr algn="ctr">
              <a:defRPr/>
            </a:pPr>
            <a:r>
              <a:rPr lang="en-US" sz="2000" b="1"/>
              <a:t>Hai mặt phẳng </a:t>
            </a:r>
          </a:p>
          <a:p>
            <a:pPr algn="ctr">
              <a:defRPr/>
            </a:pPr>
            <a:r>
              <a:rPr lang="en-US" sz="2000" b="1"/>
              <a:t>phân biệt có </a:t>
            </a:r>
          </a:p>
          <a:p>
            <a:pPr algn="ctr">
              <a:defRPr/>
            </a:pPr>
            <a:r>
              <a:rPr lang="en-US" sz="2000" b="1"/>
              <a:t>một điểm chung </a:t>
            </a:r>
          </a:p>
          <a:p>
            <a:pPr algn="ctr">
              <a:defRPr/>
            </a:pPr>
            <a:r>
              <a:rPr lang="en-US" sz="2000" b="1"/>
              <a:t>thì chúng có </a:t>
            </a:r>
          </a:p>
          <a:p>
            <a:pPr algn="ctr">
              <a:defRPr/>
            </a:pPr>
            <a:r>
              <a:rPr lang="en-US" sz="2000" b="1"/>
              <a:t>chung một </a:t>
            </a:r>
          </a:p>
          <a:p>
            <a:pPr algn="ctr">
              <a:defRPr/>
            </a:pPr>
            <a:r>
              <a:rPr lang="en-US" sz="2000" b="1"/>
              <a:t>đường thẳng </a:t>
            </a:r>
          </a:p>
          <a:p>
            <a:pPr algn="ctr">
              <a:defRPr/>
            </a:pPr>
            <a:r>
              <a:rPr lang="en-US" sz="2000" b="1"/>
              <a:t>đi qua điểm đó. </a:t>
            </a:r>
          </a:p>
          <a:p>
            <a:pPr algn="ctr">
              <a:defRPr/>
            </a:pPr>
            <a:r>
              <a:rPr lang="en-US" sz="2000" b="1"/>
              <a:t>Ta nói hai </a:t>
            </a:r>
          </a:p>
          <a:p>
            <a:pPr algn="ctr">
              <a:defRPr/>
            </a:pPr>
            <a:r>
              <a:rPr lang="en-US" sz="2000" b="1"/>
              <a:t>mặt phẳng </a:t>
            </a:r>
          </a:p>
          <a:p>
            <a:pPr algn="ctr">
              <a:defRPr/>
            </a:pPr>
            <a:r>
              <a:rPr lang="en-US" sz="2000" b="1"/>
              <a:t>này cắt nhau</a:t>
            </a:r>
          </a:p>
        </p:txBody>
      </p:sp>
      <p:grpSp>
        <p:nvGrpSpPr>
          <p:cNvPr id="6" name="Group 35"/>
          <p:cNvGrpSpPr>
            <a:grpSpLocks/>
          </p:cNvGrpSpPr>
          <p:nvPr/>
        </p:nvGrpSpPr>
        <p:grpSpPr bwMode="auto">
          <a:xfrm>
            <a:off x="2051050" y="1947863"/>
            <a:ext cx="2087563" cy="3929062"/>
            <a:chOff x="1292" y="1227"/>
            <a:chExt cx="1315" cy="2475"/>
          </a:xfrm>
        </p:grpSpPr>
        <p:sp>
          <p:nvSpPr>
            <p:cNvPr id="13320" name="AutoShape 36"/>
            <p:cNvSpPr>
              <a:spLocks noChangeAspect="1" noChangeArrowheads="1" noTextEdit="1"/>
            </p:cNvSpPr>
            <p:nvPr/>
          </p:nvSpPr>
          <p:spPr bwMode="auto">
            <a:xfrm>
              <a:off x="1292" y="1227"/>
              <a:ext cx="1315" cy="2475"/>
            </a:xfrm>
            <a:prstGeom prst="rect">
              <a:avLst/>
            </a:prstGeom>
            <a:noFill/>
            <a:ln w="9525">
              <a:noFill/>
              <a:miter lim="800000"/>
              <a:headEnd/>
              <a:tailEnd/>
            </a:ln>
          </p:spPr>
          <p:txBody>
            <a:bodyPr/>
            <a:lstStyle/>
            <a:p>
              <a:endParaRPr lang="en-US"/>
            </a:p>
          </p:txBody>
        </p:sp>
        <p:sp>
          <p:nvSpPr>
            <p:cNvPr id="13321" name="Freeform 37"/>
            <p:cNvSpPr>
              <a:spLocks/>
            </p:cNvSpPr>
            <p:nvPr/>
          </p:nvSpPr>
          <p:spPr bwMode="auto">
            <a:xfrm>
              <a:off x="1858" y="1848"/>
              <a:ext cx="607" cy="1623"/>
            </a:xfrm>
            <a:custGeom>
              <a:avLst/>
              <a:gdLst>
                <a:gd name="T0" fmla="*/ 0 w 607"/>
                <a:gd name="T1" fmla="*/ 278 h 1623"/>
                <a:gd name="T2" fmla="*/ 607 w 607"/>
                <a:gd name="T3" fmla="*/ 0 h 1623"/>
                <a:gd name="T4" fmla="*/ 607 w 607"/>
                <a:gd name="T5" fmla="*/ 1345 h 1623"/>
                <a:gd name="T6" fmla="*/ 0 w 607"/>
                <a:gd name="T7" fmla="*/ 1623 h 1623"/>
                <a:gd name="T8" fmla="*/ 0 w 607"/>
                <a:gd name="T9" fmla="*/ 278 h 1623"/>
                <a:gd name="T10" fmla="*/ 0 60000 65536"/>
                <a:gd name="T11" fmla="*/ 0 60000 65536"/>
                <a:gd name="T12" fmla="*/ 0 60000 65536"/>
                <a:gd name="T13" fmla="*/ 0 60000 65536"/>
                <a:gd name="T14" fmla="*/ 0 60000 65536"/>
                <a:gd name="T15" fmla="*/ 0 w 607"/>
                <a:gd name="T16" fmla="*/ 0 h 1623"/>
                <a:gd name="T17" fmla="*/ 607 w 607"/>
                <a:gd name="T18" fmla="*/ 1623 h 1623"/>
              </a:gdLst>
              <a:ahLst/>
              <a:cxnLst>
                <a:cxn ang="T10">
                  <a:pos x="T0" y="T1"/>
                </a:cxn>
                <a:cxn ang="T11">
                  <a:pos x="T2" y="T3"/>
                </a:cxn>
                <a:cxn ang="T12">
                  <a:pos x="T4" y="T5"/>
                </a:cxn>
                <a:cxn ang="T13">
                  <a:pos x="T6" y="T7"/>
                </a:cxn>
                <a:cxn ang="T14">
                  <a:pos x="T8" y="T9"/>
                </a:cxn>
              </a:cxnLst>
              <a:rect l="T15" t="T16" r="T17" b="T18"/>
              <a:pathLst>
                <a:path w="607" h="1623">
                  <a:moveTo>
                    <a:pt x="0" y="278"/>
                  </a:moveTo>
                  <a:lnTo>
                    <a:pt x="607" y="0"/>
                  </a:lnTo>
                  <a:lnTo>
                    <a:pt x="607" y="1345"/>
                  </a:lnTo>
                  <a:lnTo>
                    <a:pt x="0" y="1623"/>
                  </a:lnTo>
                  <a:lnTo>
                    <a:pt x="0" y="278"/>
                  </a:lnTo>
                  <a:close/>
                </a:path>
              </a:pathLst>
            </a:custGeom>
            <a:solidFill>
              <a:srgbClr val="00FFFF"/>
            </a:solidFill>
            <a:ln w="0">
              <a:solidFill>
                <a:srgbClr val="00FFFF"/>
              </a:solidFill>
              <a:round/>
              <a:headEnd/>
              <a:tailEnd/>
            </a:ln>
          </p:spPr>
          <p:txBody>
            <a:bodyPr/>
            <a:lstStyle/>
            <a:p>
              <a:endParaRPr lang="en-US"/>
            </a:p>
          </p:txBody>
        </p:sp>
        <p:sp>
          <p:nvSpPr>
            <p:cNvPr id="13322" name="Arc 38"/>
            <p:cNvSpPr>
              <a:spLocks/>
            </p:cNvSpPr>
            <p:nvPr/>
          </p:nvSpPr>
          <p:spPr bwMode="auto">
            <a:xfrm>
              <a:off x="1858" y="3169"/>
              <a:ext cx="334" cy="303"/>
            </a:xfrm>
            <a:custGeom>
              <a:avLst/>
              <a:gdLst>
                <a:gd name="T0" fmla="*/ 0 w 18739"/>
                <a:gd name="T1" fmla="*/ 0 h 21600"/>
                <a:gd name="T2" fmla="*/ 334 w 18739"/>
                <a:gd name="T3" fmla="*/ 151 h 21600"/>
                <a:gd name="T4" fmla="*/ 1 w 18739"/>
                <a:gd name="T5" fmla="*/ 303 h 21600"/>
                <a:gd name="T6" fmla="*/ 0 60000 65536"/>
                <a:gd name="T7" fmla="*/ 0 60000 65536"/>
                <a:gd name="T8" fmla="*/ 0 60000 65536"/>
                <a:gd name="T9" fmla="*/ 0 w 18739"/>
                <a:gd name="T10" fmla="*/ 0 h 21600"/>
                <a:gd name="T11" fmla="*/ 18739 w 18739"/>
                <a:gd name="T12" fmla="*/ 21600 h 21600"/>
              </a:gdLst>
              <a:ahLst/>
              <a:cxnLst>
                <a:cxn ang="T6">
                  <a:pos x="T0" y="T1"/>
                </a:cxn>
                <a:cxn ang="T7">
                  <a:pos x="T2" y="T3"/>
                </a:cxn>
                <a:cxn ang="T8">
                  <a:pos x="T4" y="T5"/>
                </a:cxn>
              </a:cxnLst>
              <a:rect l="T9" t="T10" r="T11" b="T12"/>
              <a:pathLst>
                <a:path w="18739" h="21600" fill="none" extrusionOk="0">
                  <a:moveTo>
                    <a:pt x="0" y="0"/>
                  </a:moveTo>
                  <a:cubicBezTo>
                    <a:pt x="18" y="0"/>
                    <a:pt x="37" y="-1"/>
                    <a:pt x="56" y="0"/>
                  </a:cubicBezTo>
                  <a:cubicBezTo>
                    <a:pt x="7756" y="0"/>
                    <a:pt x="14874" y="4099"/>
                    <a:pt x="18738" y="10760"/>
                  </a:cubicBezTo>
                </a:path>
                <a:path w="18739" h="21600" stroke="0" extrusionOk="0">
                  <a:moveTo>
                    <a:pt x="0" y="0"/>
                  </a:moveTo>
                  <a:cubicBezTo>
                    <a:pt x="18" y="0"/>
                    <a:pt x="37" y="-1"/>
                    <a:pt x="56" y="0"/>
                  </a:cubicBezTo>
                  <a:cubicBezTo>
                    <a:pt x="7756" y="0"/>
                    <a:pt x="14874" y="4099"/>
                    <a:pt x="18738" y="10760"/>
                  </a:cubicBezTo>
                  <a:lnTo>
                    <a:pt x="56" y="21600"/>
                  </a:lnTo>
                  <a:close/>
                </a:path>
              </a:pathLst>
            </a:custGeom>
            <a:noFill/>
            <a:ln w="15875">
              <a:solidFill>
                <a:srgbClr val="000000"/>
              </a:solidFill>
              <a:round/>
              <a:headEnd/>
              <a:tailEnd/>
            </a:ln>
          </p:spPr>
          <p:txBody>
            <a:bodyPr/>
            <a:lstStyle/>
            <a:p>
              <a:endParaRPr lang="en-US"/>
            </a:p>
          </p:txBody>
        </p:sp>
        <p:sp>
          <p:nvSpPr>
            <p:cNvPr id="13323" name="Rectangle 39"/>
            <p:cNvSpPr>
              <a:spLocks noChangeArrowheads="1"/>
            </p:cNvSpPr>
            <p:nvPr/>
          </p:nvSpPr>
          <p:spPr bwMode="auto">
            <a:xfrm>
              <a:off x="1919" y="3177"/>
              <a:ext cx="111"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Q</a:t>
              </a:r>
              <a:endParaRPr lang="en-US"/>
            </a:p>
          </p:txBody>
        </p:sp>
        <p:sp>
          <p:nvSpPr>
            <p:cNvPr id="13324" name="Arc 40"/>
            <p:cNvSpPr>
              <a:spLocks/>
            </p:cNvSpPr>
            <p:nvPr/>
          </p:nvSpPr>
          <p:spPr bwMode="auto">
            <a:xfrm>
              <a:off x="1413" y="2747"/>
              <a:ext cx="385" cy="350"/>
            </a:xfrm>
            <a:custGeom>
              <a:avLst/>
              <a:gdLst>
                <a:gd name="T0" fmla="*/ 0 w 21656"/>
                <a:gd name="T1" fmla="*/ 0 h 25007"/>
                <a:gd name="T2" fmla="*/ 380 w 21656"/>
                <a:gd name="T3" fmla="*/ 350 h 25007"/>
                <a:gd name="T4" fmla="*/ 1 w 21656"/>
                <a:gd name="T5" fmla="*/ 302 h 25007"/>
                <a:gd name="T6" fmla="*/ 0 60000 65536"/>
                <a:gd name="T7" fmla="*/ 0 60000 65536"/>
                <a:gd name="T8" fmla="*/ 0 60000 65536"/>
                <a:gd name="T9" fmla="*/ 0 w 21656"/>
                <a:gd name="T10" fmla="*/ 0 h 25007"/>
                <a:gd name="T11" fmla="*/ 21656 w 21656"/>
                <a:gd name="T12" fmla="*/ 25007 h 25007"/>
              </a:gdLst>
              <a:ahLst/>
              <a:cxnLst>
                <a:cxn ang="T6">
                  <a:pos x="T0" y="T1"/>
                </a:cxn>
                <a:cxn ang="T7">
                  <a:pos x="T2" y="T3"/>
                </a:cxn>
                <a:cxn ang="T8">
                  <a:pos x="T4" y="T5"/>
                </a:cxn>
              </a:cxnLst>
              <a:rect l="T9" t="T10" r="T11" b="T12"/>
              <a:pathLst>
                <a:path w="21656" h="25007" fill="none" extrusionOk="0">
                  <a:moveTo>
                    <a:pt x="0" y="0"/>
                  </a:moveTo>
                  <a:cubicBezTo>
                    <a:pt x="18" y="0"/>
                    <a:pt x="37" y="-1"/>
                    <a:pt x="56" y="0"/>
                  </a:cubicBezTo>
                  <a:cubicBezTo>
                    <a:pt x="11985" y="0"/>
                    <a:pt x="21656" y="9670"/>
                    <a:pt x="21656" y="21600"/>
                  </a:cubicBezTo>
                  <a:cubicBezTo>
                    <a:pt x="21656" y="22741"/>
                    <a:pt x="21565" y="23880"/>
                    <a:pt x="21385" y="25006"/>
                  </a:cubicBezTo>
                </a:path>
                <a:path w="21656" h="25007" stroke="0" extrusionOk="0">
                  <a:moveTo>
                    <a:pt x="0" y="0"/>
                  </a:moveTo>
                  <a:cubicBezTo>
                    <a:pt x="18" y="0"/>
                    <a:pt x="37" y="-1"/>
                    <a:pt x="56" y="0"/>
                  </a:cubicBezTo>
                  <a:cubicBezTo>
                    <a:pt x="11985" y="0"/>
                    <a:pt x="21656" y="9670"/>
                    <a:pt x="21656" y="21600"/>
                  </a:cubicBezTo>
                  <a:cubicBezTo>
                    <a:pt x="21656" y="22741"/>
                    <a:pt x="21565" y="23880"/>
                    <a:pt x="21385" y="25006"/>
                  </a:cubicBezTo>
                  <a:lnTo>
                    <a:pt x="56" y="21600"/>
                  </a:lnTo>
                  <a:close/>
                </a:path>
              </a:pathLst>
            </a:custGeom>
            <a:noFill/>
            <a:ln w="15875">
              <a:solidFill>
                <a:srgbClr val="000000"/>
              </a:solidFill>
              <a:round/>
              <a:headEnd/>
              <a:tailEnd/>
            </a:ln>
          </p:spPr>
          <p:txBody>
            <a:bodyPr/>
            <a:lstStyle/>
            <a:p>
              <a:endParaRPr lang="en-US"/>
            </a:p>
          </p:txBody>
        </p:sp>
        <p:sp>
          <p:nvSpPr>
            <p:cNvPr id="13325" name="Rectangle 41"/>
            <p:cNvSpPr>
              <a:spLocks noChangeArrowheads="1"/>
            </p:cNvSpPr>
            <p:nvPr/>
          </p:nvSpPr>
          <p:spPr bwMode="auto">
            <a:xfrm>
              <a:off x="1555" y="2819"/>
              <a:ext cx="95"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P</a:t>
              </a:r>
              <a:endParaRPr lang="en-US"/>
            </a:p>
          </p:txBody>
        </p:sp>
        <p:sp>
          <p:nvSpPr>
            <p:cNvPr id="13326" name="Line 42"/>
            <p:cNvSpPr>
              <a:spLocks noChangeShapeType="1"/>
            </p:cNvSpPr>
            <p:nvPr/>
          </p:nvSpPr>
          <p:spPr bwMode="auto">
            <a:xfrm>
              <a:off x="1413" y="1704"/>
              <a:ext cx="1052" cy="136"/>
            </a:xfrm>
            <a:prstGeom prst="line">
              <a:avLst/>
            </a:prstGeom>
            <a:noFill/>
            <a:ln w="15875">
              <a:solidFill>
                <a:srgbClr val="000080"/>
              </a:solidFill>
              <a:round/>
              <a:headEnd/>
              <a:tailEnd/>
            </a:ln>
          </p:spPr>
          <p:txBody>
            <a:bodyPr/>
            <a:lstStyle/>
            <a:p>
              <a:endParaRPr lang="en-US"/>
            </a:p>
          </p:txBody>
        </p:sp>
        <p:sp>
          <p:nvSpPr>
            <p:cNvPr id="13327" name="Line 43"/>
            <p:cNvSpPr>
              <a:spLocks noChangeShapeType="1"/>
            </p:cNvSpPr>
            <p:nvPr/>
          </p:nvSpPr>
          <p:spPr bwMode="auto">
            <a:xfrm>
              <a:off x="1413" y="1704"/>
              <a:ext cx="1" cy="1345"/>
            </a:xfrm>
            <a:prstGeom prst="line">
              <a:avLst/>
            </a:prstGeom>
            <a:noFill/>
            <a:ln w="15875">
              <a:solidFill>
                <a:srgbClr val="000080"/>
              </a:solidFill>
              <a:round/>
              <a:headEnd/>
              <a:tailEnd/>
            </a:ln>
          </p:spPr>
          <p:txBody>
            <a:bodyPr/>
            <a:lstStyle/>
            <a:p>
              <a:endParaRPr lang="en-US"/>
            </a:p>
          </p:txBody>
        </p:sp>
        <p:sp>
          <p:nvSpPr>
            <p:cNvPr id="13328" name="Line 44"/>
            <p:cNvSpPr>
              <a:spLocks noChangeShapeType="1"/>
            </p:cNvSpPr>
            <p:nvPr/>
          </p:nvSpPr>
          <p:spPr bwMode="auto">
            <a:xfrm>
              <a:off x="1413" y="3049"/>
              <a:ext cx="1052" cy="136"/>
            </a:xfrm>
            <a:prstGeom prst="line">
              <a:avLst/>
            </a:prstGeom>
            <a:noFill/>
            <a:ln w="0">
              <a:solidFill>
                <a:srgbClr val="000080"/>
              </a:solidFill>
              <a:prstDash val="sysDot"/>
              <a:round/>
              <a:headEnd/>
              <a:tailEnd/>
            </a:ln>
          </p:spPr>
          <p:txBody>
            <a:bodyPr/>
            <a:lstStyle/>
            <a:p>
              <a:endParaRPr lang="en-US"/>
            </a:p>
          </p:txBody>
        </p:sp>
        <p:sp>
          <p:nvSpPr>
            <p:cNvPr id="13329" name="Line 45"/>
            <p:cNvSpPr>
              <a:spLocks noChangeShapeType="1"/>
            </p:cNvSpPr>
            <p:nvPr/>
          </p:nvSpPr>
          <p:spPr bwMode="auto">
            <a:xfrm>
              <a:off x="2465" y="1840"/>
              <a:ext cx="1" cy="1345"/>
            </a:xfrm>
            <a:prstGeom prst="line">
              <a:avLst/>
            </a:prstGeom>
            <a:noFill/>
            <a:ln w="15875">
              <a:solidFill>
                <a:srgbClr val="000080"/>
              </a:solidFill>
              <a:round/>
              <a:headEnd/>
              <a:tailEnd/>
            </a:ln>
          </p:spPr>
          <p:txBody>
            <a:bodyPr/>
            <a:lstStyle/>
            <a:p>
              <a:endParaRPr lang="en-US"/>
            </a:p>
          </p:txBody>
        </p:sp>
        <p:sp>
          <p:nvSpPr>
            <p:cNvPr id="13330" name="Line 46"/>
            <p:cNvSpPr>
              <a:spLocks noChangeShapeType="1"/>
            </p:cNvSpPr>
            <p:nvPr/>
          </p:nvSpPr>
          <p:spPr bwMode="auto">
            <a:xfrm flipH="1">
              <a:off x="1858" y="1848"/>
              <a:ext cx="607" cy="278"/>
            </a:xfrm>
            <a:prstGeom prst="line">
              <a:avLst/>
            </a:prstGeom>
            <a:noFill/>
            <a:ln w="15875">
              <a:solidFill>
                <a:srgbClr val="000080"/>
              </a:solidFill>
              <a:round/>
              <a:headEnd/>
              <a:tailEnd/>
            </a:ln>
          </p:spPr>
          <p:txBody>
            <a:bodyPr/>
            <a:lstStyle/>
            <a:p>
              <a:endParaRPr lang="en-US"/>
            </a:p>
          </p:txBody>
        </p:sp>
        <p:sp>
          <p:nvSpPr>
            <p:cNvPr id="13331" name="Line 47"/>
            <p:cNvSpPr>
              <a:spLocks noChangeShapeType="1"/>
            </p:cNvSpPr>
            <p:nvPr/>
          </p:nvSpPr>
          <p:spPr bwMode="auto">
            <a:xfrm>
              <a:off x="1858" y="2126"/>
              <a:ext cx="1" cy="1345"/>
            </a:xfrm>
            <a:prstGeom prst="line">
              <a:avLst/>
            </a:prstGeom>
            <a:noFill/>
            <a:ln w="15875">
              <a:solidFill>
                <a:srgbClr val="000080"/>
              </a:solidFill>
              <a:round/>
              <a:headEnd/>
              <a:tailEnd/>
            </a:ln>
          </p:spPr>
          <p:txBody>
            <a:bodyPr/>
            <a:lstStyle/>
            <a:p>
              <a:endParaRPr lang="en-US"/>
            </a:p>
          </p:txBody>
        </p:sp>
        <p:sp>
          <p:nvSpPr>
            <p:cNvPr id="13332" name="Line 48"/>
            <p:cNvSpPr>
              <a:spLocks noChangeShapeType="1"/>
            </p:cNvSpPr>
            <p:nvPr/>
          </p:nvSpPr>
          <p:spPr bwMode="auto">
            <a:xfrm flipH="1">
              <a:off x="1858" y="3185"/>
              <a:ext cx="618" cy="286"/>
            </a:xfrm>
            <a:prstGeom prst="line">
              <a:avLst/>
            </a:prstGeom>
            <a:noFill/>
            <a:ln w="15875">
              <a:solidFill>
                <a:srgbClr val="000080"/>
              </a:solidFill>
              <a:round/>
              <a:headEnd/>
              <a:tailEnd/>
            </a:ln>
          </p:spPr>
          <p:txBody>
            <a:bodyPr/>
            <a:lstStyle/>
            <a:p>
              <a:endParaRPr lang="en-US"/>
            </a:p>
          </p:txBody>
        </p:sp>
        <p:sp>
          <p:nvSpPr>
            <p:cNvPr id="13333" name="Line 49"/>
            <p:cNvSpPr>
              <a:spLocks noChangeShapeType="1"/>
            </p:cNvSpPr>
            <p:nvPr/>
          </p:nvSpPr>
          <p:spPr bwMode="auto">
            <a:xfrm>
              <a:off x="2465" y="1322"/>
              <a:ext cx="1" cy="2285"/>
            </a:xfrm>
            <a:prstGeom prst="line">
              <a:avLst/>
            </a:prstGeom>
            <a:noFill/>
            <a:ln w="15875">
              <a:solidFill>
                <a:srgbClr val="FF0000"/>
              </a:solidFill>
              <a:round/>
              <a:headEnd/>
              <a:tailEnd/>
            </a:ln>
          </p:spPr>
          <p:txBody>
            <a:bodyPr/>
            <a:lstStyle/>
            <a:p>
              <a:endParaRPr lang="en-US"/>
            </a:p>
          </p:txBody>
        </p:sp>
        <p:sp>
          <p:nvSpPr>
            <p:cNvPr id="13334" name="Line 50"/>
            <p:cNvSpPr>
              <a:spLocks noChangeShapeType="1"/>
            </p:cNvSpPr>
            <p:nvPr/>
          </p:nvSpPr>
          <p:spPr bwMode="auto">
            <a:xfrm>
              <a:off x="1413" y="2723"/>
              <a:ext cx="1" cy="326"/>
            </a:xfrm>
            <a:prstGeom prst="line">
              <a:avLst/>
            </a:prstGeom>
            <a:noFill/>
            <a:ln w="15875">
              <a:solidFill>
                <a:srgbClr val="000000"/>
              </a:solidFill>
              <a:round/>
              <a:headEnd/>
              <a:tailEnd/>
            </a:ln>
          </p:spPr>
          <p:txBody>
            <a:bodyPr/>
            <a:lstStyle/>
            <a:p>
              <a:endParaRPr lang="en-US"/>
            </a:p>
          </p:txBody>
        </p:sp>
        <p:sp>
          <p:nvSpPr>
            <p:cNvPr id="13335" name="Line 51"/>
            <p:cNvSpPr>
              <a:spLocks noChangeShapeType="1"/>
            </p:cNvSpPr>
            <p:nvPr/>
          </p:nvSpPr>
          <p:spPr bwMode="auto">
            <a:xfrm>
              <a:off x="1413" y="3049"/>
              <a:ext cx="526" cy="72"/>
            </a:xfrm>
            <a:prstGeom prst="line">
              <a:avLst/>
            </a:prstGeom>
            <a:noFill/>
            <a:ln w="15875">
              <a:solidFill>
                <a:srgbClr val="000000"/>
              </a:solidFill>
              <a:round/>
              <a:headEnd/>
              <a:tailEnd/>
            </a:ln>
          </p:spPr>
          <p:txBody>
            <a:bodyPr/>
            <a:lstStyle/>
            <a:p>
              <a:endParaRPr lang="en-US"/>
            </a:p>
          </p:txBody>
        </p:sp>
        <p:sp>
          <p:nvSpPr>
            <p:cNvPr id="13336" name="Oval 52"/>
            <p:cNvSpPr>
              <a:spLocks noChangeArrowheads="1"/>
            </p:cNvSpPr>
            <p:nvPr/>
          </p:nvSpPr>
          <p:spPr bwMode="auto">
            <a:xfrm>
              <a:off x="2445" y="2309"/>
              <a:ext cx="51" cy="40"/>
            </a:xfrm>
            <a:prstGeom prst="ellipse">
              <a:avLst/>
            </a:prstGeom>
            <a:solidFill>
              <a:srgbClr val="FF0000"/>
            </a:solidFill>
            <a:ln w="0">
              <a:solidFill>
                <a:srgbClr val="000000"/>
              </a:solidFill>
              <a:round/>
              <a:headEnd/>
              <a:tailEnd/>
            </a:ln>
          </p:spPr>
          <p:txBody>
            <a:bodyPr/>
            <a:lstStyle/>
            <a:p>
              <a:endParaRPr lang="en-US"/>
            </a:p>
          </p:txBody>
        </p:sp>
        <p:sp>
          <p:nvSpPr>
            <p:cNvPr id="13337" name="Rectangle 53"/>
            <p:cNvSpPr>
              <a:spLocks noChangeArrowheads="1"/>
            </p:cNvSpPr>
            <p:nvPr/>
          </p:nvSpPr>
          <p:spPr bwMode="auto">
            <a:xfrm>
              <a:off x="2293" y="2166"/>
              <a:ext cx="99"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A</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367"/>
                                        </p:tgtEl>
                                        <p:attrNameLst>
                                          <p:attrName>style.visibility</p:attrName>
                                        </p:attrNameLst>
                                      </p:cBhvr>
                                      <p:to>
                                        <p:strVal val="visible"/>
                                      </p:to>
                                    </p:set>
                                    <p:animEffect transition="in" filter="box(out)">
                                      <p:cBhvr>
                                        <p:cTn id="7" dur="500"/>
                                        <p:tgtEl>
                                          <p:spTgt spid="143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68"/>
                                        </p:tgtEl>
                                        <p:attrNameLst>
                                          <p:attrName>style.visibility</p:attrName>
                                        </p:attrNameLst>
                                      </p:cBhvr>
                                      <p:to>
                                        <p:strVal val="visible"/>
                                      </p:to>
                                    </p:set>
                                    <p:anim calcmode="lin" valueType="num">
                                      <p:cBhvr additive="base">
                                        <p:cTn id="12" dur="500" fill="hold"/>
                                        <p:tgtEl>
                                          <p:spTgt spid="14368"/>
                                        </p:tgtEl>
                                        <p:attrNameLst>
                                          <p:attrName>ppt_x</p:attrName>
                                        </p:attrNameLst>
                                      </p:cBhvr>
                                      <p:tavLst>
                                        <p:tav tm="0">
                                          <p:val>
                                            <p:strVal val="#ppt_x"/>
                                          </p:val>
                                        </p:tav>
                                        <p:tav tm="100000">
                                          <p:val>
                                            <p:strVal val="#ppt_x"/>
                                          </p:val>
                                        </p:tav>
                                      </p:tavLst>
                                    </p:anim>
                                    <p:anim calcmode="lin" valueType="num">
                                      <p:cBhvr additive="base">
                                        <p:cTn id="13" dur="500" fill="hold"/>
                                        <p:tgtEl>
                                          <p:spTgt spid="143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369"/>
                                        </p:tgtEl>
                                        <p:attrNameLst>
                                          <p:attrName>style.visibility</p:attrName>
                                        </p:attrNameLst>
                                      </p:cBhvr>
                                      <p:to>
                                        <p:strVal val="visible"/>
                                      </p:to>
                                    </p:set>
                                    <p:anim calcmode="lin" valueType="num">
                                      <p:cBhvr additive="base">
                                        <p:cTn id="18" dur="500" fill="hold"/>
                                        <p:tgtEl>
                                          <p:spTgt spid="14369"/>
                                        </p:tgtEl>
                                        <p:attrNameLst>
                                          <p:attrName>ppt_x</p:attrName>
                                        </p:attrNameLst>
                                      </p:cBhvr>
                                      <p:tavLst>
                                        <p:tav tm="0">
                                          <p:val>
                                            <p:strVal val="#ppt_x"/>
                                          </p:val>
                                        </p:tav>
                                        <p:tav tm="100000">
                                          <p:val>
                                            <p:strVal val="#ppt_x"/>
                                          </p:val>
                                        </p:tav>
                                      </p:tavLst>
                                    </p:anim>
                                    <p:anim calcmode="lin" valueType="num">
                                      <p:cBhvr additive="base">
                                        <p:cTn id="19" dur="500" fill="hold"/>
                                        <p:tgtEl>
                                          <p:spTgt spid="1436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370"/>
                                        </p:tgtEl>
                                        <p:attrNameLst>
                                          <p:attrName>style.visibility</p:attrName>
                                        </p:attrNameLst>
                                      </p:cBhvr>
                                      <p:to>
                                        <p:strVal val="visible"/>
                                      </p:to>
                                    </p:set>
                                    <p:anim calcmode="lin" valueType="num">
                                      <p:cBhvr additive="base">
                                        <p:cTn id="24" dur="500" fill="hold"/>
                                        <p:tgtEl>
                                          <p:spTgt spid="14370"/>
                                        </p:tgtEl>
                                        <p:attrNameLst>
                                          <p:attrName>ppt_x</p:attrName>
                                        </p:attrNameLst>
                                      </p:cBhvr>
                                      <p:tavLst>
                                        <p:tav tm="0">
                                          <p:val>
                                            <p:strVal val="#ppt_x"/>
                                          </p:val>
                                        </p:tav>
                                        <p:tav tm="100000">
                                          <p:val>
                                            <p:strVal val="#ppt_x"/>
                                          </p:val>
                                        </p:tav>
                                      </p:tavLst>
                                    </p:anim>
                                    <p:anim calcmode="lin" valueType="num">
                                      <p:cBhvr additive="base">
                                        <p:cTn id="25" dur="500" fill="hold"/>
                                        <p:tgtEl>
                                          <p:spTgt spid="1437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grpId="1" nodeType="clickEffect">
                                  <p:stCondLst>
                                    <p:cond delay="0"/>
                                  </p:stCondLst>
                                  <p:childTnLst>
                                    <p:animEffect transition="out" filter="box(in)">
                                      <p:cBhvr>
                                        <p:cTn id="29" dur="500"/>
                                        <p:tgtEl>
                                          <p:spTgt spid="14368"/>
                                        </p:tgtEl>
                                      </p:cBhvr>
                                    </p:animEffect>
                                    <p:set>
                                      <p:cBhvr>
                                        <p:cTn id="30" dur="1" fill="hold">
                                          <p:stCondLst>
                                            <p:cond delay="499"/>
                                          </p:stCondLst>
                                        </p:cTn>
                                        <p:tgtEl>
                                          <p:spTgt spid="143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14369"/>
                                        </p:tgtEl>
                                      </p:cBhvr>
                                    </p:animEffect>
                                    <p:set>
                                      <p:cBhvr>
                                        <p:cTn id="35" dur="1" fill="hold">
                                          <p:stCondLst>
                                            <p:cond delay="499"/>
                                          </p:stCondLst>
                                        </p:cTn>
                                        <p:tgtEl>
                                          <p:spTgt spid="1436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ox(i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7" grpId="0" animBg="1"/>
      <p:bldP spid="14368" grpId="0" animBg="1"/>
      <p:bldP spid="14368" grpId="1" animBg="1"/>
      <p:bldP spid="14369" grpId="0" animBg="1"/>
      <p:bldP spid="14369" grpId="1" animBg="1"/>
      <p:bldP spid="143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Freeform 2"/>
          <p:cNvSpPr>
            <a:spLocks/>
          </p:cNvSpPr>
          <p:nvPr/>
        </p:nvSpPr>
        <p:spPr bwMode="gray">
          <a:xfrm>
            <a:off x="835025" y="211138"/>
            <a:ext cx="798513" cy="25400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4339" name="Text Box 3"/>
          <p:cNvSpPr txBox="1">
            <a:spLocks noChangeArrowheads="1"/>
          </p:cNvSpPr>
          <p:nvPr/>
        </p:nvSpPr>
        <p:spPr bwMode="gray">
          <a:xfrm>
            <a:off x="2555875" y="220663"/>
            <a:ext cx="6113463" cy="396875"/>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grpSp>
        <p:nvGrpSpPr>
          <p:cNvPr id="2" name="Group 4"/>
          <p:cNvGrpSpPr>
            <a:grpSpLocks/>
          </p:cNvGrpSpPr>
          <p:nvPr/>
        </p:nvGrpSpPr>
        <p:grpSpPr bwMode="auto">
          <a:xfrm>
            <a:off x="0" y="44450"/>
            <a:ext cx="9036050" cy="784225"/>
            <a:chOff x="-23" y="33"/>
            <a:chExt cx="5692" cy="494"/>
          </a:xfrm>
        </p:grpSpPr>
        <p:sp>
          <p:nvSpPr>
            <p:cNvPr id="15365" name="AutoShape 5"/>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5366" name="Freeform 6"/>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4378" name="Text Box 7"/>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4379" name="Rectangle 8"/>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4380" name="Group 9"/>
            <p:cNvGrpSpPr>
              <a:grpSpLocks/>
            </p:cNvGrpSpPr>
            <p:nvPr/>
          </p:nvGrpSpPr>
          <p:grpSpPr bwMode="auto">
            <a:xfrm>
              <a:off x="-23" y="33"/>
              <a:ext cx="5569" cy="494"/>
              <a:chOff x="0" y="982"/>
              <a:chExt cx="5481" cy="673"/>
            </a:xfrm>
          </p:grpSpPr>
          <p:sp>
            <p:nvSpPr>
              <p:cNvPr id="14383" name="AutoShape 10"/>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4384" name="Group 11"/>
              <p:cNvGrpSpPr>
                <a:grpSpLocks/>
              </p:cNvGrpSpPr>
              <p:nvPr/>
            </p:nvGrpSpPr>
            <p:grpSpPr bwMode="auto">
              <a:xfrm>
                <a:off x="0" y="982"/>
                <a:ext cx="696" cy="673"/>
                <a:chOff x="-144" y="1056"/>
                <a:chExt cx="586" cy="625"/>
              </a:xfrm>
            </p:grpSpPr>
            <p:grpSp>
              <p:nvGrpSpPr>
                <p:cNvPr id="14385" name="Group 12"/>
                <p:cNvGrpSpPr>
                  <a:grpSpLocks/>
                </p:cNvGrpSpPr>
                <p:nvPr/>
              </p:nvGrpSpPr>
              <p:grpSpPr bwMode="auto">
                <a:xfrm rot="5400000">
                  <a:off x="72" y="1305"/>
                  <a:ext cx="173" cy="173"/>
                  <a:chOff x="1872" y="1824"/>
                  <a:chExt cx="2014" cy="1821"/>
                </a:xfrm>
              </p:grpSpPr>
              <p:sp>
                <p:nvSpPr>
                  <p:cNvPr id="15373" name="AutoShape 13"/>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74" name="AutoShape 14"/>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75" name="AutoShape 15"/>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98" name="Oval 1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4399" name="Oval 1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5378" name="Oval 18"/>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4401" name="Oval 19"/>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5380" name="Oval 20"/>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4403" name="Oval 21"/>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5382" name="AutoShape 22"/>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83" name="AutoShape 23"/>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84" name="AutoShape 24"/>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4389" name="Oval 25"/>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4390" name="Oval 26"/>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5387" name="Oval 27"/>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4392" name="Oval 28"/>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5389" name="Oval 29"/>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4394" name="Oval 30"/>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4381" name="Text Box 31"/>
            <p:cNvSpPr txBox="1">
              <a:spLocks noChangeArrowheads="1"/>
            </p:cNvSpPr>
            <p:nvPr/>
          </p:nvSpPr>
          <p:spPr bwMode="auto">
            <a:xfrm>
              <a:off x="709" y="125"/>
              <a:ext cx="4708" cy="2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000" b="1"/>
                <a:t>Luyện tập</a:t>
              </a:r>
            </a:p>
          </p:txBody>
        </p:sp>
        <p:sp>
          <p:nvSpPr>
            <p:cNvPr id="15392" name="Text Box 32"/>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3</a:t>
              </a:r>
              <a:endParaRPr lang="en-US" sz="4000" b="1" dirty="0">
                <a:solidFill>
                  <a:srgbClr val="FF0000"/>
                </a:solidFill>
                <a:effectLst>
                  <a:outerShdw blurRad="38100" dist="38100" dir="2700000" algn="tl">
                    <a:srgbClr val="C0C0C0"/>
                  </a:outerShdw>
                </a:effectLst>
              </a:endParaRPr>
            </a:p>
          </p:txBody>
        </p:sp>
      </p:grpSp>
      <p:sp>
        <p:nvSpPr>
          <p:cNvPr id="15393" name="Text Box 33"/>
          <p:cNvSpPr txBox="1">
            <a:spLocks noChangeArrowheads="1"/>
          </p:cNvSpPr>
          <p:nvPr/>
        </p:nvSpPr>
        <p:spPr bwMode="auto">
          <a:xfrm>
            <a:off x="395288" y="1447800"/>
            <a:ext cx="8353425" cy="2487613"/>
          </a:xfrm>
          <a:prstGeom prst="rect">
            <a:avLst/>
          </a:prstGeom>
          <a:noFill/>
          <a:ln w="9525">
            <a:noFill/>
            <a:miter lim="800000"/>
            <a:headEnd/>
            <a:tailEnd/>
          </a:ln>
          <a:effectLst/>
        </p:spPr>
        <p:txBody>
          <a:bodyPr>
            <a:spAutoFit/>
          </a:bodyPr>
          <a:lstStyle/>
          <a:p>
            <a:pPr marL="342900" indent="-342900" eaLnBrk="0" hangingPunct="0">
              <a:lnSpc>
                <a:spcPct val="120000"/>
              </a:lnSpc>
              <a:spcBef>
                <a:spcPct val="50000"/>
              </a:spcBef>
              <a:defRPr/>
            </a:pPr>
            <a:r>
              <a:rPr lang="en-US" b="1">
                <a:effectLst>
                  <a:outerShdw blurRad="38100" dist="38100" dir="2700000" algn="tl">
                    <a:srgbClr val="C0C0C0"/>
                  </a:outerShdw>
                </a:effectLst>
              </a:rPr>
              <a:t>    Cho hình hộp chữ nhật ABCD.EFGH có cạnh AB song song với mặt phẳng (EFGH).</a:t>
            </a:r>
          </a:p>
          <a:p>
            <a:pPr marL="342900" indent="-342900" eaLnBrk="0" hangingPunct="0">
              <a:lnSpc>
                <a:spcPct val="120000"/>
              </a:lnSpc>
              <a:spcBef>
                <a:spcPct val="50000"/>
              </a:spcBef>
              <a:buFontTx/>
              <a:buAutoNum type="alphaLcParenR"/>
              <a:defRPr/>
            </a:pPr>
            <a:r>
              <a:rPr lang="en-US" b="1">
                <a:effectLst>
                  <a:outerShdw blurRad="38100" dist="38100" dir="2700000" algn="tl">
                    <a:srgbClr val="C0C0C0"/>
                  </a:outerShdw>
                </a:effectLst>
              </a:rPr>
              <a:t>Hãy kể tên các cạnh khác song song với mặt phẳng (EFGH)</a:t>
            </a:r>
          </a:p>
          <a:p>
            <a:pPr marL="342900" indent="-342900" eaLnBrk="0" hangingPunct="0">
              <a:lnSpc>
                <a:spcPct val="120000"/>
              </a:lnSpc>
              <a:spcBef>
                <a:spcPct val="50000"/>
              </a:spcBef>
              <a:buFontTx/>
              <a:buAutoNum type="alphaLcParenR"/>
              <a:defRPr/>
            </a:pPr>
            <a:r>
              <a:rPr lang="en-US" b="1">
                <a:effectLst>
                  <a:outerShdw blurRad="38100" dist="38100" dir="2700000" algn="tl">
                    <a:srgbClr val="C0C0C0"/>
                  </a:outerShdw>
                </a:effectLst>
              </a:rPr>
              <a:t>Cạnh CD song song với những mặt nào của hình hộp chữ nhật?</a:t>
            </a:r>
          </a:p>
          <a:p>
            <a:pPr marL="342900" indent="-342900" eaLnBrk="0" hangingPunct="0">
              <a:lnSpc>
                <a:spcPct val="120000"/>
              </a:lnSpc>
              <a:spcBef>
                <a:spcPct val="50000"/>
              </a:spcBef>
              <a:buFontTx/>
              <a:buAutoNum type="alphaLcParenR"/>
              <a:defRPr/>
            </a:pPr>
            <a:r>
              <a:rPr lang="en-US" b="1">
                <a:effectLst>
                  <a:outerShdw blurRad="38100" dist="38100" dir="2700000" algn="tl">
                    <a:srgbClr val="C0C0C0"/>
                  </a:outerShdw>
                </a:effectLst>
              </a:rPr>
              <a:t>Đường thẳng AH không song song với mặt phẳng (EFGH), hãy chỉ ra mặt phẳng song song với đường thẳng đó.</a:t>
            </a:r>
          </a:p>
        </p:txBody>
      </p:sp>
      <p:sp>
        <p:nvSpPr>
          <p:cNvPr id="15394" name="Rectangle 34"/>
          <p:cNvSpPr>
            <a:spLocks noChangeArrowheads="1"/>
          </p:cNvSpPr>
          <p:nvPr/>
        </p:nvSpPr>
        <p:spPr bwMode="auto">
          <a:xfrm>
            <a:off x="395288" y="981075"/>
            <a:ext cx="2160587" cy="503238"/>
          </a:xfrm>
          <a:prstGeom prst="rect">
            <a:avLst/>
          </a:prstGeom>
          <a:noFill/>
          <a:ln w="9525">
            <a:noFill/>
            <a:miter lim="800000"/>
            <a:headEnd/>
            <a:tailEnd/>
          </a:ln>
        </p:spPr>
        <p:txBody>
          <a:bodyPr wrap="none" anchor="ctr"/>
          <a:lstStyle/>
          <a:p>
            <a:pPr algn="ctr"/>
            <a:r>
              <a:rPr lang="en-US" sz="2400" b="1"/>
              <a:t>Bài 9 (SGK/100)</a:t>
            </a:r>
          </a:p>
        </p:txBody>
      </p:sp>
      <p:grpSp>
        <p:nvGrpSpPr>
          <p:cNvPr id="6" name="Group 35"/>
          <p:cNvGrpSpPr>
            <a:grpSpLocks/>
          </p:cNvGrpSpPr>
          <p:nvPr/>
        </p:nvGrpSpPr>
        <p:grpSpPr bwMode="auto">
          <a:xfrm>
            <a:off x="5797550" y="3716338"/>
            <a:ext cx="3095625" cy="2486025"/>
            <a:chOff x="3470" y="2318"/>
            <a:chExt cx="1950" cy="1566"/>
          </a:xfrm>
        </p:grpSpPr>
        <p:sp>
          <p:nvSpPr>
            <p:cNvPr id="14346" name="AutoShape 36"/>
            <p:cNvSpPr>
              <a:spLocks noChangeAspect="1" noChangeArrowheads="1" noTextEdit="1"/>
            </p:cNvSpPr>
            <p:nvPr/>
          </p:nvSpPr>
          <p:spPr bwMode="auto">
            <a:xfrm>
              <a:off x="3470" y="2318"/>
              <a:ext cx="1950" cy="1566"/>
            </a:xfrm>
            <a:prstGeom prst="rect">
              <a:avLst/>
            </a:prstGeom>
            <a:noFill/>
            <a:ln w="9525">
              <a:noFill/>
              <a:miter lim="800000"/>
              <a:headEnd/>
              <a:tailEnd/>
            </a:ln>
          </p:spPr>
          <p:txBody>
            <a:bodyPr/>
            <a:lstStyle/>
            <a:p>
              <a:endParaRPr lang="en-US"/>
            </a:p>
          </p:txBody>
        </p:sp>
        <p:sp>
          <p:nvSpPr>
            <p:cNvPr id="14347" name="Line 37"/>
            <p:cNvSpPr>
              <a:spLocks noChangeShapeType="1"/>
            </p:cNvSpPr>
            <p:nvPr/>
          </p:nvSpPr>
          <p:spPr bwMode="auto">
            <a:xfrm>
              <a:off x="3638" y="3380"/>
              <a:ext cx="684" cy="300"/>
            </a:xfrm>
            <a:prstGeom prst="line">
              <a:avLst/>
            </a:prstGeom>
            <a:noFill/>
            <a:ln w="38100">
              <a:solidFill>
                <a:srgbClr val="000080"/>
              </a:solidFill>
              <a:round/>
              <a:headEnd/>
              <a:tailEnd/>
            </a:ln>
          </p:spPr>
          <p:txBody>
            <a:bodyPr/>
            <a:lstStyle/>
            <a:p>
              <a:endParaRPr lang="en-US"/>
            </a:p>
          </p:txBody>
        </p:sp>
        <p:sp>
          <p:nvSpPr>
            <p:cNvPr id="14348" name="Line 38"/>
            <p:cNvSpPr>
              <a:spLocks noChangeShapeType="1"/>
            </p:cNvSpPr>
            <p:nvPr/>
          </p:nvSpPr>
          <p:spPr bwMode="auto">
            <a:xfrm flipH="1">
              <a:off x="3638" y="2948"/>
              <a:ext cx="918" cy="432"/>
            </a:xfrm>
            <a:prstGeom prst="line">
              <a:avLst/>
            </a:prstGeom>
            <a:noFill/>
            <a:ln w="38100">
              <a:solidFill>
                <a:srgbClr val="000080"/>
              </a:solidFill>
              <a:prstDash val="sysDot"/>
              <a:round/>
              <a:headEnd/>
              <a:tailEnd/>
            </a:ln>
          </p:spPr>
          <p:txBody>
            <a:bodyPr/>
            <a:lstStyle/>
            <a:p>
              <a:endParaRPr lang="en-US"/>
            </a:p>
          </p:txBody>
        </p:sp>
        <p:sp>
          <p:nvSpPr>
            <p:cNvPr id="14349" name="Line 39"/>
            <p:cNvSpPr>
              <a:spLocks noChangeShapeType="1"/>
            </p:cNvSpPr>
            <p:nvPr/>
          </p:nvSpPr>
          <p:spPr bwMode="auto">
            <a:xfrm>
              <a:off x="4556" y="2948"/>
              <a:ext cx="684" cy="300"/>
            </a:xfrm>
            <a:prstGeom prst="line">
              <a:avLst/>
            </a:prstGeom>
            <a:noFill/>
            <a:ln w="38100">
              <a:solidFill>
                <a:srgbClr val="000080"/>
              </a:solidFill>
              <a:prstDash val="sysDot"/>
              <a:round/>
              <a:headEnd/>
              <a:tailEnd/>
            </a:ln>
          </p:spPr>
          <p:txBody>
            <a:bodyPr/>
            <a:lstStyle/>
            <a:p>
              <a:endParaRPr lang="en-US"/>
            </a:p>
          </p:txBody>
        </p:sp>
        <p:sp>
          <p:nvSpPr>
            <p:cNvPr id="14350" name="Line 40"/>
            <p:cNvSpPr>
              <a:spLocks noChangeShapeType="1"/>
            </p:cNvSpPr>
            <p:nvPr/>
          </p:nvSpPr>
          <p:spPr bwMode="auto">
            <a:xfrm flipH="1">
              <a:off x="4322" y="3248"/>
              <a:ext cx="918" cy="432"/>
            </a:xfrm>
            <a:prstGeom prst="line">
              <a:avLst/>
            </a:prstGeom>
            <a:noFill/>
            <a:ln w="38100">
              <a:solidFill>
                <a:srgbClr val="000080"/>
              </a:solidFill>
              <a:round/>
              <a:headEnd/>
              <a:tailEnd/>
            </a:ln>
          </p:spPr>
          <p:txBody>
            <a:bodyPr/>
            <a:lstStyle/>
            <a:p>
              <a:endParaRPr lang="en-US"/>
            </a:p>
          </p:txBody>
        </p:sp>
        <p:sp>
          <p:nvSpPr>
            <p:cNvPr id="14351" name="Line 41"/>
            <p:cNvSpPr>
              <a:spLocks noChangeShapeType="1"/>
            </p:cNvSpPr>
            <p:nvPr/>
          </p:nvSpPr>
          <p:spPr bwMode="auto">
            <a:xfrm>
              <a:off x="3638" y="2924"/>
              <a:ext cx="684" cy="300"/>
            </a:xfrm>
            <a:prstGeom prst="line">
              <a:avLst/>
            </a:prstGeom>
            <a:noFill/>
            <a:ln w="38100">
              <a:solidFill>
                <a:srgbClr val="000080"/>
              </a:solidFill>
              <a:round/>
              <a:headEnd/>
              <a:tailEnd/>
            </a:ln>
          </p:spPr>
          <p:txBody>
            <a:bodyPr/>
            <a:lstStyle/>
            <a:p>
              <a:endParaRPr lang="en-US"/>
            </a:p>
          </p:txBody>
        </p:sp>
        <p:sp>
          <p:nvSpPr>
            <p:cNvPr id="14352" name="Line 42"/>
            <p:cNvSpPr>
              <a:spLocks noChangeShapeType="1"/>
            </p:cNvSpPr>
            <p:nvPr/>
          </p:nvSpPr>
          <p:spPr bwMode="auto">
            <a:xfrm flipH="1">
              <a:off x="3638" y="2492"/>
              <a:ext cx="918" cy="432"/>
            </a:xfrm>
            <a:prstGeom prst="line">
              <a:avLst/>
            </a:prstGeom>
            <a:noFill/>
            <a:ln w="38100">
              <a:solidFill>
                <a:srgbClr val="000080"/>
              </a:solidFill>
              <a:round/>
              <a:headEnd/>
              <a:tailEnd/>
            </a:ln>
          </p:spPr>
          <p:txBody>
            <a:bodyPr/>
            <a:lstStyle/>
            <a:p>
              <a:endParaRPr lang="en-US"/>
            </a:p>
          </p:txBody>
        </p:sp>
        <p:sp>
          <p:nvSpPr>
            <p:cNvPr id="14353" name="Line 43"/>
            <p:cNvSpPr>
              <a:spLocks noChangeShapeType="1"/>
            </p:cNvSpPr>
            <p:nvPr/>
          </p:nvSpPr>
          <p:spPr bwMode="auto">
            <a:xfrm>
              <a:off x="4556" y="2492"/>
              <a:ext cx="684" cy="300"/>
            </a:xfrm>
            <a:prstGeom prst="line">
              <a:avLst/>
            </a:prstGeom>
            <a:noFill/>
            <a:ln w="38100">
              <a:solidFill>
                <a:srgbClr val="000080"/>
              </a:solidFill>
              <a:round/>
              <a:headEnd/>
              <a:tailEnd/>
            </a:ln>
          </p:spPr>
          <p:txBody>
            <a:bodyPr/>
            <a:lstStyle/>
            <a:p>
              <a:endParaRPr lang="en-US"/>
            </a:p>
          </p:txBody>
        </p:sp>
        <p:sp>
          <p:nvSpPr>
            <p:cNvPr id="14354" name="Line 44"/>
            <p:cNvSpPr>
              <a:spLocks noChangeShapeType="1"/>
            </p:cNvSpPr>
            <p:nvPr/>
          </p:nvSpPr>
          <p:spPr bwMode="auto">
            <a:xfrm flipH="1">
              <a:off x="4322" y="2792"/>
              <a:ext cx="918" cy="432"/>
            </a:xfrm>
            <a:prstGeom prst="line">
              <a:avLst/>
            </a:prstGeom>
            <a:noFill/>
            <a:ln w="38100">
              <a:solidFill>
                <a:srgbClr val="000080"/>
              </a:solidFill>
              <a:round/>
              <a:headEnd/>
              <a:tailEnd/>
            </a:ln>
          </p:spPr>
          <p:txBody>
            <a:bodyPr/>
            <a:lstStyle/>
            <a:p>
              <a:endParaRPr lang="en-US"/>
            </a:p>
          </p:txBody>
        </p:sp>
        <p:sp>
          <p:nvSpPr>
            <p:cNvPr id="14355" name="Line 45"/>
            <p:cNvSpPr>
              <a:spLocks noChangeShapeType="1"/>
            </p:cNvSpPr>
            <p:nvPr/>
          </p:nvSpPr>
          <p:spPr bwMode="auto">
            <a:xfrm>
              <a:off x="3638" y="2924"/>
              <a:ext cx="1" cy="456"/>
            </a:xfrm>
            <a:prstGeom prst="line">
              <a:avLst/>
            </a:prstGeom>
            <a:noFill/>
            <a:ln w="38100">
              <a:solidFill>
                <a:srgbClr val="000080"/>
              </a:solidFill>
              <a:round/>
              <a:headEnd/>
              <a:tailEnd/>
            </a:ln>
          </p:spPr>
          <p:txBody>
            <a:bodyPr/>
            <a:lstStyle/>
            <a:p>
              <a:endParaRPr lang="en-US"/>
            </a:p>
          </p:txBody>
        </p:sp>
        <p:sp>
          <p:nvSpPr>
            <p:cNvPr id="14356" name="Line 46"/>
            <p:cNvSpPr>
              <a:spLocks noChangeShapeType="1"/>
            </p:cNvSpPr>
            <p:nvPr/>
          </p:nvSpPr>
          <p:spPr bwMode="auto">
            <a:xfrm>
              <a:off x="4322" y="3224"/>
              <a:ext cx="1" cy="456"/>
            </a:xfrm>
            <a:prstGeom prst="line">
              <a:avLst/>
            </a:prstGeom>
            <a:noFill/>
            <a:ln w="38100">
              <a:solidFill>
                <a:srgbClr val="000080"/>
              </a:solidFill>
              <a:round/>
              <a:headEnd/>
              <a:tailEnd/>
            </a:ln>
          </p:spPr>
          <p:txBody>
            <a:bodyPr/>
            <a:lstStyle/>
            <a:p>
              <a:endParaRPr lang="en-US"/>
            </a:p>
          </p:txBody>
        </p:sp>
        <p:sp>
          <p:nvSpPr>
            <p:cNvPr id="14357" name="Line 47"/>
            <p:cNvSpPr>
              <a:spLocks noChangeShapeType="1"/>
            </p:cNvSpPr>
            <p:nvPr/>
          </p:nvSpPr>
          <p:spPr bwMode="auto">
            <a:xfrm>
              <a:off x="5240" y="2792"/>
              <a:ext cx="1" cy="456"/>
            </a:xfrm>
            <a:prstGeom prst="line">
              <a:avLst/>
            </a:prstGeom>
            <a:noFill/>
            <a:ln w="38100">
              <a:solidFill>
                <a:srgbClr val="000080"/>
              </a:solidFill>
              <a:round/>
              <a:headEnd/>
              <a:tailEnd/>
            </a:ln>
          </p:spPr>
          <p:txBody>
            <a:bodyPr/>
            <a:lstStyle/>
            <a:p>
              <a:endParaRPr lang="en-US"/>
            </a:p>
          </p:txBody>
        </p:sp>
        <p:sp>
          <p:nvSpPr>
            <p:cNvPr id="14358" name="Line 48"/>
            <p:cNvSpPr>
              <a:spLocks noChangeShapeType="1"/>
            </p:cNvSpPr>
            <p:nvPr/>
          </p:nvSpPr>
          <p:spPr bwMode="auto">
            <a:xfrm>
              <a:off x="4556" y="2492"/>
              <a:ext cx="1" cy="456"/>
            </a:xfrm>
            <a:prstGeom prst="line">
              <a:avLst/>
            </a:prstGeom>
            <a:noFill/>
            <a:ln w="38100">
              <a:solidFill>
                <a:srgbClr val="000080"/>
              </a:solidFill>
              <a:prstDash val="sysDot"/>
              <a:round/>
              <a:headEnd/>
              <a:tailEnd/>
            </a:ln>
          </p:spPr>
          <p:txBody>
            <a:bodyPr/>
            <a:lstStyle/>
            <a:p>
              <a:endParaRPr lang="en-US"/>
            </a:p>
          </p:txBody>
        </p:sp>
        <p:sp>
          <p:nvSpPr>
            <p:cNvPr id="14359" name="Line 49"/>
            <p:cNvSpPr>
              <a:spLocks noChangeShapeType="1"/>
            </p:cNvSpPr>
            <p:nvPr/>
          </p:nvSpPr>
          <p:spPr bwMode="auto">
            <a:xfrm>
              <a:off x="3638" y="2924"/>
              <a:ext cx="684" cy="756"/>
            </a:xfrm>
            <a:prstGeom prst="line">
              <a:avLst/>
            </a:prstGeom>
            <a:noFill/>
            <a:ln w="38100">
              <a:solidFill>
                <a:srgbClr val="000080"/>
              </a:solidFill>
              <a:round/>
              <a:headEnd/>
              <a:tailEnd/>
            </a:ln>
          </p:spPr>
          <p:txBody>
            <a:bodyPr/>
            <a:lstStyle/>
            <a:p>
              <a:endParaRPr lang="en-US"/>
            </a:p>
          </p:txBody>
        </p:sp>
        <p:sp>
          <p:nvSpPr>
            <p:cNvPr id="14360" name="Oval 50"/>
            <p:cNvSpPr>
              <a:spLocks noChangeArrowheads="1"/>
            </p:cNvSpPr>
            <p:nvPr/>
          </p:nvSpPr>
          <p:spPr bwMode="auto">
            <a:xfrm>
              <a:off x="5228" y="2780"/>
              <a:ext cx="30" cy="30"/>
            </a:xfrm>
            <a:prstGeom prst="ellipse">
              <a:avLst/>
            </a:prstGeom>
            <a:solidFill>
              <a:srgbClr val="FF0000"/>
            </a:solidFill>
            <a:ln w="0">
              <a:solidFill>
                <a:srgbClr val="000000"/>
              </a:solidFill>
              <a:round/>
              <a:headEnd/>
              <a:tailEnd/>
            </a:ln>
          </p:spPr>
          <p:txBody>
            <a:bodyPr/>
            <a:lstStyle/>
            <a:p>
              <a:endParaRPr lang="en-US"/>
            </a:p>
          </p:txBody>
        </p:sp>
        <p:sp>
          <p:nvSpPr>
            <p:cNvPr id="14361" name="Rectangle 51"/>
            <p:cNvSpPr>
              <a:spLocks noChangeArrowheads="1"/>
            </p:cNvSpPr>
            <p:nvPr/>
          </p:nvSpPr>
          <p:spPr bwMode="auto">
            <a:xfrm>
              <a:off x="5290" y="2614"/>
              <a:ext cx="85"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sz="2400"/>
            </a:p>
          </p:txBody>
        </p:sp>
        <p:sp>
          <p:nvSpPr>
            <p:cNvPr id="14362" name="Oval 52"/>
            <p:cNvSpPr>
              <a:spLocks noChangeArrowheads="1"/>
            </p:cNvSpPr>
            <p:nvPr/>
          </p:nvSpPr>
          <p:spPr bwMode="auto">
            <a:xfrm>
              <a:off x="4544" y="2480"/>
              <a:ext cx="30" cy="30"/>
            </a:xfrm>
            <a:prstGeom prst="ellipse">
              <a:avLst/>
            </a:prstGeom>
            <a:solidFill>
              <a:srgbClr val="FF0000"/>
            </a:solidFill>
            <a:ln w="0">
              <a:solidFill>
                <a:srgbClr val="000000"/>
              </a:solidFill>
              <a:round/>
              <a:headEnd/>
              <a:tailEnd/>
            </a:ln>
          </p:spPr>
          <p:txBody>
            <a:bodyPr/>
            <a:lstStyle/>
            <a:p>
              <a:endParaRPr lang="en-US"/>
            </a:p>
          </p:txBody>
        </p:sp>
        <p:sp>
          <p:nvSpPr>
            <p:cNvPr id="14363" name="Rectangle 53"/>
            <p:cNvSpPr>
              <a:spLocks noChangeArrowheads="1"/>
            </p:cNvSpPr>
            <p:nvPr/>
          </p:nvSpPr>
          <p:spPr bwMode="auto">
            <a:xfrm>
              <a:off x="4468" y="2341"/>
              <a:ext cx="99"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B</a:t>
              </a:r>
              <a:endParaRPr lang="en-US" sz="2800"/>
            </a:p>
          </p:txBody>
        </p:sp>
        <p:sp>
          <p:nvSpPr>
            <p:cNvPr id="14364" name="Oval 54"/>
            <p:cNvSpPr>
              <a:spLocks noChangeArrowheads="1"/>
            </p:cNvSpPr>
            <p:nvPr/>
          </p:nvSpPr>
          <p:spPr bwMode="auto">
            <a:xfrm>
              <a:off x="4310" y="3212"/>
              <a:ext cx="30" cy="30"/>
            </a:xfrm>
            <a:prstGeom prst="ellipse">
              <a:avLst/>
            </a:prstGeom>
            <a:solidFill>
              <a:srgbClr val="FF0000"/>
            </a:solidFill>
            <a:ln w="0">
              <a:solidFill>
                <a:srgbClr val="000000"/>
              </a:solidFill>
              <a:round/>
              <a:headEnd/>
              <a:tailEnd/>
            </a:ln>
          </p:spPr>
          <p:txBody>
            <a:bodyPr/>
            <a:lstStyle/>
            <a:p>
              <a:endParaRPr lang="en-US"/>
            </a:p>
          </p:txBody>
        </p:sp>
        <p:sp>
          <p:nvSpPr>
            <p:cNvPr id="14365" name="Rectangle 55"/>
            <p:cNvSpPr>
              <a:spLocks noChangeArrowheads="1"/>
            </p:cNvSpPr>
            <p:nvPr/>
          </p:nvSpPr>
          <p:spPr bwMode="auto">
            <a:xfrm>
              <a:off x="4404" y="3212"/>
              <a:ext cx="109"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D</a:t>
              </a:r>
              <a:endParaRPr lang="en-US" sz="2800"/>
            </a:p>
          </p:txBody>
        </p:sp>
        <p:sp>
          <p:nvSpPr>
            <p:cNvPr id="14366" name="Oval 56"/>
            <p:cNvSpPr>
              <a:spLocks noChangeArrowheads="1"/>
            </p:cNvSpPr>
            <p:nvPr/>
          </p:nvSpPr>
          <p:spPr bwMode="auto">
            <a:xfrm>
              <a:off x="3626" y="2912"/>
              <a:ext cx="30" cy="30"/>
            </a:xfrm>
            <a:prstGeom prst="ellipse">
              <a:avLst/>
            </a:prstGeom>
            <a:solidFill>
              <a:srgbClr val="FF0000"/>
            </a:solidFill>
            <a:ln w="0">
              <a:solidFill>
                <a:srgbClr val="000000"/>
              </a:solidFill>
              <a:round/>
              <a:headEnd/>
              <a:tailEnd/>
            </a:ln>
          </p:spPr>
          <p:txBody>
            <a:bodyPr/>
            <a:lstStyle/>
            <a:p>
              <a:endParaRPr lang="en-US"/>
            </a:p>
          </p:txBody>
        </p:sp>
        <p:sp>
          <p:nvSpPr>
            <p:cNvPr id="14367" name="Rectangle 57"/>
            <p:cNvSpPr>
              <a:spLocks noChangeArrowheads="1"/>
            </p:cNvSpPr>
            <p:nvPr/>
          </p:nvSpPr>
          <p:spPr bwMode="auto">
            <a:xfrm>
              <a:off x="3542" y="2750"/>
              <a:ext cx="200" cy="163"/>
            </a:xfrm>
            <a:prstGeom prst="rect">
              <a:avLst/>
            </a:prstGeom>
            <a:noFill/>
            <a:ln w="9525">
              <a:noFill/>
              <a:miter lim="800000"/>
              <a:headEnd/>
              <a:tailEnd/>
            </a:ln>
          </p:spPr>
          <p:txBody>
            <a:bodyPr lIns="0" tIns="0" rIns="0" bIns="0">
              <a:spAutoFit/>
            </a:bodyPr>
            <a:lstStyle/>
            <a:p>
              <a:r>
                <a:rPr lang="en-US" sz="1700" b="1">
                  <a:solidFill>
                    <a:srgbClr val="000000"/>
                  </a:solidFill>
                  <a:latin typeface="Tahoma" pitchFamily="34" charset="0"/>
                </a:rPr>
                <a:t>A</a:t>
              </a:r>
              <a:endParaRPr lang="en-US" sz="2800"/>
            </a:p>
          </p:txBody>
        </p:sp>
        <p:sp>
          <p:nvSpPr>
            <p:cNvPr id="14368" name="Oval 58"/>
            <p:cNvSpPr>
              <a:spLocks noChangeArrowheads="1"/>
            </p:cNvSpPr>
            <p:nvPr/>
          </p:nvSpPr>
          <p:spPr bwMode="auto">
            <a:xfrm>
              <a:off x="5228" y="3236"/>
              <a:ext cx="30" cy="30"/>
            </a:xfrm>
            <a:prstGeom prst="ellipse">
              <a:avLst/>
            </a:prstGeom>
            <a:solidFill>
              <a:srgbClr val="FF0000"/>
            </a:solidFill>
            <a:ln w="0">
              <a:solidFill>
                <a:srgbClr val="000000"/>
              </a:solidFill>
              <a:round/>
              <a:headEnd/>
              <a:tailEnd/>
            </a:ln>
          </p:spPr>
          <p:txBody>
            <a:bodyPr/>
            <a:lstStyle/>
            <a:p>
              <a:endParaRPr lang="en-US"/>
            </a:p>
          </p:txBody>
        </p:sp>
        <p:sp>
          <p:nvSpPr>
            <p:cNvPr id="14369" name="Rectangle 59"/>
            <p:cNvSpPr>
              <a:spLocks noChangeArrowheads="1"/>
            </p:cNvSpPr>
            <p:nvPr/>
          </p:nvSpPr>
          <p:spPr bwMode="auto">
            <a:xfrm>
              <a:off x="5288" y="3230"/>
              <a:ext cx="95"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G</a:t>
              </a:r>
              <a:endParaRPr lang="en-US" sz="2400"/>
            </a:p>
          </p:txBody>
        </p:sp>
        <p:sp>
          <p:nvSpPr>
            <p:cNvPr id="14370" name="Oval 60"/>
            <p:cNvSpPr>
              <a:spLocks noChangeArrowheads="1"/>
            </p:cNvSpPr>
            <p:nvPr/>
          </p:nvSpPr>
          <p:spPr bwMode="auto">
            <a:xfrm>
              <a:off x="3626" y="3368"/>
              <a:ext cx="30" cy="30"/>
            </a:xfrm>
            <a:prstGeom prst="ellipse">
              <a:avLst/>
            </a:prstGeom>
            <a:solidFill>
              <a:srgbClr val="FF0000"/>
            </a:solidFill>
            <a:ln w="0">
              <a:solidFill>
                <a:srgbClr val="000000"/>
              </a:solidFill>
              <a:round/>
              <a:headEnd/>
              <a:tailEnd/>
            </a:ln>
          </p:spPr>
          <p:txBody>
            <a:bodyPr/>
            <a:lstStyle/>
            <a:p>
              <a:endParaRPr lang="en-US"/>
            </a:p>
          </p:txBody>
        </p:sp>
        <p:sp>
          <p:nvSpPr>
            <p:cNvPr id="14371" name="Rectangle 61"/>
            <p:cNvSpPr>
              <a:spLocks noChangeArrowheads="1"/>
            </p:cNvSpPr>
            <p:nvPr/>
          </p:nvSpPr>
          <p:spPr bwMode="auto">
            <a:xfrm>
              <a:off x="3530" y="3290"/>
              <a:ext cx="89"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E</a:t>
              </a:r>
              <a:endParaRPr lang="en-US" sz="2800"/>
            </a:p>
          </p:txBody>
        </p:sp>
        <p:sp>
          <p:nvSpPr>
            <p:cNvPr id="14372" name="Oval 62"/>
            <p:cNvSpPr>
              <a:spLocks noChangeArrowheads="1"/>
            </p:cNvSpPr>
            <p:nvPr/>
          </p:nvSpPr>
          <p:spPr bwMode="auto">
            <a:xfrm>
              <a:off x="4310" y="3668"/>
              <a:ext cx="30" cy="30"/>
            </a:xfrm>
            <a:prstGeom prst="ellipse">
              <a:avLst/>
            </a:prstGeom>
            <a:solidFill>
              <a:srgbClr val="FF0000"/>
            </a:solidFill>
            <a:ln w="0">
              <a:solidFill>
                <a:srgbClr val="000000"/>
              </a:solidFill>
              <a:round/>
              <a:headEnd/>
              <a:tailEnd/>
            </a:ln>
          </p:spPr>
          <p:txBody>
            <a:bodyPr/>
            <a:lstStyle/>
            <a:p>
              <a:endParaRPr lang="en-US"/>
            </a:p>
          </p:txBody>
        </p:sp>
        <p:sp>
          <p:nvSpPr>
            <p:cNvPr id="14373" name="Rectangle 63"/>
            <p:cNvSpPr>
              <a:spLocks noChangeArrowheads="1"/>
            </p:cNvSpPr>
            <p:nvPr/>
          </p:nvSpPr>
          <p:spPr bwMode="auto">
            <a:xfrm>
              <a:off x="4280" y="3710"/>
              <a:ext cx="110"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H</a:t>
              </a:r>
              <a:endParaRPr lang="en-US" sz="2800"/>
            </a:p>
          </p:txBody>
        </p:sp>
        <p:sp>
          <p:nvSpPr>
            <p:cNvPr id="14374" name="Oval 64"/>
            <p:cNvSpPr>
              <a:spLocks noChangeArrowheads="1"/>
            </p:cNvSpPr>
            <p:nvPr/>
          </p:nvSpPr>
          <p:spPr bwMode="auto">
            <a:xfrm>
              <a:off x="4544" y="2936"/>
              <a:ext cx="30" cy="30"/>
            </a:xfrm>
            <a:prstGeom prst="ellipse">
              <a:avLst/>
            </a:prstGeom>
            <a:solidFill>
              <a:srgbClr val="FF0000"/>
            </a:solidFill>
            <a:ln w="0">
              <a:solidFill>
                <a:srgbClr val="000000"/>
              </a:solidFill>
              <a:round/>
              <a:headEnd/>
              <a:tailEnd/>
            </a:ln>
          </p:spPr>
          <p:txBody>
            <a:bodyPr/>
            <a:lstStyle/>
            <a:p>
              <a:endParaRPr lang="en-US"/>
            </a:p>
          </p:txBody>
        </p:sp>
        <p:sp>
          <p:nvSpPr>
            <p:cNvPr id="14375" name="Rectangle 65"/>
            <p:cNvSpPr>
              <a:spLocks noChangeArrowheads="1"/>
            </p:cNvSpPr>
            <p:nvPr/>
          </p:nvSpPr>
          <p:spPr bwMode="auto">
            <a:xfrm>
              <a:off x="4422" y="2795"/>
              <a:ext cx="84" cy="173"/>
            </a:xfrm>
            <a:prstGeom prst="rect">
              <a:avLst/>
            </a:prstGeom>
            <a:noFill/>
            <a:ln w="9525">
              <a:noFill/>
              <a:miter lim="800000"/>
              <a:headEnd/>
              <a:tailEnd/>
            </a:ln>
          </p:spPr>
          <p:txBody>
            <a:bodyPr wrap="none" lIns="0" tIns="0" rIns="0" bIns="0">
              <a:spAutoFit/>
            </a:bodyPr>
            <a:lstStyle/>
            <a:p>
              <a:r>
                <a:rPr lang="en-US" b="1">
                  <a:solidFill>
                    <a:srgbClr val="000000"/>
                  </a:solidFill>
                  <a:latin typeface="Tahoma" pitchFamily="34" charset="0"/>
                </a:rPr>
                <a:t>F</a:t>
              </a:r>
              <a:endParaRPr lang="en-US" sz="2800"/>
            </a:p>
          </p:txBody>
        </p:sp>
      </p:grpSp>
      <p:sp>
        <p:nvSpPr>
          <p:cNvPr id="15426" name="Rectangle 66"/>
          <p:cNvSpPr>
            <a:spLocks noChangeArrowheads="1"/>
          </p:cNvSpPr>
          <p:nvPr/>
        </p:nvSpPr>
        <p:spPr bwMode="auto">
          <a:xfrm>
            <a:off x="611188" y="4835525"/>
            <a:ext cx="5256212" cy="1311275"/>
          </a:xfrm>
          <a:prstGeom prst="rect">
            <a:avLst/>
          </a:prstGeom>
          <a:noFill/>
          <a:ln w="9525">
            <a:noFill/>
            <a:miter lim="800000"/>
            <a:headEnd/>
            <a:tailEnd/>
          </a:ln>
        </p:spPr>
        <p:txBody>
          <a:bodyPr anchor="ctr">
            <a:spAutoFit/>
          </a:bodyPr>
          <a:lstStyle/>
          <a:p>
            <a:r>
              <a:rPr lang="en-US" sz="2000" b="1"/>
              <a:t>a) Các cạnh khác song song với                                                                          mp(EFGH) là AD, DC, CB.</a:t>
            </a:r>
          </a:p>
          <a:p>
            <a:r>
              <a:rPr lang="en-US" sz="2000" b="1"/>
              <a:t>b) Cạnh CD // mp(ABFE) và // mp(EFGH)</a:t>
            </a:r>
          </a:p>
          <a:p>
            <a:r>
              <a:rPr lang="en-US" sz="2000" b="1"/>
              <a:t>c) Đường thẳng AH // mp(BCGF)</a:t>
            </a:r>
          </a:p>
        </p:txBody>
      </p:sp>
      <p:sp>
        <p:nvSpPr>
          <p:cNvPr id="15427" name="AutoShape 67"/>
          <p:cNvSpPr>
            <a:spLocks noChangeArrowheads="1"/>
          </p:cNvSpPr>
          <p:nvPr/>
        </p:nvSpPr>
        <p:spPr bwMode="auto">
          <a:xfrm>
            <a:off x="971550" y="4164013"/>
            <a:ext cx="2592388" cy="417512"/>
          </a:xfrm>
          <a:prstGeom prst="ribbon2">
            <a:avLst>
              <a:gd name="adj1" fmla="val 12500"/>
              <a:gd name="adj2" fmla="val 50000"/>
            </a:avLst>
          </a:prstGeom>
          <a:solidFill>
            <a:schemeClr val="accent1"/>
          </a:solidFill>
          <a:ln w="9525">
            <a:solidFill>
              <a:schemeClr val="tx1"/>
            </a:solidFill>
            <a:round/>
            <a:headEnd/>
            <a:tailEnd/>
          </a:ln>
        </p:spPr>
        <p:txBody>
          <a:bodyPr wrap="none" anchor="ctr"/>
          <a:lstStyle/>
          <a:p>
            <a:pPr algn="ctr"/>
            <a:r>
              <a:rPr lang="en-US" b="1">
                <a:solidFill>
                  <a:srgbClr val="FF0000"/>
                </a:solidFill>
              </a:rPr>
              <a:t>Đáp 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94"/>
                                        </p:tgtEl>
                                        <p:attrNameLst>
                                          <p:attrName>style.visibility</p:attrName>
                                        </p:attrNameLst>
                                      </p:cBhvr>
                                      <p:to>
                                        <p:strVal val="visible"/>
                                      </p:to>
                                    </p:set>
                                    <p:anim calcmode="lin" valueType="num">
                                      <p:cBhvr additive="base">
                                        <p:cTn id="13" dur="500" fill="hold"/>
                                        <p:tgtEl>
                                          <p:spTgt spid="15394"/>
                                        </p:tgtEl>
                                        <p:attrNameLst>
                                          <p:attrName>ppt_x</p:attrName>
                                        </p:attrNameLst>
                                      </p:cBhvr>
                                      <p:tavLst>
                                        <p:tav tm="0">
                                          <p:val>
                                            <p:strVal val="#ppt_x"/>
                                          </p:val>
                                        </p:tav>
                                        <p:tav tm="100000">
                                          <p:val>
                                            <p:strVal val="#ppt_x"/>
                                          </p:val>
                                        </p:tav>
                                      </p:tavLst>
                                    </p:anim>
                                    <p:anim calcmode="lin" valueType="num">
                                      <p:cBhvr additive="base">
                                        <p:cTn id="14" dur="500" fill="hold"/>
                                        <p:tgtEl>
                                          <p:spTgt spid="15394"/>
                                        </p:tgtEl>
                                        <p:attrNameLst>
                                          <p:attrName>ppt_y</p:attrName>
                                        </p:attrNameLst>
                                      </p:cBhvr>
                                      <p:tavLst>
                                        <p:tav tm="0">
                                          <p:val>
                                            <p:strVal val="1+#ppt_h/2"/>
                                          </p:val>
                                        </p:tav>
                                        <p:tav tm="100000">
                                          <p:val>
                                            <p:strVal val="#ppt_y"/>
                                          </p:val>
                                        </p:tav>
                                      </p:tavLst>
                                    </p:anim>
                                  </p:childTnLst>
                                </p:cTn>
                              </p:par>
                              <p:par>
                                <p:cTn id="15" presetID="4"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393"/>
                                        </p:tgtEl>
                                        <p:attrNameLst>
                                          <p:attrName>style.visibility</p:attrName>
                                        </p:attrNameLst>
                                      </p:cBhvr>
                                      <p:to>
                                        <p:strVal val="visible"/>
                                      </p:to>
                                    </p:set>
                                    <p:anim calcmode="lin" valueType="num">
                                      <p:cBhvr additive="base">
                                        <p:cTn id="22" dur="500" fill="hold"/>
                                        <p:tgtEl>
                                          <p:spTgt spid="15393"/>
                                        </p:tgtEl>
                                        <p:attrNameLst>
                                          <p:attrName>ppt_x</p:attrName>
                                        </p:attrNameLst>
                                      </p:cBhvr>
                                      <p:tavLst>
                                        <p:tav tm="0">
                                          <p:val>
                                            <p:strVal val="#ppt_x"/>
                                          </p:val>
                                        </p:tav>
                                        <p:tav tm="100000">
                                          <p:val>
                                            <p:strVal val="#ppt_x"/>
                                          </p:val>
                                        </p:tav>
                                      </p:tavLst>
                                    </p:anim>
                                    <p:anim calcmode="lin" valueType="num">
                                      <p:cBhvr additive="base">
                                        <p:cTn id="23" dur="500" fill="hold"/>
                                        <p:tgtEl>
                                          <p:spTgt spid="1539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5427"/>
                                        </p:tgtEl>
                                        <p:attrNameLst>
                                          <p:attrName>style.visibility</p:attrName>
                                        </p:attrNameLst>
                                      </p:cBhvr>
                                      <p:to>
                                        <p:strVal val="visible"/>
                                      </p:to>
                                    </p:set>
                                    <p:animEffect transition="in" filter="box(out)">
                                      <p:cBhvr>
                                        <p:cTn id="28" dur="500"/>
                                        <p:tgtEl>
                                          <p:spTgt spid="1542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5426"/>
                                        </p:tgtEl>
                                        <p:attrNameLst>
                                          <p:attrName>style.visibility</p:attrName>
                                        </p:attrNameLst>
                                      </p:cBhvr>
                                      <p:to>
                                        <p:strVal val="visible"/>
                                      </p:to>
                                    </p:set>
                                    <p:animEffect transition="in" filter="box(in)">
                                      <p:cBhvr>
                                        <p:cTn id="33" dur="500"/>
                                        <p:tgtEl>
                                          <p:spTgt spid="15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3" grpId="0"/>
      <p:bldP spid="15394" grpId="0"/>
      <p:bldP spid="15426" grpId="0"/>
      <p:bldP spid="154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Freeform 2"/>
          <p:cNvSpPr>
            <a:spLocks/>
          </p:cNvSpPr>
          <p:nvPr/>
        </p:nvSpPr>
        <p:spPr bwMode="gray">
          <a:xfrm>
            <a:off x="835025" y="211138"/>
            <a:ext cx="798513" cy="25400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6149" name="Text Box 3"/>
          <p:cNvSpPr txBox="1">
            <a:spLocks noChangeArrowheads="1"/>
          </p:cNvSpPr>
          <p:nvPr/>
        </p:nvSpPr>
        <p:spPr bwMode="gray">
          <a:xfrm>
            <a:off x="2555875" y="220663"/>
            <a:ext cx="6113463" cy="396875"/>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grpSp>
        <p:nvGrpSpPr>
          <p:cNvPr id="6150" name="Group 4"/>
          <p:cNvGrpSpPr>
            <a:grpSpLocks/>
          </p:cNvGrpSpPr>
          <p:nvPr/>
        </p:nvGrpSpPr>
        <p:grpSpPr bwMode="auto">
          <a:xfrm>
            <a:off x="0" y="44450"/>
            <a:ext cx="9036050" cy="784225"/>
            <a:chOff x="-23" y="33"/>
            <a:chExt cx="5692" cy="494"/>
          </a:xfrm>
        </p:grpSpPr>
        <p:sp>
          <p:nvSpPr>
            <p:cNvPr id="16389" name="AutoShape 5"/>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6390" name="Freeform 6"/>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6192" name="Text Box 7"/>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6193" name="Rectangle 8"/>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6194" name="Group 9"/>
            <p:cNvGrpSpPr>
              <a:grpSpLocks/>
            </p:cNvGrpSpPr>
            <p:nvPr/>
          </p:nvGrpSpPr>
          <p:grpSpPr bwMode="auto">
            <a:xfrm>
              <a:off x="-23" y="33"/>
              <a:ext cx="5569" cy="494"/>
              <a:chOff x="0" y="982"/>
              <a:chExt cx="5481" cy="673"/>
            </a:xfrm>
          </p:grpSpPr>
          <p:sp>
            <p:nvSpPr>
              <p:cNvPr id="6197" name="AutoShape 10"/>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6198" name="Group 11"/>
              <p:cNvGrpSpPr>
                <a:grpSpLocks/>
              </p:cNvGrpSpPr>
              <p:nvPr/>
            </p:nvGrpSpPr>
            <p:grpSpPr bwMode="auto">
              <a:xfrm>
                <a:off x="0" y="982"/>
                <a:ext cx="696" cy="673"/>
                <a:chOff x="-144" y="1056"/>
                <a:chExt cx="586" cy="625"/>
              </a:xfrm>
            </p:grpSpPr>
            <p:grpSp>
              <p:nvGrpSpPr>
                <p:cNvPr id="6199" name="Group 12"/>
                <p:cNvGrpSpPr>
                  <a:grpSpLocks/>
                </p:cNvGrpSpPr>
                <p:nvPr/>
              </p:nvGrpSpPr>
              <p:grpSpPr bwMode="auto">
                <a:xfrm rot="5400000">
                  <a:off x="72" y="1305"/>
                  <a:ext cx="173" cy="173"/>
                  <a:chOff x="1872" y="1824"/>
                  <a:chExt cx="2014" cy="1821"/>
                </a:xfrm>
              </p:grpSpPr>
              <p:sp>
                <p:nvSpPr>
                  <p:cNvPr id="16397" name="AutoShape 13"/>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6398" name="AutoShape 14"/>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6399" name="AutoShape 15"/>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12" name="Oval 1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6213" name="Oval 1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6402" name="Oval 18"/>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6215" name="Oval 19"/>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6404" name="Oval 20"/>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6217" name="Oval 21"/>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6406" name="AutoShape 22"/>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6407" name="AutoShape 23"/>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6408" name="AutoShape 24"/>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03" name="Oval 25"/>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6204" name="Oval 26"/>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6411" name="Oval 27"/>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6206" name="Oval 28"/>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6413" name="Oval 29"/>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6208" name="Oval 30"/>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6195" name="Text Box 31"/>
            <p:cNvSpPr txBox="1">
              <a:spLocks noChangeArrowheads="1"/>
            </p:cNvSpPr>
            <p:nvPr/>
          </p:nvSpPr>
          <p:spPr bwMode="auto">
            <a:xfrm>
              <a:off x="709" y="125"/>
              <a:ext cx="4708" cy="2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000" b="1"/>
                <a:t>Luyện tập</a:t>
              </a:r>
            </a:p>
          </p:txBody>
        </p:sp>
        <p:sp>
          <p:nvSpPr>
            <p:cNvPr id="16416" name="Text Box 32"/>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3</a:t>
              </a:r>
              <a:endParaRPr lang="en-US" sz="4000" b="1" dirty="0">
                <a:solidFill>
                  <a:srgbClr val="FF0000"/>
                </a:solidFill>
                <a:effectLst>
                  <a:outerShdw blurRad="38100" dist="38100" dir="2700000" algn="tl">
                    <a:srgbClr val="C0C0C0"/>
                  </a:outerShdw>
                </a:effectLst>
              </a:endParaRPr>
            </a:p>
          </p:txBody>
        </p:sp>
      </p:grpSp>
      <p:sp>
        <p:nvSpPr>
          <p:cNvPr id="16417" name="Text Box 33"/>
          <p:cNvSpPr txBox="1">
            <a:spLocks noChangeArrowheads="1"/>
          </p:cNvSpPr>
          <p:nvPr/>
        </p:nvSpPr>
        <p:spPr bwMode="auto">
          <a:xfrm>
            <a:off x="395288" y="1447800"/>
            <a:ext cx="8497887" cy="1296988"/>
          </a:xfrm>
          <a:prstGeom prst="rect">
            <a:avLst/>
          </a:prstGeom>
          <a:noFill/>
          <a:ln w="9525">
            <a:noFill/>
            <a:miter lim="800000"/>
            <a:headEnd/>
            <a:tailEnd/>
          </a:ln>
          <a:effectLst/>
        </p:spPr>
        <p:txBody>
          <a:bodyPr>
            <a:spAutoFit/>
          </a:bodyPr>
          <a:lstStyle/>
          <a:p>
            <a:pPr marL="342900" indent="-342900" eaLnBrk="0" hangingPunct="0">
              <a:lnSpc>
                <a:spcPct val="120000"/>
              </a:lnSpc>
              <a:spcBef>
                <a:spcPct val="50000"/>
              </a:spcBef>
              <a:defRPr/>
            </a:pPr>
            <a:r>
              <a:rPr lang="en-US" sz="2200" b="1">
                <a:effectLst>
                  <a:outerShdw blurRad="38100" dist="38100" dir="2700000" algn="tl">
                    <a:srgbClr val="C0C0C0"/>
                  </a:outerShdw>
                </a:effectLst>
              </a:rPr>
              <a:t>    Một căn phòng dài 4,5m, rộng 3,7m và cao 3,0m. Người ta muốn quét vôi trần nhà và bốn bức tường. Biết rằng tổng diện tích các cửa là 5,8      .Hãy tính diện tích cần quét vôi</a:t>
            </a:r>
          </a:p>
        </p:txBody>
      </p:sp>
      <p:graphicFrame>
        <p:nvGraphicFramePr>
          <p:cNvPr id="16418" name="Object 34"/>
          <p:cNvGraphicFramePr>
            <a:graphicFrameLocks noChangeAspect="1"/>
          </p:cNvGraphicFramePr>
          <p:nvPr/>
        </p:nvGraphicFramePr>
        <p:xfrm>
          <a:off x="3851275" y="2233613"/>
          <a:ext cx="504825" cy="474662"/>
        </p:xfrm>
        <a:graphic>
          <a:graphicData uri="http://schemas.openxmlformats.org/presentationml/2006/ole">
            <p:oleObj spid="_x0000_s6146" name="Equation" r:id="rId4" imgW="215640" imgH="203040" progId="Equation.DSMT4">
              <p:embed/>
            </p:oleObj>
          </a:graphicData>
        </a:graphic>
      </p:graphicFrame>
      <p:sp>
        <p:nvSpPr>
          <p:cNvPr id="16419" name="Rectangle 35"/>
          <p:cNvSpPr>
            <a:spLocks noChangeArrowheads="1"/>
          </p:cNvSpPr>
          <p:nvPr/>
        </p:nvSpPr>
        <p:spPr bwMode="auto">
          <a:xfrm>
            <a:off x="395288" y="1054100"/>
            <a:ext cx="2160587" cy="503238"/>
          </a:xfrm>
          <a:prstGeom prst="rect">
            <a:avLst/>
          </a:prstGeom>
          <a:noFill/>
          <a:ln w="9525">
            <a:noFill/>
            <a:miter lim="800000"/>
            <a:headEnd/>
            <a:tailEnd/>
          </a:ln>
        </p:spPr>
        <p:txBody>
          <a:bodyPr wrap="none" anchor="ctr"/>
          <a:lstStyle/>
          <a:p>
            <a:pPr algn="ctr"/>
            <a:r>
              <a:rPr lang="en-US" sz="2400" b="1"/>
              <a:t>Bài 7 (SGK/100)</a:t>
            </a:r>
          </a:p>
        </p:txBody>
      </p:sp>
      <p:grpSp>
        <p:nvGrpSpPr>
          <p:cNvPr id="6" name="Group 36"/>
          <p:cNvGrpSpPr>
            <a:grpSpLocks/>
          </p:cNvGrpSpPr>
          <p:nvPr/>
        </p:nvGrpSpPr>
        <p:grpSpPr bwMode="auto">
          <a:xfrm>
            <a:off x="5076825" y="3571397"/>
            <a:ext cx="3816350" cy="2521429"/>
            <a:chOff x="3334" y="2023"/>
            <a:chExt cx="2245" cy="1220"/>
          </a:xfrm>
        </p:grpSpPr>
        <p:sp>
          <p:nvSpPr>
            <p:cNvPr id="6156" name="AutoShape 37"/>
            <p:cNvSpPr>
              <a:spLocks noChangeAspect="1" noChangeArrowheads="1" noTextEdit="1"/>
            </p:cNvSpPr>
            <p:nvPr/>
          </p:nvSpPr>
          <p:spPr bwMode="auto">
            <a:xfrm>
              <a:off x="3334" y="2024"/>
              <a:ext cx="2245" cy="1219"/>
            </a:xfrm>
            <a:prstGeom prst="rect">
              <a:avLst/>
            </a:prstGeom>
            <a:noFill/>
            <a:ln w="9525">
              <a:noFill/>
              <a:miter lim="800000"/>
              <a:headEnd/>
              <a:tailEnd/>
            </a:ln>
          </p:spPr>
          <p:txBody>
            <a:bodyPr/>
            <a:lstStyle/>
            <a:p>
              <a:endParaRPr lang="en-US"/>
            </a:p>
          </p:txBody>
        </p:sp>
        <p:sp>
          <p:nvSpPr>
            <p:cNvPr id="6157" name="Line 38"/>
            <p:cNvSpPr>
              <a:spLocks noChangeShapeType="1"/>
            </p:cNvSpPr>
            <p:nvPr/>
          </p:nvSpPr>
          <p:spPr bwMode="auto">
            <a:xfrm>
              <a:off x="3628" y="3125"/>
              <a:ext cx="1320" cy="1"/>
            </a:xfrm>
            <a:prstGeom prst="line">
              <a:avLst/>
            </a:prstGeom>
            <a:noFill/>
            <a:ln w="12700">
              <a:solidFill>
                <a:srgbClr val="000080"/>
              </a:solidFill>
              <a:round/>
              <a:headEnd/>
              <a:tailEnd/>
            </a:ln>
          </p:spPr>
          <p:txBody>
            <a:bodyPr/>
            <a:lstStyle/>
            <a:p>
              <a:endParaRPr lang="en-US"/>
            </a:p>
          </p:txBody>
        </p:sp>
        <p:sp>
          <p:nvSpPr>
            <p:cNvPr id="6158" name="Line 39"/>
            <p:cNvSpPr>
              <a:spLocks noChangeShapeType="1"/>
            </p:cNvSpPr>
            <p:nvPr/>
          </p:nvSpPr>
          <p:spPr bwMode="auto">
            <a:xfrm flipH="1">
              <a:off x="3628" y="2772"/>
              <a:ext cx="513" cy="353"/>
            </a:xfrm>
            <a:prstGeom prst="line">
              <a:avLst/>
            </a:prstGeom>
            <a:noFill/>
            <a:ln w="0">
              <a:solidFill>
                <a:srgbClr val="000080"/>
              </a:solidFill>
              <a:prstDash val="sysDot"/>
              <a:round/>
              <a:headEnd/>
              <a:tailEnd/>
            </a:ln>
          </p:spPr>
          <p:txBody>
            <a:bodyPr/>
            <a:lstStyle/>
            <a:p>
              <a:endParaRPr lang="en-US"/>
            </a:p>
          </p:txBody>
        </p:sp>
        <p:sp>
          <p:nvSpPr>
            <p:cNvPr id="6159" name="Line 40"/>
            <p:cNvSpPr>
              <a:spLocks noChangeShapeType="1"/>
            </p:cNvSpPr>
            <p:nvPr/>
          </p:nvSpPr>
          <p:spPr bwMode="auto">
            <a:xfrm>
              <a:off x="4141" y="2772"/>
              <a:ext cx="1320" cy="1"/>
            </a:xfrm>
            <a:prstGeom prst="line">
              <a:avLst/>
            </a:prstGeom>
            <a:noFill/>
            <a:ln w="0">
              <a:solidFill>
                <a:srgbClr val="000080"/>
              </a:solidFill>
              <a:prstDash val="sysDot"/>
              <a:round/>
              <a:headEnd/>
              <a:tailEnd/>
            </a:ln>
          </p:spPr>
          <p:txBody>
            <a:bodyPr/>
            <a:lstStyle/>
            <a:p>
              <a:endParaRPr lang="en-US"/>
            </a:p>
          </p:txBody>
        </p:sp>
        <p:sp>
          <p:nvSpPr>
            <p:cNvPr id="6160" name="Line 41"/>
            <p:cNvSpPr>
              <a:spLocks noChangeShapeType="1"/>
            </p:cNvSpPr>
            <p:nvPr/>
          </p:nvSpPr>
          <p:spPr bwMode="auto">
            <a:xfrm flipH="1">
              <a:off x="4948" y="2772"/>
              <a:ext cx="513" cy="353"/>
            </a:xfrm>
            <a:prstGeom prst="line">
              <a:avLst/>
            </a:prstGeom>
            <a:noFill/>
            <a:ln w="12700">
              <a:solidFill>
                <a:srgbClr val="000080"/>
              </a:solidFill>
              <a:round/>
              <a:headEnd/>
              <a:tailEnd/>
            </a:ln>
          </p:spPr>
          <p:txBody>
            <a:bodyPr/>
            <a:lstStyle/>
            <a:p>
              <a:endParaRPr lang="en-US"/>
            </a:p>
          </p:txBody>
        </p:sp>
        <p:sp>
          <p:nvSpPr>
            <p:cNvPr id="6161" name="Line 42"/>
            <p:cNvSpPr>
              <a:spLocks noChangeShapeType="1"/>
            </p:cNvSpPr>
            <p:nvPr/>
          </p:nvSpPr>
          <p:spPr bwMode="auto">
            <a:xfrm>
              <a:off x="3628" y="2486"/>
              <a:ext cx="1320" cy="1"/>
            </a:xfrm>
            <a:prstGeom prst="line">
              <a:avLst/>
            </a:prstGeom>
            <a:noFill/>
            <a:ln w="12700">
              <a:solidFill>
                <a:srgbClr val="000080"/>
              </a:solidFill>
              <a:round/>
              <a:headEnd/>
              <a:tailEnd/>
            </a:ln>
          </p:spPr>
          <p:txBody>
            <a:bodyPr/>
            <a:lstStyle/>
            <a:p>
              <a:endParaRPr lang="en-US"/>
            </a:p>
          </p:txBody>
        </p:sp>
        <p:sp>
          <p:nvSpPr>
            <p:cNvPr id="6162" name="Rectangle 43"/>
            <p:cNvSpPr>
              <a:spLocks noChangeArrowheads="1"/>
            </p:cNvSpPr>
            <p:nvPr/>
          </p:nvSpPr>
          <p:spPr bwMode="auto">
            <a:xfrm>
              <a:off x="4518" y="2023"/>
              <a:ext cx="284" cy="110"/>
            </a:xfrm>
            <a:prstGeom prst="rect">
              <a:avLst/>
            </a:prstGeom>
            <a:noFill/>
            <a:ln w="9525">
              <a:noFill/>
              <a:miter lim="800000"/>
              <a:headEnd/>
              <a:tailEnd/>
            </a:ln>
          </p:spPr>
          <p:txBody>
            <a:bodyPr wrap="none" lIns="0" tIns="0" rIns="0" bIns="0">
              <a:spAutoFit/>
            </a:bodyPr>
            <a:lstStyle/>
            <a:p>
              <a:r>
                <a:rPr lang="en-US" sz="1500" b="1" dirty="0">
                  <a:solidFill>
                    <a:srgbClr val="000000"/>
                  </a:solidFill>
                  <a:latin typeface="Tahoma" pitchFamily="34" charset="0"/>
                </a:rPr>
                <a:t>4,5m</a:t>
              </a:r>
              <a:endParaRPr lang="en-US" dirty="0"/>
            </a:p>
          </p:txBody>
        </p:sp>
        <p:sp>
          <p:nvSpPr>
            <p:cNvPr id="6163" name="Line 44"/>
            <p:cNvSpPr>
              <a:spLocks noChangeShapeType="1"/>
            </p:cNvSpPr>
            <p:nvPr/>
          </p:nvSpPr>
          <p:spPr bwMode="auto">
            <a:xfrm flipH="1">
              <a:off x="3628" y="2133"/>
              <a:ext cx="513" cy="353"/>
            </a:xfrm>
            <a:prstGeom prst="line">
              <a:avLst/>
            </a:prstGeom>
            <a:noFill/>
            <a:ln w="12700">
              <a:solidFill>
                <a:srgbClr val="000080"/>
              </a:solidFill>
              <a:round/>
              <a:headEnd/>
              <a:tailEnd/>
            </a:ln>
          </p:spPr>
          <p:txBody>
            <a:bodyPr/>
            <a:lstStyle/>
            <a:p>
              <a:endParaRPr lang="en-US"/>
            </a:p>
          </p:txBody>
        </p:sp>
        <p:sp>
          <p:nvSpPr>
            <p:cNvPr id="6164" name="Rectangle 45"/>
            <p:cNvSpPr>
              <a:spLocks noChangeArrowheads="1"/>
            </p:cNvSpPr>
            <p:nvPr/>
          </p:nvSpPr>
          <p:spPr bwMode="auto">
            <a:xfrm rot="19268116">
              <a:off x="3667" y="2232"/>
              <a:ext cx="284" cy="110"/>
            </a:xfrm>
            <a:prstGeom prst="rect">
              <a:avLst/>
            </a:prstGeom>
            <a:noFill/>
            <a:ln w="9525">
              <a:noFill/>
              <a:miter lim="800000"/>
              <a:headEnd/>
              <a:tailEnd/>
            </a:ln>
          </p:spPr>
          <p:txBody>
            <a:bodyPr wrap="none" lIns="0" tIns="0" rIns="0" bIns="0">
              <a:spAutoFit/>
            </a:bodyPr>
            <a:lstStyle/>
            <a:p>
              <a:r>
                <a:rPr lang="en-US" sz="1500" b="1" dirty="0">
                  <a:solidFill>
                    <a:srgbClr val="000000"/>
                  </a:solidFill>
                  <a:latin typeface="Tahoma" pitchFamily="34" charset="0"/>
                </a:rPr>
                <a:t>3,7m</a:t>
              </a:r>
              <a:endParaRPr lang="en-US" dirty="0"/>
            </a:p>
          </p:txBody>
        </p:sp>
        <p:sp>
          <p:nvSpPr>
            <p:cNvPr id="6165" name="Line 46"/>
            <p:cNvSpPr>
              <a:spLocks noChangeShapeType="1"/>
            </p:cNvSpPr>
            <p:nvPr/>
          </p:nvSpPr>
          <p:spPr bwMode="auto">
            <a:xfrm>
              <a:off x="4141" y="2133"/>
              <a:ext cx="1320" cy="1"/>
            </a:xfrm>
            <a:prstGeom prst="line">
              <a:avLst/>
            </a:prstGeom>
            <a:noFill/>
            <a:ln w="12700">
              <a:solidFill>
                <a:srgbClr val="000080"/>
              </a:solidFill>
              <a:round/>
              <a:headEnd/>
              <a:tailEnd/>
            </a:ln>
          </p:spPr>
          <p:txBody>
            <a:bodyPr/>
            <a:lstStyle/>
            <a:p>
              <a:endParaRPr lang="en-US"/>
            </a:p>
          </p:txBody>
        </p:sp>
        <p:sp>
          <p:nvSpPr>
            <p:cNvPr id="6166" name="Line 47"/>
            <p:cNvSpPr>
              <a:spLocks noChangeShapeType="1"/>
            </p:cNvSpPr>
            <p:nvPr/>
          </p:nvSpPr>
          <p:spPr bwMode="auto">
            <a:xfrm flipH="1">
              <a:off x="4948" y="2133"/>
              <a:ext cx="513" cy="353"/>
            </a:xfrm>
            <a:prstGeom prst="line">
              <a:avLst/>
            </a:prstGeom>
            <a:noFill/>
            <a:ln w="12700">
              <a:solidFill>
                <a:srgbClr val="000080"/>
              </a:solidFill>
              <a:round/>
              <a:headEnd/>
              <a:tailEnd/>
            </a:ln>
          </p:spPr>
          <p:txBody>
            <a:bodyPr/>
            <a:lstStyle/>
            <a:p>
              <a:endParaRPr lang="en-US"/>
            </a:p>
          </p:txBody>
        </p:sp>
        <p:sp>
          <p:nvSpPr>
            <p:cNvPr id="6167" name="Line 48"/>
            <p:cNvSpPr>
              <a:spLocks noChangeShapeType="1"/>
            </p:cNvSpPr>
            <p:nvPr/>
          </p:nvSpPr>
          <p:spPr bwMode="auto">
            <a:xfrm>
              <a:off x="3628" y="2486"/>
              <a:ext cx="1" cy="639"/>
            </a:xfrm>
            <a:prstGeom prst="line">
              <a:avLst/>
            </a:prstGeom>
            <a:noFill/>
            <a:ln w="12700">
              <a:solidFill>
                <a:srgbClr val="000080"/>
              </a:solidFill>
              <a:round/>
              <a:headEnd/>
              <a:tailEnd/>
            </a:ln>
          </p:spPr>
          <p:txBody>
            <a:bodyPr/>
            <a:lstStyle/>
            <a:p>
              <a:endParaRPr lang="en-US"/>
            </a:p>
          </p:txBody>
        </p:sp>
        <p:sp>
          <p:nvSpPr>
            <p:cNvPr id="6168" name="Rectangle 49"/>
            <p:cNvSpPr>
              <a:spLocks noChangeArrowheads="1"/>
            </p:cNvSpPr>
            <p:nvPr/>
          </p:nvSpPr>
          <p:spPr bwMode="auto">
            <a:xfrm>
              <a:off x="3418" y="2722"/>
              <a:ext cx="177" cy="111"/>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3m</a:t>
              </a:r>
              <a:endParaRPr lang="en-US"/>
            </a:p>
          </p:txBody>
        </p:sp>
        <p:sp>
          <p:nvSpPr>
            <p:cNvPr id="6169" name="Line 50"/>
            <p:cNvSpPr>
              <a:spLocks noChangeShapeType="1"/>
            </p:cNvSpPr>
            <p:nvPr/>
          </p:nvSpPr>
          <p:spPr bwMode="auto">
            <a:xfrm>
              <a:off x="4948" y="2486"/>
              <a:ext cx="1" cy="639"/>
            </a:xfrm>
            <a:prstGeom prst="line">
              <a:avLst/>
            </a:prstGeom>
            <a:noFill/>
            <a:ln w="12700">
              <a:solidFill>
                <a:srgbClr val="000080"/>
              </a:solidFill>
              <a:round/>
              <a:headEnd/>
              <a:tailEnd/>
            </a:ln>
          </p:spPr>
          <p:txBody>
            <a:bodyPr/>
            <a:lstStyle/>
            <a:p>
              <a:endParaRPr lang="en-US"/>
            </a:p>
          </p:txBody>
        </p:sp>
        <p:sp>
          <p:nvSpPr>
            <p:cNvPr id="6170" name="Line 51"/>
            <p:cNvSpPr>
              <a:spLocks noChangeShapeType="1"/>
            </p:cNvSpPr>
            <p:nvPr/>
          </p:nvSpPr>
          <p:spPr bwMode="auto">
            <a:xfrm>
              <a:off x="5461" y="2133"/>
              <a:ext cx="1" cy="639"/>
            </a:xfrm>
            <a:prstGeom prst="line">
              <a:avLst/>
            </a:prstGeom>
            <a:noFill/>
            <a:ln w="12700">
              <a:solidFill>
                <a:srgbClr val="000080"/>
              </a:solidFill>
              <a:round/>
              <a:headEnd/>
              <a:tailEnd/>
            </a:ln>
          </p:spPr>
          <p:txBody>
            <a:bodyPr/>
            <a:lstStyle/>
            <a:p>
              <a:endParaRPr lang="en-US"/>
            </a:p>
          </p:txBody>
        </p:sp>
        <p:sp>
          <p:nvSpPr>
            <p:cNvPr id="6171" name="Line 52"/>
            <p:cNvSpPr>
              <a:spLocks noChangeShapeType="1"/>
            </p:cNvSpPr>
            <p:nvPr/>
          </p:nvSpPr>
          <p:spPr bwMode="auto">
            <a:xfrm>
              <a:off x="4141" y="2133"/>
              <a:ext cx="1" cy="639"/>
            </a:xfrm>
            <a:prstGeom prst="line">
              <a:avLst/>
            </a:prstGeom>
            <a:noFill/>
            <a:ln w="0">
              <a:solidFill>
                <a:srgbClr val="000080"/>
              </a:solidFill>
              <a:prstDash val="sysDot"/>
              <a:round/>
              <a:headEnd/>
              <a:tailEnd/>
            </a:ln>
          </p:spPr>
          <p:txBody>
            <a:bodyPr/>
            <a:lstStyle/>
            <a:p>
              <a:endParaRPr lang="en-US"/>
            </a:p>
          </p:txBody>
        </p:sp>
        <p:sp>
          <p:nvSpPr>
            <p:cNvPr id="6172" name="Line 53"/>
            <p:cNvSpPr>
              <a:spLocks noChangeShapeType="1"/>
            </p:cNvSpPr>
            <p:nvPr/>
          </p:nvSpPr>
          <p:spPr bwMode="auto">
            <a:xfrm flipH="1">
              <a:off x="3780" y="2772"/>
              <a:ext cx="504" cy="353"/>
            </a:xfrm>
            <a:prstGeom prst="line">
              <a:avLst/>
            </a:prstGeom>
            <a:noFill/>
            <a:ln w="12700">
              <a:solidFill>
                <a:srgbClr val="000080"/>
              </a:solidFill>
              <a:round/>
              <a:headEnd/>
              <a:tailEnd/>
            </a:ln>
          </p:spPr>
          <p:txBody>
            <a:bodyPr/>
            <a:lstStyle/>
            <a:p>
              <a:endParaRPr lang="en-US"/>
            </a:p>
          </p:txBody>
        </p:sp>
        <p:sp>
          <p:nvSpPr>
            <p:cNvPr id="6173" name="Line 54"/>
            <p:cNvSpPr>
              <a:spLocks noChangeShapeType="1"/>
            </p:cNvSpPr>
            <p:nvPr/>
          </p:nvSpPr>
          <p:spPr bwMode="auto">
            <a:xfrm flipH="1">
              <a:off x="3956" y="2772"/>
              <a:ext cx="479" cy="353"/>
            </a:xfrm>
            <a:prstGeom prst="line">
              <a:avLst/>
            </a:prstGeom>
            <a:noFill/>
            <a:ln w="12700">
              <a:solidFill>
                <a:srgbClr val="000080"/>
              </a:solidFill>
              <a:round/>
              <a:headEnd/>
              <a:tailEnd/>
            </a:ln>
          </p:spPr>
          <p:txBody>
            <a:bodyPr/>
            <a:lstStyle/>
            <a:p>
              <a:endParaRPr lang="en-US"/>
            </a:p>
          </p:txBody>
        </p:sp>
        <p:sp>
          <p:nvSpPr>
            <p:cNvPr id="6174" name="Line 55"/>
            <p:cNvSpPr>
              <a:spLocks noChangeShapeType="1"/>
            </p:cNvSpPr>
            <p:nvPr/>
          </p:nvSpPr>
          <p:spPr bwMode="auto">
            <a:xfrm flipH="1">
              <a:off x="4141" y="2772"/>
              <a:ext cx="496" cy="353"/>
            </a:xfrm>
            <a:prstGeom prst="line">
              <a:avLst/>
            </a:prstGeom>
            <a:noFill/>
            <a:ln w="12700">
              <a:solidFill>
                <a:srgbClr val="000080"/>
              </a:solidFill>
              <a:round/>
              <a:headEnd/>
              <a:tailEnd/>
            </a:ln>
          </p:spPr>
          <p:txBody>
            <a:bodyPr/>
            <a:lstStyle/>
            <a:p>
              <a:endParaRPr lang="en-US"/>
            </a:p>
          </p:txBody>
        </p:sp>
        <p:sp>
          <p:nvSpPr>
            <p:cNvPr id="6175" name="Line 56"/>
            <p:cNvSpPr>
              <a:spLocks noChangeShapeType="1"/>
            </p:cNvSpPr>
            <p:nvPr/>
          </p:nvSpPr>
          <p:spPr bwMode="auto">
            <a:xfrm flipH="1">
              <a:off x="4326" y="2772"/>
              <a:ext cx="513" cy="353"/>
            </a:xfrm>
            <a:prstGeom prst="line">
              <a:avLst/>
            </a:prstGeom>
            <a:noFill/>
            <a:ln w="12700">
              <a:solidFill>
                <a:srgbClr val="000080"/>
              </a:solidFill>
              <a:round/>
              <a:headEnd/>
              <a:tailEnd/>
            </a:ln>
          </p:spPr>
          <p:txBody>
            <a:bodyPr/>
            <a:lstStyle/>
            <a:p>
              <a:endParaRPr lang="en-US"/>
            </a:p>
          </p:txBody>
        </p:sp>
        <p:sp>
          <p:nvSpPr>
            <p:cNvPr id="6176" name="Line 57"/>
            <p:cNvSpPr>
              <a:spLocks noChangeShapeType="1"/>
            </p:cNvSpPr>
            <p:nvPr/>
          </p:nvSpPr>
          <p:spPr bwMode="auto">
            <a:xfrm flipH="1">
              <a:off x="4520" y="2772"/>
              <a:ext cx="512" cy="353"/>
            </a:xfrm>
            <a:prstGeom prst="line">
              <a:avLst/>
            </a:prstGeom>
            <a:noFill/>
            <a:ln w="12700">
              <a:solidFill>
                <a:srgbClr val="000080"/>
              </a:solidFill>
              <a:round/>
              <a:headEnd/>
              <a:tailEnd/>
            </a:ln>
          </p:spPr>
          <p:txBody>
            <a:bodyPr/>
            <a:lstStyle/>
            <a:p>
              <a:endParaRPr lang="en-US"/>
            </a:p>
          </p:txBody>
        </p:sp>
        <p:sp>
          <p:nvSpPr>
            <p:cNvPr id="6177" name="Line 58"/>
            <p:cNvSpPr>
              <a:spLocks noChangeShapeType="1"/>
            </p:cNvSpPr>
            <p:nvPr/>
          </p:nvSpPr>
          <p:spPr bwMode="auto">
            <a:xfrm flipH="1">
              <a:off x="4738" y="2772"/>
              <a:ext cx="513" cy="353"/>
            </a:xfrm>
            <a:prstGeom prst="line">
              <a:avLst/>
            </a:prstGeom>
            <a:noFill/>
            <a:ln w="12700">
              <a:solidFill>
                <a:srgbClr val="000080"/>
              </a:solidFill>
              <a:round/>
              <a:headEnd/>
              <a:tailEnd/>
            </a:ln>
          </p:spPr>
          <p:txBody>
            <a:bodyPr/>
            <a:lstStyle/>
            <a:p>
              <a:endParaRPr lang="en-US"/>
            </a:p>
          </p:txBody>
        </p:sp>
        <p:sp>
          <p:nvSpPr>
            <p:cNvPr id="6178" name="Line 59"/>
            <p:cNvSpPr>
              <a:spLocks noChangeShapeType="1"/>
            </p:cNvSpPr>
            <p:nvPr/>
          </p:nvSpPr>
          <p:spPr bwMode="auto">
            <a:xfrm>
              <a:off x="4066" y="2823"/>
              <a:ext cx="1311" cy="8"/>
            </a:xfrm>
            <a:prstGeom prst="line">
              <a:avLst/>
            </a:prstGeom>
            <a:noFill/>
            <a:ln w="12700">
              <a:solidFill>
                <a:srgbClr val="000080"/>
              </a:solidFill>
              <a:round/>
              <a:headEnd/>
              <a:tailEnd/>
            </a:ln>
          </p:spPr>
          <p:txBody>
            <a:bodyPr/>
            <a:lstStyle/>
            <a:p>
              <a:endParaRPr lang="en-US"/>
            </a:p>
          </p:txBody>
        </p:sp>
        <p:sp>
          <p:nvSpPr>
            <p:cNvPr id="6179" name="Line 60"/>
            <p:cNvSpPr>
              <a:spLocks noChangeShapeType="1"/>
            </p:cNvSpPr>
            <p:nvPr/>
          </p:nvSpPr>
          <p:spPr bwMode="auto">
            <a:xfrm>
              <a:off x="3973" y="2890"/>
              <a:ext cx="1286" cy="25"/>
            </a:xfrm>
            <a:prstGeom prst="line">
              <a:avLst/>
            </a:prstGeom>
            <a:noFill/>
            <a:ln w="12700">
              <a:solidFill>
                <a:srgbClr val="000080"/>
              </a:solidFill>
              <a:round/>
              <a:headEnd/>
              <a:tailEnd/>
            </a:ln>
          </p:spPr>
          <p:txBody>
            <a:bodyPr/>
            <a:lstStyle/>
            <a:p>
              <a:endParaRPr lang="en-US"/>
            </a:p>
          </p:txBody>
        </p:sp>
        <p:sp>
          <p:nvSpPr>
            <p:cNvPr id="6180" name="Line 61"/>
            <p:cNvSpPr>
              <a:spLocks noChangeShapeType="1"/>
            </p:cNvSpPr>
            <p:nvPr/>
          </p:nvSpPr>
          <p:spPr bwMode="auto">
            <a:xfrm>
              <a:off x="3881" y="2957"/>
              <a:ext cx="1278" cy="25"/>
            </a:xfrm>
            <a:prstGeom prst="line">
              <a:avLst/>
            </a:prstGeom>
            <a:noFill/>
            <a:ln w="12700">
              <a:solidFill>
                <a:srgbClr val="000080"/>
              </a:solidFill>
              <a:round/>
              <a:headEnd/>
              <a:tailEnd/>
            </a:ln>
          </p:spPr>
          <p:txBody>
            <a:bodyPr/>
            <a:lstStyle/>
            <a:p>
              <a:endParaRPr lang="en-US"/>
            </a:p>
          </p:txBody>
        </p:sp>
        <p:sp>
          <p:nvSpPr>
            <p:cNvPr id="6181" name="Line 62"/>
            <p:cNvSpPr>
              <a:spLocks noChangeShapeType="1"/>
            </p:cNvSpPr>
            <p:nvPr/>
          </p:nvSpPr>
          <p:spPr bwMode="auto">
            <a:xfrm>
              <a:off x="3780" y="3024"/>
              <a:ext cx="1286" cy="26"/>
            </a:xfrm>
            <a:prstGeom prst="line">
              <a:avLst/>
            </a:prstGeom>
            <a:noFill/>
            <a:ln w="12700">
              <a:solidFill>
                <a:srgbClr val="000080"/>
              </a:solidFill>
              <a:round/>
              <a:headEnd/>
              <a:tailEnd/>
            </a:ln>
          </p:spPr>
          <p:txBody>
            <a:bodyPr/>
            <a:lstStyle/>
            <a:p>
              <a:endParaRPr lang="en-US"/>
            </a:p>
          </p:txBody>
        </p:sp>
        <p:sp>
          <p:nvSpPr>
            <p:cNvPr id="6182" name="Oval 63"/>
            <p:cNvSpPr>
              <a:spLocks noChangeArrowheads="1"/>
            </p:cNvSpPr>
            <p:nvPr/>
          </p:nvSpPr>
          <p:spPr bwMode="auto">
            <a:xfrm>
              <a:off x="5444" y="2116"/>
              <a:ext cx="43" cy="43"/>
            </a:xfrm>
            <a:prstGeom prst="ellipse">
              <a:avLst/>
            </a:prstGeom>
            <a:solidFill>
              <a:srgbClr val="FF0000"/>
            </a:solidFill>
            <a:ln w="0">
              <a:solidFill>
                <a:srgbClr val="000000"/>
              </a:solidFill>
              <a:round/>
              <a:headEnd/>
              <a:tailEnd/>
            </a:ln>
          </p:spPr>
          <p:txBody>
            <a:bodyPr/>
            <a:lstStyle/>
            <a:p>
              <a:endParaRPr lang="en-US"/>
            </a:p>
          </p:txBody>
        </p:sp>
        <p:sp>
          <p:nvSpPr>
            <p:cNvPr id="6183" name="Oval 64"/>
            <p:cNvSpPr>
              <a:spLocks noChangeArrowheads="1"/>
            </p:cNvSpPr>
            <p:nvPr/>
          </p:nvSpPr>
          <p:spPr bwMode="auto">
            <a:xfrm>
              <a:off x="4124" y="2116"/>
              <a:ext cx="42" cy="43"/>
            </a:xfrm>
            <a:prstGeom prst="ellipse">
              <a:avLst/>
            </a:prstGeom>
            <a:solidFill>
              <a:srgbClr val="FF0000"/>
            </a:solidFill>
            <a:ln w="0">
              <a:solidFill>
                <a:srgbClr val="000000"/>
              </a:solidFill>
              <a:round/>
              <a:headEnd/>
              <a:tailEnd/>
            </a:ln>
          </p:spPr>
          <p:txBody>
            <a:bodyPr/>
            <a:lstStyle/>
            <a:p>
              <a:endParaRPr lang="en-US"/>
            </a:p>
          </p:txBody>
        </p:sp>
        <p:sp>
          <p:nvSpPr>
            <p:cNvPr id="6184" name="Oval 65"/>
            <p:cNvSpPr>
              <a:spLocks noChangeArrowheads="1"/>
            </p:cNvSpPr>
            <p:nvPr/>
          </p:nvSpPr>
          <p:spPr bwMode="auto">
            <a:xfrm>
              <a:off x="4932" y="2470"/>
              <a:ext cx="42" cy="42"/>
            </a:xfrm>
            <a:prstGeom prst="ellipse">
              <a:avLst/>
            </a:prstGeom>
            <a:solidFill>
              <a:srgbClr val="FF0000"/>
            </a:solidFill>
            <a:ln w="0">
              <a:solidFill>
                <a:srgbClr val="000000"/>
              </a:solidFill>
              <a:round/>
              <a:headEnd/>
              <a:tailEnd/>
            </a:ln>
          </p:spPr>
          <p:txBody>
            <a:bodyPr/>
            <a:lstStyle/>
            <a:p>
              <a:endParaRPr lang="en-US"/>
            </a:p>
          </p:txBody>
        </p:sp>
        <p:sp>
          <p:nvSpPr>
            <p:cNvPr id="6185" name="Oval 66"/>
            <p:cNvSpPr>
              <a:spLocks noChangeArrowheads="1"/>
            </p:cNvSpPr>
            <p:nvPr/>
          </p:nvSpPr>
          <p:spPr bwMode="auto">
            <a:xfrm>
              <a:off x="3611" y="2470"/>
              <a:ext cx="43" cy="42"/>
            </a:xfrm>
            <a:prstGeom prst="ellipse">
              <a:avLst/>
            </a:prstGeom>
            <a:solidFill>
              <a:srgbClr val="FF0000"/>
            </a:solidFill>
            <a:ln w="0">
              <a:solidFill>
                <a:srgbClr val="000000"/>
              </a:solidFill>
              <a:round/>
              <a:headEnd/>
              <a:tailEnd/>
            </a:ln>
          </p:spPr>
          <p:txBody>
            <a:bodyPr/>
            <a:lstStyle/>
            <a:p>
              <a:endParaRPr lang="en-US"/>
            </a:p>
          </p:txBody>
        </p:sp>
        <p:sp>
          <p:nvSpPr>
            <p:cNvPr id="6186" name="Oval 67"/>
            <p:cNvSpPr>
              <a:spLocks noChangeArrowheads="1"/>
            </p:cNvSpPr>
            <p:nvPr/>
          </p:nvSpPr>
          <p:spPr bwMode="auto">
            <a:xfrm>
              <a:off x="5444" y="2755"/>
              <a:ext cx="43" cy="42"/>
            </a:xfrm>
            <a:prstGeom prst="ellipse">
              <a:avLst/>
            </a:prstGeom>
            <a:solidFill>
              <a:srgbClr val="FF0000"/>
            </a:solidFill>
            <a:ln w="0">
              <a:solidFill>
                <a:srgbClr val="000000"/>
              </a:solidFill>
              <a:round/>
              <a:headEnd/>
              <a:tailEnd/>
            </a:ln>
          </p:spPr>
          <p:txBody>
            <a:bodyPr/>
            <a:lstStyle/>
            <a:p>
              <a:endParaRPr lang="en-US"/>
            </a:p>
          </p:txBody>
        </p:sp>
        <p:sp>
          <p:nvSpPr>
            <p:cNvPr id="6187" name="Oval 68"/>
            <p:cNvSpPr>
              <a:spLocks noChangeArrowheads="1"/>
            </p:cNvSpPr>
            <p:nvPr/>
          </p:nvSpPr>
          <p:spPr bwMode="auto">
            <a:xfrm>
              <a:off x="3611" y="3108"/>
              <a:ext cx="43" cy="43"/>
            </a:xfrm>
            <a:prstGeom prst="ellipse">
              <a:avLst/>
            </a:prstGeom>
            <a:solidFill>
              <a:srgbClr val="FF0000"/>
            </a:solidFill>
            <a:ln w="0">
              <a:solidFill>
                <a:srgbClr val="000000"/>
              </a:solidFill>
              <a:round/>
              <a:headEnd/>
              <a:tailEnd/>
            </a:ln>
          </p:spPr>
          <p:txBody>
            <a:bodyPr/>
            <a:lstStyle/>
            <a:p>
              <a:endParaRPr lang="en-US"/>
            </a:p>
          </p:txBody>
        </p:sp>
        <p:sp>
          <p:nvSpPr>
            <p:cNvPr id="6188" name="Oval 69"/>
            <p:cNvSpPr>
              <a:spLocks noChangeArrowheads="1"/>
            </p:cNvSpPr>
            <p:nvPr/>
          </p:nvSpPr>
          <p:spPr bwMode="auto">
            <a:xfrm>
              <a:off x="4932" y="3108"/>
              <a:ext cx="42" cy="43"/>
            </a:xfrm>
            <a:prstGeom prst="ellipse">
              <a:avLst/>
            </a:prstGeom>
            <a:solidFill>
              <a:srgbClr val="FF0000"/>
            </a:solidFill>
            <a:ln w="0">
              <a:solidFill>
                <a:srgbClr val="000000"/>
              </a:solidFill>
              <a:round/>
              <a:headEnd/>
              <a:tailEnd/>
            </a:ln>
          </p:spPr>
          <p:txBody>
            <a:bodyPr/>
            <a:lstStyle/>
            <a:p>
              <a:endParaRPr lang="en-US"/>
            </a:p>
          </p:txBody>
        </p:sp>
        <p:sp>
          <p:nvSpPr>
            <p:cNvPr id="6189" name="Oval 70"/>
            <p:cNvSpPr>
              <a:spLocks noChangeArrowheads="1"/>
            </p:cNvSpPr>
            <p:nvPr/>
          </p:nvSpPr>
          <p:spPr bwMode="auto">
            <a:xfrm>
              <a:off x="4124" y="2755"/>
              <a:ext cx="42" cy="42"/>
            </a:xfrm>
            <a:prstGeom prst="ellipse">
              <a:avLst/>
            </a:prstGeom>
            <a:solidFill>
              <a:srgbClr val="FF0000"/>
            </a:solidFill>
            <a:ln w="0">
              <a:solidFill>
                <a:srgbClr val="000000"/>
              </a:solidFill>
              <a:round/>
              <a:headEnd/>
              <a:tailEnd/>
            </a:ln>
          </p:spPr>
          <p:txBody>
            <a:bodyPr/>
            <a:lstStyle/>
            <a:p>
              <a:endParaRPr lang="en-US"/>
            </a:p>
          </p:txBody>
        </p:sp>
      </p:grpSp>
      <p:sp>
        <p:nvSpPr>
          <p:cNvPr id="16455" name="Rectangle 71"/>
          <p:cNvSpPr>
            <a:spLocks noChangeArrowheads="1"/>
          </p:cNvSpPr>
          <p:nvPr/>
        </p:nvSpPr>
        <p:spPr bwMode="auto">
          <a:xfrm>
            <a:off x="827088" y="3933825"/>
            <a:ext cx="4681537" cy="2101850"/>
          </a:xfrm>
          <a:prstGeom prst="rect">
            <a:avLst/>
          </a:prstGeom>
          <a:noFill/>
          <a:ln w="9525">
            <a:noFill/>
            <a:miter lim="800000"/>
            <a:headEnd/>
            <a:tailEnd/>
          </a:ln>
        </p:spPr>
        <p:txBody>
          <a:bodyPr anchor="ctr">
            <a:spAutoFit/>
          </a:bodyPr>
          <a:lstStyle/>
          <a:p>
            <a:r>
              <a:rPr lang="en-US" sz="2200" b="1"/>
              <a:t>Diện tích trần nhà là: </a:t>
            </a:r>
          </a:p>
          <a:p>
            <a:r>
              <a:rPr lang="en-US" sz="2200" b="1"/>
              <a:t>4,5.3,7 = 16,65 (m</a:t>
            </a:r>
            <a:r>
              <a:rPr lang="en-US" sz="2200" b="1" baseline="30000"/>
              <a:t>2</a:t>
            </a:r>
            <a:r>
              <a:rPr lang="en-US" sz="2200" b="1"/>
              <a:t>)</a:t>
            </a:r>
          </a:p>
          <a:p>
            <a:r>
              <a:rPr lang="en-US" sz="2200" b="1"/>
              <a:t>Diện tích bốn bức tường là: </a:t>
            </a:r>
          </a:p>
          <a:p>
            <a:r>
              <a:rPr lang="en-US" sz="2200" b="1"/>
              <a:t>(4,5.3 + 3,7.3).2 = 49,2 (m</a:t>
            </a:r>
            <a:r>
              <a:rPr lang="en-US" sz="2200" b="1" baseline="30000"/>
              <a:t>2</a:t>
            </a:r>
            <a:r>
              <a:rPr lang="en-US" sz="2200" b="1"/>
              <a:t>) </a:t>
            </a:r>
          </a:p>
          <a:p>
            <a:r>
              <a:rPr lang="en-US" sz="2200" b="1"/>
              <a:t>Diện tích cần quét vôi là: </a:t>
            </a:r>
          </a:p>
          <a:p>
            <a:r>
              <a:rPr lang="en-US" sz="2200" b="1"/>
              <a:t>16,65 + 49,2 - 5,8 = 60,05 (m</a:t>
            </a:r>
            <a:r>
              <a:rPr lang="en-US" sz="2200" b="1" baseline="30000"/>
              <a:t>2</a:t>
            </a:r>
            <a:r>
              <a:rPr lang="en-US" sz="2200" b="1"/>
              <a:t>)</a:t>
            </a:r>
          </a:p>
        </p:txBody>
      </p:sp>
      <p:sp>
        <p:nvSpPr>
          <p:cNvPr id="16456" name="AutoShape 72"/>
          <p:cNvSpPr>
            <a:spLocks noChangeArrowheads="1"/>
          </p:cNvSpPr>
          <p:nvPr/>
        </p:nvSpPr>
        <p:spPr bwMode="auto">
          <a:xfrm>
            <a:off x="971550" y="3068638"/>
            <a:ext cx="2592388" cy="576262"/>
          </a:xfrm>
          <a:prstGeom prst="ribbon2">
            <a:avLst>
              <a:gd name="adj1" fmla="val 12500"/>
              <a:gd name="adj2" fmla="val 50000"/>
            </a:avLst>
          </a:prstGeom>
          <a:solidFill>
            <a:schemeClr val="accent1"/>
          </a:solidFill>
          <a:ln w="9525">
            <a:solidFill>
              <a:schemeClr val="tx1"/>
            </a:solidFill>
            <a:round/>
            <a:headEnd/>
            <a:tailEnd/>
          </a:ln>
        </p:spPr>
        <p:txBody>
          <a:bodyPr wrap="none" anchor="ctr"/>
          <a:lstStyle/>
          <a:p>
            <a:pPr algn="ctr"/>
            <a:r>
              <a:rPr lang="en-US" sz="2800" b="1" dirty="0" err="1"/>
              <a:t>Đáp</a:t>
            </a:r>
            <a:r>
              <a:rPr lang="en-US" sz="2800" b="1" dirty="0"/>
              <a:t> </a:t>
            </a:r>
            <a:r>
              <a:rPr lang="en-US" sz="2800" b="1" dirty="0" err="1"/>
              <a:t>án</a:t>
            </a: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19"/>
                                        </p:tgtEl>
                                        <p:attrNameLst>
                                          <p:attrName>style.visibility</p:attrName>
                                        </p:attrNameLst>
                                      </p:cBhvr>
                                      <p:to>
                                        <p:strVal val="visible"/>
                                      </p:to>
                                    </p:set>
                                    <p:anim calcmode="lin" valueType="num">
                                      <p:cBhvr additive="base">
                                        <p:cTn id="7" dur="500" fill="hold"/>
                                        <p:tgtEl>
                                          <p:spTgt spid="16419"/>
                                        </p:tgtEl>
                                        <p:attrNameLst>
                                          <p:attrName>ppt_x</p:attrName>
                                        </p:attrNameLst>
                                      </p:cBhvr>
                                      <p:tavLst>
                                        <p:tav tm="0">
                                          <p:val>
                                            <p:strVal val="#ppt_x"/>
                                          </p:val>
                                        </p:tav>
                                        <p:tav tm="100000">
                                          <p:val>
                                            <p:strVal val="#ppt_x"/>
                                          </p:val>
                                        </p:tav>
                                      </p:tavLst>
                                    </p:anim>
                                    <p:anim calcmode="lin" valueType="num">
                                      <p:cBhvr additive="base">
                                        <p:cTn id="8" dur="500" fill="hold"/>
                                        <p:tgtEl>
                                          <p:spTgt spid="164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417"/>
                                        </p:tgtEl>
                                        <p:attrNameLst>
                                          <p:attrName>style.visibility</p:attrName>
                                        </p:attrNameLst>
                                      </p:cBhvr>
                                      <p:to>
                                        <p:strVal val="visible"/>
                                      </p:to>
                                    </p:set>
                                    <p:anim calcmode="lin" valueType="num">
                                      <p:cBhvr additive="base">
                                        <p:cTn id="13" dur="500" fill="hold"/>
                                        <p:tgtEl>
                                          <p:spTgt spid="16417"/>
                                        </p:tgtEl>
                                        <p:attrNameLst>
                                          <p:attrName>ppt_x</p:attrName>
                                        </p:attrNameLst>
                                      </p:cBhvr>
                                      <p:tavLst>
                                        <p:tav tm="0">
                                          <p:val>
                                            <p:strVal val="1+#ppt_w/2"/>
                                          </p:val>
                                        </p:tav>
                                        <p:tav tm="100000">
                                          <p:val>
                                            <p:strVal val="#ppt_x"/>
                                          </p:val>
                                        </p:tav>
                                      </p:tavLst>
                                    </p:anim>
                                    <p:anim calcmode="lin" valueType="num">
                                      <p:cBhvr additive="base">
                                        <p:cTn id="14" dur="500" fill="hold"/>
                                        <p:tgtEl>
                                          <p:spTgt spid="1641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6418"/>
                                        </p:tgtEl>
                                        <p:attrNameLst>
                                          <p:attrName>style.visibility</p:attrName>
                                        </p:attrNameLst>
                                      </p:cBhvr>
                                      <p:to>
                                        <p:strVal val="visible"/>
                                      </p:to>
                                    </p:set>
                                    <p:anim calcmode="lin" valueType="num">
                                      <p:cBhvr additive="base">
                                        <p:cTn id="17" dur="500" fill="hold"/>
                                        <p:tgtEl>
                                          <p:spTgt spid="16418"/>
                                        </p:tgtEl>
                                        <p:attrNameLst>
                                          <p:attrName>ppt_x</p:attrName>
                                        </p:attrNameLst>
                                      </p:cBhvr>
                                      <p:tavLst>
                                        <p:tav tm="0">
                                          <p:val>
                                            <p:strVal val="1+#ppt_w/2"/>
                                          </p:val>
                                        </p:tav>
                                        <p:tav tm="100000">
                                          <p:val>
                                            <p:strVal val="#ppt_x"/>
                                          </p:val>
                                        </p:tav>
                                      </p:tavLst>
                                    </p:anim>
                                    <p:anim calcmode="lin" valueType="num">
                                      <p:cBhvr additive="base">
                                        <p:cTn id="18" dur="500" fill="hold"/>
                                        <p:tgtEl>
                                          <p:spTgt spid="164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6456"/>
                                        </p:tgtEl>
                                        <p:attrNameLst>
                                          <p:attrName>style.visibility</p:attrName>
                                        </p:attrNameLst>
                                      </p:cBhvr>
                                      <p:to>
                                        <p:strVal val="visible"/>
                                      </p:to>
                                    </p:set>
                                    <p:animEffect transition="in" filter="box(out)">
                                      <p:cBhvr>
                                        <p:cTn id="28" dur="500"/>
                                        <p:tgtEl>
                                          <p:spTgt spid="1645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6455"/>
                                        </p:tgtEl>
                                        <p:attrNameLst>
                                          <p:attrName>style.visibility</p:attrName>
                                        </p:attrNameLst>
                                      </p:cBhvr>
                                      <p:to>
                                        <p:strVal val="visible"/>
                                      </p:to>
                                    </p:set>
                                    <p:animEffect transition="in" filter="box(in)">
                                      <p:cBhvr>
                                        <p:cTn id="33" dur="500"/>
                                        <p:tgtEl>
                                          <p:spTgt spid="1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7" grpId="0"/>
      <p:bldP spid="16419" grpId="0"/>
      <p:bldP spid="16455" grpId="0"/>
      <p:bldP spid="164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Freeform 2"/>
          <p:cNvSpPr>
            <a:spLocks/>
          </p:cNvSpPr>
          <p:nvPr/>
        </p:nvSpPr>
        <p:spPr bwMode="gray">
          <a:xfrm>
            <a:off x="835025" y="211138"/>
            <a:ext cx="798513" cy="25400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5363" name="Text Box 3"/>
          <p:cNvSpPr txBox="1">
            <a:spLocks noChangeArrowheads="1"/>
          </p:cNvSpPr>
          <p:nvPr/>
        </p:nvSpPr>
        <p:spPr bwMode="gray">
          <a:xfrm>
            <a:off x="2555875" y="220663"/>
            <a:ext cx="6113463" cy="396875"/>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pic>
        <p:nvPicPr>
          <p:cNvPr id="17412" name="Picture 4"/>
          <p:cNvPicPr>
            <a:picLocks noChangeAspect="1" noChangeArrowheads="1"/>
          </p:cNvPicPr>
          <p:nvPr/>
        </p:nvPicPr>
        <p:blipFill>
          <a:blip r:embed="rId3"/>
          <a:srcRect/>
          <a:stretch>
            <a:fillRect/>
          </a:stretch>
        </p:blipFill>
        <p:spPr bwMode="auto">
          <a:xfrm>
            <a:off x="6156325" y="765175"/>
            <a:ext cx="2627313" cy="1871663"/>
          </a:xfrm>
          <a:prstGeom prst="rect">
            <a:avLst/>
          </a:prstGeom>
          <a:noFill/>
          <a:ln w="9525">
            <a:noFill/>
            <a:miter lim="800000"/>
            <a:headEnd/>
            <a:tailEnd/>
          </a:ln>
        </p:spPr>
      </p:pic>
      <p:sp>
        <p:nvSpPr>
          <p:cNvPr id="17413" name="Text Box 5"/>
          <p:cNvSpPr txBox="1">
            <a:spLocks noChangeArrowheads="1"/>
          </p:cNvSpPr>
          <p:nvPr/>
        </p:nvSpPr>
        <p:spPr bwMode="auto">
          <a:xfrm>
            <a:off x="827088" y="1052513"/>
            <a:ext cx="5832475" cy="530225"/>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en-US" sz="2400" b="1">
                <a:effectLst>
                  <a:outerShdw blurRad="38100" dist="38100" dir="2700000" algn="tl">
                    <a:srgbClr val="C0C0C0"/>
                  </a:outerShdw>
                </a:effectLst>
              </a:rPr>
              <a:t>Cho hình hộp chữ nhật sau:</a:t>
            </a:r>
          </a:p>
        </p:txBody>
      </p:sp>
      <p:sp>
        <p:nvSpPr>
          <p:cNvPr id="17414" name="Text Box 6"/>
          <p:cNvSpPr txBox="1">
            <a:spLocks noChangeArrowheads="1"/>
          </p:cNvSpPr>
          <p:nvPr/>
        </p:nvSpPr>
        <p:spPr bwMode="auto">
          <a:xfrm>
            <a:off x="250825" y="1603375"/>
            <a:ext cx="5832475" cy="457200"/>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en-US" sz="2000" b="1">
                <a:effectLst>
                  <a:outerShdw blurRad="38100" dist="38100" dir="2700000" algn="tl">
                    <a:srgbClr val="C0C0C0"/>
                  </a:outerShdw>
                </a:effectLst>
              </a:rPr>
              <a:t>Khoanh tròn chữ cái trước câu trả lời đúng</a:t>
            </a:r>
          </a:p>
        </p:txBody>
      </p:sp>
      <p:sp>
        <p:nvSpPr>
          <p:cNvPr id="17415" name="Text Box 7"/>
          <p:cNvSpPr txBox="1">
            <a:spLocks noChangeArrowheads="1"/>
          </p:cNvSpPr>
          <p:nvPr/>
        </p:nvSpPr>
        <p:spPr bwMode="auto">
          <a:xfrm>
            <a:off x="144463" y="2349500"/>
            <a:ext cx="7667625" cy="925513"/>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en-US" sz="2000" b="1" dirty="0" err="1">
                <a:effectLst>
                  <a:outerShdw blurRad="38100" dist="38100" dir="2700000" algn="tl">
                    <a:srgbClr val="C0C0C0"/>
                  </a:outerShdw>
                </a:effectLst>
              </a:rPr>
              <a:t>C</a:t>
            </a:r>
            <a:r>
              <a:rPr lang="en-US" b="1" dirty="0" err="1">
                <a:effectLst>
                  <a:outerShdw blurRad="38100" dist="38100" dir="2700000" algn="tl">
                    <a:srgbClr val="C0C0C0"/>
                  </a:outerShdw>
                </a:effectLst>
              </a:rPr>
              <a:t>âu</a:t>
            </a:r>
            <a:r>
              <a:rPr lang="en-US" b="1" dirty="0">
                <a:effectLst>
                  <a:outerShdw blurRad="38100" dist="38100" dir="2700000" algn="tl">
                    <a:srgbClr val="C0C0C0"/>
                  </a:outerShdw>
                </a:effectLst>
              </a:rPr>
              <a:t> 1:  </a:t>
            </a:r>
            <a:r>
              <a:rPr lang="en-US" b="1" dirty="0" err="1">
                <a:effectLst>
                  <a:outerShdw blurRad="38100" dist="38100" dir="2700000" algn="tl">
                    <a:srgbClr val="C0C0C0"/>
                  </a:outerShdw>
                </a:effectLst>
              </a:rPr>
              <a:t>Hình</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hộp</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chữ</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nhật</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trên</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có</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số</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cặp</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mặt</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phẳng</a:t>
            </a:r>
            <a:r>
              <a:rPr lang="en-US" b="1" dirty="0">
                <a:effectLst>
                  <a:outerShdw blurRad="38100" dist="38100" dir="2700000" algn="tl">
                    <a:srgbClr val="C0C0C0"/>
                  </a:outerShdw>
                </a:effectLst>
              </a:rPr>
              <a:t> song </a:t>
            </a:r>
            <a:r>
              <a:rPr lang="en-US" b="1" dirty="0" err="1">
                <a:effectLst>
                  <a:outerShdw blurRad="38100" dist="38100" dir="2700000" algn="tl">
                    <a:srgbClr val="C0C0C0"/>
                  </a:outerShdw>
                </a:effectLst>
              </a:rPr>
              <a:t>song</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là</a:t>
            </a:r>
            <a:r>
              <a:rPr lang="en-US" b="1" dirty="0">
                <a:effectLst>
                  <a:outerShdw blurRad="38100" dist="38100" dir="2700000" algn="tl">
                    <a:srgbClr val="C0C0C0"/>
                  </a:outerShdw>
                </a:effectLst>
              </a:rPr>
              <a:t>:</a:t>
            </a:r>
          </a:p>
          <a:p>
            <a:pPr eaLnBrk="0" hangingPunct="0">
              <a:lnSpc>
                <a:spcPct val="120000"/>
              </a:lnSpc>
              <a:spcBef>
                <a:spcPct val="50000"/>
              </a:spcBef>
              <a:defRPr/>
            </a:pPr>
            <a:r>
              <a:rPr lang="en-US" b="1" dirty="0">
                <a:effectLst>
                  <a:outerShdw blurRad="38100" dist="38100" dir="2700000" algn="tl">
                    <a:srgbClr val="C0C0C0"/>
                  </a:outerShdw>
                </a:effectLst>
              </a:rPr>
              <a:t>	A. 2		B. 3 		C. 4		D. 6</a:t>
            </a:r>
          </a:p>
        </p:txBody>
      </p:sp>
      <p:sp>
        <p:nvSpPr>
          <p:cNvPr id="17416" name="Text Box 8"/>
          <p:cNvSpPr txBox="1">
            <a:spLocks noChangeArrowheads="1"/>
          </p:cNvSpPr>
          <p:nvPr/>
        </p:nvSpPr>
        <p:spPr bwMode="auto">
          <a:xfrm>
            <a:off x="144463" y="3213100"/>
            <a:ext cx="8999537" cy="925513"/>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en-US" sz="2000" b="1" dirty="0" err="1">
                <a:effectLst>
                  <a:outerShdw blurRad="38100" dist="38100" dir="2700000" algn="tl">
                    <a:srgbClr val="C0C0C0"/>
                  </a:outerShdw>
                </a:effectLst>
              </a:rPr>
              <a:t>C</a:t>
            </a:r>
            <a:r>
              <a:rPr lang="en-US" b="1" dirty="0" err="1">
                <a:effectLst>
                  <a:outerShdw blurRad="38100" dist="38100" dir="2700000" algn="tl">
                    <a:srgbClr val="C0C0C0"/>
                  </a:outerShdw>
                </a:effectLst>
              </a:rPr>
              <a:t>âu</a:t>
            </a:r>
            <a:r>
              <a:rPr lang="en-US" b="1" dirty="0">
                <a:effectLst>
                  <a:outerShdw blurRad="38100" dist="38100" dir="2700000" algn="tl">
                    <a:srgbClr val="C0C0C0"/>
                  </a:outerShdw>
                </a:effectLst>
              </a:rPr>
              <a:t> 2:  </a:t>
            </a:r>
            <a:r>
              <a:rPr lang="en-US" b="1" dirty="0" err="1">
                <a:effectLst>
                  <a:outerShdw blurRad="38100" dist="38100" dir="2700000" algn="tl">
                    <a:srgbClr val="C0C0C0"/>
                  </a:outerShdw>
                </a:effectLst>
              </a:rPr>
              <a:t>Hình</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hộp</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chữ</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nhật</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trên</a:t>
            </a:r>
            <a:r>
              <a:rPr lang="en-US" b="1" dirty="0">
                <a:effectLst>
                  <a:outerShdw blurRad="38100" dist="38100" dir="2700000" algn="tl">
                    <a:srgbClr val="C0C0C0"/>
                  </a:outerShdw>
                </a:effectLst>
              </a:rPr>
              <a:t> </a:t>
            </a:r>
            <a:r>
              <a:rPr lang="en-US" b="1" dirty="0" err="1">
                <a:effectLst>
                  <a:outerShdw blurRad="38100" dist="38100" dir="2700000" algn="tl">
                    <a:srgbClr val="C0C0C0"/>
                  </a:outerShdw>
                </a:effectLst>
              </a:rPr>
              <a:t>có</a:t>
            </a:r>
            <a:r>
              <a:rPr lang="en-US" b="1" dirty="0">
                <a:effectLst>
                  <a:outerShdw blurRad="38100" dist="38100" dir="2700000" algn="tl">
                    <a:srgbClr val="C0C0C0"/>
                  </a:outerShdw>
                </a:effectLst>
              </a:rPr>
              <a:t>:</a:t>
            </a:r>
          </a:p>
          <a:p>
            <a:pPr eaLnBrk="0" hangingPunct="0">
              <a:lnSpc>
                <a:spcPct val="120000"/>
              </a:lnSpc>
              <a:spcBef>
                <a:spcPct val="50000"/>
              </a:spcBef>
              <a:defRPr/>
            </a:pPr>
            <a:r>
              <a:rPr lang="en-US" b="1" dirty="0">
                <a:effectLst>
                  <a:outerShdw blurRad="38100" dist="38100" dir="2700000" algn="tl">
                    <a:srgbClr val="C0C0C0"/>
                  </a:outerShdw>
                </a:effectLst>
              </a:rPr>
              <a:t>	A.  AA’// B’C’	B.  A’D’ // AB	C.  A’B’ // C’C	D.  A’D’ // B’C’</a:t>
            </a:r>
          </a:p>
        </p:txBody>
      </p:sp>
      <p:sp>
        <p:nvSpPr>
          <p:cNvPr id="17417" name="Rectangle 9"/>
          <p:cNvSpPr>
            <a:spLocks noChangeArrowheads="1"/>
          </p:cNvSpPr>
          <p:nvPr/>
        </p:nvSpPr>
        <p:spPr bwMode="auto">
          <a:xfrm>
            <a:off x="107950" y="4264025"/>
            <a:ext cx="7991475" cy="2347913"/>
          </a:xfrm>
          <a:prstGeom prst="rect">
            <a:avLst/>
          </a:prstGeom>
          <a:noFill/>
          <a:ln w="9525">
            <a:noFill/>
            <a:miter lim="800000"/>
            <a:headEnd/>
            <a:tailEnd/>
          </a:ln>
        </p:spPr>
        <p:txBody>
          <a:bodyPr anchor="ctr">
            <a:spAutoFit/>
          </a:bodyPr>
          <a:lstStyle/>
          <a:p>
            <a:pPr eaLnBrk="0" hangingPunct="0">
              <a:lnSpc>
                <a:spcPct val="90000"/>
              </a:lnSpc>
            </a:pPr>
            <a:r>
              <a:rPr lang="en-US" sz="2000" b="1" dirty="0" err="1"/>
              <a:t>Câu</a:t>
            </a:r>
            <a:r>
              <a:rPr lang="en-US" sz="2000" b="1" dirty="0"/>
              <a:t> 3:</a:t>
            </a:r>
            <a:r>
              <a:rPr lang="en-US" b="1" dirty="0"/>
              <a:t>  </a:t>
            </a:r>
            <a:r>
              <a:rPr lang="en-US" b="1" dirty="0" err="1"/>
              <a:t>Hình</a:t>
            </a:r>
            <a:r>
              <a:rPr lang="en-US" b="1" dirty="0"/>
              <a:t> </a:t>
            </a:r>
            <a:r>
              <a:rPr lang="en-US" b="1" dirty="0" err="1"/>
              <a:t>hộp</a:t>
            </a:r>
            <a:r>
              <a:rPr lang="en-US" b="1" dirty="0"/>
              <a:t> </a:t>
            </a:r>
            <a:r>
              <a:rPr lang="en-US" b="1" dirty="0" err="1"/>
              <a:t>chữ</a:t>
            </a:r>
            <a:r>
              <a:rPr lang="en-US" b="1" dirty="0"/>
              <a:t> </a:t>
            </a:r>
            <a:r>
              <a:rPr lang="en-US" b="1" dirty="0" err="1"/>
              <a:t>nhật</a:t>
            </a:r>
            <a:r>
              <a:rPr lang="en-US" b="1" dirty="0"/>
              <a:t> </a:t>
            </a:r>
            <a:r>
              <a:rPr lang="en-US" b="1" dirty="0" err="1"/>
              <a:t>trên</a:t>
            </a:r>
            <a:r>
              <a:rPr lang="en-US" b="1" dirty="0"/>
              <a:t> </a:t>
            </a:r>
            <a:r>
              <a:rPr lang="en-US" b="1" dirty="0" err="1"/>
              <a:t>có</a:t>
            </a:r>
            <a:r>
              <a:rPr lang="en-US" b="1" dirty="0"/>
              <a:t>:</a:t>
            </a:r>
          </a:p>
          <a:p>
            <a:pPr eaLnBrk="0" hangingPunct="0">
              <a:lnSpc>
                <a:spcPct val="90000"/>
              </a:lnSpc>
            </a:pPr>
            <a:endParaRPr lang="en-US" b="1" dirty="0"/>
          </a:p>
          <a:p>
            <a:pPr eaLnBrk="0" hangingPunct="0">
              <a:lnSpc>
                <a:spcPct val="90000"/>
              </a:lnSpc>
            </a:pPr>
            <a:r>
              <a:rPr lang="en-US" b="1" dirty="0"/>
              <a:t>	A, mp(ABCD) </a:t>
            </a:r>
            <a:r>
              <a:rPr lang="en-US" b="1" dirty="0" err="1"/>
              <a:t>và</a:t>
            </a:r>
            <a:r>
              <a:rPr lang="en-US" b="1" dirty="0"/>
              <a:t> mp(DCC’D’) </a:t>
            </a:r>
            <a:r>
              <a:rPr lang="en-US" b="1" dirty="0" err="1"/>
              <a:t>cắt</a:t>
            </a:r>
            <a:r>
              <a:rPr lang="en-US" b="1" dirty="0"/>
              <a:t> </a:t>
            </a:r>
            <a:r>
              <a:rPr lang="en-US" b="1" dirty="0" err="1"/>
              <a:t>nhau</a:t>
            </a:r>
            <a:r>
              <a:rPr lang="en-US" b="1" dirty="0"/>
              <a:t>;</a:t>
            </a:r>
          </a:p>
          <a:p>
            <a:pPr eaLnBrk="0" hangingPunct="0">
              <a:lnSpc>
                <a:spcPct val="90000"/>
              </a:lnSpc>
            </a:pPr>
            <a:endParaRPr lang="en-US" b="1" dirty="0"/>
          </a:p>
          <a:p>
            <a:pPr eaLnBrk="0" hangingPunct="0">
              <a:lnSpc>
                <a:spcPct val="90000"/>
              </a:lnSpc>
            </a:pPr>
            <a:r>
              <a:rPr lang="en-US" b="1" dirty="0"/>
              <a:t>	B, mp(ABCD) // mp(ABB’A’);</a:t>
            </a:r>
          </a:p>
          <a:p>
            <a:pPr eaLnBrk="0" hangingPunct="0">
              <a:lnSpc>
                <a:spcPct val="90000"/>
              </a:lnSpc>
            </a:pPr>
            <a:endParaRPr lang="en-US" b="1" dirty="0"/>
          </a:p>
          <a:p>
            <a:pPr eaLnBrk="0" hangingPunct="0">
              <a:lnSpc>
                <a:spcPct val="90000"/>
              </a:lnSpc>
            </a:pPr>
            <a:r>
              <a:rPr lang="en-US" b="1" dirty="0"/>
              <a:t>	C, mp(BCC’B’) // mp(A’B’C’D’)</a:t>
            </a:r>
          </a:p>
          <a:p>
            <a:pPr eaLnBrk="0" hangingPunct="0">
              <a:lnSpc>
                <a:spcPct val="90000"/>
              </a:lnSpc>
            </a:pPr>
            <a:endParaRPr lang="en-US" b="1" dirty="0"/>
          </a:p>
          <a:p>
            <a:pPr eaLnBrk="0" hangingPunct="0">
              <a:lnSpc>
                <a:spcPct val="90000"/>
              </a:lnSpc>
            </a:pPr>
            <a:r>
              <a:rPr lang="en-US" b="1" dirty="0"/>
              <a:t>	D, mp(ABB’A’) </a:t>
            </a:r>
            <a:r>
              <a:rPr lang="en-US" b="1" dirty="0" err="1"/>
              <a:t>và</a:t>
            </a:r>
            <a:r>
              <a:rPr lang="en-US" b="1" dirty="0"/>
              <a:t> mp (DCC’D’) </a:t>
            </a:r>
            <a:r>
              <a:rPr lang="en-US" b="1" dirty="0" err="1"/>
              <a:t>cắt</a:t>
            </a:r>
            <a:r>
              <a:rPr lang="en-US" b="1" dirty="0"/>
              <a:t> </a:t>
            </a:r>
            <a:r>
              <a:rPr lang="en-US" b="1" dirty="0" err="1"/>
              <a:t>nhau</a:t>
            </a:r>
            <a:endParaRPr lang="en-US" b="1" dirty="0"/>
          </a:p>
        </p:txBody>
      </p:sp>
      <p:sp>
        <p:nvSpPr>
          <p:cNvPr id="17418" name="Oval 10"/>
          <p:cNvSpPr>
            <a:spLocks noChangeArrowheads="1"/>
          </p:cNvSpPr>
          <p:nvPr/>
        </p:nvSpPr>
        <p:spPr bwMode="auto">
          <a:xfrm>
            <a:off x="2843213" y="2781300"/>
            <a:ext cx="360362" cy="503238"/>
          </a:xfrm>
          <a:prstGeom prst="ellipse">
            <a:avLst/>
          </a:prstGeom>
          <a:noFill/>
          <a:ln w="38100">
            <a:solidFill>
              <a:srgbClr val="343DEC"/>
            </a:solidFill>
            <a:round/>
            <a:headEnd/>
            <a:tailEnd/>
          </a:ln>
        </p:spPr>
        <p:txBody>
          <a:bodyPr wrap="none" anchor="ctr"/>
          <a:lstStyle/>
          <a:p>
            <a:endParaRPr lang="en-US"/>
          </a:p>
        </p:txBody>
      </p:sp>
      <p:sp>
        <p:nvSpPr>
          <p:cNvPr id="17419" name="Oval 11"/>
          <p:cNvSpPr>
            <a:spLocks noChangeArrowheads="1"/>
          </p:cNvSpPr>
          <p:nvPr/>
        </p:nvSpPr>
        <p:spPr bwMode="auto">
          <a:xfrm>
            <a:off x="6516688" y="3716338"/>
            <a:ext cx="360362" cy="503237"/>
          </a:xfrm>
          <a:prstGeom prst="ellipse">
            <a:avLst/>
          </a:prstGeom>
          <a:noFill/>
          <a:ln w="38100">
            <a:solidFill>
              <a:srgbClr val="343DEC"/>
            </a:solidFill>
            <a:round/>
            <a:headEnd/>
            <a:tailEnd/>
          </a:ln>
        </p:spPr>
        <p:txBody>
          <a:bodyPr wrap="none" anchor="ctr"/>
          <a:lstStyle/>
          <a:p>
            <a:endParaRPr lang="en-US"/>
          </a:p>
        </p:txBody>
      </p:sp>
      <p:sp>
        <p:nvSpPr>
          <p:cNvPr id="17420" name="Oval 12"/>
          <p:cNvSpPr>
            <a:spLocks noChangeArrowheads="1"/>
          </p:cNvSpPr>
          <p:nvPr/>
        </p:nvSpPr>
        <p:spPr bwMode="auto">
          <a:xfrm>
            <a:off x="971550" y="4724400"/>
            <a:ext cx="360363" cy="503238"/>
          </a:xfrm>
          <a:prstGeom prst="ellipse">
            <a:avLst/>
          </a:prstGeom>
          <a:noFill/>
          <a:ln w="38100">
            <a:solidFill>
              <a:srgbClr val="343DEC"/>
            </a:solidFill>
            <a:round/>
            <a:headEnd/>
            <a:tailEnd/>
          </a:ln>
        </p:spPr>
        <p:txBody>
          <a:bodyPr wrap="none" anchor="ctr"/>
          <a:lstStyle/>
          <a:p>
            <a:endParaRPr lang="en-US"/>
          </a:p>
        </p:txBody>
      </p:sp>
      <p:grpSp>
        <p:nvGrpSpPr>
          <p:cNvPr id="15373" name="Group 13"/>
          <p:cNvGrpSpPr>
            <a:grpSpLocks/>
          </p:cNvGrpSpPr>
          <p:nvPr/>
        </p:nvGrpSpPr>
        <p:grpSpPr bwMode="auto">
          <a:xfrm>
            <a:off x="0" y="44450"/>
            <a:ext cx="9036050" cy="784225"/>
            <a:chOff x="-23" y="33"/>
            <a:chExt cx="5692" cy="494"/>
          </a:xfrm>
        </p:grpSpPr>
        <p:sp>
          <p:nvSpPr>
            <p:cNvPr id="17422" name="AutoShape 14"/>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7423" name="Freeform 15"/>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5376" name="Text Box 16"/>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5377" name="Rectangle 17"/>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5378" name="Group 18"/>
            <p:cNvGrpSpPr>
              <a:grpSpLocks/>
            </p:cNvGrpSpPr>
            <p:nvPr/>
          </p:nvGrpSpPr>
          <p:grpSpPr bwMode="auto">
            <a:xfrm>
              <a:off x="-23" y="33"/>
              <a:ext cx="5569" cy="494"/>
              <a:chOff x="0" y="982"/>
              <a:chExt cx="5481" cy="673"/>
            </a:xfrm>
          </p:grpSpPr>
          <p:sp>
            <p:nvSpPr>
              <p:cNvPr id="15381" name="AutoShape 19"/>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5382" name="Group 20"/>
              <p:cNvGrpSpPr>
                <a:grpSpLocks/>
              </p:cNvGrpSpPr>
              <p:nvPr/>
            </p:nvGrpSpPr>
            <p:grpSpPr bwMode="auto">
              <a:xfrm>
                <a:off x="0" y="982"/>
                <a:ext cx="696" cy="673"/>
                <a:chOff x="-144" y="1056"/>
                <a:chExt cx="586" cy="625"/>
              </a:xfrm>
            </p:grpSpPr>
            <p:grpSp>
              <p:nvGrpSpPr>
                <p:cNvPr id="15383" name="Group 21"/>
                <p:cNvGrpSpPr>
                  <a:grpSpLocks/>
                </p:cNvGrpSpPr>
                <p:nvPr/>
              </p:nvGrpSpPr>
              <p:grpSpPr bwMode="auto">
                <a:xfrm rot="5400000">
                  <a:off x="72" y="1305"/>
                  <a:ext cx="173" cy="173"/>
                  <a:chOff x="1872" y="1824"/>
                  <a:chExt cx="2014" cy="1821"/>
                </a:xfrm>
              </p:grpSpPr>
              <p:sp>
                <p:nvSpPr>
                  <p:cNvPr id="17430" name="AutoShape 22"/>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7431" name="AutoShape 23"/>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7432" name="AutoShape 24"/>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96" name="Oval 2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5397" name="Oval 2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7435" name="Oval 27"/>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5399" name="Oval 28"/>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7437" name="Oval 29"/>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401" name="Oval 30"/>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7439" name="AutoShape 31"/>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7440" name="AutoShape 32"/>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7441" name="AutoShape 33"/>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5387" name="Oval 34"/>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5388" name="Oval 35"/>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7444" name="Oval 36"/>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5390" name="Oval 37"/>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7446" name="Oval 38"/>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5392" name="Oval 39"/>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5379" name="Text Box 40"/>
            <p:cNvSpPr txBox="1">
              <a:spLocks noChangeArrowheads="1"/>
            </p:cNvSpPr>
            <p:nvPr/>
          </p:nvSpPr>
          <p:spPr bwMode="auto">
            <a:xfrm>
              <a:off x="709" y="125"/>
              <a:ext cx="4708" cy="2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000" b="1"/>
                <a:t>Luyện tập</a:t>
              </a:r>
            </a:p>
          </p:txBody>
        </p:sp>
        <p:sp>
          <p:nvSpPr>
            <p:cNvPr id="17449" name="Text Box 41"/>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3</a:t>
              </a:r>
              <a:endParaRPr lang="en-US" sz="4000" b="1" dirty="0">
                <a:solidFill>
                  <a:srgbClr val="FF0000"/>
                </a:solidFill>
                <a:effectLst>
                  <a:outerShdw blurRad="38100" dist="38100" dir="2700000" algn="tl">
                    <a:srgbClr val="C0C0C0"/>
                  </a:outerShdw>
                </a:effectLs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0-#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4"/>
                                        </p:tgtEl>
                                        <p:attrNameLst>
                                          <p:attrName>style.visibility</p:attrName>
                                        </p:attrNameLst>
                                      </p:cBhvr>
                                      <p:to>
                                        <p:strVal val="visible"/>
                                      </p:to>
                                    </p:set>
                                    <p:anim calcmode="lin" valueType="num">
                                      <p:cBhvr additive="base">
                                        <p:cTn id="15" dur="500" fill="hold"/>
                                        <p:tgtEl>
                                          <p:spTgt spid="17414"/>
                                        </p:tgtEl>
                                        <p:attrNameLst>
                                          <p:attrName>ppt_x</p:attrName>
                                        </p:attrNameLst>
                                      </p:cBhvr>
                                      <p:tavLst>
                                        <p:tav tm="0">
                                          <p:val>
                                            <p:strVal val="0-#ppt_w/2"/>
                                          </p:val>
                                        </p:tav>
                                        <p:tav tm="100000">
                                          <p:val>
                                            <p:strVal val="#ppt_x"/>
                                          </p:val>
                                        </p:tav>
                                      </p:tavLst>
                                    </p:anim>
                                    <p:anim calcmode="lin" valueType="num">
                                      <p:cBhvr additive="base">
                                        <p:cTn id="16"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7415"/>
                                        </p:tgtEl>
                                        <p:attrNameLst>
                                          <p:attrName>style.visibility</p:attrName>
                                        </p:attrNameLst>
                                      </p:cBhvr>
                                      <p:to>
                                        <p:strVal val="visible"/>
                                      </p:to>
                                    </p:set>
                                    <p:animEffect transition="in" filter="box(in)">
                                      <p:cBhvr>
                                        <p:cTn id="21" dur="500"/>
                                        <p:tgtEl>
                                          <p:spTgt spid="174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418"/>
                                        </p:tgtEl>
                                        <p:attrNameLst>
                                          <p:attrName>style.visibility</p:attrName>
                                        </p:attrNameLst>
                                      </p:cBhvr>
                                      <p:to>
                                        <p:strVal val="visible"/>
                                      </p:to>
                                    </p:set>
                                    <p:anim calcmode="lin" valueType="num">
                                      <p:cBhvr additive="base">
                                        <p:cTn id="26" dur="500" fill="hold"/>
                                        <p:tgtEl>
                                          <p:spTgt spid="17418"/>
                                        </p:tgtEl>
                                        <p:attrNameLst>
                                          <p:attrName>ppt_x</p:attrName>
                                        </p:attrNameLst>
                                      </p:cBhvr>
                                      <p:tavLst>
                                        <p:tav tm="0">
                                          <p:val>
                                            <p:strVal val="#ppt_x"/>
                                          </p:val>
                                        </p:tav>
                                        <p:tav tm="100000">
                                          <p:val>
                                            <p:strVal val="#ppt_x"/>
                                          </p:val>
                                        </p:tav>
                                      </p:tavLst>
                                    </p:anim>
                                    <p:anim calcmode="lin" valueType="num">
                                      <p:cBhvr additive="base">
                                        <p:cTn id="27"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7416"/>
                                        </p:tgtEl>
                                        <p:attrNameLst>
                                          <p:attrName>style.visibility</p:attrName>
                                        </p:attrNameLst>
                                      </p:cBhvr>
                                      <p:to>
                                        <p:strVal val="visible"/>
                                      </p:to>
                                    </p:set>
                                    <p:anim calcmode="lin" valueType="num">
                                      <p:cBhvr additive="base">
                                        <p:cTn id="32" dur="500" fill="hold"/>
                                        <p:tgtEl>
                                          <p:spTgt spid="17416"/>
                                        </p:tgtEl>
                                        <p:attrNameLst>
                                          <p:attrName>ppt_x</p:attrName>
                                        </p:attrNameLst>
                                      </p:cBhvr>
                                      <p:tavLst>
                                        <p:tav tm="0">
                                          <p:val>
                                            <p:strVal val="0-#ppt_w/2"/>
                                          </p:val>
                                        </p:tav>
                                        <p:tav tm="100000">
                                          <p:val>
                                            <p:strVal val="#ppt_x"/>
                                          </p:val>
                                        </p:tav>
                                      </p:tavLst>
                                    </p:anim>
                                    <p:anim calcmode="lin" valueType="num">
                                      <p:cBhvr additive="base">
                                        <p:cTn id="33"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419"/>
                                        </p:tgtEl>
                                        <p:attrNameLst>
                                          <p:attrName>style.visibility</p:attrName>
                                        </p:attrNameLst>
                                      </p:cBhvr>
                                      <p:to>
                                        <p:strVal val="visible"/>
                                      </p:to>
                                    </p:set>
                                    <p:anim calcmode="lin" valueType="num">
                                      <p:cBhvr additive="base">
                                        <p:cTn id="38" dur="500" fill="hold"/>
                                        <p:tgtEl>
                                          <p:spTgt spid="17419"/>
                                        </p:tgtEl>
                                        <p:attrNameLst>
                                          <p:attrName>ppt_x</p:attrName>
                                        </p:attrNameLst>
                                      </p:cBhvr>
                                      <p:tavLst>
                                        <p:tav tm="0">
                                          <p:val>
                                            <p:strVal val="#ppt_x"/>
                                          </p:val>
                                        </p:tav>
                                        <p:tav tm="100000">
                                          <p:val>
                                            <p:strVal val="#ppt_x"/>
                                          </p:val>
                                        </p:tav>
                                      </p:tavLst>
                                    </p:anim>
                                    <p:anim calcmode="lin" valueType="num">
                                      <p:cBhvr additive="base">
                                        <p:cTn id="39"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7417"/>
                                        </p:tgtEl>
                                        <p:attrNameLst>
                                          <p:attrName>style.visibility</p:attrName>
                                        </p:attrNameLst>
                                      </p:cBhvr>
                                      <p:to>
                                        <p:strVal val="visible"/>
                                      </p:to>
                                    </p:set>
                                    <p:anim calcmode="lin" valueType="num">
                                      <p:cBhvr additive="base">
                                        <p:cTn id="44" dur="500" fill="hold"/>
                                        <p:tgtEl>
                                          <p:spTgt spid="17417"/>
                                        </p:tgtEl>
                                        <p:attrNameLst>
                                          <p:attrName>ppt_x</p:attrName>
                                        </p:attrNameLst>
                                      </p:cBhvr>
                                      <p:tavLst>
                                        <p:tav tm="0">
                                          <p:val>
                                            <p:strVal val="0-#ppt_w/2"/>
                                          </p:val>
                                        </p:tav>
                                        <p:tav tm="100000">
                                          <p:val>
                                            <p:strVal val="#ppt_x"/>
                                          </p:val>
                                        </p:tav>
                                      </p:tavLst>
                                    </p:anim>
                                    <p:anim calcmode="lin" valueType="num">
                                      <p:cBhvr additive="base">
                                        <p:cTn id="45"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420"/>
                                        </p:tgtEl>
                                        <p:attrNameLst>
                                          <p:attrName>style.visibility</p:attrName>
                                        </p:attrNameLst>
                                      </p:cBhvr>
                                      <p:to>
                                        <p:strVal val="visible"/>
                                      </p:to>
                                    </p:set>
                                    <p:anim calcmode="lin" valueType="num">
                                      <p:cBhvr additive="base">
                                        <p:cTn id="50" dur="500" fill="hold"/>
                                        <p:tgtEl>
                                          <p:spTgt spid="17420"/>
                                        </p:tgtEl>
                                        <p:attrNameLst>
                                          <p:attrName>ppt_x</p:attrName>
                                        </p:attrNameLst>
                                      </p:cBhvr>
                                      <p:tavLst>
                                        <p:tav tm="0">
                                          <p:val>
                                            <p:strVal val="#ppt_x"/>
                                          </p:val>
                                        </p:tav>
                                        <p:tav tm="100000">
                                          <p:val>
                                            <p:strVal val="#ppt_x"/>
                                          </p:val>
                                        </p:tav>
                                      </p:tavLst>
                                    </p:anim>
                                    <p:anim calcmode="lin" valueType="num">
                                      <p:cBhvr additive="base">
                                        <p:cTn id="51"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P spid="17415" grpId="0"/>
      <p:bldP spid="17416" grpId="0"/>
      <p:bldP spid="17417" grpId="0"/>
      <p:bldP spid="17418" grpId="0" animBg="1"/>
      <p:bldP spid="17419" grpId="0" animBg="1"/>
      <p:bldP spid="174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76200" y="76200"/>
            <a:ext cx="3475038" cy="5440363"/>
            <a:chOff x="-48" y="48"/>
            <a:chExt cx="2189" cy="3427"/>
          </a:xfrm>
        </p:grpSpPr>
        <p:pic>
          <p:nvPicPr>
            <p:cNvPr id="16390" name="Picture 3" descr="BACK032"/>
            <p:cNvPicPr>
              <a:picLocks noChangeAspect="1" noChangeArrowheads="1"/>
            </p:cNvPicPr>
            <p:nvPr/>
          </p:nvPicPr>
          <p:blipFill>
            <a:blip r:embed="rId3"/>
            <a:srcRect/>
            <a:stretch>
              <a:fillRect/>
            </a:stretch>
          </p:blipFill>
          <p:spPr bwMode="auto">
            <a:xfrm>
              <a:off x="-48" y="48"/>
              <a:ext cx="2189" cy="1615"/>
            </a:xfrm>
            <a:prstGeom prst="rect">
              <a:avLst/>
            </a:prstGeom>
            <a:noFill/>
            <a:ln w="9525">
              <a:noFill/>
              <a:miter lim="800000"/>
              <a:headEnd/>
              <a:tailEnd/>
            </a:ln>
          </p:spPr>
        </p:pic>
        <p:pic>
          <p:nvPicPr>
            <p:cNvPr id="16391" name="Picture 4"/>
            <p:cNvPicPr>
              <a:picLocks noChangeArrowheads="1"/>
            </p:cNvPicPr>
            <p:nvPr/>
          </p:nvPicPr>
          <p:blipFill>
            <a:blip r:embed="rId4"/>
            <a:srcRect/>
            <a:stretch>
              <a:fillRect/>
            </a:stretch>
          </p:blipFill>
          <p:spPr bwMode="auto">
            <a:xfrm>
              <a:off x="0" y="1888"/>
              <a:ext cx="1452" cy="1587"/>
            </a:xfrm>
            <a:prstGeom prst="rect">
              <a:avLst/>
            </a:prstGeom>
            <a:noFill/>
            <a:ln w="9525">
              <a:noFill/>
              <a:miter lim="800000"/>
              <a:headEnd/>
              <a:tailEnd/>
            </a:ln>
          </p:spPr>
        </p:pic>
      </p:grpSp>
      <p:sp>
        <p:nvSpPr>
          <p:cNvPr id="18437" name="Rectangle 5"/>
          <p:cNvSpPr>
            <a:spLocks noChangeArrowheads="1"/>
          </p:cNvSpPr>
          <p:nvPr/>
        </p:nvSpPr>
        <p:spPr bwMode="auto">
          <a:xfrm>
            <a:off x="250825" y="1295400"/>
            <a:ext cx="2873375" cy="1143000"/>
          </a:xfrm>
          <a:prstGeom prst="rect">
            <a:avLst/>
          </a:prstGeom>
          <a:noFill/>
          <a:ln w="9525">
            <a:noFill/>
            <a:miter lim="800000"/>
            <a:headEnd/>
            <a:tailEnd/>
          </a:ln>
        </p:spPr>
        <p:txBody>
          <a:bodyPr lIns="92075" tIns="46038" rIns="92075" bIns="46038" anchor="ctr"/>
          <a:lstStyle/>
          <a:p>
            <a:pPr algn="ctr"/>
            <a:r>
              <a:rPr lang="en-US" sz="1600" b="1" i="1">
                <a:solidFill>
                  <a:srgbClr val="F31B59"/>
                </a:solidFill>
                <a:latin typeface="Times New Roman" pitchFamily="18" charset="0"/>
              </a:rPr>
              <a:t>Hướng dẫn bài tập học ở nhà</a:t>
            </a:r>
          </a:p>
        </p:txBody>
      </p:sp>
      <p:pic>
        <p:nvPicPr>
          <p:cNvPr id="16388" name="Picture 6" descr="BACK036"/>
          <p:cNvPicPr>
            <a:picLocks noChangeAspect="1" noChangeArrowheads="1"/>
          </p:cNvPicPr>
          <p:nvPr/>
        </p:nvPicPr>
        <p:blipFill>
          <a:blip r:embed="rId5"/>
          <a:srcRect/>
          <a:stretch>
            <a:fillRect/>
          </a:stretch>
        </p:blipFill>
        <p:spPr bwMode="auto">
          <a:xfrm>
            <a:off x="2438400" y="0"/>
            <a:ext cx="7086600" cy="6781800"/>
          </a:xfrm>
          <a:prstGeom prst="rect">
            <a:avLst/>
          </a:prstGeom>
          <a:noFill/>
          <a:ln w="9525">
            <a:noFill/>
            <a:miter lim="800000"/>
            <a:headEnd/>
            <a:tailEnd/>
          </a:ln>
        </p:spPr>
      </p:pic>
      <p:sp>
        <p:nvSpPr>
          <p:cNvPr id="18439" name="Rectangle 7"/>
          <p:cNvSpPr>
            <a:spLocks noChangeArrowheads="1"/>
          </p:cNvSpPr>
          <p:nvPr/>
        </p:nvSpPr>
        <p:spPr bwMode="auto">
          <a:xfrm>
            <a:off x="4284663" y="1085850"/>
            <a:ext cx="4248150" cy="4359275"/>
          </a:xfrm>
          <a:prstGeom prst="rect">
            <a:avLst/>
          </a:prstGeom>
          <a:noFill/>
          <a:ln w="9525">
            <a:noFill/>
            <a:miter lim="800000"/>
            <a:headEnd/>
            <a:tailEnd/>
          </a:ln>
        </p:spPr>
        <p:txBody>
          <a:bodyPr>
            <a:spAutoFit/>
          </a:bodyPr>
          <a:lstStyle/>
          <a:p>
            <a:r>
              <a:rPr lang="en-US" sz="2000" b="1">
                <a:solidFill>
                  <a:srgbClr val="343DEC"/>
                </a:solidFill>
              </a:rPr>
              <a:t>- Ôn lại bài</a:t>
            </a:r>
          </a:p>
          <a:p>
            <a:r>
              <a:rPr lang="en-US" sz="2000" b="1">
                <a:solidFill>
                  <a:srgbClr val="343DEC"/>
                </a:solidFill>
              </a:rPr>
              <a:t>- Nắm vững vị trí tương đối của hai đường thẳng phân biệt trong không gian (cắt nhau, song song, chéo nhau).</a:t>
            </a:r>
          </a:p>
          <a:p>
            <a:r>
              <a:rPr lang="en-US" sz="2000" b="1">
                <a:solidFill>
                  <a:srgbClr val="343DEC"/>
                </a:solidFill>
              </a:rPr>
              <a:t>- Khi nào thì đường thẳng song song với mặt phẳng, khi nào hai  mặt phẳng song song với nhau. Lấy ví dụ thực tế minh hoạ.</a:t>
            </a:r>
          </a:p>
          <a:p>
            <a:r>
              <a:rPr lang="en-US" sz="2000" b="1">
                <a:solidFill>
                  <a:srgbClr val="343DEC"/>
                </a:solidFill>
              </a:rPr>
              <a:t>- BTVN: 5, 6, 7 SGK/100</a:t>
            </a:r>
          </a:p>
          <a:p>
            <a:r>
              <a:rPr lang="en-US" sz="2000" b="1">
                <a:solidFill>
                  <a:srgbClr val="343DEC"/>
                </a:solidFill>
              </a:rPr>
              <a:t>	7,8,9,11 SBT/106,107</a:t>
            </a:r>
          </a:p>
          <a:p>
            <a:r>
              <a:rPr lang="en-US" sz="2000" b="1">
                <a:solidFill>
                  <a:srgbClr val="343DEC"/>
                </a:solidFill>
              </a:rPr>
              <a:t>- Ôn công thức tính thể tích hình hộp chữ nhật, hình lập phương.</a:t>
            </a:r>
          </a:p>
          <a:p>
            <a:endParaRPr lang="en-US" sz="2000" b="1">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ox(in)">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8439">
                                            <p:txEl>
                                              <p:pRg st="0" end="0"/>
                                            </p:txEl>
                                          </p:spTgt>
                                        </p:tgtEl>
                                        <p:attrNameLst>
                                          <p:attrName>style.visibility</p:attrName>
                                        </p:attrNameLst>
                                      </p:cBhvr>
                                      <p:to>
                                        <p:strVal val="visible"/>
                                      </p:to>
                                    </p:set>
                                    <p:animEffect transition="in" filter="box(out)">
                                      <p:cBhvr>
                                        <p:cTn id="12" dur="500"/>
                                        <p:tgtEl>
                                          <p:spTgt spid="184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8439">
                                            <p:txEl>
                                              <p:pRg st="1" end="1"/>
                                            </p:txEl>
                                          </p:spTgt>
                                        </p:tgtEl>
                                        <p:attrNameLst>
                                          <p:attrName>style.visibility</p:attrName>
                                        </p:attrNameLst>
                                      </p:cBhvr>
                                      <p:to>
                                        <p:strVal val="visible"/>
                                      </p:to>
                                    </p:set>
                                    <p:animEffect transition="in" filter="box(out)">
                                      <p:cBhvr>
                                        <p:cTn id="17" dur="500"/>
                                        <p:tgtEl>
                                          <p:spTgt spid="184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8439">
                                            <p:txEl>
                                              <p:pRg st="2" end="2"/>
                                            </p:txEl>
                                          </p:spTgt>
                                        </p:tgtEl>
                                        <p:attrNameLst>
                                          <p:attrName>style.visibility</p:attrName>
                                        </p:attrNameLst>
                                      </p:cBhvr>
                                      <p:to>
                                        <p:strVal val="visible"/>
                                      </p:to>
                                    </p:set>
                                    <p:animEffect transition="in" filter="box(out)">
                                      <p:cBhvr>
                                        <p:cTn id="22" dur="500"/>
                                        <p:tgtEl>
                                          <p:spTgt spid="184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8439">
                                            <p:txEl>
                                              <p:pRg st="3" end="3"/>
                                            </p:txEl>
                                          </p:spTgt>
                                        </p:tgtEl>
                                        <p:attrNameLst>
                                          <p:attrName>style.visibility</p:attrName>
                                        </p:attrNameLst>
                                      </p:cBhvr>
                                      <p:to>
                                        <p:strVal val="visible"/>
                                      </p:to>
                                    </p:set>
                                    <p:animEffect transition="in" filter="box(out)">
                                      <p:cBhvr>
                                        <p:cTn id="27" dur="500"/>
                                        <p:tgtEl>
                                          <p:spTgt spid="184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8439">
                                            <p:txEl>
                                              <p:pRg st="4" end="4"/>
                                            </p:txEl>
                                          </p:spTgt>
                                        </p:tgtEl>
                                        <p:attrNameLst>
                                          <p:attrName>style.visibility</p:attrName>
                                        </p:attrNameLst>
                                      </p:cBhvr>
                                      <p:to>
                                        <p:strVal val="visible"/>
                                      </p:to>
                                    </p:set>
                                    <p:animEffect transition="in" filter="box(out)">
                                      <p:cBhvr>
                                        <p:cTn id="32" dur="500"/>
                                        <p:tgtEl>
                                          <p:spTgt spid="184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18439">
                                            <p:txEl>
                                              <p:pRg st="5" end="5"/>
                                            </p:txEl>
                                          </p:spTgt>
                                        </p:tgtEl>
                                        <p:attrNameLst>
                                          <p:attrName>style.visibility</p:attrName>
                                        </p:attrNameLst>
                                      </p:cBhvr>
                                      <p:to>
                                        <p:strVal val="visible"/>
                                      </p:to>
                                    </p:set>
                                    <p:animEffect transition="in" filter="box(out)">
                                      <p:cBhvr>
                                        <p:cTn id="37" dur="500"/>
                                        <p:tgtEl>
                                          <p:spTgt spid="184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479800" y="3644900"/>
            <a:ext cx="1524000" cy="457200"/>
          </a:xfrm>
          <a:prstGeom prst="rect">
            <a:avLst/>
          </a:prstGeom>
          <a:noFill/>
          <a:ln w="9525">
            <a:noFill/>
            <a:miter lim="800000"/>
            <a:headEnd/>
            <a:tailEnd/>
          </a:ln>
        </p:spPr>
        <p:txBody>
          <a:bodyPr wrap="none" anchor="ctr"/>
          <a:lstStyle/>
          <a:p>
            <a:pPr algn="ctr" eaLnBrk="0" hangingPunct="0">
              <a:spcBef>
                <a:spcPct val="20000"/>
              </a:spcBef>
            </a:pPr>
            <a:r>
              <a:rPr lang="en-US" sz="2800" b="1" u="sng" dirty="0" err="1">
                <a:solidFill>
                  <a:srgbClr val="343DEC"/>
                </a:solidFill>
                <a:latin typeface=".VnTime" pitchFamily="34" charset="0"/>
              </a:rPr>
              <a:t>Tr</a:t>
            </a:r>
            <a:r>
              <a:rPr lang="en-US" sz="2800" b="1" u="sng" dirty="0">
                <a:solidFill>
                  <a:srgbClr val="343DEC"/>
                </a:solidFill>
                <a:latin typeface=".VnTime" pitchFamily="34" charset="0"/>
              </a:rPr>
              <a:t>¶ </a:t>
            </a:r>
            <a:r>
              <a:rPr lang="en-US" sz="2800" b="1" u="sng" dirty="0" err="1">
                <a:solidFill>
                  <a:srgbClr val="343DEC"/>
                </a:solidFill>
                <a:latin typeface=".VnTime" pitchFamily="34" charset="0"/>
              </a:rPr>
              <a:t>lêi</a:t>
            </a:r>
            <a:endParaRPr lang="en-US" sz="2800" b="1" u="sng" dirty="0">
              <a:solidFill>
                <a:srgbClr val="343DEC"/>
              </a:solidFill>
              <a:latin typeface=".VnTime" pitchFamily="34" charset="0"/>
            </a:endParaRPr>
          </a:p>
        </p:txBody>
      </p:sp>
      <p:grpSp>
        <p:nvGrpSpPr>
          <p:cNvPr id="2" name="Group 3"/>
          <p:cNvGrpSpPr>
            <a:grpSpLocks/>
          </p:cNvGrpSpPr>
          <p:nvPr/>
        </p:nvGrpSpPr>
        <p:grpSpPr bwMode="auto">
          <a:xfrm>
            <a:off x="1258888" y="76200"/>
            <a:ext cx="6646862" cy="544513"/>
            <a:chOff x="827" y="48"/>
            <a:chExt cx="4187" cy="343"/>
          </a:xfrm>
        </p:grpSpPr>
        <p:sp>
          <p:nvSpPr>
            <p:cNvPr id="9256" name="AutoShape 4"/>
            <p:cNvSpPr>
              <a:spLocks noChangeArrowheads="1"/>
            </p:cNvSpPr>
            <p:nvPr/>
          </p:nvSpPr>
          <p:spPr bwMode="gray">
            <a:xfrm>
              <a:off x="827" y="48"/>
              <a:ext cx="4187" cy="343"/>
            </a:xfrm>
            <a:prstGeom prst="roundRect">
              <a:avLst>
                <a:gd name="adj" fmla="val 50000"/>
              </a:avLst>
            </a:prstGeom>
            <a:gradFill rotWithShape="1">
              <a:gsLst>
                <a:gs pos="0">
                  <a:schemeClr val="bg1"/>
                </a:gs>
                <a:gs pos="100000">
                  <a:srgbClr val="767676"/>
                </a:gs>
              </a:gsLst>
              <a:path path="shape">
                <a:fillToRect l="50000" t="50000" r="50000" b="50000"/>
              </a:path>
            </a:gradFill>
            <a:ln w="9525">
              <a:round/>
              <a:headEnd/>
              <a:tailEnd/>
            </a:ln>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2000" b="1">
                <a:solidFill>
                  <a:srgbClr val="990000"/>
                </a:solidFill>
              </a:endParaRPr>
            </a:p>
          </p:txBody>
        </p:sp>
        <p:sp>
          <p:nvSpPr>
            <p:cNvPr id="9257" name="WordArt 5"/>
            <p:cNvSpPr>
              <a:spLocks noChangeArrowheads="1" noChangeShapeType="1" noTextEdit="1"/>
            </p:cNvSpPr>
            <p:nvPr/>
          </p:nvSpPr>
          <p:spPr bwMode="auto">
            <a:xfrm>
              <a:off x="2097" y="96"/>
              <a:ext cx="1599" cy="197"/>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Kiểm tra bài cũ</a:t>
              </a:r>
            </a:p>
          </p:txBody>
        </p:sp>
      </p:grpSp>
      <p:sp>
        <p:nvSpPr>
          <p:cNvPr id="4102" name="Rectangle 6"/>
          <p:cNvSpPr>
            <a:spLocks noGrp="1" noChangeArrowheads="1"/>
          </p:cNvSpPr>
          <p:nvPr>
            <p:ph type="body" idx="1"/>
          </p:nvPr>
        </p:nvSpPr>
        <p:spPr>
          <a:xfrm>
            <a:off x="493713" y="1268413"/>
            <a:ext cx="8686800" cy="2189162"/>
          </a:xfrm>
        </p:spPr>
        <p:txBody>
          <a:bodyPr/>
          <a:lstStyle/>
          <a:p>
            <a:pPr eaLnBrk="1" hangingPunct="1">
              <a:lnSpc>
                <a:spcPct val="90000"/>
              </a:lnSpc>
              <a:buFontTx/>
              <a:buNone/>
            </a:pPr>
            <a:r>
              <a:rPr lang="en-US" sz="2200" dirty="0" smtClean="0"/>
              <a:t>Cho </a:t>
            </a:r>
            <a:r>
              <a:rPr lang="en-US" sz="2200" dirty="0" err="1" smtClean="0"/>
              <a:t>hình</a:t>
            </a:r>
            <a:r>
              <a:rPr lang="en-US" sz="2200" dirty="0" smtClean="0"/>
              <a:t> </a:t>
            </a:r>
            <a:r>
              <a:rPr lang="en-US" sz="2200" dirty="0" err="1" smtClean="0"/>
              <a:t>hộp</a:t>
            </a:r>
            <a:r>
              <a:rPr lang="en-US" sz="2200" dirty="0" smtClean="0"/>
              <a:t> </a:t>
            </a:r>
            <a:r>
              <a:rPr lang="en-US" sz="2200" dirty="0" err="1" smtClean="0"/>
              <a:t>chữ</a:t>
            </a:r>
            <a:r>
              <a:rPr lang="en-US" sz="2200" dirty="0" smtClean="0"/>
              <a:t> </a:t>
            </a:r>
            <a:r>
              <a:rPr lang="en-US" sz="2200" dirty="0" err="1" smtClean="0"/>
              <a:t>nhật</a:t>
            </a:r>
            <a:r>
              <a:rPr lang="en-US" sz="2200" dirty="0" smtClean="0"/>
              <a:t> ABCD.A’B’C’D’</a:t>
            </a:r>
          </a:p>
          <a:p>
            <a:pPr eaLnBrk="1" hangingPunct="1">
              <a:lnSpc>
                <a:spcPct val="90000"/>
              </a:lnSpc>
            </a:pPr>
            <a:r>
              <a:rPr lang="en-US" sz="2200" dirty="0" err="1" smtClean="0"/>
              <a:t>Hình</a:t>
            </a:r>
            <a:r>
              <a:rPr lang="en-US" sz="2200" dirty="0" smtClean="0"/>
              <a:t> </a:t>
            </a:r>
            <a:r>
              <a:rPr lang="en-US" sz="2200" dirty="0" err="1" smtClean="0"/>
              <a:t>hộp</a:t>
            </a:r>
            <a:r>
              <a:rPr lang="en-US" sz="2200" dirty="0" smtClean="0"/>
              <a:t> </a:t>
            </a:r>
            <a:r>
              <a:rPr lang="en-US" sz="2200" dirty="0" err="1" smtClean="0"/>
              <a:t>chữ</a:t>
            </a:r>
            <a:r>
              <a:rPr lang="en-US" sz="2200" dirty="0" smtClean="0"/>
              <a:t> </a:t>
            </a:r>
            <a:r>
              <a:rPr lang="en-US" sz="2200" dirty="0" err="1" smtClean="0"/>
              <a:t>nhật</a:t>
            </a:r>
            <a:r>
              <a:rPr lang="en-US" sz="2200" dirty="0" smtClean="0"/>
              <a:t> </a:t>
            </a:r>
            <a:r>
              <a:rPr lang="en-US" sz="2200" dirty="0" err="1" smtClean="0"/>
              <a:t>có</a:t>
            </a:r>
            <a:r>
              <a:rPr lang="en-US" sz="2200" dirty="0" smtClean="0"/>
              <a:t> </a:t>
            </a:r>
            <a:r>
              <a:rPr lang="en-US" sz="2200" dirty="0" err="1" smtClean="0"/>
              <a:t>mấy</a:t>
            </a:r>
            <a:r>
              <a:rPr lang="en-US" sz="2200" dirty="0" smtClean="0"/>
              <a:t> </a:t>
            </a:r>
            <a:r>
              <a:rPr lang="en-US" sz="2200" dirty="0" err="1" smtClean="0"/>
              <a:t>mặt</a:t>
            </a:r>
            <a:r>
              <a:rPr lang="en-US" sz="2200" dirty="0" smtClean="0"/>
              <a:t>? </a:t>
            </a:r>
          </a:p>
          <a:p>
            <a:pPr eaLnBrk="1" hangingPunct="1">
              <a:lnSpc>
                <a:spcPct val="90000"/>
              </a:lnSpc>
              <a:buFontTx/>
              <a:buNone/>
            </a:pPr>
            <a:r>
              <a:rPr lang="en-US" sz="2200" dirty="0" smtClean="0"/>
              <a:t>	</a:t>
            </a:r>
            <a:r>
              <a:rPr lang="en-US" sz="2200" dirty="0" err="1" smtClean="0"/>
              <a:t>Các</a:t>
            </a:r>
            <a:r>
              <a:rPr lang="en-US" sz="2200" dirty="0" smtClean="0"/>
              <a:t> </a:t>
            </a:r>
            <a:r>
              <a:rPr lang="en-US" sz="2200" dirty="0" err="1" smtClean="0"/>
              <a:t>mặt</a:t>
            </a:r>
            <a:r>
              <a:rPr lang="en-US" sz="2200" dirty="0" smtClean="0"/>
              <a:t> </a:t>
            </a:r>
            <a:r>
              <a:rPr lang="en-US" sz="2200" dirty="0" err="1" smtClean="0"/>
              <a:t>là</a:t>
            </a:r>
            <a:r>
              <a:rPr lang="en-US" sz="2200" dirty="0" smtClean="0"/>
              <a:t> </a:t>
            </a:r>
            <a:r>
              <a:rPr lang="en-US" sz="2200" dirty="0" err="1" smtClean="0"/>
              <a:t>hình</a:t>
            </a:r>
            <a:r>
              <a:rPr lang="en-US" sz="2200" dirty="0" smtClean="0"/>
              <a:t> </a:t>
            </a:r>
            <a:r>
              <a:rPr lang="en-US" sz="2200" dirty="0" err="1" smtClean="0"/>
              <a:t>gì</a:t>
            </a:r>
            <a:r>
              <a:rPr lang="en-US" sz="2200" dirty="0" smtClean="0"/>
              <a:t>? </a:t>
            </a:r>
            <a:r>
              <a:rPr lang="en-US" sz="2200" dirty="0" err="1" smtClean="0"/>
              <a:t>Kể</a:t>
            </a:r>
            <a:r>
              <a:rPr lang="en-US" sz="2200" dirty="0" smtClean="0"/>
              <a:t> </a:t>
            </a:r>
            <a:r>
              <a:rPr lang="en-US" sz="2200" dirty="0" err="1" smtClean="0"/>
              <a:t>tên</a:t>
            </a:r>
            <a:r>
              <a:rPr lang="en-US" sz="2200" dirty="0" smtClean="0"/>
              <a:t> </a:t>
            </a:r>
            <a:r>
              <a:rPr lang="en-US" sz="2200" dirty="0" err="1" smtClean="0"/>
              <a:t>một</a:t>
            </a:r>
            <a:r>
              <a:rPr lang="en-US" sz="2200" dirty="0" smtClean="0"/>
              <a:t> </a:t>
            </a:r>
            <a:r>
              <a:rPr lang="en-US" sz="2200" dirty="0" err="1" smtClean="0"/>
              <a:t>vài</a:t>
            </a:r>
            <a:r>
              <a:rPr lang="en-US" sz="2200" dirty="0" smtClean="0"/>
              <a:t> </a:t>
            </a:r>
            <a:r>
              <a:rPr lang="en-US" sz="2200" dirty="0" err="1" smtClean="0"/>
              <a:t>mặt</a:t>
            </a:r>
            <a:r>
              <a:rPr lang="en-US" sz="2200" dirty="0" smtClean="0"/>
              <a:t>.</a:t>
            </a:r>
          </a:p>
          <a:p>
            <a:pPr eaLnBrk="1" hangingPunct="1">
              <a:lnSpc>
                <a:spcPct val="90000"/>
              </a:lnSpc>
            </a:pPr>
            <a:r>
              <a:rPr lang="en-US" sz="2200" dirty="0" err="1" smtClean="0"/>
              <a:t>Hình</a:t>
            </a:r>
            <a:r>
              <a:rPr lang="en-US" sz="2200" dirty="0" smtClean="0"/>
              <a:t> </a:t>
            </a:r>
            <a:r>
              <a:rPr lang="en-US" sz="2200" dirty="0" err="1" smtClean="0"/>
              <a:t>hộp</a:t>
            </a:r>
            <a:r>
              <a:rPr lang="en-US" sz="2200" dirty="0" smtClean="0"/>
              <a:t> </a:t>
            </a:r>
            <a:r>
              <a:rPr lang="en-US" sz="2200" dirty="0" err="1" smtClean="0"/>
              <a:t>chữ</a:t>
            </a:r>
            <a:r>
              <a:rPr lang="en-US" sz="2200" dirty="0" smtClean="0"/>
              <a:t> </a:t>
            </a:r>
            <a:r>
              <a:rPr lang="en-US" sz="2200" dirty="0" err="1" smtClean="0"/>
              <a:t>nhật</a:t>
            </a:r>
            <a:r>
              <a:rPr lang="en-US" sz="2200" dirty="0" smtClean="0"/>
              <a:t> </a:t>
            </a:r>
            <a:r>
              <a:rPr lang="en-US" sz="2200" dirty="0" err="1" smtClean="0"/>
              <a:t>có</a:t>
            </a:r>
            <a:r>
              <a:rPr lang="en-US" sz="2200" dirty="0" smtClean="0"/>
              <a:t> </a:t>
            </a:r>
            <a:r>
              <a:rPr lang="en-US" sz="2200" dirty="0" err="1" smtClean="0"/>
              <a:t>mấy</a:t>
            </a:r>
            <a:r>
              <a:rPr lang="en-US" sz="2200" dirty="0" smtClean="0"/>
              <a:t> </a:t>
            </a:r>
            <a:r>
              <a:rPr lang="en-US" sz="2200" dirty="0" err="1" smtClean="0"/>
              <a:t>đỉnh</a:t>
            </a:r>
            <a:r>
              <a:rPr lang="en-US" sz="2200" dirty="0" smtClean="0"/>
              <a:t>? </a:t>
            </a:r>
            <a:r>
              <a:rPr lang="en-US" sz="2200" dirty="0" err="1" smtClean="0"/>
              <a:t>Mấy</a:t>
            </a:r>
            <a:r>
              <a:rPr lang="en-US" sz="2200" dirty="0" smtClean="0"/>
              <a:t> </a:t>
            </a:r>
            <a:r>
              <a:rPr lang="en-US" sz="2200" dirty="0" err="1" smtClean="0"/>
              <a:t>cạnh</a:t>
            </a:r>
            <a:r>
              <a:rPr lang="en-US" sz="2200" dirty="0" smtClean="0"/>
              <a:t>?</a:t>
            </a:r>
          </a:p>
          <a:p>
            <a:pPr eaLnBrk="1" hangingPunct="1">
              <a:lnSpc>
                <a:spcPct val="90000"/>
              </a:lnSpc>
            </a:pPr>
            <a:r>
              <a:rPr lang="en-US" sz="2200" dirty="0" smtClean="0"/>
              <a:t> </a:t>
            </a:r>
            <a:r>
              <a:rPr lang="en-US" sz="2200" b="1" dirty="0" smtClean="0"/>
              <a:t>AA’</a:t>
            </a:r>
            <a:r>
              <a:rPr lang="en-US" sz="2200" dirty="0" smtClean="0"/>
              <a:t> </a:t>
            </a:r>
            <a:r>
              <a:rPr lang="en-US" sz="2200" dirty="0" err="1" smtClean="0"/>
              <a:t>và</a:t>
            </a:r>
            <a:r>
              <a:rPr lang="en-US" sz="2200" dirty="0" smtClean="0"/>
              <a:t> </a:t>
            </a:r>
            <a:r>
              <a:rPr lang="en-US" sz="2200" b="1" dirty="0" smtClean="0"/>
              <a:t>BB</a:t>
            </a:r>
            <a:r>
              <a:rPr lang="en-US" sz="2200" b="1" dirty="0" smtClean="0">
                <a:solidFill>
                  <a:srgbClr val="0000FF"/>
                </a:solidFill>
              </a:rPr>
              <a:t>’</a:t>
            </a:r>
            <a:r>
              <a:rPr lang="en-US" sz="2200" dirty="0" smtClean="0"/>
              <a:t> </a:t>
            </a:r>
            <a:r>
              <a:rPr lang="en-US" sz="2200" dirty="0" err="1" smtClean="0"/>
              <a:t>có</a:t>
            </a:r>
            <a:r>
              <a:rPr lang="en-US" sz="2200" dirty="0" smtClean="0"/>
              <a:t> </a:t>
            </a:r>
            <a:r>
              <a:rPr lang="en-US" sz="2200" dirty="0" err="1" smtClean="0"/>
              <a:t>cùng</a:t>
            </a:r>
            <a:r>
              <a:rPr lang="en-US" sz="2200" dirty="0" smtClean="0"/>
              <a:t> </a:t>
            </a:r>
            <a:r>
              <a:rPr lang="en-US" sz="2200" dirty="0" err="1" smtClean="0"/>
              <a:t>nằm</a:t>
            </a:r>
            <a:r>
              <a:rPr lang="en-US" sz="2200" dirty="0" smtClean="0"/>
              <a:t> </a:t>
            </a:r>
            <a:r>
              <a:rPr lang="en-US" sz="2200" dirty="0" err="1" smtClean="0"/>
              <a:t>trong</a:t>
            </a:r>
            <a:r>
              <a:rPr lang="en-US" sz="2200" dirty="0" smtClean="0"/>
              <a:t> </a:t>
            </a:r>
            <a:r>
              <a:rPr lang="en-US" sz="2200" dirty="0" err="1" smtClean="0"/>
              <a:t>một</a:t>
            </a:r>
            <a:r>
              <a:rPr lang="en-US" sz="2200" dirty="0" smtClean="0"/>
              <a:t> </a:t>
            </a:r>
            <a:r>
              <a:rPr lang="en-US" sz="2200" dirty="0" err="1" smtClean="0"/>
              <a:t>mặt</a:t>
            </a:r>
            <a:r>
              <a:rPr lang="en-US" sz="2200" dirty="0" smtClean="0"/>
              <a:t> </a:t>
            </a:r>
            <a:r>
              <a:rPr lang="en-US" sz="2200" dirty="0" err="1" smtClean="0"/>
              <a:t>phẳng</a:t>
            </a:r>
            <a:r>
              <a:rPr lang="en-US" sz="2200" dirty="0" smtClean="0"/>
              <a:t> hay </a:t>
            </a:r>
            <a:r>
              <a:rPr lang="en-US" sz="2200" dirty="0" err="1" smtClean="0"/>
              <a:t>không</a:t>
            </a:r>
            <a:r>
              <a:rPr lang="en-US" sz="2200" dirty="0" smtClean="0"/>
              <a:t>? </a:t>
            </a:r>
          </a:p>
          <a:p>
            <a:pPr eaLnBrk="1" hangingPunct="1">
              <a:lnSpc>
                <a:spcPct val="90000"/>
              </a:lnSpc>
              <a:buFontTx/>
              <a:buNone/>
            </a:pPr>
            <a:r>
              <a:rPr lang="en-US" sz="2200" dirty="0" smtClean="0"/>
              <a:t>	</a:t>
            </a:r>
            <a:r>
              <a:rPr lang="en-US" sz="2200" dirty="0" err="1" smtClean="0"/>
              <a:t>Có</a:t>
            </a:r>
            <a:r>
              <a:rPr lang="en-US" sz="2200" dirty="0" smtClean="0"/>
              <a:t> </a:t>
            </a:r>
            <a:r>
              <a:rPr lang="en-US" sz="2200" dirty="0" err="1" smtClean="0"/>
              <a:t>điểm</a:t>
            </a:r>
            <a:r>
              <a:rPr lang="en-US" sz="2200" dirty="0" smtClean="0"/>
              <a:t> </a:t>
            </a:r>
            <a:r>
              <a:rPr lang="en-US" sz="2200" dirty="0" err="1" smtClean="0"/>
              <a:t>chung</a:t>
            </a:r>
            <a:r>
              <a:rPr lang="en-US" sz="2200" dirty="0" smtClean="0"/>
              <a:t> hay </a:t>
            </a:r>
            <a:r>
              <a:rPr lang="en-US" sz="2200" dirty="0" err="1" smtClean="0"/>
              <a:t>không</a:t>
            </a:r>
            <a:r>
              <a:rPr lang="en-US" sz="2200" dirty="0" smtClean="0"/>
              <a:t>?</a:t>
            </a:r>
          </a:p>
        </p:txBody>
      </p:sp>
      <p:sp>
        <p:nvSpPr>
          <p:cNvPr id="4103" name="Rectangle 7"/>
          <p:cNvSpPr>
            <a:spLocks noChangeArrowheads="1"/>
          </p:cNvSpPr>
          <p:nvPr/>
        </p:nvSpPr>
        <p:spPr bwMode="auto">
          <a:xfrm>
            <a:off x="457200" y="4221163"/>
            <a:ext cx="8686800" cy="2189162"/>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200" dirty="0" err="1"/>
              <a:t>Hình</a:t>
            </a:r>
            <a:r>
              <a:rPr lang="en-US" sz="2200" dirty="0"/>
              <a:t> </a:t>
            </a:r>
            <a:r>
              <a:rPr lang="en-US" sz="2200" dirty="0" err="1"/>
              <a:t>hộp</a:t>
            </a:r>
            <a:r>
              <a:rPr lang="en-US" sz="2200" dirty="0"/>
              <a:t> </a:t>
            </a:r>
            <a:r>
              <a:rPr lang="en-US" sz="2200" dirty="0" err="1"/>
              <a:t>chữ</a:t>
            </a:r>
            <a:r>
              <a:rPr lang="en-US" sz="2200" dirty="0"/>
              <a:t> </a:t>
            </a:r>
            <a:r>
              <a:rPr lang="en-US" sz="2200" dirty="0" err="1"/>
              <a:t>nhật</a:t>
            </a:r>
            <a:r>
              <a:rPr lang="en-US" sz="2200" dirty="0"/>
              <a:t> </a:t>
            </a:r>
            <a:r>
              <a:rPr lang="en-US" sz="2200" dirty="0" err="1"/>
              <a:t>có</a:t>
            </a:r>
            <a:r>
              <a:rPr lang="en-US" sz="2200" dirty="0"/>
              <a:t> 6 </a:t>
            </a:r>
            <a:r>
              <a:rPr lang="en-US" sz="2200" dirty="0" err="1"/>
              <a:t>mặt</a:t>
            </a:r>
            <a:r>
              <a:rPr lang="en-US" sz="2200" dirty="0"/>
              <a:t>. </a:t>
            </a:r>
            <a:r>
              <a:rPr lang="en-US" sz="2200" dirty="0" err="1"/>
              <a:t>Các</a:t>
            </a:r>
            <a:r>
              <a:rPr lang="en-US" sz="2200" dirty="0"/>
              <a:t> </a:t>
            </a:r>
            <a:r>
              <a:rPr lang="en-US" sz="2200" dirty="0" err="1"/>
              <a:t>mặt</a:t>
            </a:r>
            <a:r>
              <a:rPr lang="en-US" sz="2200" dirty="0"/>
              <a:t> </a:t>
            </a:r>
            <a:r>
              <a:rPr lang="en-US" sz="2200" dirty="0" err="1"/>
              <a:t>đều</a:t>
            </a:r>
            <a:r>
              <a:rPr lang="en-US" sz="2200" dirty="0"/>
              <a:t> </a:t>
            </a:r>
            <a:r>
              <a:rPr lang="en-US" sz="2200" dirty="0" err="1"/>
              <a:t>là</a:t>
            </a:r>
            <a:r>
              <a:rPr lang="en-US" sz="2200" dirty="0"/>
              <a:t> </a:t>
            </a:r>
            <a:r>
              <a:rPr lang="en-US" sz="2200" dirty="0" err="1"/>
              <a:t>hình</a:t>
            </a:r>
            <a:r>
              <a:rPr lang="en-US" sz="2200" dirty="0"/>
              <a:t> </a:t>
            </a:r>
            <a:r>
              <a:rPr lang="en-US" sz="2200" dirty="0" err="1"/>
              <a:t>chữ</a:t>
            </a:r>
            <a:r>
              <a:rPr lang="en-US" sz="2200" dirty="0"/>
              <a:t> </a:t>
            </a:r>
            <a:r>
              <a:rPr lang="en-US" sz="2200" dirty="0" err="1"/>
              <a:t>nhật</a:t>
            </a:r>
            <a:r>
              <a:rPr lang="en-US" sz="2200" dirty="0"/>
              <a:t>. </a:t>
            </a:r>
          </a:p>
          <a:p>
            <a:pPr marL="342900" indent="-342900">
              <a:lnSpc>
                <a:spcPct val="90000"/>
              </a:lnSpc>
              <a:spcBef>
                <a:spcPct val="20000"/>
              </a:spcBef>
            </a:pPr>
            <a:r>
              <a:rPr lang="en-US" sz="2200" dirty="0"/>
              <a:t>	</a:t>
            </a:r>
            <a:r>
              <a:rPr lang="en-US" sz="2200" dirty="0" err="1"/>
              <a:t>Ví</a:t>
            </a:r>
            <a:r>
              <a:rPr lang="en-US" sz="2200" dirty="0"/>
              <a:t> </a:t>
            </a:r>
            <a:r>
              <a:rPr lang="en-US" sz="2200" dirty="0" err="1"/>
              <a:t>dụ</a:t>
            </a:r>
            <a:r>
              <a:rPr lang="en-US" sz="2200" dirty="0"/>
              <a:t>: ABCD, ABB’A’...</a:t>
            </a:r>
          </a:p>
          <a:p>
            <a:pPr marL="342900" indent="-342900">
              <a:lnSpc>
                <a:spcPct val="90000"/>
              </a:lnSpc>
              <a:spcBef>
                <a:spcPct val="20000"/>
              </a:spcBef>
              <a:buFontTx/>
              <a:buChar char="•"/>
            </a:pPr>
            <a:r>
              <a:rPr lang="en-US" sz="2200" dirty="0" err="1"/>
              <a:t>Hình</a:t>
            </a:r>
            <a:r>
              <a:rPr lang="en-US" sz="2200" dirty="0"/>
              <a:t> </a:t>
            </a:r>
            <a:r>
              <a:rPr lang="en-US" sz="2200" dirty="0" err="1"/>
              <a:t>hộp</a:t>
            </a:r>
            <a:r>
              <a:rPr lang="en-US" sz="2200" dirty="0"/>
              <a:t> </a:t>
            </a:r>
            <a:r>
              <a:rPr lang="en-US" sz="2200" dirty="0" err="1"/>
              <a:t>chữ</a:t>
            </a:r>
            <a:r>
              <a:rPr lang="en-US" sz="2200" dirty="0"/>
              <a:t> </a:t>
            </a:r>
            <a:r>
              <a:rPr lang="en-US" sz="2200" dirty="0" err="1"/>
              <a:t>nhật</a:t>
            </a:r>
            <a:r>
              <a:rPr lang="en-US" sz="2200" dirty="0"/>
              <a:t> </a:t>
            </a:r>
            <a:r>
              <a:rPr lang="en-US" sz="2200" dirty="0" err="1"/>
              <a:t>có</a:t>
            </a:r>
            <a:r>
              <a:rPr lang="en-US" sz="2200" dirty="0"/>
              <a:t> 8 </a:t>
            </a:r>
            <a:r>
              <a:rPr lang="en-US" sz="2200" dirty="0" err="1"/>
              <a:t>đỉnh</a:t>
            </a:r>
            <a:r>
              <a:rPr lang="en-US" sz="2200" dirty="0"/>
              <a:t>, 12 </a:t>
            </a:r>
            <a:r>
              <a:rPr lang="en-US" sz="2200" dirty="0" err="1"/>
              <a:t>cạnh</a:t>
            </a:r>
            <a:endParaRPr lang="en-US" sz="2200" dirty="0"/>
          </a:p>
          <a:p>
            <a:pPr marL="342900" indent="-342900">
              <a:lnSpc>
                <a:spcPct val="90000"/>
              </a:lnSpc>
              <a:spcBef>
                <a:spcPct val="20000"/>
              </a:spcBef>
              <a:buFontTx/>
              <a:buChar char="•"/>
            </a:pPr>
            <a:r>
              <a:rPr lang="en-US" sz="2200" b="1" dirty="0"/>
              <a:t> AA’ </a:t>
            </a:r>
            <a:r>
              <a:rPr lang="en-US" sz="2200" dirty="0" err="1"/>
              <a:t>và</a:t>
            </a:r>
            <a:r>
              <a:rPr lang="en-US" sz="2200" dirty="0"/>
              <a:t> </a:t>
            </a:r>
            <a:r>
              <a:rPr lang="en-US" sz="2200" b="1" dirty="0"/>
              <a:t>BB’</a:t>
            </a:r>
            <a:r>
              <a:rPr lang="en-US" sz="2200" dirty="0"/>
              <a:t> </a:t>
            </a:r>
            <a:r>
              <a:rPr lang="en-US" sz="2200" dirty="0" err="1"/>
              <a:t>cùng</a:t>
            </a:r>
            <a:r>
              <a:rPr lang="en-US" sz="2200" dirty="0"/>
              <a:t> </a:t>
            </a:r>
            <a:r>
              <a:rPr lang="en-US" sz="2200" dirty="0" err="1"/>
              <a:t>nằm</a:t>
            </a:r>
            <a:r>
              <a:rPr lang="en-US" sz="2200" dirty="0"/>
              <a:t> </a:t>
            </a:r>
            <a:r>
              <a:rPr lang="en-US" sz="2200" dirty="0" err="1"/>
              <a:t>trong</a:t>
            </a:r>
            <a:r>
              <a:rPr lang="en-US" sz="2200" dirty="0"/>
              <a:t> </a:t>
            </a:r>
            <a:r>
              <a:rPr lang="en-US" sz="2200" dirty="0" err="1"/>
              <a:t>mặt</a:t>
            </a:r>
            <a:r>
              <a:rPr lang="en-US" sz="2200" dirty="0"/>
              <a:t> </a:t>
            </a:r>
            <a:r>
              <a:rPr lang="en-US" sz="2200" dirty="0" err="1"/>
              <a:t>phẳng</a:t>
            </a:r>
            <a:r>
              <a:rPr lang="en-US" sz="2200" dirty="0"/>
              <a:t> (ABB’A’) </a:t>
            </a:r>
          </a:p>
          <a:p>
            <a:pPr marL="342900" indent="-342900">
              <a:lnSpc>
                <a:spcPct val="90000"/>
              </a:lnSpc>
              <a:spcBef>
                <a:spcPct val="20000"/>
              </a:spcBef>
            </a:pPr>
            <a:r>
              <a:rPr lang="en-US" sz="2200" dirty="0"/>
              <a:t>	</a:t>
            </a:r>
            <a:r>
              <a:rPr lang="en-US" sz="2200" b="1" dirty="0"/>
              <a:t> AA’ </a:t>
            </a:r>
            <a:r>
              <a:rPr lang="en-US" sz="2200" dirty="0" err="1"/>
              <a:t>và</a:t>
            </a:r>
            <a:r>
              <a:rPr lang="en-US" sz="2200" dirty="0"/>
              <a:t> </a:t>
            </a:r>
            <a:r>
              <a:rPr lang="en-US" sz="2200" b="1" dirty="0"/>
              <a:t>BB’</a:t>
            </a:r>
            <a:r>
              <a:rPr lang="en-US" sz="2200" dirty="0"/>
              <a:t> </a:t>
            </a:r>
            <a:r>
              <a:rPr lang="en-US" sz="2200" dirty="0" err="1"/>
              <a:t>không</a:t>
            </a:r>
            <a:r>
              <a:rPr lang="en-US" sz="2200" dirty="0"/>
              <a:t> </a:t>
            </a:r>
            <a:r>
              <a:rPr lang="en-US" sz="2200" dirty="0" err="1"/>
              <a:t>có</a:t>
            </a:r>
            <a:r>
              <a:rPr lang="en-US" sz="2200" dirty="0"/>
              <a:t> </a:t>
            </a:r>
            <a:r>
              <a:rPr lang="en-US" sz="2200" dirty="0" err="1"/>
              <a:t>điểm</a:t>
            </a:r>
            <a:r>
              <a:rPr lang="en-US" sz="2200" dirty="0"/>
              <a:t> </a:t>
            </a:r>
            <a:r>
              <a:rPr lang="en-US" sz="2200" dirty="0" err="1"/>
              <a:t>chung</a:t>
            </a:r>
            <a:r>
              <a:rPr lang="en-US" sz="2200" dirty="0"/>
              <a:t>.</a:t>
            </a:r>
          </a:p>
        </p:txBody>
      </p:sp>
      <p:grpSp>
        <p:nvGrpSpPr>
          <p:cNvPr id="3" name="Group 8"/>
          <p:cNvGrpSpPr>
            <a:grpSpLocks/>
          </p:cNvGrpSpPr>
          <p:nvPr/>
        </p:nvGrpSpPr>
        <p:grpSpPr bwMode="auto">
          <a:xfrm>
            <a:off x="6350000" y="692150"/>
            <a:ext cx="2686050" cy="1714500"/>
            <a:chOff x="4020" y="540"/>
            <a:chExt cx="1692" cy="1080"/>
          </a:xfrm>
        </p:grpSpPr>
        <p:sp>
          <p:nvSpPr>
            <p:cNvPr id="9223" name="AutoShape 9"/>
            <p:cNvSpPr>
              <a:spLocks noChangeAspect="1" noChangeArrowheads="1" noTextEdit="1"/>
            </p:cNvSpPr>
            <p:nvPr/>
          </p:nvSpPr>
          <p:spPr bwMode="auto">
            <a:xfrm>
              <a:off x="4020" y="540"/>
              <a:ext cx="1692" cy="1080"/>
            </a:xfrm>
            <a:prstGeom prst="rect">
              <a:avLst/>
            </a:prstGeom>
            <a:noFill/>
            <a:ln w="9525">
              <a:noFill/>
              <a:miter lim="800000"/>
              <a:headEnd/>
              <a:tailEnd/>
            </a:ln>
          </p:spPr>
          <p:txBody>
            <a:bodyPr/>
            <a:lstStyle/>
            <a:p>
              <a:endParaRPr lang="en-US"/>
            </a:p>
          </p:txBody>
        </p:sp>
        <p:sp>
          <p:nvSpPr>
            <p:cNvPr id="9224" name="Freeform 10"/>
            <p:cNvSpPr>
              <a:spLocks/>
            </p:cNvSpPr>
            <p:nvPr/>
          </p:nvSpPr>
          <p:spPr bwMode="auto">
            <a:xfrm>
              <a:off x="4176" y="1200"/>
              <a:ext cx="1338" cy="216"/>
            </a:xfrm>
            <a:custGeom>
              <a:avLst/>
              <a:gdLst>
                <a:gd name="T0" fmla="*/ 0 w 1338"/>
                <a:gd name="T1" fmla="*/ 216 h 216"/>
                <a:gd name="T2" fmla="*/ 858 w 1338"/>
                <a:gd name="T3" fmla="*/ 216 h 216"/>
                <a:gd name="T4" fmla="*/ 1338 w 1338"/>
                <a:gd name="T5" fmla="*/ 0 h 216"/>
                <a:gd name="T6" fmla="*/ 480 w 1338"/>
                <a:gd name="T7" fmla="*/ 0 h 216"/>
                <a:gd name="T8" fmla="*/ 0 w 1338"/>
                <a:gd name="T9" fmla="*/ 216 h 216"/>
                <a:gd name="T10" fmla="*/ 0 60000 65536"/>
                <a:gd name="T11" fmla="*/ 0 60000 65536"/>
                <a:gd name="T12" fmla="*/ 0 60000 65536"/>
                <a:gd name="T13" fmla="*/ 0 60000 65536"/>
                <a:gd name="T14" fmla="*/ 0 60000 65536"/>
                <a:gd name="T15" fmla="*/ 0 w 1338"/>
                <a:gd name="T16" fmla="*/ 0 h 216"/>
                <a:gd name="T17" fmla="*/ 1338 w 1338"/>
                <a:gd name="T18" fmla="*/ 216 h 216"/>
              </a:gdLst>
              <a:ahLst/>
              <a:cxnLst>
                <a:cxn ang="T10">
                  <a:pos x="T0" y="T1"/>
                </a:cxn>
                <a:cxn ang="T11">
                  <a:pos x="T2" y="T3"/>
                </a:cxn>
                <a:cxn ang="T12">
                  <a:pos x="T4" y="T5"/>
                </a:cxn>
                <a:cxn ang="T13">
                  <a:pos x="T6" y="T7"/>
                </a:cxn>
                <a:cxn ang="T14">
                  <a:pos x="T8" y="T9"/>
                </a:cxn>
              </a:cxnLst>
              <a:rect l="T15" t="T16" r="T17" b="T18"/>
              <a:pathLst>
                <a:path w="1338" h="216">
                  <a:moveTo>
                    <a:pt x="0" y="216"/>
                  </a:moveTo>
                  <a:lnTo>
                    <a:pt x="858" y="216"/>
                  </a:lnTo>
                  <a:lnTo>
                    <a:pt x="1338" y="0"/>
                  </a:lnTo>
                  <a:lnTo>
                    <a:pt x="480" y="0"/>
                  </a:lnTo>
                  <a:lnTo>
                    <a:pt x="0" y="216"/>
                  </a:lnTo>
                  <a:close/>
                </a:path>
              </a:pathLst>
            </a:custGeom>
            <a:solidFill>
              <a:srgbClr val="FBFBFB"/>
            </a:solidFill>
            <a:ln w="0">
              <a:solidFill>
                <a:srgbClr val="FBFBFB"/>
              </a:solidFill>
              <a:round/>
              <a:headEnd/>
              <a:tailEnd/>
            </a:ln>
          </p:spPr>
          <p:txBody>
            <a:bodyPr/>
            <a:lstStyle/>
            <a:p>
              <a:endParaRPr lang="en-US"/>
            </a:p>
          </p:txBody>
        </p:sp>
        <p:sp>
          <p:nvSpPr>
            <p:cNvPr id="9225" name="Rectangle 11"/>
            <p:cNvSpPr>
              <a:spLocks noChangeArrowheads="1"/>
            </p:cNvSpPr>
            <p:nvPr/>
          </p:nvSpPr>
          <p:spPr bwMode="auto">
            <a:xfrm>
              <a:off x="4176" y="960"/>
              <a:ext cx="858" cy="456"/>
            </a:xfrm>
            <a:prstGeom prst="rect">
              <a:avLst/>
            </a:prstGeom>
            <a:solidFill>
              <a:srgbClr val="FDFFFF"/>
            </a:solidFill>
            <a:ln w="0">
              <a:solidFill>
                <a:srgbClr val="FDFFFF"/>
              </a:solidFill>
              <a:miter lim="800000"/>
              <a:headEnd/>
              <a:tailEnd/>
            </a:ln>
          </p:spPr>
          <p:txBody>
            <a:bodyPr/>
            <a:lstStyle/>
            <a:p>
              <a:endParaRPr lang="en-US"/>
            </a:p>
          </p:txBody>
        </p:sp>
        <p:sp>
          <p:nvSpPr>
            <p:cNvPr id="9226" name="Freeform 12"/>
            <p:cNvSpPr>
              <a:spLocks/>
            </p:cNvSpPr>
            <p:nvPr/>
          </p:nvSpPr>
          <p:spPr bwMode="auto">
            <a:xfrm>
              <a:off x="5034" y="744"/>
              <a:ext cx="480" cy="672"/>
            </a:xfrm>
            <a:custGeom>
              <a:avLst/>
              <a:gdLst>
                <a:gd name="T0" fmla="*/ 0 w 480"/>
                <a:gd name="T1" fmla="*/ 216 h 672"/>
                <a:gd name="T2" fmla="*/ 480 w 480"/>
                <a:gd name="T3" fmla="*/ 0 h 672"/>
                <a:gd name="T4" fmla="*/ 480 w 480"/>
                <a:gd name="T5" fmla="*/ 456 h 672"/>
                <a:gd name="T6" fmla="*/ 0 w 480"/>
                <a:gd name="T7" fmla="*/ 672 h 672"/>
                <a:gd name="T8" fmla="*/ 0 w 480"/>
                <a:gd name="T9" fmla="*/ 216 h 672"/>
                <a:gd name="T10" fmla="*/ 0 60000 65536"/>
                <a:gd name="T11" fmla="*/ 0 60000 65536"/>
                <a:gd name="T12" fmla="*/ 0 60000 65536"/>
                <a:gd name="T13" fmla="*/ 0 60000 65536"/>
                <a:gd name="T14" fmla="*/ 0 60000 65536"/>
                <a:gd name="T15" fmla="*/ 0 w 480"/>
                <a:gd name="T16" fmla="*/ 0 h 672"/>
                <a:gd name="T17" fmla="*/ 480 w 480"/>
                <a:gd name="T18" fmla="*/ 672 h 672"/>
              </a:gdLst>
              <a:ahLst/>
              <a:cxnLst>
                <a:cxn ang="T10">
                  <a:pos x="T0" y="T1"/>
                </a:cxn>
                <a:cxn ang="T11">
                  <a:pos x="T2" y="T3"/>
                </a:cxn>
                <a:cxn ang="T12">
                  <a:pos x="T4" y="T5"/>
                </a:cxn>
                <a:cxn ang="T13">
                  <a:pos x="T6" y="T7"/>
                </a:cxn>
                <a:cxn ang="T14">
                  <a:pos x="T8" y="T9"/>
                </a:cxn>
              </a:cxnLst>
              <a:rect l="T15" t="T16" r="T17" b="T18"/>
              <a:pathLst>
                <a:path w="480" h="672">
                  <a:moveTo>
                    <a:pt x="0" y="216"/>
                  </a:moveTo>
                  <a:lnTo>
                    <a:pt x="480" y="0"/>
                  </a:lnTo>
                  <a:lnTo>
                    <a:pt x="480" y="456"/>
                  </a:lnTo>
                  <a:lnTo>
                    <a:pt x="0" y="672"/>
                  </a:lnTo>
                  <a:lnTo>
                    <a:pt x="0" y="216"/>
                  </a:lnTo>
                  <a:close/>
                </a:path>
              </a:pathLst>
            </a:custGeom>
            <a:solidFill>
              <a:srgbClr val="FFFAF4"/>
            </a:solidFill>
            <a:ln w="0">
              <a:solidFill>
                <a:srgbClr val="FFFAF4"/>
              </a:solidFill>
              <a:round/>
              <a:headEnd/>
              <a:tailEnd/>
            </a:ln>
          </p:spPr>
          <p:txBody>
            <a:bodyPr/>
            <a:lstStyle/>
            <a:p>
              <a:endParaRPr lang="en-US"/>
            </a:p>
          </p:txBody>
        </p:sp>
        <p:sp>
          <p:nvSpPr>
            <p:cNvPr id="9227" name="Freeform 13"/>
            <p:cNvSpPr>
              <a:spLocks/>
            </p:cNvSpPr>
            <p:nvPr/>
          </p:nvSpPr>
          <p:spPr bwMode="auto">
            <a:xfrm>
              <a:off x="4176" y="744"/>
              <a:ext cx="1338" cy="216"/>
            </a:xfrm>
            <a:custGeom>
              <a:avLst/>
              <a:gdLst>
                <a:gd name="T0" fmla="*/ 0 w 1338"/>
                <a:gd name="T1" fmla="*/ 216 h 216"/>
                <a:gd name="T2" fmla="*/ 858 w 1338"/>
                <a:gd name="T3" fmla="*/ 216 h 216"/>
                <a:gd name="T4" fmla="*/ 1338 w 1338"/>
                <a:gd name="T5" fmla="*/ 0 h 216"/>
                <a:gd name="T6" fmla="*/ 480 w 1338"/>
                <a:gd name="T7" fmla="*/ 0 h 216"/>
                <a:gd name="T8" fmla="*/ 0 w 1338"/>
                <a:gd name="T9" fmla="*/ 216 h 216"/>
                <a:gd name="T10" fmla="*/ 0 60000 65536"/>
                <a:gd name="T11" fmla="*/ 0 60000 65536"/>
                <a:gd name="T12" fmla="*/ 0 60000 65536"/>
                <a:gd name="T13" fmla="*/ 0 60000 65536"/>
                <a:gd name="T14" fmla="*/ 0 60000 65536"/>
                <a:gd name="T15" fmla="*/ 0 w 1338"/>
                <a:gd name="T16" fmla="*/ 0 h 216"/>
                <a:gd name="T17" fmla="*/ 1338 w 1338"/>
                <a:gd name="T18" fmla="*/ 216 h 216"/>
              </a:gdLst>
              <a:ahLst/>
              <a:cxnLst>
                <a:cxn ang="T10">
                  <a:pos x="T0" y="T1"/>
                </a:cxn>
                <a:cxn ang="T11">
                  <a:pos x="T2" y="T3"/>
                </a:cxn>
                <a:cxn ang="T12">
                  <a:pos x="T4" y="T5"/>
                </a:cxn>
                <a:cxn ang="T13">
                  <a:pos x="T6" y="T7"/>
                </a:cxn>
                <a:cxn ang="T14">
                  <a:pos x="T8" y="T9"/>
                </a:cxn>
              </a:cxnLst>
              <a:rect l="T15" t="T16" r="T17" b="T18"/>
              <a:pathLst>
                <a:path w="1338" h="216">
                  <a:moveTo>
                    <a:pt x="0" y="216"/>
                  </a:moveTo>
                  <a:lnTo>
                    <a:pt x="858" y="216"/>
                  </a:lnTo>
                  <a:lnTo>
                    <a:pt x="1338" y="0"/>
                  </a:lnTo>
                  <a:lnTo>
                    <a:pt x="480" y="0"/>
                  </a:lnTo>
                  <a:lnTo>
                    <a:pt x="0" y="216"/>
                  </a:lnTo>
                  <a:close/>
                </a:path>
              </a:pathLst>
            </a:custGeom>
            <a:solidFill>
              <a:srgbClr val="FFFFF9"/>
            </a:solidFill>
            <a:ln w="0">
              <a:solidFill>
                <a:srgbClr val="FFFFF9"/>
              </a:solidFill>
              <a:round/>
              <a:headEnd/>
              <a:tailEnd/>
            </a:ln>
          </p:spPr>
          <p:txBody>
            <a:bodyPr/>
            <a:lstStyle/>
            <a:p>
              <a:endParaRPr lang="en-US"/>
            </a:p>
          </p:txBody>
        </p:sp>
        <p:sp>
          <p:nvSpPr>
            <p:cNvPr id="9228" name="Line 14"/>
            <p:cNvSpPr>
              <a:spLocks noChangeShapeType="1"/>
            </p:cNvSpPr>
            <p:nvPr/>
          </p:nvSpPr>
          <p:spPr bwMode="auto">
            <a:xfrm>
              <a:off x="4176" y="1416"/>
              <a:ext cx="858" cy="1"/>
            </a:xfrm>
            <a:prstGeom prst="line">
              <a:avLst/>
            </a:prstGeom>
            <a:noFill/>
            <a:ln w="28575">
              <a:solidFill>
                <a:schemeClr val="tx1"/>
              </a:solidFill>
              <a:round/>
              <a:headEnd/>
              <a:tailEnd/>
            </a:ln>
          </p:spPr>
          <p:txBody>
            <a:bodyPr/>
            <a:lstStyle/>
            <a:p>
              <a:endParaRPr lang="en-US"/>
            </a:p>
          </p:txBody>
        </p:sp>
        <p:sp>
          <p:nvSpPr>
            <p:cNvPr id="9229" name="Line 15"/>
            <p:cNvSpPr>
              <a:spLocks noChangeShapeType="1"/>
            </p:cNvSpPr>
            <p:nvPr/>
          </p:nvSpPr>
          <p:spPr bwMode="auto">
            <a:xfrm flipH="1">
              <a:off x="4176" y="1200"/>
              <a:ext cx="480" cy="216"/>
            </a:xfrm>
            <a:prstGeom prst="line">
              <a:avLst/>
            </a:prstGeom>
            <a:noFill/>
            <a:ln w="28575">
              <a:solidFill>
                <a:schemeClr val="tx1"/>
              </a:solidFill>
              <a:prstDash val="sysDot"/>
              <a:round/>
              <a:headEnd/>
              <a:tailEnd/>
            </a:ln>
          </p:spPr>
          <p:txBody>
            <a:bodyPr/>
            <a:lstStyle/>
            <a:p>
              <a:endParaRPr lang="en-US"/>
            </a:p>
          </p:txBody>
        </p:sp>
        <p:sp>
          <p:nvSpPr>
            <p:cNvPr id="9230" name="Line 16"/>
            <p:cNvSpPr>
              <a:spLocks noChangeShapeType="1"/>
            </p:cNvSpPr>
            <p:nvPr/>
          </p:nvSpPr>
          <p:spPr bwMode="auto">
            <a:xfrm>
              <a:off x="4656" y="1200"/>
              <a:ext cx="858" cy="1"/>
            </a:xfrm>
            <a:prstGeom prst="line">
              <a:avLst/>
            </a:prstGeom>
            <a:noFill/>
            <a:ln w="28575">
              <a:solidFill>
                <a:schemeClr val="tx1"/>
              </a:solidFill>
              <a:prstDash val="sysDot"/>
              <a:round/>
              <a:headEnd/>
              <a:tailEnd/>
            </a:ln>
          </p:spPr>
          <p:txBody>
            <a:bodyPr/>
            <a:lstStyle/>
            <a:p>
              <a:endParaRPr lang="en-US"/>
            </a:p>
          </p:txBody>
        </p:sp>
        <p:sp>
          <p:nvSpPr>
            <p:cNvPr id="9231" name="Line 17"/>
            <p:cNvSpPr>
              <a:spLocks noChangeShapeType="1"/>
            </p:cNvSpPr>
            <p:nvPr/>
          </p:nvSpPr>
          <p:spPr bwMode="auto">
            <a:xfrm flipH="1">
              <a:off x="5034" y="1200"/>
              <a:ext cx="480" cy="216"/>
            </a:xfrm>
            <a:prstGeom prst="line">
              <a:avLst/>
            </a:prstGeom>
            <a:noFill/>
            <a:ln w="28575">
              <a:solidFill>
                <a:schemeClr val="tx1"/>
              </a:solidFill>
              <a:round/>
              <a:headEnd/>
              <a:tailEnd/>
            </a:ln>
          </p:spPr>
          <p:txBody>
            <a:bodyPr/>
            <a:lstStyle/>
            <a:p>
              <a:endParaRPr lang="en-US"/>
            </a:p>
          </p:txBody>
        </p:sp>
        <p:sp>
          <p:nvSpPr>
            <p:cNvPr id="9232" name="Line 18"/>
            <p:cNvSpPr>
              <a:spLocks noChangeShapeType="1"/>
            </p:cNvSpPr>
            <p:nvPr/>
          </p:nvSpPr>
          <p:spPr bwMode="auto">
            <a:xfrm>
              <a:off x="4176" y="960"/>
              <a:ext cx="858" cy="1"/>
            </a:xfrm>
            <a:prstGeom prst="line">
              <a:avLst/>
            </a:prstGeom>
            <a:noFill/>
            <a:ln w="28575">
              <a:solidFill>
                <a:schemeClr val="tx1"/>
              </a:solidFill>
              <a:round/>
              <a:headEnd/>
              <a:tailEnd/>
            </a:ln>
          </p:spPr>
          <p:txBody>
            <a:bodyPr/>
            <a:lstStyle/>
            <a:p>
              <a:endParaRPr lang="en-US"/>
            </a:p>
          </p:txBody>
        </p:sp>
        <p:sp>
          <p:nvSpPr>
            <p:cNvPr id="9233" name="Line 19"/>
            <p:cNvSpPr>
              <a:spLocks noChangeShapeType="1"/>
            </p:cNvSpPr>
            <p:nvPr/>
          </p:nvSpPr>
          <p:spPr bwMode="auto">
            <a:xfrm flipH="1">
              <a:off x="4176" y="744"/>
              <a:ext cx="480" cy="216"/>
            </a:xfrm>
            <a:prstGeom prst="line">
              <a:avLst/>
            </a:prstGeom>
            <a:noFill/>
            <a:ln w="28575">
              <a:solidFill>
                <a:schemeClr val="tx1"/>
              </a:solidFill>
              <a:round/>
              <a:headEnd/>
              <a:tailEnd/>
            </a:ln>
          </p:spPr>
          <p:txBody>
            <a:bodyPr/>
            <a:lstStyle/>
            <a:p>
              <a:endParaRPr lang="en-US"/>
            </a:p>
          </p:txBody>
        </p:sp>
        <p:sp>
          <p:nvSpPr>
            <p:cNvPr id="9234" name="Line 20"/>
            <p:cNvSpPr>
              <a:spLocks noChangeShapeType="1"/>
            </p:cNvSpPr>
            <p:nvPr/>
          </p:nvSpPr>
          <p:spPr bwMode="auto">
            <a:xfrm>
              <a:off x="4656" y="744"/>
              <a:ext cx="858" cy="1"/>
            </a:xfrm>
            <a:prstGeom prst="line">
              <a:avLst/>
            </a:prstGeom>
            <a:noFill/>
            <a:ln w="28575">
              <a:solidFill>
                <a:schemeClr val="tx1"/>
              </a:solidFill>
              <a:round/>
              <a:headEnd/>
              <a:tailEnd/>
            </a:ln>
          </p:spPr>
          <p:txBody>
            <a:bodyPr/>
            <a:lstStyle/>
            <a:p>
              <a:endParaRPr lang="en-US"/>
            </a:p>
          </p:txBody>
        </p:sp>
        <p:sp>
          <p:nvSpPr>
            <p:cNvPr id="9235" name="Line 21"/>
            <p:cNvSpPr>
              <a:spLocks noChangeShapeType="1"/>
            </p:cNvSpPr>
            <p:nvPr/>
          </p:nvSpPr>
          <p:spPr bwMode="auto">
            <a:xfrm flipH="1">
              <a:off x="5034" y="744"/>
              <a:ext cx="480" cy="216"/>
            </a:xfrm>
            <a:prstGeom prst="line">
              <a:avLst/>
            </a:prstGeom>
            <a:noFill/>
            <a:ln w="28575">
              <a:solidFill>
                <a:schemeClr val="tx1"/>
              </a:solidFill>
              <a:round/>
              <a:headEnd/>
              <a:tailEnd/>
            </a:ln>
          </p:spPr>
          <p:txBody>
            <a:bodyPr/>
            <a:lstStyle/>
            <a:p>
              <a:endParaRPr lang="en-US"/>
            </a:p>
          </p:txBody>
        </p:sp>
        <p:sp>
          <p:nvSpPr>
            <p:cNvPr id="9236" name="Line 22"/>
            <p:cNvSpPr>
              <a:spLocks noChangeShapeType="1"/>
            </p:cNvSpPr>
            <p:nvPr/>
          </p:nvSpPr>
          <p:spPr bwMode="auto">
            <a:xfrm>
              <a:off x="4176" y="960"/>
              <a:ext cx="1" cy="456"/>
            </a:xfrm>
            <a:prstGeom prst="line">
              <a:avLst/>
            </a:prstGeom>
            <a:noFill/>
            <a:ln w="28575" cmpd="sng">
              <a:solidFill>
                <a:schemeClr val="tx1"/>
              </a:solidFill>
              <a:round/>
              <a:headEnd/>
              <a:tailEnd/>
            </a:ln>
          </p:spPr>
          <p:txBody>
            <a:bodyPr/>
            <a:lstStyle/>
            <a:p>
              <a:endParaRPr lang="en-US"/>
            </a:p>
          </p:txBody>
        </p:sp>
        <p:sp>
          <p:nvSpPr>
            <p:cNvPr id="9237" name="Line 23"/>
            <p:cNvSpPr>
              <a:spLocks noChangeShapeType="1"/>
            </p:cNvSpPr>
            <p:nvPr/>
          </p:nvSpPr>
          <p:spPr bwMode="auto">
            <a:xfrm>
              <a:off x="5034" y="960"/>
              <a:ext cx="1" cy="456"/>
            </a:xfrm>
            <a:prstGeom prst="line">
              <a:avLst/>
            </a:prstGeom>
            <a:noFill/>
            <a:ln w="28575">
              <a:solidFill>
                <a:schemeClr val="tx1"/>
              </a:solidFill>
              <a:round/>
              <a:headEnd/>
              <a:tailEnd/>
            </a:ln>
          </p:spPr>
          <p:txBody>
            <a:bodyPr/>
            <a:lstStyle/>
            <a:p>
              <a:endParaRPr lang="en-US"/>
            </a:p>
          </p:txBody>
        </p:sp>
        <p:sp>
          <p:nvSpPr>
            <p:cNvPr id="9238" name="Line 24"/>
            <p:cNvSpPr>
              <a:spLocks noChangeShapeType="1"/>
            </p:cNvSpPr>
            <p:nvPr/>
          </p:nvSpPr>
          <p:spPr bwMode="auto">
            <a:xfrm>
              <a:off x="5514" y="744"/>
              <a:ext cx="1" cy="456"/>
            </a:xfrm>
            <a:prstGeom prst="line">
              <a:avLst/>
            </a:prstGeom>
            <a:noFill/>
            <a:ln w="28575">
              <a:solidFill>
                <a:schemeClr val="tx1"/>
              </a:solidFill>
              <a:round/>
              <a:headEnd/>
              <a:tailEnd/>
            </a:ln>
          </p:spPr>
          <p:txBody>
            <a:bodyPr/>
            <a:lstStyle/>
            <a:p>
              <a:endParaRPr lang="en-US"/>
            </a:p>
          </p:txBody>
        </p:sp>
        <p:sp>
          <p:nvSpPr>
            <p:cNvPr id="9239" name="Line 25"/>
            <p:cNvSpPr>
              <a:spLocks noChangeShapeType="1"/>
            </p:cNvSpPr>
            <p:nvPr/>
          </p:nvSpPr>
          <p:spPr bwMode="auto">
            <a:xfrm>
              <a:off x="4656" y="744"/>
              <a:ext cx="1" cy="456"/>
            </a:xfrm>
            <a:prstGeom prst="line">
              <a:avLst/>
            </a:prstGeom>
            <a:noFill/>
            <a:ln w="38100">
              <a:solidFill>
                <a:srgbClr val="0000FF"/>
              </a:solidFill>
              <a:prstDash val="sysDot"/>
              <a:round/>
              <a:headEnd/>
              <a:tailEnd/>
            </a:ln>
          </p:spPr>
          <p:txBody>
            <a:bodyPr/>
            <a:lstStyle/>
            <a:p>
              <a:endParaRPr lang="en-US"/>
            </a:p>
          </p:txBody>
        </p:sp>
        <p:sp>
          <p:nvSpPr>
            <p:cNvPr id="9240" name="Oval 26"/>
            <p:cNvSpPr>
              <a:spLocks noChangeArrowheads="1"/>
            </p:cNvSpPr>
            <p:nvPr/>
          </p:nvSpPr>
          <p:spPr bwMode="auto">
            <a:xfrm>
              <a:off x="5502" y="732"/>
              <a:ext cx="30" cy="30"/>
            </a:xfrm>
            <a:prstGeom prst="ellipse">
              <a:avLst/>
            </a:prstGeom>
            <a:solidFill>
              <a:srgbClr val="FF0000"/>
            </a:solidFill>
            <a:ln w="0">
              <a:solidFill>
                <a:srgbClr val="000000"/>
              </a:solidFill>
              <a:round/>
              <a:headEnd/>
              <a:tailEnd/>
            </a:ln>
          </p:spPr>
          <p:txBody>
            <a:bodyPr/>
            <a:lstStyle/>
            <a:p>
              <a:endParaRPr lang="en-US"/>
            </a:p>
          </p:txBody>
        </p:sp>
        <p:sp>
          <p:nvSpPr>
            <p:cNvPr id="9241" name="Rectangle 27"/>
            <p:cNvSpPr>
              <a:spLocks noChangeArrowheads="1"/>
            </p:cNvSpPr>
            <p:nvPr/>
          </p:nvSpPr>
          <p:spPr bwMode="auto">
            <a:xfrm>
              <a:off x="5485" y="600"/>
              <a:ext cx="64"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C</a:t>
              </a:r>
              <a:endParaRPr lang="en-US" sz="2800">
                <a:latin typeface=".VnTime" pitchFamily="34" charset="0"/>
              </a:endParaRPr>
            </a:p>
          </p:txBody>
        </p:sp>
        <p:sp>
          <p:nvSpPr>
            <p:cNvPr id="9242" name="Oval 28"/>
            <p:cNvSpPr>
              <a:spLocks noChangeArrowheads="1"/>
            </p:cNvSpPr>
            <p:nvPr/>
          </p:nvSpPr>
          <p:spPr bwMode="auto">
            <a:xfrm>
              <a:off x="4644" y="732"/>
              <a:ext cx="30" cy="30"/>
            </a:xfrm>
            <a:prstGeom prst="ellipse">
              <a:avLst/>
            </a:prstGeom>
            <a:solidFill>
              <a:srgbClr val="FF0000"/>
            </a:solidFill>
            <a:ln w="0">
              <a:solidFill>
                <a:srgbClr val="000000"/>
              </a:solidFill>
              <a:round/>
              <a:headEnd/>
              <a:tailEnd/>
            </a:ln>
          </p:spPr>
          <p:txBody>
            <a:bodyPr/>
            <a:lstStyle/>
            <a:p>
              <a:endParaRPr lang="en-US"/>
            </a:p>
          </p:txBody>
        </p:sp>
        <p:sp>
          <p:nvSpPr>
            <p:cNvPr id="9243" name="Rectangle 29"/>
            <p:cNvSpPr>
              <a:spLocks noChangeArrowheads="1"/>
            </p:cNvSpPr>
            <p:nvPr/>
          </p:nvSpPr>
          <p:spPr bwMode="auto">
            <a:xfrm>
              <a:off x="4614" y="630"/>
              <a:ext cx="66"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B</a:t>
              </a:r>
              <a:endParaRPr lang="en-US" sz="2800">
                <a:latin typeface=".VnTime" pitchFamily="34" charset="0"/>
              </a:endParaRPr>
            </a:p>
          </p:txBody>
        </p:sp>
        <p:sp>
          <p:nvSpPr>
            <p:cNvPr id="9244" name="Oval 30"/>
            <p:cNvSpPr>
              <a:spLocks noChangeArrowheads="1"/>
            </p:cNvSpPr>
            <p:nvPr/>
          </p:nvSpPr>
          <p:spPr bwMode="auto">
            <a:xfrm>
              <a:off x="5022" y="948"/>
              <a:ext cx="30" cy="30"/>
            </a:xfrm>
            <a:prstGeom prst="ellipse">
              <a:avLst/>
            </a:prstGeom>
            <a:solidFill>
              <a:srgbClr val="FBFBFB"/>
            </a:solidFill>
            <a:ln w="0">
              <a:solidFill>
                <a:srgbClr val="000000"/>
              </a:solidFill>
              <a:round/>
              <a:headEnd/>
              <a:tailEnd/>
            </a:ln>
          </p:spPr>
          <p:txBody>
            <a:bodyPr/>
            <a:lstStyle/>
            <a:p>
              <a:endParaRPr lang="en-US"/>
            </a:p>
          </p:txBody>
        </p:sp>
        <p:sp>
          <p:nvSpPr>
            <p:cNvPr id="9245" name="Rectangle 31"/>
            <p:cNvSpPr>
              <a:spLocks noChangeArrowheads="1"/>
            </p:cNvSpPr>
            <p:nvPr/>
          </p:nvSpPr>
          <p:spPr bwMode="auto">
            <a:xfrm>
              <a:off x="5045" y="816"/>
              <a:ext cx="73"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D</a:t>
              </a:r>
              <a:endParaRPr lang="en-US" sz="2800">
                <a:latin typeface=".VnTime" pitchFamily="34" charset="0"/>
              </a:endParaRPr>
            </a:p>
          </p:txBody>
        </p:sp>
        <p:sp>
          <p:nvSpPr>
            <p:cNvPr id="9246" name="Oval 32"/>
            <p:cNvSpPr>
              <a:spLocks noChangeArrowheads="1"/>
            </p:cNvSpPr>
            <p:nvPr/>
          </p:nvSpPr>
          <p:spPr bwMode="auto">
            <a:xfrm>
              <a:off x="4164" y="948"/>
              <a:ext cx="30" cy="30"/>
            </a:xfrm>
            <a:prstGeom prst="ellipse">
              <a:avLst/>
            </a:prstGeom>
            <a:solidFill>
              <a:srgbClr val="FF0000"/>
            </a:solidFill>
            <a:ln w="0">
              <a:solidFill>
                <a:srgbClr val="000000"/>
              </a:solidFill>
              <a:round/>
              <a:headEnd/>
              <a:tailEnd/>
            </a:ln>
          </p:spPr>
          <p:txBody>
            <a:bodyPr/>
            <a:lstStyle/>
            <a:p>
              <a:endParaRPr lang="en-US"/>
            </a:p>
          </p:txBody>
        </p:sp>
        <p:sp>
          <p:nvSpPr>
            <p:cNvPr id="9247" name="Rectangle 33"/>
            <p:cNvSpPr>
              <a:spLocks noChangeArrowheads="1"/>
            </p:cNvSpPr>
            <p:nvPr/>
          </p:nvSpPr>
          <p:spPr bwMode="auto">
            <a:xfrm>
              <a:off x="4107" y="846"/>
              <a:ext cx="66"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A</a:t>
              </a:r>
              <a:endParaRPr lang="en-US" sz="2800">
                <a:latin typeface=".VnTime" pitchFamily="34" charset="0"/>
              </a:endParaRPr>
            </a:p>
          </p:txBody>
        </p:sp>
        <p:sp>
          <p:nvSpPr>
            <p:cNvPr id="9248" name="Oval 34"/>
            <p:cNvSpPr>
              <a:spLocks noChangeArrowheads="1"/>
            </p:cNvSpPr>
            <p:nvPr/>
          </p:nvSpPr>
          <p:spPr bwMode="auto">
            <a:xfrm>
              <a:off x="5502" y="1188"/>
              <a:ext cx="30" cy="30"/>
            </a:xfrm>
            <a:prstGeom prst="ellipse">
              <a:avLst/>
            </a:prstGeom>
            <a:solidFill>
              <a:srgbClr val="C0C0C0"/>
            </a:solidFill>
            <a:ln w="0">
              <a:solidFill>
                <a:srgbClr val="000000"/>
              </a:solidFill>
              <a:round/>
              <a:headEnd/>
              <a:tailEnd/>
            </a:ln>
          </p:spPr>
          <p:txBody>
            <a:bodyPr/>
            <a:lstStyle/>
            <a:p>
              <a:endParaRPr lang="en-US"/>
            </a:p>
          </p:txBody>
        </p:sp>
        <p:sp>
          <p:nvSpPr>
            <p:cNvPr id="9249" name="Rectangle 35"/>
            <p:cNvSpPr>
              <a:spLocks noChangeArrowheads="1"/>
            </p:cNvSpPr>
            <p:nvPr/>
          </p:nvSpPr>
          <p:spPr bwMode="auto">
            <a:xfrm>
              <a:off x="5586" y="1182"/>
              <a:ext cx="90"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C'</a:t>
              </a:r>
              <a:endParaRPr lang="en-US" sz="2800">
                <a:latin typeface=".VnTime" pitchFamily="34" charset="0"/>
              </a:endParaRPr>
            </a:p>
          </p:txBody>
        </p:sp>
        <p:sp>
          <p:nvSpPr>
            <p:cNvPr id="9250" name="Oval 36"/>
            <p:cNvSpPr>
              <a:spLocks noChangeArrowheads="1"/>
            </p:cNvSpPr>
            <p:nvPr/>
          </p:nvSpPr>
          <p:spPr bwMode="auto">
            <a:xfrm>
              <a:off x="4164" y="1404"/>
              <a:ext cx="30" cy="30"/>
            </a:xfrm>
            <a:prstGeom prst="ellipse">
              <a:avLst/>
            </a:prstGeom>
            <a:solidFill>
              <a:srgbClr val="C0C0C0"/>
            </a:solidFill>
            <a:ln w="0">
              <a:solidFill>
                <a:srgbClr val="000000"/>
              </a:solidFill>
              <a:round/>
              <a:headEnd/>
              <a:tailEnd/>
            </a:ln>
          </p:spPr>
          <p:txBody>
            <a:bodyPr/>
            <a:lstStyle/>
            <a:p>
              <a:endParaRPr lang="en-US"/>
            </a:p>
          </p:txBody>
        </p:sp>
        <p:sp>
          <p:nvSpPr>
            <p:cNvPr id="9251" name="Rectangle 37"/>
            <p:cNvSpPr>
              <a:spLocks noChangeArrowheads="1"/>
            </p:cNvSpPr>
            <p:nvPr/>
          </p:nvSpPr>
          <p:spPr bwMode="auto">
            <a:xfrm>
              <a:off x="4112" y="1446"/>
              <a:ext cx="92"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A'</a:t>
              </a:r>
              <a:endParaRPr lang="en-US" sz="2800">
                <a:latin typeface=".VnTime" pitchFamily="34" charset="0"/>
              </a:endParaRPr>
            </a:p>
          </p:txBody>
        </p:sp>
        <p:sp>
          <p:nvSpPr>
            <p:cNvPr id="9252" name="Oval 38"/>
            <p:cNvSpPr>
              <a:spLocks noChangeArrowheads="1"/>
            </p:cNvSpPr>
            <p:nvPr/>
          </p:nvSpPr>
          <p:spPr bwMode="auto">
            <a:xfrm>
              <a:off x="5022" y="1404"/>
              <a:ext cx="30" cy="30"/>
            </a:xfrm>
            <a:prstGeom prst="ellipse">
              <a:avLst/>
            </a:prstGeom>
            <a:solidFill>
              <a:srgbClr val="C0C0C0"/>
            </a:solidFill>
            <a:ln w="0">
              <a:solidFill>
                <a:srgbClr val="000000"/>
              </a:solidFill>
              <a:round/>
              <a:headEnd/>
              <a:tailEnd/>
            </a:ln>
          </p:spPr>
          <p:txBody>
            <a:bodyPr/>
            <a:lstStyle/>
            <a:p>
              <a:endParaRPr lang="en-US"/>
            </a:p>
          </p:txBody>
        </p:sp>
        <p:sp>
          <p:nvSpPr>
            <p:cNvPr id="9253" name="Rectangle 39"/>
            <p:cNvSpPr>
              <a:spLocks noChangeArrowheads="1"/>
            </p:cNvSpPr>
            <p:nvPr/>
          </p:nvSpPr>
          <p:spPr bwMode="auto">
            <a:xfrm>
              <a:off x="5014" y="1446"/>
              <a:ext cx="99"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D'</a:t>
              </a:r>
              <a:endParaRPr lang="en-US" sz="2800">
                <a:latin typeface=".VnTime" pitchFamily="34" charset="0"/>
              </a:endParaRPr>
            </a:p>
          </p:txBody>
        </p:sp>
        <p:sp>
          <p:nvSpPr>
            <p:cNvPr id="9254" name="Oval 40"/>
            <p:cNvSpPr>
              <a:spLocks noChangeArrowheads="1"/>
            </p:cNvSpPr>
            <p:nvPr/>
          </p:nvSpPr>
          <p:spPr bwMode="auto">
            <a:xfrm>
              <a:off x="4644" y="1188"/>
              <a:ext cx="30" cy="30"/>
            </a:xfrm>
            <a:prstGeom prst="ellipse">
              <a:avLst/>
            </a:prstGeom>
            <a:solidFill>
              <a:srgbClr val="C0C0C0"/>
            </a:solidFill>
            <a:ln w="0">
              <a:solidFill>
                <a:srgbClr val="000000"/>
              </a:solidFill>
              <a:round/>
              <a:headEnd/>
              <a:tailEnd/>
            </a:ln>
          </p:spPr>
          <p:txBody>
            <a:bodyPr/>
            <a:lstStyle/>
            <a:p>
              <a:endParaRPr lang="en-US"/>
            </a:p>
          </p:txBody>
        </p:sp>
        <p:sp>
          <p:nvSpPr>
            <p:cNvPr id="9255" name="Rectangle 41"/>
            <p:cNvSpPr>
              <a:spLocks noChangeArrowheads="1"/>
            </p:cNvSpPr>
            <p:nvPr/>
          </p:nvSpPr>
          <p:spPr bwMode="auto">
            <a:xfrm>
              <a:off x="4520" y="1092"/>
              <a:ext cx="92" cy="115"/>
            </a:xfrm>
            <a:prstGeom prst="rect">
              <a:avLst/>
            </a:prstGeom>
            <a:noFill/>
            <a:ln w="9525">
              <a:noFill/>
              <a:miter lim="800000"/>
              <a:headEnd/>
              <a:tailEnd/>
            </a:ln>
          </p:spPr>
          <p:txBody>
            <a:bodyPr wrap="none" lIns="0" tIns="0" rIns="0" bIns="0">
              <a:spAutoFit/>
            </a:bodyPr>
            <a:lstStyle/>
            <a:p>
              <a:pPr algn="ctr" eaLnBrk="0" hangingPunct="0">
                <a:spcBef>
                  <a:spcPct val="20000"/>
                </a:spcBef>
              </a:pPr>
              <a:r>
                <a:rPr lang="en-US" sz="1200" b="1">
                  <a:latin typeface="Tahoma" pitchFamily="34" charset="0"/>
                </a:rPr>
                <a:t>B'</a:t>
              </a:r>
              <a:endParaRPr lang="en-US" sz="2800">
                <a:latin typeface=".VnTime" pitchFamily="34" charset="0"/>
              </a:endParaRPr>
            </a:p>
          </p:txBody>
        </p:sp>
      </p:gr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02">
                                            <p:txEl>
                                              <p:pRg st="0" end="0"/>
                                            </p:txEl>
                                          </p:spTgt>
                                        </p:tgtEl>
                                        <p:attrNameLst>
                                          <p:attrName>style.visibility</p:attrName>
                                        </p:attrNameLst>
                                      </p:cBhvr>
                                      <p:to>
                                        <p:strVal val="visible"/>
                                      </p:to>
                                    </p:set>
                                    <p:animEffect transition="in" filter="box(in)">
                                      <p:cBhvr>
                                        <p:cTn id="12" dur="500"/>
                                        <p:tgtEl>
                                          <p:spTgt spid="4102">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102">
                                            <p:txEl>
                                              <p:pRg st="1" end="1"/>
                                            </p:txEl>
                                          </p:spTgt>
                                        </p:tgtEl>
                                        <p:attrNameLst>
                                          <p:attrName>style.visibility</p:attrName>
                                        </p:attrNameLst>
                                      </p:cBhvr>
                                      <p:to>
                                        <p:strVal val="visible"/>
                                      </p:to>
                                    </p:set>
                                    <p:anim calcmode="lin" valueType="num">
                                      <p:cBhvr additive="base">
                                        <p:cTn id="20" dur="500" fill="hold"/>
                                        <p:tgtEl>
                                          <p:spTgt spid="4102">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41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102">
                                            <p:txEl>
                                              <p:pRg st="2" end="2"/>
                                            </p:txEl>
                                          </p:spTgt>
                                        </p:tgtEl>
                                        <p:attrNameLst>
                                          <p:attrName>style.visibility</p:attrName>
                                        </p:attrNameLst>
                                      </p:cBhvr>
                                      <p:to>
                                        <p:strVal val="visible"/>
                                      </p:to>
                                    </p:set>
                                    <p:anim calcmode="lin" valueType="num">
                                      <p:cBhvr additive="base">
                                        <p:cTn id="26" dur="500" fill="hold"/>
                                        <p:tgtEl>
                                          <p:spTgt spid="4102">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41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102">
                                            <p:txEl>
                                              <p:pRg st="3" end="3"/>
                                            </p:txEl>
                                          </p:spTgt>
                                        </p:tgtEl>
                                        <p:attrNameLst>
                                          <p:attrName>style.visibility</p:attrName>
                                        </p:attrNameLst>
                                      </p:cBhvr>
                                      <p:to>
                                        <p:strVal val="visible"/>
                                      </p:to>
                                    </p:set>
                                    <p:anim calcmode="lin" valueType="num">
                                      <p:cBhvr additive="base">
                                        <p:cTn id="32" dur="500" fill="hold"/>
                                        <p:tgtEl>
                                          <p:spTgt spid="410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1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4102">
                                            <p:txEl>
                                              <p:pRg st="4" end="4"/>
                                            </p:txEl>
                                          </p:spTgt>
                                        </p:tgtEl>
                                        <p:attrNameLst>
                                          <p:attrName>style.visibility</p:attrName>
                                        </p:attrNameLst>
                                      </p:cBhvr>
                                      <p:to>
                                        <p:strVal val="visible"/>
                                      </p:to>
                                    </p:set>
                                    <p:anim calcmode="lin" valueType="num">
                                      <p:cBhvr additive="base">
                                        <p:cTn id="38" dur="500" fill="hold"/>
                                        <p:tgtEl>
                                          <p:spTgt spid="4102">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410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102">
                                            <p:txEl>
                                              <p:pRg st="5" end="5"/>
                                            </p:txEl>
                                          </p:spTgt>
                                        </p:tgtEl>
                                        <p:attrNameLst>
                                          <p:attrName>style.visibility</p:attrName>
                                        </p:attrNameLst>
                                      </p:cBhvr>
                                      <p:to>
                                        <p:strVal val="visible"/>
                                      </p:to>
                                    </p:set>
                                    <p:anim calcmode="lin" valueType="num">
                                      <p:cBhvr additive="base">
                                        <p:cTn id="44" dur="500" fill="hold"/>
                                        <p:tgtEl>
                                          <p:spTgt spid="4102">
                                            <p:txEl>
                                              <p:pRg st="5" end="5"/>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1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098"/>
                                        </p:tgtEl>
                                        <p:attrNameLst>
                                          <p:attrName>style.visibility</p:attrName>
                                        </p:attrNameLst>
                                      </p:cBhvr>
                                      <p:to>
                                        <p:strVal val="visible"/>
                                      </p:to>
                                    </p:set>
                                    <p:anim calcmode="lin" valueType="num">
                                      <p:cBhvr additive="base">
                                        <p:cTn id="50" dur="500" fill="hold"/>
                                        <p:tgtEl>
                                          <p:spTgt spid="4098"/>
                                        </p:tgtEl>
                                        <p:attrNameLst>
                                          <p:attrName>ppt_x</p:attrName>
                                        </p:attrNameLst>
                                      </p:cBhvr>
                                      <p:tavLst>
                                        <p:tav tm="0">
                                          <p:val>
                                            <p:strVal val="#ppt_x"/>
                                          </p:val>
                                        </p:tav>
                                        <p:tav tm="100000">
                                          <p:val>
                                            <p:strVal val="#ppt_x"/>
                                          </p:val>
                                        </p:tav>
                                      </p:tavLst>
                                    </p:anim>
                                    <p:anim calcmode="lin" valueType="num">
                                      <p:cBhvr additive="base">
                                        <p:cTn id="5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103"/>
                                        </p:tgtEl>
                                        <p:attrNameLst>
                                          <p:attrName>style.visibility</p:attrName>
                                        </p:attrNameLst>
                                      </p:cBhvr>
                                      <p:to>
                                        <p:strVal val="visible"/>
                                      </p:to>
                                    </p:set>
                                    <p:anim calcmode="lin" valueType="num">
                                      <p:cBhvr additive="base">
                                        <p:cTn id="56" dur="500" fill="hold"/>
                                        <p:tgtEl>
                                          <p:spTgt spid="4103"/>
                                        </p:tgtEl>
                                        <p:attrNameLst>
                                          <p:attrName>ppt_x</p:attrName>
                                        </p:attrNameLst>
                                      </p:cBhvr>
                                      <p:tavLst>
                                        <p:tav tm="0">
                                          <p:val>
                                            <p:strVal val="#ppt_x"/>
                                          </p:val>
                                        </p:tav>
                                        <p:tav tm="100000">
                                          <p:val>
                                            <p:strVal val="#ppt_x"/>
                                          </p:val>
                                        </p:tav>
                                      </p:tavLst>
                                    </p:anim>
                                    <p:anim calcmode="lin" valueType="num">
                                      <p:cBhvr additive="base">
                                        <p:cTn id="57"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0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46" name="AutoShape 2"/>
          <p:cNvSpPr>
            <a:spLocks noChangeArrowheads="1"/>
          </p:cNvSpPr>
          <p:nvPr/>
        </p:nvSpPr>
        <p:spPr bwMode="gray">
          <a:xfrm>
            <a:off x="579438" y="1654175"/>
            <a:ext cx="8183562" cy="84455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6147" name="Freeform 3"/>
          <p:cNvSpPr>
            <a:spLocks/>
          </p:cNvSpPr>
          <p:nvPr/>
        </p:nvSpPr>
        <p:spPr bwMode="gray">
          <a:xfrm>
            <a:off x="857250" y="1776413"/>
            <a:ext cx="785813" cy="3460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0244" name="Text Box 4"/>
          <p:cNvSpPr txBox="1">
            <a:spLocks noChangeArrowheads="1"/>
          </p:cNvSpPr>
          <p:nvPr/>
        </p:nvSpPr>
        <p:spPr bwMode="gray">
          <a:xfrm>
            <a:off x="2551113" y="1787525"/>
            <a:ext cx="6016625" cy="396875"/>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0245" name="Rectangle 5"/>
          <p:cNvSpPr>
            <a:spLocks noChangeArrowheads="1"/>
          </p:cNvSpPr>
          <p:nvPr/>
        </p:nvSpPr>
        <p:spPr bwMode="auto">
          <a:xfrm>
            <a:off x="531813" y="1557338"/>
            <a:ext cx="8361362" cy="1108075"/>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0246" name="Group 6"/>
          <p:cNvGrpSpPr>
            <a:grpSpLocks/>
          </p:cNvGrpSpPr>
          <p:nvPr/>
        </p:nvGrpSpPr>
        <p:grpSpPr bwMode="auto">
          <a:xfrm>
            <a:off x="0" y="1558925"/>
            <a:ext cx="8701088" cy="1068388"/>
            <a:chOff x="0" y="982"/>
            <a:chExt cx="5481" cy="673"/>
          </a:xfrm>
        </p:grpSpPr>
        <p:sp>
          <p:nvSpPr>
            <p:cNvPr id="10357" name="AutoShape 7"/>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0358" name="Group 8"/>
            <p:cNvGrpSpPr>
              <a:grpSpLocks/>
            </p:cNvGrpSpPr>
            <p:nvPr/>
          </p:nvGrpSpPr>
          <p:grpSpPr bwMode="auto">
            <a:xfrm>
              <a:off x="0" y="982"/>
              <a:ext cx="696" cy="673"/>
              <a:chOff x="-144" y="1056"/>
              <a:chExt cx="586" cy="625"/>
            </a:xfrm>
          </p:grpSpPr>
          <p:grpSp>
            <p:nvGrpSpPr>
              <p:cNvPr id="10359" name="Group 9"/>
              <p:cNvGrpSpPr>
                <a:grpSpLocks/>
              </p:cNvGrpSpPr>
              <p:nvPr/>
            </p:nvGrpSpPr>
            <p:grpSpPr bwMode="auto">
              <a:xfrm rot="5400000">
                <a:off x="72" y="1305"/>
                <a:ext cx="173" cy="173"/>
                <a:chOff x="1872" y="1824"/>
                <a:chExt cx="2014" cy="1821"/>
              </a:xfrm>
            </p:grpSpPr>
            <p:sp>
              <p:nvSpPr>
                <p:cNvPr id="6154" name="AutoShape 10"/>
                <p:cNvSpPr>
                  <a:spLocks noChangeArrowheads="1"/>
                </p:cNvSpPr>
                <p:nvPr/>
              </p:nvSpPr>
              <p:spPr bwMode="gray">
                <a:xfrm rot="16200000" flipH="1">
                  <a:off x="1818" y="252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55" name="AutoShape 11"/>
                <p:cNvSpPr>
                  <a:spLocks noChangeArrowheads="1"/>
                </p:cNvSpPr>
                <p:nvPr/>
              </p:nvSpPr>
              <p:spPr bwMode="gray">
                <a:xfrm rot="5400000" flipH="1">
                  <a:off x="3628" y="2484"/>
                  <a:ext cx="301"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56" name="AutoShape 12"/>
                <p:cNvSpPr>
                  <a:spLocks noChangeArrowheads="1"/>
                </p:cNvSpPr>
                <p:nvPr/>
              </p:nvSpPr>
              <p:spPr bwMode="gray">
                <a:xfrm rot="10800000" flipH="1">
                  <a:off x="2725" y="3437"/>
                  <a:ext cx="303"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72" name="Oval 1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73" name="Oval 14"/>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159" name="Oval 15"/>
                <p:cNvSpPr>
                  <a:spLocks noChangeArrowheads="1"/>
                </p:cNvSpPr>
                <p:nvPr/>
              </p:nvSpPr>
              <p:spPr bwMode="gray">
                <a:xfrm>
                  <a:off x="2249" y="1993"/>
                  <a:ext cx="1265" cy="125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75" name="Oval 16"/>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161" name="Oval 17"/>
                <p:cNvSpPr>
                  <a:spLocks noChangeArrowheads="1"/>
                </p:cNvSpPr>
                <p:nvPr/>
              </p:nvSpPr>
              <p:spPr bwMode="gray">
                <a:xfrm>
                  <a:off x="2336" y="2072"/>
                  <a:ext cx="1092"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77" name="Oval 18"/>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6163" name="AutoShape 19"/>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64" name="AutoShape 20"/>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65" name="AutoShape 21"/>
              <p:cNvSpPr>
                <a:spLocks noChangeArrowheads="1"/>
              </p:cNvSpPr>
              <p:nvPr/>
            </p:nvSpPr>
            <p:spPr bwMode="gray">
              <a:xfrm rot="16200000" flipH="1">
                <a:off x="-159" y="1336"/>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63" name="Oval 22"/>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64" name="Oval 23"/>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168" name="Oval 24"/>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66" name="Oval 25"/>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170" name="Oval 26"/>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68" name="Oval 27"/>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6172" name="AutoShape 28"/>
          <p:cNvSpPr>
            <a:spLocks noChangeArrowheads="1"/>
          </p:cNvSpPr>
          <p:nvPr/>
        </p:nvSpPr>
        <p:spPr bwMode="gray">
          <a:xfrm>
            <a:off x="579438" y="2949575"/>
            <a:ext cx="8183562" cy="84455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6173" name="Freeform 29"/>
          <p:cNvSpPr>
            <a:spLocks/>
          </p:cNvSpPr>
          <p:nvPr/>
        </p:nvSpPr>
        <p:spPr bwMode="gray">
          <a:xfrm>
            <a:off x="857250" y="3071813"/>
            <a:ext cx="785813" cy="3460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0249" name="Rectangle 30"/>
          <p:cNvSpPr>
            <a:spLocks noChangeArrowheads="1"/>
          </p:cNvSpPr>
          <p:nvPr/>
        </p:nvSpPr>
        <p:spPr bwMode="auto">
          <a:xfrm>
            <a:off x="531813" y="2852738"/>
            <a:ext cx="8361362" cy="1108075"/>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0250" name="Group 31"/>
          <p:cNvGrpSpPr>
            <a:grpSpLocks/>
          </p:cNvGrpSpPr>
          <p:nvPr/>
        </p:nvGrpSpPr>
        <p:grpSpPr bwMode="auto">
          <a:xfrm>
            <a:off x="0" y="2854325"/>
            <a:ext cx="8701088" cy="1068388"/>
            <a:chOff x="0" y="1798"/>
            <a:chExt cx="5481" cy="673"/>
          </a:xfrm>
        </p:grpSpPr>
        <p:sp>
          <p:nvSpPr>
            <p:cNvPr id="10336" name="AutoShape 32"/>
            <p:cNvSpPr>
              <a:spLocks noChangeArrowheads="1"/>
            </p:cNvSpPr>
            <p:nvPr/>
          </p:nvSpPr>
          <p:spPr bwMode="gray">
            <a:xfrm>
              <a:off x="477" y="1907"/>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0337" name="Group 33"/>
            <p:cNvGrpSpPr>
              <a:grpSpLocks/>
            </p:cNvGrpSpPr>
            <p:nvPr/>
          </p:nvGrpSpPr>
          <p:grpSpPr bwMode="auto">
            <a:xfrm>
              <a:off x="0" y="1798"/>
              <a:ext cx="696" cy="673"/>
              <a:chOff x="-144" y="1056"/>
              <a:chExt cx="586" cy="625"/>
            </a:xfrm>
          </p:grpSpPr>
          <p:grpSp>
            <p:nvGrpSpPr>
              <p:cNvPr id="10338" name="Group 34"/>
              <p:cNvGrpSpPr>
                <a:grpSpLocks/>
              </p:cNvGrpSpPr>
              <p:nvPr/>
            </p:nvGrpSpPr>
            <p:grpSpPr bwMode="auto">
              <a:xfrm rot="5400000">
                <a:off x="72" y="1305"/>
                <a:ext cx="173" cy="173"/>
                <a:chOff x="1872" y="1824"/>
                <a:chExt cx="2014" cy="1821"/>
              </a:xfrm>
            </p:grpSpPr>
            <p:sp>
              <p:nvSpPr>
                <p:cNvPr id="6179" name="AutoShape 35"/>
                <p:cNvSpPr>
                  <a:spLocks noChangeArrowheads="1"/>
                </p:cNvSpPr>
                <p:nvPr/>
              </p:nvSpPr>
              <p:spPr bwMode="gray">
                <a:xfrm rot="16200000" flipH="1">
                  <a:off x="1818" y="252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80" name="AutoShape 36"/>
                <p:cNvSpPr>
                  <a:spLocks noChangeArrowheads="1"/>
                </p:cNvSpPr>
                <p:nvPr/>
              </p:nvSpPr>
              <p:spPr bwMode="gray">
                <a:xfrm rot="5400000" flipH="1">
                  <a:off x="3628" y="2484"/>
                  <a:ext cx="301"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81" name="AutoShape 37"/>
                <p:cNvSpPr>
                  <a:spLocks noChangeArrowheads="1"/>
                </p:cNvSpPr>
                <p:nvPr/>
              </p:nvSpPr>
              <p:spPr bwMode="gray">
                <a:xfrm rot="10800000" flipH="1">
                  <a:off x="2725" y="3437"/>
                  <a:ext cx="303"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51" name="Oval 3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52" name="Oval 3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184" name="Oval 40"/>
                <p:cNvSpPr>
                  <a:spLocks noChangeArrowheads="1"/>
                </p:cNvSpPr>
                <p:nvPr/>
              </p:nvSpPr>
              <p:spPr bwMode="gray">
                <a:xfrm>
                  <a:off x="2249" y="1993"/>
                  <a:ext cx="1265" cy="125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54" name="Oval 4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186" name="Oval 42"/>
                <p:cNvSpPr>
                  <a:spLocks noChangeArrowheads="1"/>
                </p:cNvSpPr>
                <p:nvPr/>
              </p:nvSpPr>
              <p:spPr bwMode="gray">
                <a:xfrm>
                  <a:off x="2336" y="2072"/>
                  <a:ext cx="1092"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56" name="Oval 43"/>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6188" name="AutoShape 44"/>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89" name="AutoShape 45"/>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190" name="AutoShape 46"/>
              <p:cNvSpPr>
                <a:spLocks noChangeArrowheads="1"/>
              </p:cNvSpPr>
              <p:nvPr/>
            </p:nvSpPr>
            <p:spPr bwMode="gray">
              <a:xfrm rot="16200000" flipH="1">
                <a:off x="-159" y="1336"/>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42" name="Oval 47"/>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43" name="Oval 48"/>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193" name="Oval 49"/>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45" name="Oval 50"/>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195" name="Oval 51"/>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47" name="Oval 52"/>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6197" name="AutoShape 53"/>
          <p:cNvSpPr>
            <a:spLocks noChangeArrowheads="1"/>
          </p:cNvSpPr>
          <p:nvPr/>
        </p:nvSpPr>
        <p:spPr bwMode="gray">
          <a:xfrm>
            <a:off x="631825" y="4252913"/>
            <a:ext cx="8132763" cy="84455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6198" name="Freeform 54"/>
          <p:cNvSpPr>
            <a:spLocks/>
          </p:cNvSpPr>
          <p:nvPr/>
        </p:nvSpPr>
        <p:spPr bwMode="gray">
          <a:xfrm>
            <a:off x="908050" y="4375150"/>
            <a:ext cx="781050" cy="3460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0253" name="Text Box 55"/>
          <p:cNvSpPr txBox="1">
            <a:spLocks noChangeArrowheads="1"/>
          </p:cNvSpPr>
          <p:nvPr/>
        </p:nvSpPr>
        <p:spPr bwMode="gray">
          <a:xfrm>
            <a:off x="2590800" y="4386263"/>
            <a:ext cx="5978525" cy="396875"/>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0254" name="Rectangle 56"/>
          <p:cNvSpPr>
            <a:spLocks noChangeArrowheads="1"/>
          </p:cNvSpPr>
          <p:nvPr/>
        </p:nvSpPr>
        <p:spPr bwMode="auto">
          <a:xfrm>
            <a:off x="584200" y="4156075"/>
            <a:ext cx="8308975" cy="1108075"/>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0255" name="Group 57"/>
          <p:cNvGrpSpPr>
            <a:grpSpLocks/>
          </p:cNvGrpSpPr>
          <p:nvPr/>
        </p:nvGrpSpPr>
        <p:grpSpPr bwMode="auto">
          <a:xfrm>
            <a:off x="55563" y="4078288"/>
            <a:ext cx="8645525" cy="1068387"/>
            <a:chOff x="35" y="2569"/>
            <a:chExt cx="5446" cy="673"/>
          </a:xfrm>
        </p:grpSpPr>
        <p:sp>
          <p:nvSpPr>
            <p:cNvPr id="10315" name="AutoShape 58"/>
            <p:cNvSpPr>
              <a:spLocks noChangeArrowheads="1"/>
            </p:cNvSpPr>
            <p:nvPr/>
          </p:nvSpPr>
          <p:spPr bwMode="gray">
            <a:xfrm>
              <a:off x="510" y="2728"/>
              <a:ext cx="4971"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0316" name="Group 59"/>
            <p:cNvGrpSpPr>
              <a:grpSpLocks/>
            </p:cNvGrpSpPr>
            <p:nvPr/>
          </p:nvGrpSpPr>
          <p:grpSpPr bwMode="auto">
            <a:xfrm>
              <a:off x="35" y="2569"/>
              <a:ext cx="691" cy="673"/>
              <a:chOff x="-144" y="1056"/>
              <a:chExt cx="586" cy="625"/>
            </a:xfrm>
          </p:grpSpPr>
          <p:grpSp>
            <p:nvGrpSpPr>
              <p:cNvPr id="10317" name="Group 60"/>
              <p:cNvGrpSpPr>
                <a:grpSpLocks/>
              </p:cNvGrpSpPr>
              <p:nvPr/>
            </p:nvGrpSpPr>
            <p:grpSpPr bwMode="auto">
              <a:xfrm rot="5400000">
                <a:off x="72" y="1305"/>
                <a:ext cx="173" cy="173"/>
                <a:chOff x="1872" y="1824"/>
                <a:chExt cx="2014" cy="1821"/>
              </a:xfrm>
            </p:grpSpPr>
            <p:sp>
              <p:nvSpPr>
                <p:cNvPr id="6205" name="AutoShape 61"/>
                <p:cNvSpPr>
                  <a:spLocks noChangeArrowheads="1"/>
                </p:cNvSpPr>
                <p:nvPr/>
              </p:nvSpPr>
              <p:spPr bwMode="gray">
                <a:xfrm rot="16200000" flipH="1">
                  <a:off x="1817" y="2535"/>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06" name="AutoShape 62"/>
                <p:cNvSpPr>
                  <a:spLocks noChangeArrowheads="1"/>
                </p:cNvSpPr>
                <p:nvPr/>
              </p:nvSpPr>
              <p:spPr bwMode="gray">
                <a:xfrm rot="5400000" flipH="1">
                  <a:off x="3623" y="2500"/>
                  <a:ext cx="31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07" name="AutoShape 63"/>
                <p:cNvSpPr>
                  <a:spLocks noChangeArrowheads="1"/>
                </p:cNvSpPr>
                <p:nvPr/>
              </p:nvSpPr>
              <p:spPr bwMode="gray">
                <a:xfrm rot="10800000" flipH="1">
                  <a:off x="2725" y="3446"/>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30" name="Oval 6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31" name="Oval 6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210" name="Oval 66"/>
                <p:cNvSpPr>
                  <a:spLocks noChangeArrowheads="1"/>
                </p:cNvSpPr>
                <p:nvPr/>
              </p:nvSpPr>
              <p:spPr bwMode="gray">
                <a:xfrm>
                  <a:off x="2249" y="2009"/>
                  <a:ext cx="1265" cy="125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33" name="Oval 6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212" name="Oval 68"/>
                <p:cNvSpPr>
                  <a:spLocks noChangeArrowheads="1"/>
                </p:cNvSpPr>
                <p:nvPr/>
              </p:nvSpPr>
              <p:spPr bwMode="gray">
                <a:xfrm>
                  <a:off x="2336" y="2089"/>
                  <a:ext cx="1092"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35" name="Oval 6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6214" name="AutoShape 70"/>
              <p:cNvSpPr>
                <a:spLocks noChangeArrowheads="1"/>
              </p:cNvSpPr>
              <p:nvPr/>
            </p:nvSpPr>
            <p:spPr bwMode="gray">
              <a:xfrm flipH="1">
                <a:off x="132" y="1056"/>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15" name="AutoShape 71"/>
              <p:cNvSpPr>
                <a:spLocks noChangeArrowheads="1"/>
              </p:cNvSpPr>
              <p:nvPr/>
            </p:nvSpPr>
            <p:spPr bwMode="gray">
              <a:xfrm rot="10800000" flipH="1">
                <a:off x="143" y="1617"/>
                <a:ext cx="99" cy="6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16" name="AutoShape 72"/>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21" name="Oval 7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22" name="Oval 7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219" name="Oval 75"/>
              <p:cNvSpPr>
                <a:spLocks noChangeArrowheads="1"/>
              </p:cNvSpPr>
              <p:nvPr/>
            </p:nvSpPr>
            <p:spPr bwMode="gray">
              <a:xfrm rot="5400000">
                <a:off x="-13"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24" name="Oval 7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221" name="Oval 77"/>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26" name="Oval 7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grpSp>
        <p:nvGrpSpPr>
          <p:cNvPr id="10256" name="Group 79"/>
          <p:cNvGrpSpPr>
            <a:grpSpLocks/>
          </p:cNvGrpSpPr>
          <p:nvPr/>
        </p:nvGrpSpPr>
        <p:grpSpPr bwMode="auto">
          <a:xfrm>
            <a:off x="533400" y="4976813"/>
            <a:ext cx="228600" cy="685800"/>
            <a:chOff x="240" y="624"/>
            <a:chExt cx="96" cy="288"/>
          </a:xfrm>
        </p:grpSpPr>
        <p:sp>
          <p:nvSpPr>
            <p:cNvPr id="10313" name="Rectangle 80"/>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a:p>
          </p:txBody>
        </p:sp>
        <p:sp>
          <p:nvSpPr>
            <p:cNvPr id="10314" name="Rectangle 81"/>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a:p>
          </p:txBody>
        </p:sp>
      </p:grpSp>
      <p:sp>
        <p:nvSpPr>
          <p:cNvPr id="6226" name="AutoShape 82"/>
          <p:cNvSpPr>
            <a:spLocks noChangeArrowheads="1"/>
          </p:cNvSpPr>
          <p:nvPr/>
        </p:nvSpPr>
        <p:spPr bwMode="gray">
          <a:xfrm>
            <a:off x="612775" y="5588000"/>
            <a:ext cx="8151813" cy="844550"/>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6227" name="Freeform 83"/>
          <p:cNvSpPr>
            <a:spLocks/>
          </p:cNvSpPr>
          <p:nvPr/>
        </p:nvSpPr>
        <p:spPr bwMode="gray">
          <a:xfrm>
            <a:off x="889000" y="5710238"/>
            <a:ext cx="784225" cy="34607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0259" name="Rectangle 84"/>
          <p:cNvSpPr>
            <a:spLocks noChangeArrowheads="1"/>
          </p:cNvSpPr>
          <p:nvPr/>
        </p:nvSpPr>
        <p:spPr bwMode="auto">
          <a:xfrm>
            <a:off x="565150" y="5491163"/>
            <a:ext cx="8328025" cy="1106487"/>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0260" name="Group 85"/>
          <p:cNvGrpSpPr>
            <a:grpSpLocks/>
          </p:cNvGrpSpPr>
          <p:nvPr/>
        </p:nvGrpSpPr>
        <p:grpSpPr bwMode="auto">
          <a:xfrm>
            <a:off x="34925" y="5413375"/>
            <a:ext cx="8666163" cy="1068388"/>
            <a:chOff x="22" y="3410"/>
            <a:chExt cx="5459" cy="673"/>
          </a:xfrm>
        </p:grpSpPr>
        <p:sp>
          <p:nvSpPr>
            <p:cNvPr id="10292" name="AutoShape 86"/>
            <p:cNvSpPr>
              <a:spLocks noChangeArrowheads="1"/>
            </p:cNvSpPr>
            <p:nvPr/>
          </p:nvSpPr>
          <p:spPr bwMode="gray">
            <a:xfrm>
              <a:off x="498" y="3569"/>
              <a:ext cx="4983" cy="435"/>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0293" name="Group 87"/>
            <p:cNvGrpSpPr>
              <a:grpSpLocks/>
            </p:cNvGrpSpPr>
            <p:nvPr/>
          </p:nvGrpSpPr>
          <p:grpSpPr bwMode="auto">
            <a:xfrm>
              <a:off x="22" y="3410"/>
              <a:ext cx="693" cy="673"/>
              <a:chOff x="22" y="3410"/>
              <a:chExt cx="693" cy="673"/>
            </a:xfrm>
          </p:grpSpPr>
          <p:grpSp>
            <p:nvGrpSpPr>
              <p:cNvPr id="10294" name="Group 88"/>
              <p:cNvGrpSpPr>
                <a:grpSpLocks/>
              </p:cNvGrpSpPr>
              <p:nvPr/>
            </p:nvGrpSpPr>
            <p:grpSpPr bwMode="auto">
              <a:xfrm rot="5400000">
                <a:off x="287" y="3669"/>
                <a:ext cx="186" cy="204"/>
                <a:chOff x="1872" y="1824"/>
                <a:chExt cx="2014" cy="1821"/>
              </a:xfrm>
            </p:grpSpPr>
            <p:sp>
              <p:nvSpPr>
                <p:cNvPr id="6233" name="AutoShape 89"/>
                <p:cNvSpPr>
                  <a:spLocks noChangeArrowheads="1"/>
                </p:cNvSpPr>
                <p:nvPr/>
              </p:nvSpPr>
              <p:spPr bwMode="gray">
                <a:xfrm rot="16200000" flipH="1">
                  <a:off x="1819" y="2538"/>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34" name="AutoShape 90"/>
                <p:cNvSpPr>
                  <a:spLocks noChangeArrowheads="1"/>
                </p:cNvSpPr>
                <p:nvPr/>
              </p:nvSpPr>
              <p:spPr bwMode="gray">
                <a:xfrm rot="5400000" flipH="1">
                  <a:off x="3627" y="250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35" name="AutoShape 91"/>
                <p:cNvSpPr>
                  <a:spLocks noChangeArrowheads="1"/>
                </p:cNvSpPr>
                <p:nvPr/>
              </p:nvSpPr>
              <p:spPr bwMode="gray">
                <a:xfrm rot="10800000" flipH="1">
                  <a:off x="2727" y="3449"/>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307" name="Oval 9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308" name="Oval 9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238" name="Oval 94"/>
                <p:cNvSpPr>
                  <a:spLocks noChangeArrowheads="1"/>
                </p:cNvSpPr>
                <p:nvPr/>
              </p:nvSpPr>
              <p:spPr bwMode="gray">
                <a:xfrm>
                  <a:off x="2251" y="2011"/>
                  <a:ext cx="1267" cy="125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10" name="Oval 95"/>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240" name="Oval 96"/>
                <p:cNvSpPr>
                  <a:spLocks noChangeArrowheads="1"/>
                </p:cNvSpPr>
                <p:nvPr/>
              </p:nvSpPr>
              <p:spPr bwMode="gray">
                <a:xfrm>
                  <a:off x="2338" y="2092"/>
                  <a:ext cx="1094"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12" name="Oval 97"/>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6242" name="AutoShape 98"/>
              <p:cNvSpPr>
                <a:spLocks noChangeArrowheads="1"/>
              </p:cNvSpPr>
              <p:nvPr/>
            </p:nvSpPr>
            <p:spPr bwMode="gray">
              <a:xfrm flipH="1">
                <a:off x="349" y="3410"/>
                <a:ext cx="116"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43" name="AutoShape 99"/>
              <p:cNvSpPr>
                <a:spLocks noChangeArrowheads="1"/>
              </p:cNvSpPr>
              <p:nvPr/>
            </p:nvSpPr>
            <p:spPr bwMode="gray">
              <a:xfrm rot="10800000" flipH="1">
                <a:off x="361" y="4014"/>
                <a:ext cx="118" cy="6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6244" name="AutoShape 100"/>
              <p:cNvSpPr>
                <a:spLocks noChangeArrowheads="1"/>
              </p:cNvSpPr>
              <p:nvPr/>
            </p:nvSpPr>
            <p:spPr bwMode="gray">
              <a:xfrm rot="16200000" flipH="1">
                <a:off x="10" y="3707"/>
                <a:ext cx="103" cy="7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298" name="Oval 101"/>
              <p:cNvSpPr>
                <a:spLocks noChangeArrowheads="1"/>
              </p:cNvSpPr>
              <p:nvPr/>
            </p:nvSpPr>
            <p:spPr bwMode="gray">
              <a:xfrm rot="5400000">
                <a:off x="138" y="3441"/>
                <a:ext cx="539" cy="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0299" name="Oval 102"/>
              <p:cNvSpPr>
                <a:spLocks noChangeArrowheads="1"/>
              </p:cNvSpPr>
              <p:nvPr/>
            </p:nvSpPr>
            <p:spPr bwMode="gray">
              <a:xfrm rot="5400000">
                <a:off x="170" y="3475"/>
                <a:ext cx="478" cy="545"/>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6247" name="Oval 103"/>
              <p:cNvSpPr>
                <a:spLocks noChangeArrowheads="1"/>
              </p:cNvSpPr>
              <p:nvPr/>
            </p:nvSpPr>
            <p:spPr bwMode="gray">
              <a:xfrm rot="5400000">
                <a:off x="197" y="3508"/>
                <a:ext cx="421" cy="48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0301" name="Oval 104"/>
              <p:cNvSpPr>
                <a:spLocks noChangeArrowheads="1"/>
              </p:cNvSpPr>
              <p:nvPr/>
            </p:nvSpPr>
            <p:spPr bwMode="gray">
              <a:xfrm rot="5400000">
                <a:off x="197" y="3508"/>
                <a:ext cx="421" cy="481"/>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6249" name="Oval 105"/>
              <p:cNvSpPr>
                <a:spLocks noChangeArrowheads="1"/>
              </p:cNvSpPr>
              <p:nvPr/>
            </p:nvSpPr>
            <p:spPr bwMode="gray">
              <a:xfrm rot="5400000">
                <a:off x="225" y="3539"/>
                <a:ext cx="366" cy="4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0303" name="Oval 106"/>
              <p:cNvSpPr>
                <a:spLocks noChangeArrowheads="1"/>
              </p:cNvSpPr>
              <p:nvPr/>
            </p:nvSpPr>
            <p:spPr bwMode="gray">
              <a:xfrm rot="5400000">
                <a:off x="225" y="3538"/>
                <a:ext cx="366" cy="419"/>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grpSp>
        <p:nvGrpSpPr>
          <p:cNvPr id="10261" name="Group 107"/>
          <p:cNvGrpSpPr>
            <a:grpSpLocks/>
          </p:cNvGrpSpPr>
          <p:nvPr/>
        </p:nvGrpSpPr>
        <p:grpSpPr bwMode="auto">
          <a:xfrm>
            <a:off x="539750" y="1223963"/>
            <a:ext cx="228600" cy="533400"/>
            <a:chOff x="240" y="624"/>
            <a:chExt cx="96" cy="288"/>
          </a:xfrm>
        </p:grpSpPr>
        <p:sp>
          <p:nvSpPr>
            <p:cNvPr id="10290" name="Rectangle 108"/>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a:p>
          </p:txBody>
        </p:sp>
        <p:sp>
          <p:nvSpPr>
            <p:cNvPr id="10291" name="Rectangle 109"/>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a:p>
          </p:txBody>
        </p:sp>
      </p:grpSp>
      <p:grpSp>
        <p:nvGrpSpPr>
          <p:cNvPr id="10262" name="Group 110"/>
          <p:cNvGrpSpPr>
            <a:grpSpLocks/>
          </p:cNvGrpSpPr>
          <p:nvPr/>
        </p:nvGrpSpPr>
        <p:grpSpPr bwMode="auto">
          <a:xfrm>
            <a:off x="539750" y="3757613"/>
            <a:ext cx="228600" cy="533400"/>
            <a:chOff x="240" y="624"/>
            <a:chExt cx="96" cy="288"/>
          </a:xfrm>
        </p:grpSpPr>
        <p:sp>
          <p:nvSpPr>
            <p:cNvPr id="10288" name="Rectangle 111"/>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a:p>
          </p:txBody>
        </p:sp>
        <p:sp>
          <p:nvSpPr>
            <p:cNvPr id="10289" name="Rectangle 112"/>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a:p>
          </p:txBody>
        </p:sp>
      </p:grpSp>
      <p:grpSp>
        <p:nvGrpSpPr>
          <p:cNvPr id="10263" name="Group 113"/>
          <p:cNvGrpSpPr>
            <a:grpSpLocks/>
          </p:cNvGrpSpPr>
          <p:nvPr/>
        </p:nvGrpSpPr>
        <p:grpSpPr bwMode="auto">
          <a:xfrm>
            <a:off x="527050" y="2493963"/>
            <a:ext cx="228600" cy="533400"/>
            <a:chOff x="240" y="624"/>
            <a:chExt cx="96" cy="288"/>
          </a:xfrm>
        </p:grpSpPr>
        <p:sp>
          <p:nvSpPr>
            <p:cNvPr id="10286" name="Rectangle 114"/>
            <p:cNvSpPr>
              <a:spLocks noChangeArrowheads="1"/>
            </p:cNvSpPr>
            <p:nvPr/>
          </p:nvSpPr>
          <p:spPr bwMode="gray">
            <a:xfrm rot="16200000" flipH="1">
              <a:off x="115" y="749"/>
              <a:ext cx="288" cy="38"/>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a:p>
          </p:txBody>
        </p:sp>
        <p:sp>
          <p:nvSpPr>
            <p:cNvPr id="10287" name="Rectangle 115"/>
            <p:cNvSpPr>
              <a:spLocks noChangeArrowheads="1"/>
            </p:cNvSpPr>
            <p:nvPr/>
          </p:nvSpPr>
          <p:spPr bwMode="gray">
            <a:xfrm rot="16200000" flipH="1">
              <a:off x="163" y="738"/>
              <a:ext cx="288" cy="59"/>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a:p>
          </p:txBody>
        </p:sp>
      </p:grpSp>
      <p:sp>
        <p:nvSpPr>
          <p:cNvPr id="10264" name="AutoShape 116"/>
          <p:cNvSpPr>
            <a:spLocks noChangeArrowheads="1"/>
          </p:cNvSpPr>
          <p:nvPr/>
        </p:nvSpPr>
        <p:spPr bwMode="gray">
          <a:xfrm>
            <a:off x="395288" y="303213"/>
            <a:ext cx="8305800" cy="749300"/>
          </a:xfrm>
          <a:prstGeom prst="roundRect">
            <a:avLst>
              <a:gd name="adj" fmla="val 50000"/>
            </a:avLst>
          </a:prstGeom>
          <a:gradFill rotWithShape="1">
            <a:gsLst>
              <a:gs pos="0">
                <a:schemeClr val="bg1"/>
              </a:gs>
              <a:gs pos="100000">
                <a:srgbClr val="767676"/>
              </a:gs>
            </a:gsLst>
            <a:path path="shape">
              <a:fillToRect l="50000" t="50000" r="50000" b="50000"/>
            </a:path>
          </a:gradFill>
          <a:ln w="9525">
            <a:round/>
            <a:headEnd/>
            <a:tailEnd/>
          </a:ln>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2000" b="1">
              <a:solidFill>
                <a:srgbClr val="990000"/>
              </a:solidFill>
            </a:endParaRPr>
          </a:p>
        </p:txBody>
      </p:sp>
      <p:grpSp>
        <p:nvGrpSpPr>
          <p:cNvPr id="18" name="Group 117"/>
          <p:cNvGrpSpPr>
            <a:grpSpLocks/>
          </p:cNvGrpSpPr>
          <p:nvPr/>
        </p:nvGrpSpPr>
        <p:grpSpPr bwMode="auto">
          <a:xfrm>
            <a:off x="914400" y="314325"/>
            <a:ext cx="6540500" cy="731838"/>
            <a:chOff x="576" y="198"/>
            <a:chExt cx="4120" cy="461"/>
          </a:xfrm>
        </p:grpSpPr>
        <p:sp>
          <p:nvSpPr>
            <p:cNvPr id="6262" name="Text Box 118"/>
            <p:cNvSpPr txBox="1">
              <a:spLocks noChangeArrowheads="1"/>
            </p:cNvSpPr>
            <p:nvPr/>
          </p:nvSpPr>
          <p:spPr bwMode="auto">
            <a:xfrm>
              <a:off x="576" y="198"/>
              <a:ext cx="960" cy="426"/>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en-US" sz="3200" b="1" i="1">
                  <a:effectLst>
                    <a:outerShdw blurRad="38100" dist="38100" dir="2700000" algn="tl">
                      <a:srgbClr val="FFFFFF"/>
                    </a:outerShdw>
                  </a:effectLst>
                  <a:latin typeface=".VnTime" pitchFamily="34" charset="0"/>
                </a:rPr>
                <a:t>TiÕt</a:t>
              </a:r>
            </a:p>
          </p:txBody>
        </p:sp>
        <p:grpSp>
          <p:nvGrpSpPr>
            <p:cNvPr id="10279" name="Group 76"/>
            <p:cNvGrpSpPr>
              <a:grpSpLocks/>
            </p:cNvGrpSpPr>
            <p:nvPr/>
          </p:nvGrpSpPr>
          <p:grpSpPr bwMode="auto">
            <a:xfrm>
              <a:off x="1104" y="240"/>
              <a:ext cx="480" cy="419"/>
              <a:chOff x="1248" y="1344"/>
              <a:chExt cx="480" cy="419"/>
            </a:xfrm>
          </p:grpSpPr>
          <p:grpSp>
            <p:nvGrpSpPr>
              <p:cNvPr id="10281" name="Group 77"/>
              <p:cNvGrpSpPr>
                <a:grpSpLocks/>
              </p:cNvGrpSpPr>
              <p:nvPr/>
            </p:nvGrpSpPr>
            <p:grpSpPr bwMode="auto">
              <a:xfrm>
                <a:off x="1248" y="1344"/>
                <a:ext cx="480" cy="419"/>
                <a:chOff x="1110" y="2656"/>
                <a:chExt cx="1549" cy="1351"/>
              </a:xfrm>
            </p:grpSpPr>
            <p:sp>
              <p:nvSpPr>
                <p:cNvPr id="10283" name="AutoShape 78"/>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pPr algn="r" rtl="1"/>
                  <a:endParaRPr lang="en-US"/>
                </a:p>
              </p:txBody>
            </p:sp>
            <p:sp>
              <p:nvSpPr>
                <p:cNvPr id="10284" name="AutoShape 7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algn="r" rtl="1"/>
                  <a:endParaRPr lang="en-US"/>
                </a:p>
              </p:txBody>
            </p:sp>
            <p:sp>
              <p:nvSpPr>
                <p:cNvPr id="10285" name="AutoShape 80"/>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chemeClr val="tx1"/>
                  </a:solidFill>
                  <a:miter lim="800000"/>
                  <a:headEnd/>
                  <a:tailEnd/>
                </a:ln>
              </p:spPr>
              <p:txBody>
                <a:bodyPr wrap="none" anchor="ctr"/>
                <a:lstStyle/>
                <a:p>
                  <a:pPr algn="r" rtl="1"/>
                  <a:endParaRPr lang="en-US"/>
                </a:p>
              </p:txBody>
            </p:sp>
          </p:grpSp>
          <p:sp>
            <p:nvSpPr>
              <p:cNvPr id="10282" name="Text Box 81"/>
              <p:cNvSpPr txBox="1">
                <a:spLocks noChangeArrowheads="1"/>
              </p:cNvSpPr>
              <p:nvPr/>
            </p:nvSpPr>
            <p:spPr bwMode="gray">
              <a:xfrm>
                <a:off x="1319" y="1406"/>
                <a:ext cx="330" cy="288"/>
              </a:xfrm>
              <a:prstGeom prst="rect">
                <a:avLst/>
              </a:prstGeom>
              <a:noFill/>
              <a:ln w="9525" algn="ctr">
                <a:noFill/>
                <a:miter lim="800000"/>
                <a:headEnd/>
                <a:tailEnd/>
              </a:ln>
            </p:spPr>
            <p:txBody>
              <a:bodyPr wrap="none">
                <a:spAutoFit/>
              </a:bodyPr>
              <a:lstStyle/>
              <a:p>
                <a:pPr algn="ctr" eaLnBrk="0" hangingPunct="0"/>
                <a:r>
                  <a:rPr lang="en-US" sz="2400" b="1">
                    <a:solidFill>
                      <a:srgbClr val="FFFFFF"/>
                    </a:solidFill>
                  </a:rPr>
                  <a:t>56</a:t>
                </a:r>
              </a:p>
            </p:txBody>
          </p:sp>
        </p:grpSp>
        <p:sp>
          <p:nvSpPr>
            <p:cNvPr id="10280" name="WordArt 125"/>
            <p:cNvSpPr>
              <a:spLocks noChangeArrowheads="1" noChangeShapeType="1" noTextEdit="1"/>
            </p:cNvSpPr>
            <p:nvPr/>
          </p:nvSpPr>
          <p:spPr bwMode="auto">
            <a:xfrm>
              <a:off x="1714" y="274"/>
              <a:ext cx="2982" cy="350"/>
            </a:xfrm>
            <a:prstGeom prst="rect">
              <a:avLst/>
            </a:prstGeom>
          </p:spPr>
          <p:txBody>
            <a:bodyPr wrap="none" fromWordArt="1">
              <a:prstTxWarp prst="textPlain">
                <a:avLst>
                  <a:gd name="adj" fmla="val 50000"/>
                </a:avLst>
              </a:prstTxWarp>
            </a:bodyPr>
            <a:lstStyle/>
            <a:p>
              <a:pPr algn="ct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Arial Unicode MS"/>
                  <a:ea typeface="Arial Unicode MS"/>
                  <a:cs typeface="Arial Unicode MS"/>
                </a:rPr>
                <a:t>HÌNH HỘP CHỮ NHẬT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Arial Unicode MS"/>
                  <a:ea typeface="Arial Unicode MS"/>
                  <a:cs typeface="Arial Unicode MS"/>
                </a:rPr>
                <a:t>tiết</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Arial Unicode MS"/>
                  <a:ea typeface="Arial Unicode MS"/>
                  <a:cs typeface="Arial Unicode MS"/>
                </a:rPr>
                <a:t> 2)</a:t>
              </a:r>
            </a:p>
          </p:txBody>
        </p:sp>
      </p:grpSp>
      <p:grpSp>
        <p:nvGrpSpPr>
          <p:cNvPr id="21" name="Group 126"/>
          <p:cNvGrpSpPr>
            <a:grpSpLocks/>
          </p:cNvGrpSpPr>
          <p:nvPr/>
        </p:nvGrpSpPr>
        <p:grpSpPr bwMode="auto">
          <a:xfrm>
            <a:off x="395288" y="1736725"/>
            <a:ext cx="8104187" cy="701675"/>
            <a:chOff x="249" y="1094"/>
            <a:chExt cx="5105" cy="442"/>
          </a:xfrm>
        </p:grpSpPr>
        <p:sp>
          <p:nvSpPr>
            <p:cNvPr id="10276" name="Text Box 127"/>
            <p:cNvSpPr txBox="1">
              <a:spLocks noChangeArrowheads="1"/>
            </p:cNvSpPr>
            <p:nvPr/>
          </p:nvSpPr>
          <p:spPr bwMode="auto">
            <a:xfrm>
              <a:off x="720" y="1141"/>
              <a:ext cx="4634"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Hai đường thẳng song song trong không gian</a:t>
              </a:r>
            </a:p>
          </p:txBody>
        </p:sp>
        <p:sp>
          <p:nvSpPr>
            <p:cNvPr id="6272" name="Text Box 128"/>
            <p:cNvSpPr txBox="1">
              <a:spLocks noChangeArrowheads="1"/>
            </p:cNvSpPr>
            <p:nvPr/>
          </p:nvSpPr>
          <p:spPr bwMode="gray">
            <a:xfrm>
              <a:off x="249" y="1094"/>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grpSp>
      <p:grpSp>
        <p:nvGrpSpPr>
          <p:cNvPr id="22" name="Group 129"/>
          <p:cNvGrpSpPr>
            <a:grpSpLocks/>
          </p:cNvGrpSpPr>
          <p:nvPr/>
        </p:nvGrpSpPr>
        <p:grpSpPr bwMode="auto">
          <a:xfrm>
            <a:off x="390525" y="2997200"/>
            <a:ext cx="8429625" cy="701675"/>
            <a:chOff x="246" y="1888"/>
            <a:chExt cx="5310" cy="442"/>
          </a:xfrm>
        </p:grpSpPr>
        <p:sp>
          <p:nvSpPr>
            <p:cNvPr id="6274" name="Text Box 130"/>
            <p:cNvSpPr txBox="1">
              <a:spLocks noChangeArrowheads="1"/>
            </p:cNvSpPr>
            <p:nvPr/>
          </p:nvSpPr>
          <p:spPr bwMode="gray">
            <a:xfrm>
              <a:off x="246" y="1888"/>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sp>
          <p:nvSpPr>
            <p:cNvPr id="10275" name="Text Box 131"/>
            <p:cNvSpPr txBox="1">
              <a:spLocks noChangeArrowheads="1"/>
            </p:cNvSpPr>
            <p:nvPr/>
          </p:nvSpPr>
          <p:spPr bwMode="auto">
            <a:xfrm>
              <a:off x="739" y="1979"/>
              <a:ext cx="4817"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 </a:t>
              </a:r>
            </a:p>
          </p:txBody>
        </p:sp>
      </p:grpSp>
      <p:grpSp>
        <p:nvGrpSpPr>
          <p:cNvPr id="23" name="Group 132"/>
          <p:cNvGrpSpPr>
            <a:grpSpLocks/>
          </p:cNvGrpSpPr>
          <p:nvPr/>
        </p:nvGrpSpPr>
        <p:grpSpPr bwMode="auto">
          <a:xfrm>
            <a:off x="381000" y="4240213"/>
            <a:ext cx="8153400" cy="701675"/>
            <a:chOff x="240" y="2671"/>
            <a:chExt cx="5136" cy="442"/>
          </a:xfrm>
        </p:grpSpPr>
        <p:sp>
          <p:nvSpPr>
            <p:cNvPr id="6277" name="Text Box 133"/>
            <p:cNvSpPr txBox="1">
              <a:spLocks noChangeArrowheads="1"/>
            </p:cNvSpPr>
            <p:nvPr/>
          </p:nvSpPr>
          <p:spPr bwMode="gray">
            <a:xfrm>
              <a:off x="240" y="2671"/>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3</a:t>
              </a:r>
              <a:endParaRPr lang="en-US" sz="4000" b="1" dirty="0">
                <a:solidFill>
                  <a:srgbClr val="FF0000"/>
                </a:solidFill>
                <a:effectLst>
                  <a:outerShdw blurRad="38100" dist="38100" dir="2700000" algn="tl">
                    <a:srgbClr val="000000"/>
                  </a:outerShdw>
                </a:effectLst>
              </a:endParaRPr>
            </a:p>
          </p:txBody>
        </p:sp>
        <p:sp>
          <p:nvSpPr>
            <p:cNvPr id="10273" name="Text Box 134"/>
            <p:cNvSpPr txBox="1">
              <a:spLocks noChangeArrowheads="1"/>
            </p:cNvSpPr>
            <p:nvPr/>
          </p:nvSpPr>
          <p:spPr bwMode="auto">
            <a:xfrm>
              <a:off x="742" y="2775"/>
              <a:ext cx="4634" cy="2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000" b="1"/>
                <a:t>Luyện tập</a:t>
              </a:r>
            </a:p>
          </p:txBody>
        </p:sp>
      </p:grpSp>
      <p:grpSp>
        <p:nvGrpSpPr>
          <p:cNvPr id="24" name="Group 135"/>
          <p:cNvGrpSpPr>
            <a:grpSpLocks/>
          </p:cNvGrpSpPr>
          <p:nvPr/>
        </p:nvGrpSpPr>
        <p:grpSpPr bwMode="auto">
          <a:xfrm>
            <a:off x="439738" y="5562600"/>
            <a:ext cx="8094662" cy="701675"/>
            <a:chOff x="277" y="3504"/>
            <a:chExt cx="5099" cy="442"/>
          </a:xfrm>
        </p:grpSpPr>
        <p:sp>
          <p:nvSpPr>
            <p:cNvPr id="6280" name="Text Box 136"/>
            <p:cNvSpPr txBox="1">
              <a:spLocks noChangeArrowheads="1"/>
            </p:cNvSpPr>
            <p:nvPr/>
          </p:nvSpPr>
          <p:spPr bwMode="gray">
            <a:xfrm>
              <a:off x="277" y="3504"/>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4</a:t>
              </a:r>
              <a:endParaRPr lang="en-US" sz="4000" b="1" dirty="0">
                <a:solidFill>
                  <a:srgbClr val="FF0000"/>
                </a:solidFill>
                <a:effectLst>
                  <a:outerShdw blurRad="38100" dist="38100" dir="2700000" algn="tl">
                    <a:srgbClr val="000000"/>
                  </a:outerShdw>
                </a:effectLst>
              </a:endParaRPr>
            </a:p>
          </p:txBody>
        </p:sp>
        <p:sp>
          <p:nvSpPr>
            <p:cNvPr id="10271" name="Text Box 137"/>
            <p:cNvSpPr txBox="1">
              <a:spLocks noChangeArrowheads="1"/>
            </p:cNvSpPr>
            <p:nvPr/>
          </p:nvSpPr>
          <p:spPr bwMode="auto">
            <a:xfrm>
              <a:off x="742" y="3613"/>
              <a:ext cx="4634" cy="288"/>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000" b="1"/>
                <a:t>Hướng dẫn bài tập học ở nhà</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oup 2"/>
          <p:cNvGrpSpPr>
            <a:grpSpLocks/>
          </p:cNvGrpSpPr>
          <p:nvPr/>
        </p:nvGrpSpPr>
        <p:grpSpPr bwMode="auto">
          <a:xfrm>
            <a:off x="107950" y="52388"/>
            <a:ext cx="8893175" cy="784225"/>
            <a:chOff x="68" y="33"/>
            <a:chExt cx="5602" cy="494"/>
          </a:xfrm>
        </p:grpSpPr>
        <p:sp>
          <p:nvSpPr>
            <p:cNvPr id="7171" name="AutoShape 3"/>
            <p:cNvSpPr>
              <a:spLocks noChangeArrowheads="1"/>
            </p:cNvSpPr>
            <p:nvPr/>
          </p:nvSpPr>
          <p:spPr bwMode="gray">
            <a:xfrm>
              <a:off x="433" y="77"/>
              <a:ext cx="5155"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7172" name="Freeform 4"/>
            <p:cNvSpPr>
              <a:spLocks/>
            </p:cNvSpPr>
            <p:nvPr/>
          </p:nvSpPr>
          <p:spPr bwMode="gray">
            <a:xfrm>
              <a:off x="608" y="133"/>
              <a:ext cx="495"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162" name="Text Box 5"/>
            <p:cNvSpPr txBox="1">
              <a:spLocks noChangeArrowheads="1"/>
            </p:cNvSpPr>
            <p:nvPr/>
          </p:nvSpPr>
          <p:spPr bwMode="gray">
            <a:xfrm>
              <a:off x="1675" y="139"/>
              <a:ext cx="3790"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163" name="Rectangle 6"/>
            <p:cNvSpPr>
              <a:spLocks noChangeArrowheads="1"/>
            </p:cNvSpPr>
            <p:nvPr/>
          </p:nvSpPr>
          <p:spPr bwMode="auto">
            <a:xfrm>
              <a:off x="403" y="82"/>
              <a:ext cx="5267"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164" name="Group 7"/>
            <p:cNvGrpSpPr>
              <a:grpSpLocks/>
            </p:cNvGrpSpPr>
            <p:nvPr/>
          </p:nvGrpSpPr>
          <p:grpSpPr bwMode="auto">
            <a:xfrm>
              <a:off x="68" y="33"/>
              <a:ext cx="5481" cy="494"/>
              <a:chOff x="0" y="982"/>
              <a:chExt cx="5481" cy="673"/>
            </a:xfrm>
          </p:grpSpPr>
          <p:sp>
            <p:nvSpPr>
              <p:cNvPr id="1167"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168" name="Group 9"/>
              <p:cNvGrpSpPr>
                <a:grpSpLocks/>
              </p:cNvGrpSpPr>
              <p:nvPr/>
            </p:nvGrpSpPr>
            <p:grpSpPr bwMode="auto">
              <a:xfrm>
                <a:off x="0" y="982"/>
                <a:ext cx="696" cy="673"/>
                <a:chOff x="-144" y="1056"/>
                <a:chExt cx="586" cy="625"/>
              </a:xfrm>
            </p:grpSpPr>
            <p:grpSp>
              <p:nvGrpSpPr>
                <p:cNvPr id="1169" name="Group 10"/>
                <p:cNvGrpSpPr>
                  <a:grpSpLocks/>
                </p:cNvGrpSpPr>
                <p:nvPr/>
              </p:nvGrpSpPr>
              <p:grpSpPr bwMode="auto">
                <a:xfrm rot="5400000">
                  <a:off x="72" y="1305"/>
                  <a:ext cx="173" cy="173"/>
                  <a:chOff x="1872" y="1824"/>
                  <a:chExt cx="2014" cy="1821"/>
                </a:xfrm>
              </p:grpSpPr>
              <p:sp>
                <p:nvSpPr>
                  <p:cNvPr id="7179" name="AutoShape 11"/>
                  <p:cNvSpPr>
                    <a:spLocks noChangeArrowheads="1"/>
                  </p:cNvSpPr>
                  <p:nvPr/>
                </p:nvSpPr>
                <p:spPr bwMode="gray">
                  <a:xfrm rot="16200000" flipH="1">
                    <a:off x="1823" y="2523"/>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7180" name="AutoShape 12"/>
                  <p:cNvSpPr>
                    <a:spLocks noChangeArrowheads="1"/>
                  </p:cNvSpPr>
                  <p:nvPr/>
                </p:nvSpPr>
                <p:spPr bwMode="gray">
                  <a:xfrm rot="5400000" flipH="1">
                    <a:off x="3639" y="2483"/>
                    <a:ext cx="30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7181" name="AutoShape 13"/>
                  <p:cNvSpPr>
                    <a:spLocks noChangeArrowheads="1"/>
                  </p:cNvSpPr>
                  <p:nvPr/>
                </p:nvSpPr>
                <p:spPr bwMode="gray">
                  <a:xfrm rot="10800000" flipH="1">
                    <a:off x="2729" y="3437"/>
                    <a:ext cx="309"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82"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183"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7184" name="Oval 16"/>
                  <p:cNvSpPr>
                    <a:spLocks noChangeArrowheads="1"/>
                  </p:cNvSpPr>
                  <p:nvPr/>
                </p:nvSpPr>
                <p:spPr bwMode="gray">
                  <a:xfrm>
                    <a:off x="2258" y="1993"/>
                    <a:ext cx="1267" cy="125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185"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7186" name="Oval 18"/>
                  <p:cNvSpPr>
                    <a:spLocks noChangeArrowheads="1"/>
                  </p:cNvSpPr>
                  <p:nvPr/>
                </p:nvSpPr>
                <p:spPr bwMode="gray">
                  <a:xfrm>
                    <a:off x="2346" y="2072"/>
                    <a:ext cx="1090"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187"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7188"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7189"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7190" name="AutoShape 22"/>
                <p:cNvSpPr>
                  <a:spLocks noChangeArrowheads="1"/>
                </p:cNvSpPr>
                <p:nvPr/>
              </p:nvSpPr>
              <p:spPr bwMode="gray">
                <a:xfrm rot="16200000" flipH="1">
                  <a:off x="-159" y="1336"/>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73"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174"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7193"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176"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7195" name="Oval 27"/>
                <p:cNvSpPr>
                  <a:spLocks noChangeArrowheads="1"/>
                </p:cNvSpPr>
                <p:nvPr/>
              </p:nvSpPr>
              <p:spPr bwMode="gray">
                <a:xfrm rot="5400000">
                  <a:off x="12" y="1194"/>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178"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165" name="Text Box 29"/>
            <p:cNvSpPr txBox="1">
              <a:spLocks noChangeArrowheads="1"/>
            </p:cNvSpPr>
            <p:nvPr/>
          </p:nvSpPr>
          <p:spPr bwMode="auto">
            <a:xfrm>
              <a:off x="788" y="102"/>
              <a:ext cx="4634" cy="334"/>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400" b="1"/>
                <a:t>Hai đường thẳng song song trong không gian</a:t>
              </a:r>
            </a:p>
          </p:txBody>
        </p:sp>
        <p:sp>
          <p:nvSpPr>
            <p:cNvPr id="7198" name="Text Box 30"/>
            <p:cNvSpPr txBox="1">
              <a:spLocks noChangeArrowheads="1"/>
            </p:cNvSpPr>
            <p:nvPr/>
          </p:nvSpPr>
          <p:spPr bwMode="gray">
            <a:xfrm>
              <a:off x="317"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1</a:t>
              </a:r>
              <a:endParaRPr lang="en-US" sz="4000" b="1" dirty="0">
                <a:solidFill>
                  <a:srgbClr val="FF0000"/>
                </a:solidFill>
                <a:effectLst>
                  <a:outerShdw blurRad="38100" dist="38100" dir="2700000" algn="tl">
                    <a:srgbClr val="C0C0C0"/>
                  </a:outerShdw>
                </a:effectLst>
              </a:endParaRPr>
            </a:p>
          </p:txBody>
        </p:sp>
      </p:grpSp>
      <p:sp>
        <p:nvSpPr>
          <p:cNvPr id="1032" name="AutoShape 31"/>
          <p:cNvSpPr>
            <a:spLocks noChangeAspect="1" noChangeArrowheads="1" noTextEdit="1"/>
          </p:cNvSpPr>
          <p:nvPr/>
        </p:nvSpPr>
        <p:spPr bwMode="auto">
          <a:xfrm>
            <a:off x="6573838" y="908050"/>
            <a:ext cx="2174875" cy="1871663"/>
          </a:xfrm>
          <a:prstGeom prst="rect">
            <a:avLst/>
          </a:prstGeom>
          <a:noFill/>
          <a:ln w="9525">
            <a:noFill/>
            <a:miter lim="800000"/>
            <a:headEnd/>
            <a:tailEnd/>
          </a:ln>
        </p:spPr>
        <p:txBody>
          <a:bodyPr/>
          <a:lstStyle/>
          <a:p>
            <a:endParaRPr lang="en-US"/>
          </a:p>
        </p:txBody>
      </p:sp>
      <p:grpSp>
        <p:nvGrpSpPr>
          <p:cNvPr id="6" name="Group 32"/>
          <p:cNvGrpSpPr>
            <a:grpSpLocks/>
          </p:cNvGrpSpPr>
          <p:nvPr/>
        </p:nvGrpSpPr>
        <p:grpSpPr bwMode="auto">
          <a:xfrm>
            <a:off x="6372225" y="2779713"/>
            <a:ext cx="2592388" cy="2233612"/>
            <a:chOff x="4059" y="1672"/>
            <a:chExt cx="1497" cy="1368"/>
          </a:xfrm>
        </p:grpSpPr>
        <p:sp>
          <p:nvSpPr>
            <p:cNvPr id="1123" name="AutoShape 33"/>
            <p:cNvSpPr>
              <a:spLocks noChangeAspect="1" noChangeArrowheads="1" noTextEdit="1"/>
            </p:cNvSpPr>
            <p:nvPr/>
          </p:nvSpPr>
          <p:spPr bwMode="auto">
            <a:xfrm>
              <a:off x="4059" y="1706"/>
              <a:ext cx="1497" cy="1334"/>
            </a:xfrm>
            <a:prstGeom prst="rect">
              <a:avLst/>
            </a:prstGeom>
            <a:noFill/>
            <a:ln w="9525">
              <a:noFill/>
              <a:miter lim="800000"/>
              <a:headEnd/>
              <a:tailEnd/>
            </a:ln>
          </p:spPr>
          <p:txBody>
            <a:bodyPr/>
            <a:lstStyle/>
            <a:p>
              <a:endParaRPr lang="en-US"/>
            </a:p>
          </p:txBody>
        </p:sp>
        <p:sp>
          <p:nvSpPr>
            <p:cNvPr id="1124" name="Freeform 34"/>
            <p:cNvSpPr>
              <a:spLocks/>
            </p:cNvSpPr>
            <p:nvPr/>
          </p:nvSpPr>
          <p:spPr bwMode="auto">
            <a:xfrm>
              <a:off x="4239" y="2371"/>
              <a:ext cx="1046" cy="323"/>
            </a:xfrm>
            <a:custGeom>
              <a:avLst/>
              <a:gdLst>
                <a:gd name="T0" fmla="*/ 0 w 1236"/>
                <a:gd name="T1" fmla="*/ 208 h 380"/>
                <a:gd name="T2" fmla="*/ 546 w 1236"/>
                <a:gd name="T3" fmla="*/ 380 h 380"/>
                <a:gd name="T4" fmla="*/ 1236 w 1236"/>
                <a:gd name="T5" fmla="*/ 173 h 380"/>
                <a:gd name="T6" fmla="*/ 691 w 1236"/>
                <a:gd name="T7" fmla="*/ 0 h 380"/>
                <a:gd name="T8" fmla="*/ 0 w 1236"/>
                <a:gd name="T9" fmla="*/ 208 h 380"/>
                <a:gd name="T10" fmla="*/ 0 60000 65536"/>
                <a:gd name="T11" fmla="*/ 0 60000 65536"/>
                <a:gd name="T12" fmla="*/ 0 60000 65536"/>
                <a:gd name="T13" fmla="*/ 0 60000 65536"/>
                <a:gd name="T14" fmla="*/ 0 60000 65536"/>
                <a:gd name="T15" fmla="*/ 0 w 1236"/>
                <a:gd name="T16" fmla="*/ 0 h 380"/>
                <a:gd name="T17" fmla="*/ 1236 w 1236"/>
                <a:gd name="T18" fmla="*/ 380 h 380"/>
              </a:gdLst>
              <a:ahLst/>
              <a:cxnLst>
                <a:cxn ang="T10">
                  <a:pos x="T0" y="T1"/>
                </a:cxn>
                <a:cxn ang="T11">
                  <a:pos x="T2" y="T3"/>
                </a:cxn>
                <a:cxn ang="T12">
                  <a:pos x="T4" y="T5"/>
                </a:cxn>
                <a:cxn ang="T13">
                  <a:pos x="T6" y="T7"/>
                </a:cxn>
                <a:cxn ang="T14">
                  <a:pos x="T8" y="T9"/>
                </a:cxn>
              </a:cxnLst>
              <a:rect l="T15" t="T16" r="T17" b="T18"/>
              <a:pathLst>
                <a:path w="1236" h="380">
                  <a:moveTo>
                    <a:pt x="0" y="208"/>
                  </a:moveTo>
                  <a:lnTo>
                    <a:pt x="546" y="380"/>
                  </a:lnTo>
                  <a:lnTo>
                    <a:pt x="1236" y="173"/>
                  </a:lnTo>
                  <a:lnTo>
                    <a:pt x="691" y="0"/>
                  </a:lnTo>
                  <a:lnTo>
                    <a:pt x="0" y="208"/>
                  </a:lnTo>
                  <a:close/>
                </a:path>
              </a:pathLst>
            </a:custGeom>
            <a:solidFill>
              <a:srgbClr val="FDFDFD"/>
            </a:solidFill>
            <a:ln w="0">
              <a:solidFill>
                <a:srgbClr val="FDFDFD"/>
              </a:solidFill>
              <a:round/>
              <a:headEnd/>
              <a:tailEnd/>
            </a:ln>
          </p:spPr>
          <p:txBody>
            <a:bodyPr/>
            <a:lstStyle/>
            <a:p>
              <a:endParaRPr lang="en-US"/>
            </a:p>
          </p:txBody>
        </p:sp>
        <p:sp>
          <p:nvSpPr>
            <p:cNvPr id="1125" name="Freeform 35"/>
            <p:cNvSpPr>
              <a:spLocks/>
            </p:cNvSpPr>
            <p:nvPr/>
          </p:nvSpPr>
          <p:spPr bwMode="auto">
            <a:xfrm>
              <a:off x="4239" y="2101"/>
              <a:ext cx="462" cy="593"/>
            </a:xfrm>
            <a:custGeom>
              <a:avLst/>
              <a:gdLst>
                <a:gd name="T0" fmla="*/ 0 w 546"/>
                <a:gd name="T1" fmla="*/ 0 h 698"/>
                <a:gd name="T2" fmla="*/ 0 w 546"/>
                <a:gd name="T3" fmla="*/ 526 h 698"/>
                <a:gd name="T4" fmla="*/ 546 w 546"/>
                <a:gd name="T5" fmla="*/ 698 h 698"/>
                <a:gd name="T6" fmla="*/ 546 w 546"/>
                <a:gd name="T7" fmla="*/ 173 h 698"/>
                <a:gd name="T8" fmla="*/ 0 w 546"/>
                <a:gd name="T9" fmla="*/ 0 h 698"/>
                <a:gd name="T10" fmla="*/ 0 60000 65536"/>
                <a:gd name="T11" fmla="*/ 0 60000 65536"/>
                <a:gd name="T12" fmla="*/ 0 60000 65536"/>
                <a:gd name="T13" fmla="*/ 0 60000 65536"/>
                <a:gd name="T14" fmla="*/ 0 60000 65536"/>
                <a:gd name="T15" fmla="*/ 0 w 546"/>
                <a:gd name="T16" fmla="*/ 0 h 698"/>
                <a:gd name="T17" fmla="*/ 546 w 546"/>
                <a:gd name="T18" fmla="*/ 698 h 698"/>
              </a:gdLst>
              <a:ahLst/>
              <a:cxnLst>
                <a:cxn ang="T10">
                  <a:pos x="T0" y="T1"/>
                </a:cxn>
                <a:cxn ang="T11">
                  <a:pos x="T2" y="T3"/>
                </a:cxn>
                <a:cxn ang="T12">
                  <a:pos x="T4" y="T5"/>
                </a:cxn>
                <a:cxn ang="T13">
                  <a:pos x="T6" y="T7"/>
                </a:cxn>
                <a:cxn ang="T14">
                  <a:pos x="T8" y="T9"/>
                </a:cxn>
              </a:cxnLst>
              <a:rect l="T15" t="T16" r="T17" b="T18"/>
              <a:pathLst>
                <a:path w="546" h="698">
                  <a:moveTo>
                    <a:pt x="0" y="0"/>
                  </a:moveTo>
                  <a:lnTo>
                    <a:pt x="0" y="526"/>
                  </a:lnTo>
                  <a:lnTo>
                    <a:pt x="546" y="698"/>
                  </a:lnTo>
                  <a:lnTo>
                    <a:pt x="546" y="173"/>
                  </a:lnTo>
                  <a:lnTo>
                    <a:pt x="0" y="0"/>
                  </a:lnTo>
                  <a:close/>
                </a:path>
              </a:pathLst>
            </a:custGeom>
            <a:solidFill>
              <a:srgbClr val="FFFFFF"/>
            </a:solidFill>
            <a:ln w="0">
              <a:solidFill>
                <a:srgbClr val="FFFFFF"/>
              </a:solidFill>
              <a:round/>
              <a:headEnd/>
              <a:tailEnd/>
            </a:ln>
          </p:spPr>
          <p:txBody>
            <a:bodyPr/>
            <a:lstStyle/>
            <a:p>
              <a:endParaRPr lang="en-US"/>
            </a:p>
          </p:txBody>
        </p:sp>
        <p:sp>
          <p:nvSpPr>
            <p:cNvPr id="1126" name="Freeform 36"/>
            <p:cNvSpPr>
              <a:spLocks/>
            </p:cNvSpPr>
            <p:nvPr/>
          </p:nvSpPr>
          <p:spPr bwMode="auto">
            <a:xfrm>
              <a:off x="4701" y="2071"/>
              <a:ext cx="584" cy="623"/>
            </a:xfrm>
            <a:custGeom>
              <a:avLst/>
              <a:gdLst>
                <a:gd name="T0" fmla="*/ 0 w 690"/>
                <a:gd name="T1" fmla="*/ 208 h 733"/>
                <a:gd name="T2" fmla="*/ 690 w 690"/>
                <a:gd name="T3" fmla="*/ 0 h 733"/>
                <a:gd name="T4" fmla="*/ 690 w 690"/>
                <a:gd name="T5" fmla="*/ 526 h 733"/>
                <a:gd name="T6" fmla="*/ 0 w 690"/>
                <a:gd name="T7" fmla="*/ 733 h 733"/>
                <a:gd name="T8" fmla="*/ 0 w 690"/>
                <a:gd name="T9" fmla="*/ 208 h 733"/>
                <a:gd name="T10" fmla="*/ 0 60000 65536"/>
                <a:gd name="T11" fmla="*/ 0 60000 65536"/>
                <a:gd name="T12" fmla="*/ 0 60000 65536"/>
                <a:gd name="T13" fmla="*/ 0 60000 65536"/>
                <a:gd name="T14" fmla="*/ 0 60000 65536"/>
                <a:gd name="T15" fmla="*/ 0 w 690"/>
                <a:gd name="T16" fmla="*/ 0 h 733"/>
                <a:gd name="T17" fmla="*/ 690 w 690"/>
                <a:gd name="T18" fmla="*/ 733 h 733"/>
              </a:gdLst>
              <a:ahLst/>
              <a:cxnLst>
                <a:cxn ang="T10">
                  <a:pos x="T0" y="T1"/>
                </a:cxn>
                <a:cxn ang="T11">
                  <a:pos x="T2" y="T3"/>
                </a:cxn>
                <a:cxn ang="T12">
                  <a:pos x="T4" y="T5"/>
                </a:cxn>
                <a:cxn ang="T13">
                  <a:pos x="T6" y="T7"/>
                </a:cxn>
                <a:cxn ang="T14">
                  <a:pos x="T8" y="T9"/>
                </a:cxn>
              </a:cxnLst>
              <a:rect l="T15" t="T16" r="T17" b="T18"/>
              <a:pathLst>
                <a:path w="690" h="733">
                  <a:moveTo>
                    <a:pt x="0" y="208"/>
                  </a:moveTo>
                  <a:lnTo>
                    <a:pt x="690" y="0"/>
                  </a:lnTo>
                  <a:lnTo>
                    <a:pt x="690" y="526"/>
                  </a:lnTo>
                  <a:lnTo>
                    <a:pt x="0" y="733"/>
                  </a:lnTo>
                  <a:lnTo>
                    <a:pt x="0" y="208"/>
                  </a:lnTo>
                  <a:close/>
                </a:path>
              </a:pathLst>
            </a:custGeom>
            <a:solidFill>
              <a:srgbClr val="FFC184"/>
            </a:solidFill>
            <a:ln w="0">
              <a:solidFill>
                <a:srgbClr val="FFC184"/>
              </a:solidFill>
              <a:round/>
              <a:headEnd/>
              <a:tailEnd/>
            </a:ln>
          </p:spPr>
          <p:txBody>
            <a:bodyPr/>
            <a:lstStyle/>
            <a:p>
              <a:endParaRPr lang="en-US"/>
            </a:p>
          </p:txBody>
        </p:sp>
        <p:sp>
          <p:nvSpPr>
            <p:cNvPr id="1127" name="Freeform 37"/>
            <p:cNvSpPr>
              <a:spLocks/>
            </p:cNvSpPr>
            <p:nvPr/>
          </p:nvSpPr>
          <p:spPr bwMode="auto">
            <a:xfrm>
              <a:off x="4239" y="1924"/>
              <a:ext cx="1046" cy="324"/>
            </a:xfrm>
            <a:custGeom>
              <a:avLst/>
              <a:gdLst>
                <a:gd name="T0" fmla="*/ 0 w 1236"/>
                <a:gd name="T1" fmla="*/ 208 h 381"/>
                <a:gd name="T2" fmla="*/ 546 w 1236"/>
                <a:gd name="T3" fmla="*/ 381 h 381"/>
                <a:gd name="T4" fmla="*/ 1236 w 1236"/>
                <a:gd name="T5" fmla="*/ 173 h 381"/>
                <a:gd name="T6" fmla="*/ 691 w 1236"/>
                <a:gd name="T7" fmla="*/ 0 h 381"/>
                <a:gd name="T8" fmla="*/ 0 w 1236"/>
                <a:gd name="T9" fmla="*/ 208 h 381"/>
                <a:gd name="T10" fmla="*/ 0 60000 65536"/>
                <a:gd name="T11" fmla="*/ 0 60000 65536"/>
                <a:gd name="T12" fmla="*/ 0 60000 65536"/>
                <a:gd name="T13" fmla="*/ 0 60000 65536"/>
                <a:gd name="T14" fmla="*/ 0 60000 65536"/>
                <a:gd name="T15" fmla="*/ 0 w 1236"/>
                <a:gd name="T16" fmla="*/ 0 h 381"/>
                <a:gd name="T17" fmla="*/ 1236 w 1236"/>
                <a:gd name="T18" fmla="*/ 381 h 381"/>
              </a:gdLst>
              <a:ahLst/>
              <a:cxnLst>
                <a:cxn ang="T10">
                  <a:pos x="T0" y="T1"/>
                </a:cxn>
                <a:cxn ang="T11">
                  <a:pos x="T2" y="T3"/>
                </a:cxn>
                <a:cxn ang="T12">
                  <a:pos x="T4" y="T5"/>
                </a:cxn>
                <a:cxn ang="T13">
                  <a:pos x="T6" y="T7"/>
                </a:cxn>
                <a:cxn ang="T14">
                  <a:pos x="T8" y="T9"/>
                </a:cxn>
              </a:cxnLst>
              <a:rect l="T15" t="T16" r="T17" b="T18"/>
              <a:pathLst>
                <a:path w="1236" h="381">
                  <a:moveTo>
                    <a:pt x="0" y="208"/>
                  </a:moveTo>
                  <a:lnTo>
                    <a:pt x="546" y="381"/>
                  </a:lnTo>
                  <a:lnTo>
                    <a:pt x="1236" y="173"/>
                  </a:lnTo>
                  <a:lnTo>
                    <a:pt x="691" y="0"/>
                  </a:lnTo>
                  <a:lnTo>
                    <a:pt x="0" y="208"/>
                  </a:lnTo>
                  <a:close/>
                </a:path>
              </a:pathLst>
            </a:custGeom>
            <a:solidFill>
              <a:srgbClr val="FFFFFF"/>
            </a:solidFill>
            <a:ln w="0">
              <a:solidFill>
                <a:srgbClr val="FFFFFF"/>
              </a:solidFill>
              <a:round/>
              <a:headEnd/>
              <a:tailEnd/>
            </a:ln>
          </p:spPr>
          <p:txBody>
            <a:bodyPr/>
            <a:lstStyle/>
            <a:p>
              <a:endParaRPr lang="en-US"/>
            </a:p>
          </p:txBody>
        </p:sp>
        <p:sp>
          <p:nvSpPr>
            <p:cNvPr id="1128" name="Line 38"/>
            <p:cNvSpPr>
              <a:spLocks noChangeShapeType="1"/>
            </p:cNvSpPr>
            <p:nvPr/>
          </p:nvSpPr>
          <p:spPr bwMode="auto">
            <a:xfrm>
              <a:off x="4239" y="2548"/>
              <a:ext cx="462" cy="146"/>
            </a:xfrm>
            <a:prstGeom prst="line">
              <a:avLst/>
            </a:prstGeom>
            <a:noFill/>
            <a:ln w="11113">
              <a:solidFill>
                <a:srgbClr val="000080"/>
              </a:solidFill>
              <a:round/>
              <a:headEnd/>
              <a:tailEnd/>
            </a:ln>
          </p:spPr>
          <p:txBody>
            <a:bodyPr/>
            <a:lstStyle/>
            <a:p>
              <a:endParaRPr lang="en-US"/>
            </a:p>
          </p:txBody>
        </p:sp>
        <p:sp>
          <p:nvSpPr>
            <p:cNvPr id="1129" name="Line 39"/>
            <p:cNvSpPr>
              <a:spLocks noChangeShapeType="1"/>
            </p:cNvSpPr>
            <p:nvPr/>
          </p:nvSpPr>
          <p:spPr bwMode="auto">
            <a:xfrm flipH="1">
              <a:off x="4239" y="2371"/>
              <a:ext cx="585" cy="177"/>
            </a:xfrm>
            <a:prstGeom prst="line">
              <a:avLst/>
            </a:prstGeom>
            <a:noFill/>
            <a:ln w="0">
              <a:solidFill>
                <a:srgbClr val="000080"/>
              </a:solidFill>
              <a:prstDash val="sysDot"/>
              <a:round/>
              <a:headEnd/>
              <a:tailEnd/>
            </a:ln>
          </p:spPr>
          <p:txBody>
            <a:bodyPr/>
            <a:lstStyle/>
            <a:p>
              <a:endParaRPr lang="en-US"/>
            </a:p>
          </p:txBody>
        </p:sp>
        <p:sp>
          <p:nvSpPr>
            <p:cNvPr id="1130" name="Line 40"/>
            <p:cNvSpPr>
              <a:spLocks noChangeShapeType="1"/>
            </p:cNvSpPr>
            <p:nvPr/>
          </p:nvSpPr>
          <p:spPr bwMode="auto">
            <a:xfrm>
              <a:off x="4824" y="2371"/>
              <a:ext cx="461" cy="147"/>
            </a:xfrm>
            <a:prstGeom prst="line">
              <a:avLst/>
            </a:prstGeom>
            <a:noFill/>
            <a:ln w="0">
              <a:solidFill>
                <a:srgbClr val="000080"/>
              </a:solidFill>
              <a:prstDash val="sysDot"/>
              <a:round/>
              <a:headEnd/>
              <a:tailEnd/>
            </a:ln>
          </p:spPr>
          <p:txBody>
            <a:bodyPr/>
            <a:lstStyle/>
            <a:p>
              <a:endParaRPr lang="en-US"/>
            </a:p>
          </p:txBody>
        </p:sp>
        <p:sp>
          <p:nvSpPr>
            <p:cNvPr id="1131" name="Line 41"/>
            <p:cNvSpPr>
              <a:spLocks noChangeShapeType="1"/>
            </p:cNvSpPr>
            <p:nvPr/>
          </p:nvSpPr>
          <p:spPr bwMode="auto">
            <a:xfrm flipH="1">
              <a:off x="4701" y="2518"/>
              <a:ext cx="584" cy="176"/>
            </a:xfrm>
            <a:prstGeom prst="line">
              <a:avLst/>
            </a:prstGeom>
            <a:noFill/>
            <a:ln w="33338">
              <a:solidFill>
                <a:srgbClr val="FF0000"/>
              </a:solidFill>
              <a:round/>
              <a:headEnd/>
              <a:tailEnd/>
            </a:ln>
          </p:spPr>
          <p:txBody>
            <a:bodyPr/>
            <a:lstStyle/>
            <a:p>
              <a:endParaRPr lang="en-US"/>
            </a:p>
          </p:txBody>
        </p:sp>
        <p:sp>
          <p:nvSpPr>
            <p:cNvPr id="1132" name="Line 42"/>
            <p:cNvSpPr>
              <a:spLocks noChangeShapeType="1"/>
            </p:cNvSpPr>
            <p:nvPr/>
          </p:nvSpPr>
          <p:spPr bwMode="auto">
            <a:xfrm>
              <a:off x="4239" y="2101"/>
              <a:ext cx="462" cy="147"/>
            </a:xfrm>
            <a:prstGeom prst="line">
              <a:avLst/>
            </a:prstGeom>
            <a:noFill/>
            <a:ln w="11113">
              <a:solidFill>
                <a:srgbClr val="000080"/>
              </a:solidFill>
              <a:round/>
              <a:headEnd/>
              <a:tailEnd/>
            </a:ln>
          </p:spPr>
          <p:txBody>
            <a:bodyPr/>
            <a:lstStyle/>
            <a:p>
              <a:endParaRPr lang="en-US"/>
            </a:p>
          </p:txBody>
        </p:sp>
        <p:sp>
          <p:nvSpPr>
            <p:cNvPr id="1133" name="Line 43"/>
            <p:cNvSpPr>
              <a:spLocks noChangeShapeType="1"/>
            </p:cNvSpPr>
            <p:nvPr/>
          </p:nvSpPr>
          <p:spPr bwMode="auto">
            <a:xfrm flipH="1">
              <a:off x="4239" y="1924"/>
              <a:ext cx="585" cy="177"/>
            </a:xfrm>
            <a:prstGeom prst="line">
              <a:avLst/>
            </a:prstGeom>
            <a:noFill/>
            <a:ln w="11113">
              <a:solidFill>
                <a:srgbClr val="000080"/>
              </a:solidFill>
              <a:round/>
              <a:headEnd/>
              <a:tailEnd/>
            </a:ln>
          </p:spPr>
          <p:txBody>
            <a:bodyPr/>
            <a:lstStyle/>
            <a:p>
              <a:endParaRPr lang="en-US"/>
            </a:p>
          </p:txBody>
        </p:sp>
        <p:sp>
          <p:nvSpPr>
            <p:cNvPr id="1134" name="Line 44"/>
            <p:cNvSpPr>
              <a:spLocks noChangeShapeType="1"/>
            </p:cNvSpPr>
            <p:nvPr/>
          </p:nvSpPr>
          <p:spPr bwMode="auto">
            <a:xfrm>
              <a:off x="4824" y="1924"/>
              <a:ext cx="461" cy="147"/>
            </a:xfrm>
            <a:prstGeom prst="line">
              <a:avLst/>
            </a:prstGeom>
            <a:noFill/>
            <a:ln w="11113">
              <a:solidFill>
                <a:srgbClr val="000080"/>
              </a:solidFill>
              <a:round/>
              <a:headEnd/>
              <a:tailEnd/>
            </a:ln>
          </p:spPr>
          <p:txBody>
            <a:bodyPr/>
            <a:lstStyle/>
            <a:p>
              <a:endParaRPr lang="en-US"/>
            </a:p>
          </p:txBody>
        </p:sp>
        <p:sp>
          <p:nvSpPr>
            <p:cNvPr id="1135" name="Line 45"/>
            <p:cNvSpPr>
              <a:spLocks noChangeShapeType="1"/>
            </p:cNvSpPr>
            <p:nvPr/>
          </p:nvSpPr>
          <p:spPr bwMode="auto">
            <a:xfrm flipH="1">
              <a:off x="4701" y="2071"/>
              <a:ext cx="584" cy="177"/>
            </a:xfrm>
            <a:prstGeom prst="line">
              <a:avLst/>
            </a:prstGeom>
            <a:noFill/>
            <a:ln w="11113">
              <a:solidFill>
                <a:srgbClr val="000080"/>
              </a:solidFill>
              <a:round/>
              <a:headEnd/>
              <a:tailEnd/>
            </a:ln>
          </p:spPr>
          <p:txBody>
            <a:bodyPr/>
            <a:lstStyle/>
            <a:p>
              <a:endParaRPr lang="en-US"/>
            </a:p>
          </p:txBody>
        </p:sp>
        <p:sp>
          <p:nvSpPr>
            <p:cNvPr id="1136" name="Line 46"/>
            <p:cNvSpPr>
              <a:spLocks noChangeShapeType="1"/>
            </p:cNvSpPr>
            <p:nvPr/>
          </p:nvSpPr>
          <p:spPr bwMode="auto">
            <a:xfrm>
              <a:off x="4239" y="2101"/>
              <a:ext cx="0" cy="447"/>
            </a:xfrm>
            <a:prstGeom prst="line">
              <a:avLst/>
            </a:prstGeom>
            <a:noFill/>
            <a:ln w="11113">
              <a:solidFill>
                <a:srgbClr val="000080"/>
              </a:solidFill>
              <a:round/>
              <a:headEnd/>
              <a:tailEnd/>
            </a:ln>
          </p:spPr>
          <p:txBody>
            <a:bodyPr/>
            <a:lstStyle/>
            <a:p>
              <a:endParaRPr lang="en-US"/>
            </a:p>
          </p:txBody>
        </p:sp>
        <p:sp>
          <p:nvSpPr>
            <p:cNvPr id="1137" name="Line 47"/>
            <p:cNvSpPr>
              <a:spLocks noChangeShapeType="1"/>
            </p:cNvSpPr>
            <p:nvPr/>
          </p:nvSpPr>
          <p:spPr bwMode="auto">
            <a:xfrm>
              <a:off x="4701" y="2248"/>
              <a:ext cx="1" cy="446"/>
            </a:xfrm>
            <a:prstGeom prst="line">
              <a:avLst/>
            </a:prstGeom>
            <a:noFill/>
            <a:ln w="11113">
              <a:solidFill>
                <a:srgbClr val="000080"/>
              </a:solidFill>
              <a:round/>
              <a:headEnd/>
              <a:tailEnd/>
            </a:ln>
          </p:spPr>
          <p:txBody>
            <a:bodyPr/>
            <a:lstStyle/>
            <a:p>
              <a:endParaRPr lang="en-US"/>
            </a:p>
          </p:txBody>
        </p:sp>
        <p:sp>
          <p:nvSpPr>
            <p:cNvPr id="1138" name="Line 48"/>
            <p:cNvSpPr>
              <a:spLocks noChangeShapeType="1"/>
            </p:cNvSpPr>
            <p:nvPr/>
          </p:nvSpPr>
          <p:spPr bwMode="auto">
            <a:xfrm>
              <a:off x="5285" y="2071"/>
              <a:ext cx="1" cy="447"/>
            </a:xfrm>
            <a:prstGeom prst="line">
              <a:avLst/>
            </a:prstGeom>
            <a:noFill/>
            <a:ln w="33338">
              <a:solidFill>
                <a:srgbClr val="FF0000"/>
              </a:solidFill>
              <a:round/>
              <a:headEnd/>
              <a:tailEnd/>
            </a:ln>
          </p:spPr>
          <p:txBody>
            <a:bodyPr/>
            <a:lstStyle/>
            <a:p>
              <a:endParaRPr lang="en-US"/>
            </a:p>
          </p:txBody>
        </p:sp>
        <p:sp>
          <p:nvSpPr>
            <p:cNvPr id="1139" name="Line 49"/>
            <p:cNvSpPr>
              <a:spLocks noChangeShapeType="1"/>
            </p:cNvSpPr>
            <p:nvPr/>
          </p:nvSpPr>
          <p:spPr bwMode="auto">
            <a:xfrm>
              <a:off x="4824" y="1924"/>
              <a:ext cx="0" cy="447"/>
            </a:xfrm>
            <a:prstGeom prst="line">
              <a:avLst/>
            </a:prstGeom>
            <a:noFill/>
            <a:ln w="0">
              <a:solidFill>
                <a:srgbClr val="000080"/>
              </a:solidFill>
              <a:prstDash val="sysDot"/>
              <a:round/>
              <a:headEnd/>
              <a:tailEnd/>
            </a:ln>
          </p:spPr>
          <p:txBody>
            <a:bodyPr/>
            <a:lstStyle/>
            <a:p>
              <a:endParaRPr lang="en-US"/>
            </a:p>
          </p:txBody>
        </p:sp>
        <p:sp>
          <p:nvSpPr>
            <p:cNvPr id="1140" name="Line 50"/>
            <p:cNvSpPr>
              <a:spLocks noChangeShapeType="1"/>
            </p:cNvSpPr>
            <p:nvPr/>
          </p:nvSpPr>
          <p:spPr bwMode="auto">
            <a:xfrm flipH="1">
              <a:off x="4461" y="2460"/>
              <a:ext cx="1023" cy="305"/>
            </a:xfrm>
            <a:prstGeom prst="line">
              <a:avLst/>
            </a:prstGeom>
            <a:noFill/>
            <a:ln w="33338">
              <a:solidFill>
                <a:srgbClr val="FF0000"/>
              </a:solidFill>
              <a:round/>
              <a:headEnd/>
              <a:tailEnd/>
            </a:ln>
          </p:spPr>
          <p:txBody>
            <a:bodyPr/>
            <a:lstStyle/>
            <a:p>
              <a:endParaRPr lang="en-US"/>
            </a:p>
          </p:txBody>
        </p:sp>
        <p:sp>
          <p:nvSpPr>
            <p:cNvPr id="1141" name="Rectangle 51"/>
            <p:cNvSpPr>
              <a:spLocks noChangeArrowheads="1"/>
            </p:cNvSpPr>
            <p:nvPr/>
          </p:nvSpPr>
          <p:spPr bwMode="auto">
            <a:xfrm>
              <a:off x="4503" y="2749"/>
              <a:ext cx="70" cy="150"/>
            </a:xfrm>
            <a:prstGeom prst="rect">
              <a:avLst/>
            </a:prstGeom>
            <a:noFill/>
            <a:ln w="9525">
              <a:noFill/>
              <a:miter lim="800000"/>
              <a:headEnd/>
              <a:tailEnd/>
            </a:ln>
          </p:spPr>
          <p:txBody>
            <a:bodyPr wrap="none" lIns="0" tIns="0" rIns="0" bIns="0">
              <a:spAutoFit/>
            </a:bodyPr>
            <a:lstStyle/>
            <a:p>
              <a:r>
                <a:rPr lang="en-US" sz="1600" b="1">
                  <a:solidFill>
                    <a:srgbClr val="FF0000"/>
                  </a:solidFill>
                  <a:latin typeface="Tahoma" pitchFamily="34" charset="0"/>
                </a:rPr>
                <a:t>a</a:t>
              </a:r>
              <a:endParaRPr lang="en-US"/>
            </a:p>
          </p:txBody>
        </p:sp>
        <p:sp>
          <p:nvSpPr>
            <p:cNvPr id="1142" name="Line 52"/>
            <p:cNvSpPr>
              <a:spLocks noChangeShapeType="1"/>
            </p:cNvSpPr>
            <p:nvPr/>
          </p:nvSpPr>
          <p:spPr bwMode="auto">
            <a:xfrm>
              <a:off x="5285" y="1672"/>
              <a:ext cx="1" cy="1046"/>
            </a:xfrm>
            <a:prstGeom prst="line">
              <a:avLst/>
            </a:prstGeom>
            <a:noFill/>
            <a:ln w="33338">
              <a:solidFill>
                <a:srgbClr val="0000FF"/>
              </a:solidFill>
              <a:round/>
              <a:headEnd/>
              <a:tailEnd/>
            </a:ln>
          </p:spPr>
          <p:txBody>
            <a:bodyPr/>
            <a:lstStyle/>
            <a:p>
              <a:endParaRPr lang="en-US"/>
            </a:p>
          </p:txBody>
        </p:sp>
        <p:sp>
          <p:nvSpPr>
            <p:cNvPr id="1143" name="Rectangle 53"/>
            <p:cNvSpPr>
              <a:spLocks noChangeArrowheads="1"/>
            </p:cNvSpPr>
            <p:nvPr/>
          </p:nvSpPr>
          <p:spPr bwMode="auto">
            <a:xfrm>
              <a:off x="5363" y="1713"/>
              <a:ext cx="74" cy="150"/>
            </a:xfrm>
            <a:prstGeom prst="rect">
              <a:avLst/>
            </a:prstGeom>
            <a:noFill/>
            <a:ln w="9525">
              <a:noFill/>
              <a:miter lim="800000"/>
              <a:headEnd/>
              <a:tailEnd/>
            </a:ln>
          </p:spPr>
          <p:txBody>
            <a:bodyPr wrap="none" lIns="0" tIns="0" rIns="0" bIns="0">
              <a:spAutoFit/>
            </a:bodyPr>
            <a:lstStyle/>
            <a:p>
              <a:r>
                <a:rPr lang="en-US" sz="1600" b="1">
                  <a:solidFill>
                    <a:srgbClr val="0000FF"/>
                  </a:solidFill>
                  <a:latin typeface="Tahoma" pitchFamily="34" charset="0"/>
                </a:rPr>
                <a:t>b</a:t>
              </a:r>
              <a:endParaRPr lang="en-US">
                <a:solidFill>
                  <a:srgbClr val="0000FF"/>
                </a:solidFill>
              </a:endParaRPr>
            </a:p>
          </p:txBody>
        </p:sp>
        <p:sp>
          <p:nvSpPr>
            <p:cNvPr id="1144" name="Oval 54"/>
            <p:cNvSpPr>
              <a:spLocks noChangeArrowheads="1"/>
            </p:cNvSpPr>
            <p:nvPr/>
          </p:nvSpPr>
          <p:spPr bwMode="auto">
            <a:xfrm>
              <a:off x="5274" y="2059"/>
              <a:ext cx="29" cy="30"/>
            </a:xfrm>
            <a:prstGeom prst="ellipse">
              <a:avLst/>
            </a:prstGeom>
            <a:solidFill>
              <a:srgbClr val="FF0000"/>
            </a:solidFill>
            <a:ln w="0">
              <a:solidFill>
                <a:srgbClr val="000000"/>
              </a:solidFill>
              <a:round/>
              <a:headEnd/>
              <a:tailEnd/>
            </a:ln>
          </p:spPr>
          <p:txBody>
            <a:bodyPr/>
            <a:lstStyle/>
            <a:p>
              <a:endParaRPr lang="en-US"/>
            </a:p>
          </p:txBody>
        </p:sp>
        <p:sp>
          <p:nvSpPr>
            <p:cNvPr id="1145" name="Rectangle 55"/>
            <p:cNvSpPr>
              <a:spLocks noChangeArrowheads="1"/>
            </p:cNvSpPr>
            <p:nvPr/>
          </p:nvSpPr>
          <p:spPr bwMode="auto">
            <a:xfrm>
              <a:off x="5326" y="2001"/>
              <a:ext cx="69" cy="130"/>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1146" name="Oval 56"/>
            <p:cNvSpPr>
              <a:spLocks noChangeArrowheads="1"/>
            </p:cNvSpPr>
            <p:nvPr/>
          </p:nvSpPr>
          <p:spPr bwMode="auto">
            <a:xfrm>
              <a:off x="4812" y="1913"/>
              <a:ext cx="29" cy="29"/>
            </a:xfrm>
            <a:prstGeom prst="ellipse">
              <a:avLst/>
            </a:prstGeom>
            <a:solidFill>
              <a:srgbClr val="FF0000"/>
            </a:solidFill>
            <a:ln w="0">
              <a:solidFill>
                <a:srgbClr val="000000"/>
              </a:solidFill>
              <a:round/>
              <a:headEnd/>
              <a:tailEnd/>
            </a:ln>
          </p:spPr>
          <p:txBody>
            <a:bodyPr/>
            <a:lstStyle/>
            <a:p>
              <a:endParaRPr lang="en-US"/>
            </a:p>
          </p:txBody>
        </p:sp>
        <p:sp>
          <p:nvSpPr>
            <p:cNvPr id="1147" name="Rectangle 57"/>
            <p:cNvSpPr>
              <a:spLocks noChangeArrowheads="1"/>
            </p:cNvSpPr>
            <p:nvPr/>
          </p:nvSpPr>
          <p:spPr bwMode="auto">
            <a:xfrm>
              <a:off x="4844" y="1806"/>
              <a:ext cx="70" cy="130"/>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1148" name="Oval 58"/>
            <p:cNvSpPr>
              <a:spLocks noChangeArrowheads="1"/>
            </p:cNvSpPr>
            <p:nvPr/>
          </p:nvSpPr>
          <p:spPr bwMode="auto">
            <a:xfrm>
              <a:off x="4689" y="2236"/>
              <a:ext cx="29" cy="30"/>
            </a:xfrm>
            <a:prstGeom prst="ellipse">
              <a:avLst/>
            </a:prstGeom>
            <a:solidFill>
              <a:srgbClr val="FF0000"/>
            </a:solidFill>
            <a:ln w="0">
              <a:solidFill>
                <a:srgbClr val="000000"/>
              </a:solidFill>
              <a:round/>
              <a:headEnd/>
              <a:tailEnd/>
            </a:ln>
          </p:spPr>
          <p:txBody>
            <a:bodyPr/>
            <a:lstStyle/>
            <a:p>
              <a:endParaRPr lang="en-US"/>
            </a:p>
          </p:txBody>
        </p:sp>
        <p:sp>
          <p:nvSpPr>
            <p:cNvPr id="1149" name="Rectangle 59"/>
            <p:cNvSpPr>
              <a:spLocks noChangeArrowheads="1"/>
            </p:cNvSpPr>
            <p:nvPr/>
          </p:nvSpPr>
          <p:spPr bwMode="auto">
            <a:xfrm>
              <a:off x="4589" y="2235"/>
              <a:ext cx="78" cy="130"/>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1150" name="Oval 60"/>
            <p:cNvSpPr>
              <a:spLocks noChangeArrowheads="1"/>
            </p:cNvSpPr>
            <p:nvPr/>
          </p:nvSpPr>
          <p:spPr bwMode="auto">
            <a:xfrm>
              <a:off x="4227" y="2089"/>
              <a:ext cx="29" cy="30"/>
            </a:xfrm>
            <a:prstGeom prst="ellipse">
              <a:avLst/>
            </a:prstGeom>
            <a:solidFill>
              <a:srgbClr val="FF0000"/>
            </a:solidFill>
            <a:ln w="0">
              <a:solidFill>
                <a:srgbClr val="000000"/>
              </a:solidFill>
              <a:round/>
              <a:headEnd/>
              <a:tailEnd/>
            </a:ln>
          </p:spPr>
          <p:txBody>
            <a:bodyPr/>
            <a:lstStyle/>
            <a:p>
              <a:endParaRPr lang="en-US"/>
            </a:p>
          </p:txBody>
        </p:sp>
        <p:sp>
          <p:nvSpPr>
            <p:cNvPr id="1151" name="Rectangle 61"/>
            <p:cNvSpPr>
              <a:spLocks noChangeArrowheads="1"/>
            </p:cNvSpPr>
            <p:nvPr/>
          </p:nvSpPr>
          <p:spPr bwMode="auto">
            <a:xfrm>
              <a:off x="4145" y="1989"/>
              <a:ext cx="61" cy="112"/>
            </a:xfrm>
            <a:prstGeom prst="rect">
              <a:avLst/>
            </a:prstGeom>
            <a:noFill/>
            <a:ln w="9525">
              <a:noFill/>
              <a:miter lim="800000"/>
              <a:headEnd/>
              <a:tailEnd/>
            </a:ln>
          </p:spPr>
          <p:txBody>
            <a:bodyPr wrap="none" lIns="0" tIns="0" rIns="0" bIns="0">
              <a:spAutoFit/>
            </a:bodyPr>
            <a:lstStyle/>
            <a:p>
              <a:r>
                <a:rPr lang="en-US" sz="1200" b="1">
                  <a:solidFill>
                    <a:srgbClr val="000000"/>
                  </a:solidFill>
                  <a:latin typeface="Tahoma" pitchFamily="34" charset="0"/>
                </a:rPr>
                <a:t>A</a:t>
              </a:r>
              <a:endParaRPr lang="en-US"/>
            </a:p>
          </p:txBody>
        </p:sp>
        <p:sp>
          <p:nvSpPr>
            <p:cNvPr id="1152" name="Oval 62"/>
            <p:cNvSpPr>
              <a:spLocks noChangeArrowheads="1"/>
            </p:cNvSpPr>
            <p:nvPr/>
          </p:nvSpPr>
          <p:spPr bwMode="auto">
            <a:xfrm>
              <a:off x="5274" y="2506"/>
              <a:ext cx="29" cy="30"/>
            </a:xfrm>
            <a:prstGeom prst="ellipse">
              <a:avLst/>
            </a:prstGeom>
            <a:solidFill>
              <a:srgbClr val="FF0000"/>
            </a:solidFill>
            <a:ln w="0">
              <a:solidFill>
                <a:srgbClr val="000000"/>
              </a:solidFill>
              <a:round/>
              <a:headEnd/>
              <a:tailEnd/>
            </a:ln>
          </p:spPr>
          <p:txBody>
            <a:bodyPr/>
            <a:lstStyle/>
            <a:p>
              <a:endParaRPr lang="en-US"/>
            </a:p>
          </p:txBody>
        </p:sp>
        <p:sp>
          <p:nvSpPr>
            <p:cNvPr id="1153" name="Rectangle 63"/>
            <p:cNvSpPr>
              <a:spLocks noChangeArrowheads="1"/>
            </p:cNvSpPr>
            <p:nvPr/>
          </p:nvSpPr>
          <p:spPr bwMode="auto">
            <a:xfrm>
              <a:off x="5332" y="2500"/>
              <a:ext cx="97" cy="131"/>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1154" name="Oval 64"/>
            <p:cNvSpPr>
              <a:spLocks noChangeArrowheads="1"/>
            </p:cNvSpPr>
            <p:nvPr/>
          </p:nvSpPr>
          <p:spPr bwMode="auto">
            <a:xfrm>
              <a:off x="4227" y="2536"/>
              <a:ext cx="29" cy="29"/>
            </a:xfrm>
            <a:prstGeom prst="ellipse">
              <a:avLst/>
            </a:prstGeom>
            <a:solidFill>
              <a:srgbClr val="FF0000"/>
            </a:solidFill>
            <a:ln w="0">
              <a:solidFill>
                <a:srgbClr val="000000"/>
              </a:solidFill>
              <a:round/>
              <a:headEnd/>
              <a:tailEnd/>
            </a:ln>
          </p:spPr>
          <p:txBody>
            <a:bodyPr/>
            <a:lstStyle/>
            <a:p>
              <a:endParaRPr lang="en-US"/>
            </a:p>
          </p:txBody>
        </p:sp>
        <p:sp>
          <p:nvSpPr>
            <p:cNvPr id="1155" name="Rectangle 65"/>
            <p:cNvSpPr>
              <a:spLocks noChangeArrowheads="1"/>
            </p:cNvSpPr>
            <p:nvPr/>
          </p:nvSpPr>
          <p:spPr bwMode="auto">
            <a:xfrm>
              <a:off x="4105" y="2460"/>
              <a:ext cx="99" cy="130"/>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1156" name="Oval 66"/>
            <p:cNvSpPr>
              <a:spLocks noChangeArrowheads="1"/>
            </p:cNvSpPr>
            <p:nvPr/>
          </p:nvSpPr>
          <p:spPr bwMode="auto">
            <a:xfrm>
              <a:off x="4689" y="2683"/>
              <a:ext cx="29" cy="29"/>
            </a:xfrm>
            <a:prstGeom prst="ellipse">
              <a:avLst/>
            </a:prstGeom>
            <a:solidFill>
              <a:srgbClr val="FF0000"/>
            </a:solidFill>
            <a:ln w="0">
              <a:solidFill>
                <a:srgbClr val="000000"/>
              </a:solidFill>
              <a:round/>
              <a:headEnd/>
              <a:tailEnd/>
            </a:ln>
          </p:spPr>
          <p:txBody>
            <a:bodyPr/>
            <a:lstStyle/>
            <a:p>
              <a:endParaRPr lang="en-US"/>
            </a:p>
          </p:txBody>
        </p:sp>
        <p:sp>
          <p:nvSpPr>
            <p:cNvPr id="1157" name="Rectangle 67"/>
            <p:cNvSpPr>
              <a:spLocks noChangeArrowheads="1"/>
            </p:cNvSpPr>
            <p:nvPr/>
          </p:nvSpPr>
          <p:spPr bwMode="auto">
            <a:xfrm>
              <a:off x="4741" y="2708"/>
              <a:ext cx="106" cy="131"/>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1158" name="Oval 68"/>
            <p:cNvSpPr>
              <a:spLocks noChangeArrowheads="1"/>
            </p:cNvSpPr>
            <p:nvPr/>
          </p:nvSpPr>
          <p:spPr bwMode="auto">
            <a:xfrm>
              <a:off x="4812" y="2359"/>
              <a:ext cx="29" cy="30"/>
            </a:xfrm>
            <a:prstGeom prst="ellipse">
              <a:avLst/>
            </a:prstGeom>
            <a:solidFill>
              <a:srgbClr val="FF0000"/>
            </a:solidFill>
            <a:ln w="0">
              <a:solidFill>
                <a:srgbClr val="000000"/>
              </a:solidFill>
              <a:round/>
              <a:headEnd/>
              <a:tailEnd/>
            </a:ln>
          </p:spPr>
          <p:txBody>
            <a:bodyPr/>
            <a:lstStyle/>
            <a:p>
              <a:endParaRPr lang="en-US"/>
            </a:p>
          </p:txBody>
        </p:sp>
        <p:sp>
          <p:nvSpPr>
            <p:cNvPr id="1159" name="Rectangle 69"/>
            <p:cNvSpPr>
              <a:spLocks noChangeArrowheads="1"/>
            </p:cNvSpPr>
            <p:nvPr/>
          </p:nvSpPr>
          <p:spPr bwMode="auto">
            <a:xfrm>
              <a:off x="4870" y="2253"/>
              <a:ext cx="99" cy="131"/>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grpSp>
      <p:sp>
        <p:nvSpPr>
          <p:cNvPr id="7238" name="Rectangle 70"/>
          <p:cNvSpPr>
            <a:spLocks noChangeArrowheads="1"/>
          </p:cNvSpPr>
          <p:nvPr/>
        </p:nvSpPr>
        <p:spPr bwMode="auto">
          <a:xfrm>
            <a:off x="2268538" y="1989138"/>
            <a:ext cx="3240087" cy="647700"/>
          </a:xfrm>
          <a:prstGeom prst="rect">
            <a:avLst/>
          </a:prstGeom>
          <a:noFill/>
          <a:ln w="9525">
            <a:noFill/>
            <a:miter lim="800000"/>
            <a:headEnd/>
            <a:tailEnd/>
          </a:ln>
        </p:spPr>
        <p:txBody>
          <a:bodyPr wrap="none" anchor="ctr"/>
          <a:lstStyle/>
          <a:p>
            <a:pPr algn="ctr"/>
            <a:r>
              <a:rPr lang="en-US" sz="2000" dirty="0"/>
              <a:t>a, b </a:t>
            </a:r>
            <a:r>
              <a:rPr lang="en-US" sz="2000" dirty="0" err="1"/>
              <a:t>cùng</a:t>
            </a:r>
            <a:r>
              <a:rPr lang="en-US" sz="2000" dirty="0"/>
              <a:t> </a:t>
            </a:r>
            <a:r>
              <a:rPr lang="en-US" sz="2000" dirty="0" err="1"/>
              <a:t>nằm</a:t>
            </a:r>
            <a:r>
              <a:rPr lang="en-US" sz="2000" dirty="0"/>
              <a:t> </a:t>
            </a:r>
            <a:r>
              <a:rPr lang="en-US" sz="2000" dirty="0" err="1"/>
              <a:t>trong</a:t>
            </a:r>
            <a:r>
              <a:rPr lang="en-US" sz="2000" dirty="0"/>
              <a:t> </a:t>
            </a:r>
            <a:r>
              <a:rPr lang="en-US" sz="2000" dirty="0" err="1"/>
              <a:t>một</a:t>
            </a:r>
            <a:r>
              <a:rPr lang="en-US" sz="2000" dirty="0"/>
              <a:t> </a:t>
            </a:r>
            <a:r>
              <a:rPr lang="en-US" sz="2000" dirty="0" err="1"/>
              <a:t>mặt</a:t>
            </a:r>
            <a:r>
              <a:rPr lang="en-US" sz="2000" dirty="0"/>
              <a:t> </a:t>
            </a:r>
            <a:r>
              <a:rPr lang="en-US" sz="2000" dirty="0" err="1"/>
              <a:t>phẳng</a:t>
            </a:r>
            <a:endParaRPr lang="en-US" sz="2000" dirty="0"/>
          </a:p>
        </p:txBody>
      </p:sp>
      <p:sp>
        <p:nvSpPr>
          <p:cNvPr id="7239" name="AutoShape 71"/>
          <p:cNvSpPr>
            <a:spLocks/>
          </p:cNvSpPr>
          <p:nvPr/>
        </p:nvSpPr>
        <p:spPr bwMode="auto">
          <a:xfrm>
            <a:off x="1692275" y="2349500"/>
            <a:ext cx="71438" cy="503238"/>
          </a:xfrm>
          <a:prstGeom prst="leftBrace">
            <a:avLst>
              <a:gd name="adj1" fmla="val 58703"/>
              <a:gd name="adj2" fmla="val 50000"/>
            </a:avLst>
          </a:prstGeom>
          <a:noFill/>
          <a:ln w="9525">
            <a:solidFill>
              <a:schemeClr val="tx1"/>
            </a:solidFill>
            <a:round/>
            <a:headEnd/>
            <a:tailEnd/>
          </a:ln>
        </p:spPr>
        <p:txBody>
          <a:bodyPr wrap="none" anchor="ctr"/>
          <a:lstStyle/>
          <a:p>
            <a:endParaRPr lang="en-US"/>
          </a:p>
        </p:txBody>
      </p:sp>
      <p:sp>
        <p:nvSpPr>
          <p:cNvPr id="7240" name="Rectangle 72"/>
          <p:cNvSpPr>
            <a:spLocks noChangeArrowheads="1"/>
          </p:cNvSpPr>
          <p:nvPr/>
        </p:nvSpPr>
        <p:spPr bwMode="auto">
          <a:xfrm>
            <a:off x="468313" y="2276475"/>
            <a:ext cx="576262" cy="647700"/>
          </a:xfrm>
          <a:prstGeom prst="rect">
            <a:avLst/>
          </a:prstGeom>
          <a:noFill/>
          <a:ln w="9525">
            <a:noFill/>
            <a:miter lim="800000"/>
            <a:headEnd/>
            <a:tailEnd/>
          </a:ln>
        </p:spPr>
        <p:txBody>
          <a:bodyPr wrap="none" anchor="ctr"/>
          <a:lstStyle/>
          <a:p>
            <a:pPr algn="ctr"/>
            <a:r>
              <a:rPr lang="en-US" sz="2400" b="1" dirty="0">
                <a:solidFill>
                  <a:srgbClr val="FF0000"/>
                </a:solidFill>
              </a:rPr>
              <a:t> </a:t>
            </a:r>
            <a:r>
              <a:rPr lang="en-US" sz="2400" b="1" dirty="0"/>
              <a:t>a // b</a:t>
            </a:r>
          </a:p>
        </p:txBody>
      </p:sp>
      <p:sp>
        <p:nvSpPr>
          <p:cNvPr id="7241" name="Rectangle 73"/>
          <p:cNvSpPr>
            <a:spLocks noChangeArrowheads="1"/>
          </p:cNvSpPr>
          <p:nvPr/>
        </p:nvSpPr>
        <p:spPr bwMode="auto">
          <a:xfrm>
            <a:off x="1763713" y="2420938"/>
            <a:ext cx="3097212" cy="647700"/>
          </a:xfrm>
          <a:prstGeom prst="rect">
            <a:avLst/>
          </a:prstGeom>
          <a:noFill/>
          <a:ln w="9525">
            <a:noFill/>
            <a:miter lim="800000"/>
            <a:headEnd/>
            <a:tailEnd/>
          </a:ln>
        </p:spPr>
        <p:txBody>
          <a:bodyPr wrap="none" anchor="ctr"/>
          <a:lstStyle/>
          <a:p>
            <a:pPr algn="ctr"/>
            <a:r>
              <a:rPr lang="en-US" sz="2000" dirty="0"/>
              <a:t>a, b </a:t>
            </a:r>
            <a:r>
              <a:rPr lang="en-US" sz="2000" dirty="0" err="1"/>
              <a:t>không</a:t>
            </a:r>
            <a:r>
              <a:rPr lang="en-US" sz="2000" dirty="0"/>
              <a:t> </a:t>
            </a:r>
            <a:r>
              <a:rPr lang="en-US" sz="2000" dirty="0" err="1"/>
              <a:t>có</a:t>
            </a:r>
            <a:r>
              <a:rPr lang="en-US" sz="2000" dirty="0"/>
              <a:t> </a:t>
            </a:r>
            <a:r>
              <a:rPr lang="en-US" sz="2000" dirty="0" err="1"/>
              <a:t>điểm</a:t>
            </a:r>
            <a:r>
              <a:rPr lang="en-US" sz="2000" dirty="0"/>
              <a:t> </a:t>
            </a:r>
            <a:r>
              <a:rPr lang="en-US" sz="2000" dirty="0" err="1"/>
              <a:t>chung</a:t>
            </a:r>
            <a:endParaRPr lang="en-US" sz="2000" dirty="0"/>
          </a:p>
        </p:txBody>
      </p:sp>
      <p:graphicFrame>
        <p:nvGraphicFramePr>
          <p:cNvPr id="7242" name="Object 74"/>
          <p:cNvGraphicFramePr>
            <a:graphicFrameLocks noChangeAspect="1"/>
          </p:cNvGraphicFramePr>
          <p:nvPr/>
        </p:nvGraphicFramePr>
        <p:xfrm>
          <a:off x="2047875" y="1196975"/>
          <a:ext cx="2811463" cy="409575"/>
        </p:xfrm>
        <a:graphic>
          <a:graphicData uri="http://schemas.openxmlformats.org/presentationml/2006/ole">
            <p:oleObj spid="_x0000_s1026" name="Equation" r:id="rId3" imgW="1307880" imgH="190440" progId="Equation.DSMT4">
              <p:embed/>
            </p:oleObj>
          </a:graphicData>
        </a:graphic>
      </p:graphicFrame>
      <p:sp>
        <p:nvSpPr>
          <p:cNvPr id="7243" name="Rectangle 75"/>
          <p:cNvSpPr>
            <a:spLocks noChangeArrowheads="1"/>
          </p:cNvSpPr>
          <p:nvPr/>
        </p:nvSpPr>
        <p:spPr bwMode="auto">
          <a:xfrm>
            <a:off x="2195513" y="1412875"/>
            <a:ext cx="3240087" cy="647700"/>
          </a:xfrm>
          <a:prstGeom prst="rect">
            <a:avLst/>
          </a:prstGeom>
          <a:noFill/>
          <a:ln w="9525">
            <a:noFill/>
            <a:miter lim="800000"/>
            <a:headEnd/>
            <a:tailEnd/>
          </a:ln>
        </p:spPr>
        <p:txBody>
          <a:bodyPr wrap="none" anchor="ctr"/>
          <a:lstStyle/>
          <a:p>
            <a:pPr algn="ctr"/>
            <a:r>
              <a:rPr lang="en-US" b="1" dirty="0"/>
              <a:t>AA’, DD’</a:t>
            </a:r>
            <a:r>
              <a:rPr lang="en-US" sz="2000" dirty="0"/>
              <a:t> </a:t>
            </a:r>
            <a:r>
              <a:rPr lang="en-US" sz="2000" dirty="0" err="1"/>
              <a:t>không</a:t>
            </a:r>
            <a:r>
              <a:rPr lang="en-US" sz="2000" dirty="0"/>
              <a:t> </a:t>
            </a:r>
            <a:r>
              <a:rPr lang="en-US" sz="2000" dirty="0" err="1"/>
              <a:t>có</a:t>
            </a:r>
            <a:r>
              <a:rPr lang="en-US" sz="2000" dirty="0"/>
              <a:t> </a:t>
            </a:r>
            <a:r>
              <a:rPr lang="en-US" sz="2000" dirty="0" err="1"/>
              <a:t>điểm</a:t>
            </a:r>
            <a:r>
              <a:rPr lang="en-US" sz="2000" dirty="0"/>
              <a:t> </a:t>
            </a:r>
            <a:r>
              <a:rPr lang="en-US" sz="2000" dirty="0" err="1"/>
              <a:t>chung</a:t>
            </a:r>
            <a:endParaRPr lang="en-US" sz="2000" dirty="0"/>
          </a:p>
        </p:txBody>
      </p:sp>
      <p:sp>
        <p:nvSpPr>
          <p:cNvPr id="7244" name="AutoShape 76"/>
          <p:cNvSpPr>
            <a:spLocks/>
          </p:cNvSpPr>
          <p:nvPr/>
        </p:nvSpPr>
        <p:spPr bwMode="auto">
          <a:xfrm>
            <a:off x="1906588" y="1196975"/>
            <a:ext cx="144462" cy="720725"/>
          </a:xfrm>
          <a:prstGeom prst="leftBrace">
            <a:avLst>
              <a:gd name="adj1" fmla="val 41575"/>
              <a:gd name="adj2" fmla="val 50000"/>
            </a:avLst>
          </a:prstGeom>
          <a:noFill/>
          <a:ln w="9525">
            <a:solidFill>
              <a:schemeClr val="tx1"/>
            </a:solidFill>
            <a:round/>
            <a:headEnd/>
            <a:tailEnd/>
          </a:ln>
        </p:spPr>
        <p:txBody>
          <a:bodyPr wrap="none" anchor="ctr"/>
          <a:lstStyle/>
          <a:p>
            <a:endParaRPr lang="en-US"/>
          </a:p>
        </p:txBody>
      </p:sp>
      <p:sp>
        <p:nvSpPr>
          <p:cNvPr id="7245" name="Rectangle 77"/>
          <p:cNvSpPr>
            <a:spLocks noChangeArrowheads="1"/>
          </p:cNvSpPr>
          <p:nvPr/>
        </p:nvSpPr>
        <p:spPr bwMode="auto">
          <a:xfrm>
            <a:off x="539750" y="1270000"/>
            <a:ext cx="863600" cy="647700"/>
          </a:xfrm>
          <a:prstGeom prst="rect">
            <a:avLst/>
          </a:prstGeom>
          <a:noFill/>
          <a:ln w="9525">
            <a:noFill/>
            <a:miter lim="800000"/>
            <a:headEnd/>
            <a:tailEnd/>
          </a:ln>
        </p:spPr>
        <p:txBody>
          <a:bodyPr wrap="none" anchor="ctr"/>
          <a:lstStyle/>
          <a:p>
            <a:pPr algn="ctr"/>
            <a:r>
              <a:rPr lang="en-US" b="1" dirty="0"/>
              <a:t>AA’ // DD’</a:t>
            </a:r>
          </a:p>
        </p:txBody>
      </p:sp>
      <p:graphicFrame>
        <p:nvGraphicFramePr>
          <p:cNvPr id="7246" name="Object 78"/>
          <p:cNvGraphicFramePr>
            <a:graphicFrameLocks noChangeAspect="1"/>
          </p:cNvGraphicFramePr>
          <p:nvPr/>
        </p:nvGraphicFramePr>
        <p:xfrm>
          <a:off x="1474788" y="1412875"/>
          <a:ext cx="431800" cy="323850"/>
        </p:xfrm>
        <a:graphic>
          <a:graphicData uri="http://schemas.openxmlformats.org/presentationml/2006/ole">
            <p:oleObj spid="_x0000_s1027" name="Equation" r:id="rId4" imgW="203040" imgH="152280" progId="Equation.DSMT4">
              <p:embed/>
            </p:oleObj>
          </a:graphicData>
        </a:graphic>
      </p:graphicFrame>
      <p:graphicFrame>
        <p:nvGraphicFramePr>
          <p:cNvPr id="7247" name="Object 79"/>
          <p:cNvGraphicFramePr>
            <a:graphicFrameLocks noChangeAspect="1"/>
          </p:cNvGraphicFramePr>
          <p:nvPr/>
        </p:nvGraphicFramePr>
        <p:xfrm>
          <a:off x="1260475" y="2457450"/>
          <a:ext cx="431800" cy="323850"/>
        </p:xfrm>
        <a:graphic>
          <a:graphicData uri="http://schemas.openxmlformats.org/presentationml/2006/ole">
            <p:oleObj spid="_x0000_s1028" name="Equation" r:id="rId5" imgW="203040" imgH="152280" progId="Equation.DSMT4">
              <p:embed/>
            </p:oleObj>
          </a:graphicData>
        </a:graphic>
      </p:graphicFrame>
      <p:sp>
        <p:nvSpPr>
          <p:cNvPr id="1041" name="Freeform 80"/>
          <p:cNvSpPr>
            <a:spLocks/>
          </p:cNvSpPr>
          <p:nvPr/>
        </p:nvSpPr>
        <p:spPr bwMode="auto">
          <a:xfrm>
            <a:off x="6569075" y="1951038"/>
            <a:ext cx="1914525" cy="587375"/>
          </a:xfrm>
          <a:custGeom>
            <a:avLst/>
            <a:gdLst>
              <a:gd name="T0" fmla="*/ 0 w 1342"/>
              <a:gd name="T1" fmla="*/ 224 h 412"/>
              <a:gd name="T2" fmla="*/ 592 w 1342"/>
              <a:gd name="T3" fmla="*/ 412 h 412"/>
              <a:gd name="T4" fmla="*/ 1342 w 1342"/>
              <a:gd name="T5" fmla="*/ 187 h 412"/>
              <a:gd name="T6" fmla="*/ 750 w 1342"/>
              <a:gd name="T7" fmla="*/ 0 h 412"/>
              <a:gd name="T8" fmla="*/ 0 w 1342"/>
              <a:gd name="T9" fmla="*/ 224 h 412"/>
              <a:gd name="T10" fmla="*/ 0 60000 65536"/>
              <a:gd name="T11" fmla="*/ 0 60000 65536"/>
              <a:gd name="T12" fmla="*/ 0 60000 65536"/>
              <a:gd name="T13" fmla="*/ 0 60000 65536"/>
              <a:gd name="T14" fmla="*/ 0 60000 65536"/>
              <a:gd name="T15" fmla="*/ 0 w 1342"/>
              <a:gd name="T16" fmla="*/ 0 h 412"/>
              <a:gd name="T17" fmla="*/ 1342 w 1342"/>
              <a:gd name="T18" fmla="*/ 412 h 412"/>
            </a:gdLst>
            <a:ahLst/>
            <a:cxnLst>
              <a:cxn ang="T10">
                <a:pos x="T0" y="T1"/>
              </a:cxn>
              <a:cxn ang="T11">
                <a:pos x="T2" y="T3"/>
              </a:cxn>
              <a:cxn ang="T12">
                <a:pos x="T4" y="T5"/>
              </a:cxn>
              <a:cxn ang="T13">
                <a:pos x="T6" y="T7"/>
              </a:cxn>
              <a:cxn ang="T14">
                <a:pos x="T8" y="T9"/>
              </a:cxn>
            </a:cxnLst>
            <a:rect l="T15" t="T16" r="T17" b="T18"/>
            <a:pathLst>
              <a:path w="1342" h="412">
                <a:moveTo>
                  <a:pt x="0" y="224"/>
                </a:moveTo>
                <a:lnTo>
                  <a:pt x="592" y="412"/>
                </a:lnTo>
                <a:lnTo>
                  <a:pt x="1342" y="187"/>
                </a:lnTo>
                <a:lnTo>
                  <a:pt x="750" y="0"/>
                </a:lnTo>
                <a:lnTo>
                  <a:pt x="0" y="224"/>
                </a:lnTo>
                <a:close/>
              </a:path>
            </a:pathLst>
          </a:custGeom>
          <a:solidFill>
            <a:srgbClr val="FDFDFD"/>
          </a:solidFill>
          <a:ln w="0">
            <a:solidFill>
              <a:srgbClr val="FDFDFD"/>
            </a:solidFill>
            <a:round/>
            <a:headEnd/>
            <a:tailEnd/>
          </a:ln>
        </p:spPr>
        <p:txBody>
          <a:bodyPr/>
          <a:lstStyle/>
          <a:p>
            <a:endParaRPr lang="en-US"/>
          </a:p>
        </p:txBody>
      </p:sp>
      <p:sp>
        <p:nvSpPr>
          <p:cNvPr id="7249" name="Freeform 81"/>
          <p:cNvSpPr>
            <a:spLocks/>
          </p:cNvSpPr>
          <p:nvPr/>
        </p:nvSpPr>
        <p:spPr bwMode="auto">
          <a:xfrm>
            <a:off x="6569075" y="1458913"/>
            <a:ext cx="844550" cy="1079500"/>
          </a:xfrm>
          <a:custGeom>
            <a:avLst/>
            <a:gdLst>
              <a:gd name="T0" fmla="*/ 0 w 592"/>
              <a:gd name="T1" fmla="*/ 0 h 757"/>
              <a:gd name="T2" fmla="*/ 0 w 592"/>
              <a:gd name="T3" fmla="*/ 569 h 757"/>
              <a:gd name="T4" fmla="*/ 592 w 592"/>
              <a:gd name="T5" fmla="*/ 757 h 757"/>
              <a:gd name="T6" fmla="*/ 592 w 592"/>
              <a:gd name="T7" fmla="*/ 187 h 757"/>
              <a:gd name="T8" fmla="*/ 0 w 592"/>
              <a:gd name="T9" fmla="*/ 0 h 757"/>
              <a:gd name="T10" fmla="*/ 0 60000 65536"/>
              <a:gd name="T11" fmla="*/ 0 60000 65536"/>
              <a:gd name="T12" fmla="*/ 0 60000 65536"/>
              <a:gd name="T13" fmla="*/ 0 60000 65536"/>
              <a:gd name="T14" fmla="*/ 0 60000 65536"/>
              <a:gd name="T15" fmla="*/ 0 w 592"/>
              <a:gd name="T16" fmla="*/ 0 h 757"/>
              <a:gd name="T17" fmla="*/ 592 w 592"/>
              <a:gd name="T18" fmla="*/ 757 h 757"/>
            </a:gdLst>
            <a:ahLst/>
            <a:cxnLst>
              <a:cxn ang="T10">
                <a:pos x="T0" y="T1"/>
              </a:cxn>
              <a:cxn ang="T11">
                <a:pos x="T2" y="T3"/>
              </a:cxn>
              <a:cxn ang="T12">
                <a:pos x="T4" y="T5"/>
              </a:cxn>
              <a:cxn ang="T13">
                <a:pos x="T6" y="T7"/>
              </a:cxn>
              <a:cxn ang="T14">
                <a:pos x="T8" y="T9"/>
              </a:cxn>
            </a:cxnLst>
            <a:rect l="T15" t="T16" r="T17" b="T18"/>
            <a:pathLst>
              <a:path w="592" h="757">
                <a:moveTo>
                  <a:pt x="0" y="0"/>
                </a:moveTo>
                <a:lnTo>
                  <a:pt x="0" y="569"/>
                </a:lnTo>
                <a:lnTo>
                  <a:pt x="592" y="757"/>
                </a:lnTo>
                <a:lnTo>
                  <a:pt x="592" y="187"/>
                </a:lnTo>
                <a:lnTo>
                  <a:pt x="0" y="0"/>
                </a:lnTo>
                <a:close/>
              </a:path>
            </a:pathLst>
          </a:custGeom>
          <a:solidFill>
            <a:srgbClr val="F4AE80"/>
          </a:solidFill>
          <a:ln w="0">
            <a:solidFill>
              <a:schemeClr val="accent6"/>
            </a:solidFill>
            <a:round/>
            <a:headEnd/>
            <a:tailEnd/>
          </a:ln>
        </p:spPr>
        <p:txBody>
          <a:bodyPr/>
          <a:lstStyle/>
          <a:p>
            <a:endParaRPr lang="en-US"/>
          </a:p>
        </p:txBody>
      </p:sp>
      <p:sp>
        <p:nvSpPr>
          <p:cNvPr id="1043" name="Freeform 82"/>
          <p:cNvSpPr>
            <a:spLocks/>
          </p:cNvSpPr>
          <p:nvPr/>
        </p:nvSpPr>
        <p:spPr bwMode="auto">
          <a:xfrm>
            <a:off x="7413625" y="1403350"/>
            <a:ext cx="1069975" cy="1135063"/>
          </a:xfrm>
          <a:custGeom>
            <a:avLst/>
            <a:gdLst>
              <a:gd name="T0" fmla="*/ 0 w 750"/>
              <a:gd name="T1" fmla="*/ 225 h 795"/>
              <a:gd name="T2" fmla="*/ 750 w 750"/>
              <a:gd name="T3" fmla="*/ 0 h 795"/>
              <a:gd name="T4" fmla="*/ 750 w 750"/>
              <a:gd name="T5" fmla="*/ 570 h 795"/>
              <a:gd name="T6" fmla="*/ 0 w 750"/>
              <a:gd name="T7" fmla="*/ 795 h 795"/>
              <a:gd name="T8" fmla="*/ 0 w 750"/>
              <a:gd name="T9" fmla="*/ 225 h 795"/>
              <a:gd name="T10" fmla="*/ 0 60000 65536"/>
              <a:gd name="T11" fmla="*/ 0 60000 65536"/>
              <a:gd name="T12" fmla="*/ 0 60000 65536"/>
              <a:gd name="T13" fmla="*/ 0 60000 65536"/>
              <a:gd name="T14" fmla="*/ 0 60000 65536"/>
              <a:gd name="T15" fmla="*/ 0 w 750"/>
              <a:gd name="T16" fmla="*/ 0 h 795"/>
              <a:gd name="T17" fmla="*/ 750 w 750"/>
              <a:gd name="T18" fmla="*/ 795 h 795"/>
            </a:gdLst>
            <a:ahLst/>
            <a:cxnLst>
              <a:cxn ang="T10">
                <a:pos x="T0" y="T1"/>
              </a:cxn>
              <a:cxn ang="T11">
                <a:pos x="T2" y="T3"/>
              </a:cxn>
              <a:cxn ang="T12">
                <a:pos x="T4" y="T5"/>
              </a:cxn>
              <a:cxn ang="T13">
                <a:pos x="T6" y="T7"/>
              </a:cxn>
              <a:cxn ang="T14">
                <a:pos x="T8" y="T9"/>
              </a:cxn>
            </a:cxnLst>
            <a:rect l="T15" t="T16" r="T17" b="T18"/>
            <a:pathLst>
              <a:path w="750" h="795">
                <a:moveTo>
                  <a:pt x="0" y="225"/>
                </a:moveTo>
                <a:lnTo>
                  <a:pt x="750" y="0"/>
                </a:lnTo>
                <a:lnTo>
                  <a:pt x="750" y="570"/>
                </a:lnTo>
                <a:lnTo>
                  <a:pt x="0" y="795"/>
                </a:lnTo>
                <a:lnTo>
                  <a:pt x="0" y="225"/>
                </a:lnTo>
                <a:close/>
              </a:path>
            </a:pathLst>
          </a:custGeom>
          <a:solidFill>
            <a:srgbClr val="FFFDFB"/>
          </a:solidFill>
          <a:ln w="0">
            <a:solidFill>
              <a:srgbClr val="FFFDFB"/>
            </a:solidFill>
            <a:round/>
            <a:headEnd/>
            <a:tailEnd/>
          </a:ln>
        </p:spPr>
        <p:txBody>
          <a:bodyPr/>
          <a:lstStyle/>
          <a:p>
            <a:endParaRPr lang="en-US"/>
          </a:p>
        </p:txBody>
      </p:sp>
      <p:sp>
        <p:nvSpPr>
          <p:cNvPr id="1044" name="Freeform 83"/>
          <p:cNvSpPr>
            <a:spLocks/>
          </p:cNvSpPr>
          <p:nvPr/>
        </p:nvSpPr>
        <p:spPr bwMode="auto">
          <a:xfrm>
            <a:off x="6569075" y="1136650"/>
            <a:ext cx="1914525" cy="588963"/>
          </a:xfrm>
          <a:custGeom>
            <a:avLst/>
            <a:gdLst>
              <a:gd name="T0" fmla="*/ 0 w 1342"/>
              <a:gd name="T1" fmla="*/ 225 h 412"/>
              <a:gd name="T2" fmla="*/ 592 w 1342"/>
              <a:gd name="T3" fmla="*/ 412 h 412"/>
              <a:gd name="T4" fmla="*/ 1342 w 1342"/>
              <a:gd name="T5" fmla="*/ 187 h 412"/>
              <a:gd name="T6" fmla="*/ 750 w 1342"/>
              <a:gd name="T7" fmla="*/ 0 h 412"/>
              <a:gd name="T8" fmla="*/ 0 w 1342"/>
              <a:gd name="T9" fmla="*/ 225 h 412"/>
              <a:gd name="T10" fmla="*/ 0 60000 65536"/>
              <a:gd name="T11" fmla="*/ 0 60000 65536"/>
              <a:gd name="T12" fmla="*/ 0 60000 65536"/>
              <a:gd name="T13" fmla="*/ 0 60000 65536"/>
              <a:gd name="T14" fmla="*/ 0 60000 65536"/>
              <a:gd name="T15" fmla="*/ 0 w 1342"/>
              <a:gd name="T16" fmla="*/ 0 h 412"/>
              <a:gd name="T17" fmla="*/ 1342 w 1342"/>
              <a:gd name="T18" fmla="*/ 412 h 412"/>
            </a:gdLst>
            <a:ahLst/>
            <a:cxnLst>
              <a:cxn ang="T10">
                <a:pos x="T0" y="T1"/>
              </a:cxn>
              <a:cxn ang="T11">
                <a:pos x="T2" y="T3"/>
              </a:cxn>
              <a:cxn ang="T12">
                <a:pos x="T4" y="T5"/>
              </a:cxn>
              <a:cxn ang="T13">
                <a:pos x="T6" y="T7"/>
              </a:cxn>
              <a:cxn ang="T14">
                <a:pos x="T8" y="T9"/>
              </a:cxn>
            </a:cxnLst>
            <a:rect l="T15" t="T16" r="T17" b="T18"/>
            <a:pathLst>
              <a:path w="1342" h="412">
                <a:moveTo>
                  <a:pt x="0" y="225"/>
                </a:moveTo>
                <a:lnTo>
                  <a:pt x="592" y="412"/>
                </a:lnTo>
                <a:lnTo>
                  <a:pt x="1342" y="187"/>
                </a:lnTo>
                <a:lnTo>
                  <a:pt x="750" y="0"/>
                </a:lnTo>
                <a:lnTo>
                  <a:pt x="0" y="225"/>
                </a:lnTo>
                <a:close/>
              </a:path>
            </a:pathLst>
          </a:custGeom>
          <a:solidFill>
            <a:srgbClr val="FFFFFF"/>
          </a:solidFill>
          <a:ln w="0">
            <a:solidFill>
              <a:srgbClr val="FFFFFF"/>
            </a:solidFill>
            <a:round/>
            <a:headEnd/>
            <a:tailEnd/>
          </a:ln>
        </p:spPr>
        <p:txBody>
          <a:bodyPr/>
          <a:lstStyle/>
          <a:p>
            <a:endParaRPr lang="en-US"/>
          </a:p>
        </p:txBody>
      </p:sp>
      <p:sp>
        <p:nvSpPr>
          <p:cNvPr id="1045" name="Line 84"/>
          <p:cNvSpPr>
            <a:spLocks noChangeShapeType="1"/>
          </p:cNvSpPr>
          <p:nvPr/>
        </p:nvSpPr>
        <p:spPr bwMode="auto">
          <a:xfrm>
            <a:off x="6569075" y="2270125"/>
            <a:ext cx="844550" cy="268288"/>
          </a:xfrm>
          <a:prstGeom prst="line">
            <a:avLst/>
          </a:prstGeom>
          <a:noFill/>
          <a:ln w="11113">
            <a:solidFill>
              <a:srgbClr val="000080"/>
            </a:solidFill>
            <a:round/>
            <a:headEnd/>
            <a:tailEnd/>
          </a:ln>
        </p:spPr>
        <p:txBody>
          <a:bodyPr/>
          <a:lstStyle/>
          <a:p>
            <a:endParaRPr lang="en-US"/>
          </a:p>
        </p:txBody>
      </p:sp>
      <p:sp>
        <p:nvSpPr>
          <p:cNvPr id="1046" name="Line 85"/>
          <p:cNvSpPr>
            <a:spLocks noChangeShapeType="1"/>
          </p:cNvSpPr>
          <p:nvPr/>
        </p:nvSpPr>
        <p:spPr bwMode="auto">
          <a:xfrm flipH="1">
            <a:off x="6569075" y="1951038"/>
            <a:ext cx="1069975" cy="319087"/>
          </a:xfrm>
          <a:prstGeom prst="line">
            <a:avLst/>
          </a:prstGeom>
          <a:noFill/>
          <a:ln w="0">
            <a:solidFill>
              <a:srgbClr val="000080"/>
            </a:solidFill>
            <a:prstDash val="sysDot"/>
            <a:round/>
            <a:headEnd/>
            <a:tailEnd/>
          </a:ln>
        </p:spPr>
        <p:txBody>
          <a:bodyPr/>
          <a:lstStyle/>
          <a:p>
            <a:endParaRPr lang="en-US"/>
          </a:p>
        </p:txBody>
      </p:sp>
      <p:sp>
        <p:nvSpPr>
          <p:cNvPr id="1047" name="Line 86"/>
          <p:cNvSpPr>
            <a:spLocks noChangeShapeType="1"/>
          </p:cNvSpPr>
          <p:nvPr/>
        </p:nvSpPr>
        <p:spPr bwMode="auto">
          <a:xfrm>
            <a:off x="7639050" y="1951038"/>
            <a:ext cx="844550" cy="266700"/>
          </a:xfrm>
          <a:prstGeom prst="line">
            <a:avLst/>
          </a:prstGeom>
          <a:noFill/>
          <a:ln w="0">
            <a:solidFill>
              <a:srgbClr val="000080"/>
            </a:solidFill>
            <a:prstDash val="sysDot"/>
            <a:round/>
            <a:headEnd/>
            <a:tailEnd/>
          </a:ln>
        </p:spPr>
        <p:txBody>
          <a:bodyPr/>
          <a:lstStyle/>
          <a:p>
            <a:endParaRPr lang="en-US"/>
          </a:p>
        </p:txBody>
      </p:sp>
      <p:sp>
        <p:nvSpPr>
          <p:cNvPr id="1048" name="Line 87"/>
          <p:cNvSpPr>
            <a:spLocks noChangeShapeType="1"/>
          </p:cNvSpPr>
          <p:nvPr/>
        </p:nvSpPr>
        <p:spPr bwMode="auto">
          <a:xfrm flipH="1">
            <a:off x="7413625" y="2217738"/>
            <a:ext cx="1069975" cy="320675"/>
          </a:xfrm>
          <a:prstGeom prst="line">
            <a:avLst/>
          </a:prstGeom>
          <a:noFill/>
          <a:ln w="11113">
            <a:solidFill>
              <a:srgbClr val="000080"/>
            </a:solidFill>
            <a:round/>
            <a:headEnd/>
            <a:tailEnd/>
          </a:ln>
        </p:spPr>
        <p:txBody>
          <a:bodyPr/>
          <a:lstStyle/>
          <a:p>
            <a:endParaRPr lang="en-US"/>
          </a:p>
        </p:txBody>
      </p:sp>
      <p:sp>
        <p:nvSpPr>
          <p:cNvPr id="1049" name="Line 88"/>
          <p:cNvSpPr>
            <a:spLocks noChangeShapeType="1"/>
          </p:cNvSpPr>
          <p:nvPr/>
        </p:nvSpPr>
        <p:spPr bwMode="auto">
          <a:xfrm>
            <a:off x="6569075" y="1458913"/>
            <a:ext cx="844550" cy="266700"/>
          </a:xfrm>
          <a:prstGeom prst="line">
            <a:avLst/>
          </a:prstGeom>
          <a:noFill/>
          <a:ln w="11113">
            <a:solidFill>
              <a:srgbClr val="000080"/>
            </a:solidFill>
            <a:round/>
            <a:headEnd/>
            <a:tailEnd/>
          </a:ln>
        </p:spPr>
        <p:txBody>
          <a:bodyPr/>
          <a:lstStyle/>
          <a:p>
            <a:endParaRPr lang="en-US"/>
          </a:p>
        </p:txBody>
      </p:sp>
      <p:sp>
        <p:nvSpPr>
          <p:cNvPr id="1050" name="Line 89"/>
          <p:cNvSpPr>
            <a:spLocks noChangeShapeType="1"/>
          </p:cNvSpPr>
          <p:nvPr/>
        </p:nvSpPr>
        <p:spPr bwMode="auto">
          <a:xfrm flipH="1">
            <a:off x="6569075" y="1136650"/>
            <a:ext cx="1069975" cy="322263"/>
          </a:xfrm>
          <a:prstGeom prst="line">
            <a:avLst/>
          </a:prstGeom>
          <a:noFill/>
          <a:ln w="11113">
            <a:solidFill>
              <a:srgbClr val="000080"/>
            </a:solidFill>
            <a:round/>
            <a:headEnd/>
            <a:tailEnd/>
          </a:ln>
        </p:spPr>
        <p:txBody>
          <a:bodyPr/>
          <a:lstStyle/>
          <a:p>
            <a:endParaRPr lang="en-US"/>
          </a:p>
        </p:txBody>
      </p:sp>
      <p:sp>
        <p:nvSpPr>
          <p:cNvPr id="1051" name="Line 90"/>
          <p:cNvSpPr>
            <a:spLocks noChangeShapeType="1"/>
          </p:cNvSpPr>
          <p:nvPr/>
        </p:nvSpPr>
        <p:spPr bwMode="auto">
          <a:xfrm>
            <a:off x="7639050" y="1136650"/>
            <a:ext cx="844550" cy="266700"/>
          </a:xfrm>
          <a:prstGeom prst="line">
            <a:avLst/>
          </a:prstGeom>
          <a:noFill/>
          <a:ln w="11113">
            <a:solidFill>
              <a:srgbClr val="000080"/>
            </a:solidFill>
            <a:round/>
            <a:headEnd/>
            <a:tailEnd/>
          </a:ln>
        </p:spPr>
        <p:txBody>
          <a:bodyPr/>
          <a:lstStyle/>
          <a:p>
            <a:endParaRPr lang="en-US"/>
          </a:p>
        </p:txBody>
      </p:sp>
      <p:sp>
        <p:nvSpPr>
          <p:cNvPr id="1052" name="Line 91"/>
          <p:cNvSpPr>
            <a:spLocks noChangeShapeType="1"/>
          </p:cNvSpPr>
          <p:nvPr/>
        </p:nvSpPr>
        <p:spPr bwMode="auto">
          <a:xfrm flipH="1">
            <a:off x="7413625" y="1403350"/>
            <a:ext cx="1069975" cy="322263"/>
          </a:xfrm>
          <a:prstGeom prst="line">
            <a:avLst/>
          </a:prstGeom>
          <a:noFill/>
          <a:ln w="11113">
            <a:solidFill>
              <a:srgbClr val="000080"/>
            </a:solidFill>
            <a:round/>
            <a:headEnd/>
            <a:tailEnd/>
          </a:ln>
        </p:spPr>
        <p:txBody>
          <a:bodyPr/>
          <a:lstStyle/>
          <a:p>
            <a:endParaRPr lang="en-US"/>
          </a:p>
        </p:txBody>
      </p:sp>
      <p:sp>
        <p:nvSpPr>
          <p:cNvPr id="1053" name="Line 92"/>
          <p:cNvSpPr>
            <a:spLocks noChangeShapeType="1"/>
          </p:cNvSpPr>
          <p:nvPr/>
        </p:nvSpPr>
        <p:spPr bwMode="auto">
          <a:xfrm>
            <a:off x="6569075" y="1458913"/>
            <a:ext cx="1588" cy="811212"/>
          </a:xfrm>
          <a:prstGeom prst="line">
            <a:avLst/>
          </a:prstGeom>
          <a:noFill/>
          <a:ln w="34925">
            <a:solidFill>
              <a:srgbClr val="FF0000"/>
            </a:solidFill>
            <a:round/>
            <a:headEnd/>
            <a:tailEnd/>
          </a:ln>
        </p:spPr>
        <p:txBody>
          <a:bodyPr/>
          <a:lstStyle/>
          <a:p>
            <a:endParaRPr lang="en-US"/>
          </a:p>
        </p:txBody>
      </p:sp>
      <p:sp>
        <p:nvSpPr>
          <p:cNvPr id="1054" name="Line 93"/>
          <p:cNvSpPr>
            <a:spLocks noChangeShapeType="1"/>
          </p:cNvSpPr>
          <p:nvPr/>
        </p:nvSpPr>
        <p:spPr bwMode="auto">
          <a:xfrm>
            <a:off x="7413625" y="1725613"/>
            <a:ext cx="1588" cy="812800"/>
          </a:xfrm>
          <a:prstGeom prst="line">
            <a:avLst/>
          </a:prstGeom>
          <a:noFill/>
          <a:ln w="34925">
            <a:solidFill>
              <a:srgbClr val="0000FF"/>
            </a:solidFill>
            <a:round/>
            <a:headEnd/>
            <a:tailEnd/>
          </a:ln>
        </p:spPr>
        <p:txBody>
          <a:bodyPr/>
          <a:lstStyle/>
          <a:p>
            <a:endParaRPr lang="en-US"/>
          </a:p>
        </p:txBody>
      </p:sp>
      <p:sp>
        <p:nvSpPr>
          <p:cNvPr id="1055" name="Line 94"/>
          <p:cNvSpPr>
            <a:spLocks noChangeShapeType="1"/>
          </p:cNvSpPr>
          <p:nvPr/>
        </p:nvSpPr>
        <p:spPr bwMode="auto">
          <a:xfrm>
            <a:off x="8483600" y="1403350"/>
            <a:ext cx="1588" cy="814388"/>
          </a:xfrm>
          <a:prstGeom prst="line">
            <a:avLst/>
          </a:prstGeom>
          <a:noFill/>
          <a:ln w="11113">
            <a:solidFill>
              <a:srgbClr val="000080"/>
            </a:solidFill>
            <a:round/>
            <a:headEnd/>
            <a:tailEnd/>
          </a:ln>
        </p:spPr>
        <p:txBody>
          <a:bodyPr/>
          <a:lstStyle/>
          <a:p>
            <a:endParaRPr lang="en-US"/>
          </a:p>
        </p:txBody>
      </p:sp>
      <p:sp>
        <p:nvSpPr>
          <p:cNvPr id="1056" name="Line 95"/>
          <p:cNvSpPr>
            <a:spLocks noChangeShapeType="1"/>
          </p:cNvSpPr>
          <p:nvPr/>
        </p:nvSpPr>
        <p:spPr bwMode="auto">
          <a:xfrm>
            <a:off x="7639050" y="1136650"/>
            <a:ext cx="1588" cy="814388"/>
          </a:xfrm>
          <a:prstGeom prst="line">
            <a:avLst/>
          </a:prstGeom>
          <a:noFill/>
          <a:ln w="0">
            <a:solidFill>
              <a:srgbClr val="000080"/>
            </a:solidFill>
            <a:prstDash val="sysDot"/>
            <a:round/>
            <a:headEnd/>
            <a:tailEnd/>
          </a:ln>
        </p:spPr>
        <p:txBody>
          <a:bodyPr/>
          <a:lstStyle/>
          <a:p>
            <a:endParaRPr lang="en-US"/>
          </a:p>
        </p:txBody>
      </p:sp>
      <p:sp>
        <p:nvSpPr>
          <p:cNvPr id="7264" name="Line 96"/>
          <p:cNvSpPr>
            <a:spLocks noChangeShapeType="1"/>
          </p:cNvSpPr>
          <p:nvPr/>
        </p:nvSpPr>
        <p:spPr bwMode="auto">
          <a:xfrm>
            <a:off x="6569075" y="1116013"/>
            <a:ext cx="1588" cy="1528762"/>
          </a:xfrm>
          <a:prstGeom prst="line">
            <a:avLst/>
          </a:prstGeom>
          <a:noFill/>
          <a:ln w="34925">
            <a:solidFill>
              <a:srgbClr val="FF0000"/>
            </a:solidFill>
            <a:round/>
            <a:headEnd/>
            <a:tailEnd/>
          </a:ln>
        </p:spPr>
        <p:txBody>
          <a:bodyPr/>
          <a:lstStyle/>
          <a:p>
            <a:endParaRPr lang="en-US"/>
          </a:p>
        </p:txBody>
      </p:sp>
      <p:sp>
        <p:nvSpPr>
          <p:cNvPr id="7265" name="Rectangle 97"/>
          <p:cNvSpPr>
            <a:spLocks noChangeArrowheads="1"/>
          </p:cNvSpPr>
          <p:nvPr/>
        </p:nvSpPr>
        <p:spPr bwMode="auto">
          <a:xfrm>
            <a:off x="6430963" y="933450"/>
            <a:ext cx="128587" cy="258763"/>
          </a:xfrm>
          <a:prstGeom prst="rect">
            <a:avLst/>
          </a:prstGeom>
          <a:noFill/>
          <a:ln w="9525">
            <a:noFill/>
            <a:miter lim="800000"/>
            <a:headEnd/>
            <a:tailEnd/>
          </a:ln>
        </p:spPr>
        <p:txBody>
          <a:bodyPr wrap="none" lIns="0" tIns="0" rIns="0" bIns="0">
            <a:spAutoFit/>
          </a:bodyPr>
          <a:lstStyle/>
          <a:p>
            <a:r>
              <a:rPr lang="en-US" sz="1700" b="1">
                <a:solidFill>
                  <a:srgbClr val="FF0000"/>
                </a:solidFill>
                <a:latin typeface="Tahoma" pitchFamily="34" charset="0"/>
              </a:rPr>
              <a:t>a</a:t>
            </a:r>
            <a:endParaRPr lang="en-US"/>
          </a:p>
        </p:txBody>
      </p:sp>
      <p:sp>
        <p:nvSpPr>
          <p:cNvPr id="7266" name="Rectangle 98"/>
          <p:cNvSpPr>
            <a:spLocks noChangeArrowheads="1"/>
          </p:cNvSpPr>
          <p:nvPr/>
        </p:nvSpPr>
        <p:spPr bwMode="auto">
          <a:xfrm>
            <a:off x="7275513" y="1349375"/>
            <a:ext cx="136525" cy="258763"/>
          </a:xfrm>
          <a:prstGeom prst="rect">
            <a:avLst/>
          </a:prstGeom>
          <a:noFill/>
          <a:ln w="9525">
            <a:noFill/>
            <a:miter lim="800000"/>
            <a:headEnd/>
            <a:tailEnd/>
          </a:ln>
        </p:spPr>
        <p:txBody>
          <a:bodyPr wrap="none" lIns="0" tIns="0" rIns="0" bIns="0">
            <a:spAutoFit/>
          </a:bodyPr>
          <a:lstStyle/>
          <a:p>
            <a:r>
              <a:rPr lang="en-US" sz="1700" b="1">
                <a:solidFill>
                  <a:srgbClr val="0000FF"/>
                </a:solidFill>
                <a:latin typeface="Tahoma" pitchFamily="34" charset="0"/>
              </a:rPr>
              <a:t>b</a:t>
            </a:r>
            <a:endParaRPr lang="en-US">
              <a:solidFill>
                <a:srgbClr val="0000FF"/>
              </a:solidFill>
            </a:endParaRPr>
          </a:p>
        </p:txBody>
      </p:sp>
      <p:sp>
        <p:nvSpPr>
          <p:cNvPr id="1060" name="Oval 99"/>
          <p:cNvSpPr>
            <a:spLocks noChangeArrowheads="1"/>
          </p:cNvSpPr>
          <p:nvPr/>
        </p:nvSpPr>
        <p:spPr bwMode="auto">
          <a:xfrm>
            <a:off x="8462963" y="1382713"/>
            <a:ext cx="52387" cy="53975"/>
          </a:xfrm>
          <a:prstGeom prst="ellipse">
            <a:avLst/>
          </a:prstGeom>
          <a:solidFill>
            <a:srgbClr val="FF0000"/>
          </a:solidFill>
          <a:ln w="0">
            <a:solidFill>
              <a:srgbClr val="000000"/>
            </a:solidFill>
            <a:round/>
            <a:headEnd/>
            <a:tailEnd/>
          </a:ln>
        </p:spPr>
        <p:txBody>
          <a:bodyPr/>
          <a:lstStyle/>
          <a:p>
            <a:endParaRPr lang="en-US"/>
          </a:p>
        </p:txBody>
      </p:sp>
      <p:sp>
        <p:nvSpPr>
          <p:cNvPr id="1061" name="Rectangle 100"/>
          <p:cNvSpPr>
            <a:spLocks noChangeArrowheads="1"/>
          </p:cNvSpPr>
          <p:nvPr/>
        </p:nvSpPr>
        <p:spPr bwMode="auto">
          <a:xfrm>
            <a:off x="8556625" y="1274763"/>
            <a:ext cx="127000"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1062" name="Oval 101"/>
          <p:cNvSpPr>
            <a:spLocks noChangeArrowheads="1"/>
          </p:cNvSpPr>
          <p:nvPr/>
        </p:nvSpPr>
        <p:spPr bwMode="auto">
          <a:xfrm>
            <a:off x="7618413" y="1116013"/>
            <a:ext cx="52387" cy="52387"/>
          </a:xfrm>
          <a:prstGeom prst="ellipse">
            <a:avLst/>
          </a:prstGeom>
          <a:solidFill>
            <a:srgbClr val="FF0000"/>
          </a:solidFill>
          <a:ln w="0">
            <a:solidFill>
              <a:srgbClr val="000000"/>
            </a:solidFill>
            <a:round/>
            <a:headEnd/>
            <a:tailEnd/>
          </a:ln>
        </p:spPr>
        <p:txBody>
          <a:bodyPr/>
          <a:lstStyle/>
          <a:p>
            <a:endParaRPr lang="en-US"/>
          </a:p>
        </p:txBody>
      </p:sp>
      <p:sp>
        <p:nvSpPr>
          <p:cNvPr id="1063" name="Rectangle 102"/>
          <p:cNvSpPr>
            <a:spLocks noChangeArrowheads="1"/>
          </p:cNvSpPr>
          <p:nvPr/>
        </p:nvSpPr>
        <p:spPr bwMode="auto">
          <a:xfrm>
            <a:off x="7704138" y="922338"/>
            <a:ext cx="130175"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sp>
        <p:nvSpPr>
          <p:cNvPr id="1064" name="Oval 103"/>
          <p:cNvSpPr>
            <a:spLocks noChangeArrowheads="1"/>
          </p:cNvSpPr>
          <p:nvPr/>
        </p:nvSpPr>
        <p:spPr bwMode="auto">
          <a:xfrm>
            <a:off x="7392988" y="1703388"/>
            <a:ext cx="53975" cy="53975"/>
          </a:xfrm>
          <a:prstGeom prst="ellipse">
            <a:avLst/>
          </a:prstGeom>
          <a:solidFill>
            <a:srgbClr val="FF0000"/>
          </a:solidFill>
          <a:ln w="0">
            <a:solidFill>
              <a:srgbClr val="000000"/>
            </a:solidFill>
            <a:round/>
            <a:headEnd/>
            <a:tailEnd/>
          </a:ln>
        </p:spPr>
        <p:txBody>
          <a:bodyPr/>
          <a:lstStyle/>
          <a:p>
            <a:endParaRPr lang="en-US"/>
          </a:p>
        </p:txBody>
      </p:sp>
      <p:sp>
        <p:nvSpPr>
          <p:cNvPr id="1065" name="Rectangle 104"/>
          <p:cNvSpPr>
            <a:spLocks noChangeArrowheads="1"/>
          </p:cNvSpPr>
          <p:nvPr/>
        </p:nvSpPr>
        <p:spPr bwMode="auto">
          <a:xfrm>
            <a:off x="7212013" y="1703388"/>
            <a:ext cx="144462"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sp>
        <p:nvSpPr>
          <p:cNvPr id="1066" name="Oval 105"/>
          <p:cNvSpPr>
            <a:spLocks noChangeArrowheads="1"/>
          </p:cNvSpPr>
          <p:nvPr/>
        </p:nvSpPr>
        <p:spPr bwMode="auto">
          <a:xfrm>
            <a:off x="6548438" y="1436688"/>
            <a:ext cx="53975" cy="52387"/>
          </a:xfrm>
          <a:prstGeom prst="ellipse">
            <a:avLst/>
          </a:prstGeom>
          <a:solidFill>
            <a:srgbClr val="FF0000"/>
          </a:solidFill>
          <a:ln w="0">
            <a:solidFill>
              <a:srgbClr val="000000"/>
            </a:solidFill>
            <a:round/>
            <a:headEnd/>
            <a:tailEnd/>
          </a:ln>
        </p:spPr>
        <p:txBody>
          <a:bodyPr/>
          <a:lstStyle/>
          <a:p>
            <a:endParaRPr lang="en-US"/>
          </a:p>
        </p:txBody>
      </p:sp>
      <p:sp>
        <p:nvSpPr>
          <p:cNvPr id="1067" name="Rectangle 106"/>
          <p:cNvSpPr>
            <a:spLocks noChangeArrowheads="1"/>
          </p:cNvSpPr>
          <p:nvPr/>
        </p:nvSpPr>
        <p:spPr bwMode="auto">
          <a:xfrm>
            <a:off x="6396038" y="1254125"/>
            <a:ext cx="112712" cy="198438"/>
          </a:xfrm>
          <a:prstGeom prst="rect">
            <a:avLst/>
          </a:prstGeom>
          <a:noFill/>
          <a:ln w="9525">
            <a:noFill/>
            <a:miter lim="800000"/>
            <a:headEnd/>
            <a:tailEnd/>
          </a:ln>
        </p:spPr>
        <p:txBody>
          <a:bodyPr wrap="none" lIns="0" tIns="0" rIns="0" bIns="0">
            <a:spAutoFit/>
          </a:bodyPr>
          <a:lstStyle/>
          <a:p>
            <a:r>
              <a:rPr lang="en-US" sz="1300" b="1">
                <a:solidFill>
                  <a:srgbClr val="000000"/>
                </a:solidFill>
                <a:latin typeface="Tahoma" pitchFamily="34" charset="0"/>
              </a:rPr>
              <a:t>A</a:t>
            </a:r>
            <a:endParaRPr lang="en-US"/>
          </a:p>
        </p:txBody>
      </p:sp>
      <p:sp>
        <p:nvSpPr>
          <p:cNvPr id="1068" name="Oval 107"/>
          <p:cNvSpPr>
            <a:spLocks noChangeArrowheads="1"/>
          </p:cNvSpPr>
          <p:nvPr/>
        </p:nvSpPr>
        <p:spPr bwMode="auto">
          <a:xfrm>
            <a:off x="8462963" y="2195513"/>
            <a:ext cx="52387" cy="52387"/>
          </a:xfrm>
          <a:prstGeom prst="ellipse">
            <a:avLst/>
          </a:prstGeom>
          <a:solidFill>
            <a:srgbClr val="FF0000"/>
          </a:solidFill>
          <a:ln w="0">
            <a:solidFill>
              <a:srgbClr val="000000"/>
            </a:solidFill>
            <a:round/>
            <a:headEnd/>
            <a:tailEnd/>
          </a:ln>
        </p:spPr>
        <p:txBody>
          <a:bodyPr/>
          <a:lstStyle/>
          <a:p>
            <a:endParaRPr lang="en-US"/>
          </a:p>
        </p:txBody>
      </p:sp>
      <p:sp>
        <p:nvSpPr>
          <p:cNvPr id="1069" name="Rectangle 108"/>
          <p:cNvSpPr>
            <a:spLocks noChangeArrowheads="1"/>
          </p:cNvSpPr>
          <p:nvPr/>
        </p:nvSpPr>
        <p:spPr bwMode="auto">
          <a:xfrm>
            <a:off x="8569325" y="2184400"/>
            <a:ext cx="179388"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1070" name="Oval 109"/>
          <p:cNvSpPr>
            <a:spLocks noChangeArrowheads="1"/>
          </p:cNvSpPr>
          <p:nvPr/>
        </p:nvSpPr>
        <p:spPr bwMode="auto">
          <a:xfrm>
            <a:off x="6548438" y="2247900"/>
            <a:ext cx="53975" cy="55563"/>
          </a:xfrm>
          <a:prstGeom prst="ellipse">
            <a:avLst/>
          </a:prstGeom>
          <a:solidFill>
            <a:srgbClr val="FF0000"/>
          </a:solidFill>
          <a:ln w="0">
            <a:solidFill>
              <a:srgbClr val="000000"/>
            </a:solidFill>
            <a:round/>
            <a:headEnd/>
            <a:tailEnd/>
          </a:ln>
        </p:spPr>
        <p:txBody>
          <a:bodyPr/>
          <a:lstStyle/>
          <a:p>
            <a:endParaRPr lang="en-US"/>
          </a:p>
        </p:txBody>
      </p:sp>
      <p:sp>
        <p:nvSpPr>
          <p:cNvPr id="1071" name="Rectangle 110"/>
          <p:cNvSpPr>
            <a:spLocks noChangeArrowheads="1"/>
          </p:cNvSpPr>
          <p:nvPr/>
        </p:nvSpPr>
        <p:spPr bwMode="auto">
          <a:xfrm>
            <a:off x="6345238" y="2109788"/>
            <a:ext cx="182562"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A'</a:t>
            </a:r>
            <a:endParaRPr lang="en-US"/>
          </a:p>
        </p:txBody>
      </p:sp>
      <p:sp>
        <p:nvSpPr>
          <p:cNvPr id="1072" name="Oval 111"/>
          <p:cNvSpPr>
            <a:spLocks noChangeArrowheads="1"/>
          </p:cNvSpPr>
          <p:nvPr/>
        </p:nvSpPr>
        <p:spPr bwMode="auto">
          <a:xfrm>
            <a:off x="7392988" y="2516188"/>
            <a:ext cx="53975" cy="53975"/>
          </a:xfrm>
          <a:prstGeom prst="ellipse">
            <a:avLst/>
          </a:prstGeom>
          <a:solidFill>
            <a:srgbClr val="FF0000"/>
          </a:solidFill>
          <a:ln w="0">
            <a:solidFill>
              <a:srgbClr val="000000"/>
            </a:solidFill>
            <a:round/>
            <a:headEnd/>
            <a:tailEnd/>
          </a:ln>
        </p:spPr>
        <p:txBody>
          <a:bodyPr/>
          <a:lstStyle/>
          <a:p>
            <a:endParaRPr lang="en-US"/>
          </a:p>
        </p:txBody>
      </p:sp>
      <p:sp>
        <p:nvSpPr>
          <p:cNvPr id="1073" name="Rectangle 112"/>
          <p:cNvSpPr>
            <a:spLocks noChangeArrowheads="1"/>
          </p:cNvSpPr>
          <p:nvPr/>
        </p:nvSpPr>
        <p:spPr bwMode="auto">
          <a:xfrm>
            <a:off x="7489825" y="2559050"/>
            <a:ext cx="196850"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sp>
        <p:nvSpPr>
          <p:cNvPr id="1074" name="Oval 113"/>
          <p:cNvSpPr>
            <a:spLocks noChangeArrowheads="1"/>
          </p:cNvSpPr>
          <p:nvPr/>
        </p:nvSpPr>
        <p:spPr bwMode="auto">
          <a:xfrm>
            <a:off x="7618413" y="1928813"/>
            <a:ext cx="52387" cy="52387"/>
          </a:xfrm>
          <a:prstGeom prst="ellipse">
            <a:avLst/>
          </a:prstGeom>
          <a:solidFill>
            <a:srgbClr val="FF0000"/>
          </a:solidFill>
          <a:ln w="0">
            <a:solidFill>
              <a:srgbClr val="000000"/>
            </a:solidFill>
            <a:round/>
            <a:headEnd/>
            <a:tailEnd/>
          </a:ln>
        </p:spPr>
        <p:txBody>
          <a:bodyPr/>
          <a:lstStyle/>
          <a:p>
            <a:endParaRPr lang="en-US"/>
          </a:p>
        </p:txBody>
      </p:sp>
      <p:sp>
        <p:nvSpPr>
          <p:cNvPr id="1075" name="Rectangle 114"/>
          <p:cNvSpPr>
            <a:spLocks noChangeArrowheads="1"/>
          </p:cNvSpPr>
          <p:nvPr/>
        </p:nvSpPr>
        <p:spPr bwMode="auto">
          <a:xfrm>
            <a:off x="7724775" y="1736725"/>
            <a:ext cx="182563" cy="228600"/>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sp>
        <p:nvSpPr>
          <p:cNvPr id="7283" name="Rectangle 115"/>
          <p:cNvSpPr>
            <a:spLocks noChangeArrowheads="1"/>
          </p:cNvSpPr>
          <p:nvPr/>
        </p:nvSpPr>
        <p:spPr bwMode="auto">
          <a:xfrm>
            <a:off x="2339975" y="3429000"/>
            <a:ext cx="3240088" cy="647700"/>
          </a:xfrm>
          <a:prstGeom prst="rect">
            <a:avLst/>
          </a:prstGeom>
          <a:noFill/>
          <a:ln w="9525">
            <a:noFill/>
            <a:miter lim="800000"/>
            <a:headEnd/>
            <a:tailEnd/>
          </a:ln>
        </p:spPr>
        <p:txBody>
          <a:bodyPr wrap="none" anchor="ctr"/>
          <a:lstStyle/>
          <a:p>
            <a:pPr algn="ctr"/>
            <a:r>
              <a:rPr lang="en-US" sz="2000" dirty="0"/>
              <a:t>a, b </a:t>
            </a:r>
            <a:r>
              <a:rPr lang="en-US" sz="2000" dirty="0" err="1"/>
              <a:t>cùng</a:t>
            </a:r>
            <a:r>
              <a:rPr lang="en-US" sz="2000" dirty="0"/>
              <a:t> </a:t>
            </a:r>
            <a:r>
              <a:rPr lang="en-US" sz="2000" dirty="0" err="1"/>
              <a:t>nằm</a:t>
            </a:r>
            <a:r>
              <a:rPr lang="en-US" sz="2000" dirty="0"/>
              <a:t> </a:t>
            </a:r>
            <a:r>
              <a:rPr lang="en-US" sz="2000" dirty="0" err="1"/>
              <a:t>trong</a:t>
            </a:r>
            <a:r>
              <a:rPr lang="en-US" sz="2000" dirty="0"/>
              <a:t> </a:t>
            </a:r>
            <a:r>
              <a:rPr lang="en-US" sz="2000" dirty="0" err="1"/>
              <a:t>một</a:t>
            </a:r>
            <a:r>
              <a:rPr lang="en-US" sz="2000" dirty="0"/>
              <a:t> </a:t>
            </a:r>
            <a:r>
              <a:rPr lang="en-US" sz="2000" dirty="0" err="1"/>
              <a:t>mặt</a:t>
            </a:r>
            <a:r>
              <a:rPr lang="en-US" sz="2000" dirty="0"/>
              <a:t> </a:t>
            </a:r>
            <a:r>
              <a:rPr lang="en-US" sz="2000" dirty="0" err="1"/>
              <a:t>phẳng</a:t>
            </a:r>
            <a:endParaRPr lang="en-US" sz="2000" dirty="0"/>
          </a:p>
        </p:txBody>
      </p:sp>
      <p:sp>
        <p:nvSpPr>
          <p:cNvPr id="7284" name="AutoShape 116"/>
          <p:cNvSpPr>
            <a:spLocks/>
          </p:cNvSpPr>
          <p:nvPr/>
        </p:nvSpPr>
        <p:spPr bwMode="auto">
          <a:xfrm>
            <a:off x="1763713" y="3789363"/>
            <a:ext cx="71437" cy="503237"/>
          </a:xfrm>
          <a:prstGeom prst="leftBrace">
            <a:avLst>
              <a:gd name="adj1" fmla="val 58704"/>
              <a:gd name="adj2" fmla="val 50000"/>
            </a:avLst>
          </a:prstGeom>
          <a:noFill/>
          <a:ln w="9525">
            <a:solidFill>
              <a:schemeClr val="tx1"/>
            </a:solidFill>
            <a:round/>
            <a:headEnd/>
            <a:tailEnd/>
          </a:ln>
        </p:spPr>
        <p:txBody>
          <a:bodyPr wrap="none" anchor="ctr"/>
          <a:lstStyle/>
          <a:p>
            <a:endParaRPr lang="en-US"/>
          </a:p>
        </p:txBody>
      </p:sp>
      <p:sp>
        <p:nvSpPr>
          <p:cNvPr id="7285" name="Rectangle 117"/>
          <p:cNvSpPr>
            <a:spLocks noChangeArrowheads="1"/>
          </p:cNvSpPr>
          <p:nvPr/>
        </p:nvSpPr>
        <p:spPr bwMode="auto">
          <a:xfrm>
            <a:off x="539750" y="3716338"/>
            <a:ext cx="576263" cy="647700"/>
          </a:xfrm>
          <a:prstGeom prst="rect">
            <a:avLst/>
          </a:prstGeom>
          <a:noFill/>
          <a:ln w="9525">
            <a:noFill/>
            <a:miter lim="800000"/>
            <a:headEnd/>
            <a:tailEnd/>
          </a:ln>
        </p:spPr>
        <p:txBody>
          <a:bodyPr wrap="none" anchor="ctr"/>
          <a:lstStyle/>
          <a:p>
            <a:pPr algn="ctr"/>
            <a:r>
              <a:rPr lang="en-US" sz="2400" b="1" dirty="0"/>
              <a:t>a </a:t>
            </a:r>
            <a:r>
              <a:rPr lang="en-US" sz="2400" b="1" dirty="0" err="1"/>
              <a:t>cắt</a:t>
            </a:r>
            <a:r>
              <a:rPr lang="en-US" sz="2400" b="1" dirty="0"/>
              <a:t> b</a:t>
            </a:r>
          </a:p>
        </p:txBody>
      </p:sp>
      <p:sp>
        <p:nvSpPr>
          <p:cNvPr id="7286" name="Rectangle 118"/>
          <p:cNvSpPr>
            <a:spLocks noChangeArrowheads="1"/>
          </p:cNvSpPr>
          <p:nvPr/>
        </p:nvSpPr>
        <p:spPr bwMode="auto">
          <a:xfrm>
            <a:off x="1692275" y="3860800"/>
            <a:ext cx="3097213" cy="647700"/>
          </a:xfrm>
          <a:prstGeom prst="rect">
            <a:avLst/>
          </a:prstGeom>
          <a:noFill/>
          <a:ln w="9525">
            <a:noFill/>
            <a:miter lim="800000"/>
            <a:headEnd/>
            <a:tailEnd/>
          </a:ln>
        </p:spPr>
        <p:txBody>
          <a:bodyPr wrap="none" anchor="ctr"/>
          <a:lstStyle/>
          <a:p>
            <a:pPr algn="ctr"/>
            <a:r>
              <a:rPr lang="en-US" sz="2000" dirty="0"/>
              <a:t>a, b </a:t>
            </a:r>
            <a:r>
              <a:rPr lang="en-US" sz="2000" dirty="0" err="1"/>
              <a:t>có</a:t>
            </a:r>
            <a:r>
              <a:rPr lang="en-US" sz="2000" dirty="0"/>
              <a:t> </a:t>
            </a:r>
            <a:r>
              <a:rPr lang="en-US" sz="2000" dirty="0" err="1"/>
              <a:t>một</a:t>
            </a:r>
            <a:r>
              <a:rPr lang="en-US" dirty="0"/>
              <a:t> </a:t>
            </a:r>
            <a:r>
              <a:rPr lang="en-US" sz="2000" dirty="0" err="1"/>
              <a:t>điểm</a:t>
            </a:r>
            <a:r>
              <a:rPr lang="en-US" sz="2000" dirty="0"/>
              <a:t> </a:t>
            </a:r>
            <a:r>
              <a:rPr lang="en-US" sz="2000" dirty="0" err="1"/>
              <a:t>chung</a:t>
            </a:r>
            <a:endParaRPr lang="en-US" sz="2000" dirty="0"/>
          </a:p>
        </p:txBody>
      </p:sp>
      <p:graphicFrame>
        <p:nvGraphicFramePr>
          <p:cNvPr id="7287" name="Object 119"/>
          <p:cNvGraphicFramePr>
            <a:graphicFrameLocks noChangeAspect="1"/>
          </p:cNvGraphicFramePr>
          <p:nvPr/>
        </p:nvGraphicFramePr>
        <p:xfrm>
          <a:off x="1331913" y="3897313"/>
          <a:ext cx="431800" cy="323850"/>
        </p:xfrm>
        <a:graphic>
          <a:graphicData uri="http://schemas.openxmlformats.org/presentationml/2006/ole">
            <p:oleObj spid="_x0000_s1029" name="Equation" r:id="rId6" imgW="203040" imgH="152280" progId="Equation.DSMT4">
              <p:embed/>
            </p:oleObj>
          </a:graphicData>
        </a:graphic>
      </p:graphicFrame>
      <p:sp>
        <p:nvSpPr>
          <p:cNvPr id="7288" name="Rectangle 120"/>
          <p:cNvSpPr>
            <a:spLocks noChangeArrowheads="1"/>
          </p:cNvSpPr>
          <p:nvPr/>
        </p:nvSpPr>
        <p:spPr bwMode="auto">
          <a:xfrm>
            <a:off x="2052638" y="5302250"/>
            <a:ext cx="3240087" cy="647700"/>
          </a:xfrm>
          <a:prstGeom prst="rect">
            <a:avLst/>
          </a:prstGeom>
          <a:noFill/>
          <a:ln w="9525">
            <a:noFill/>
            <a:miter lim="800000"/>
            <a:headEnd/>
            <a:tailEnd/>
          </a:ln>
        </p:spPr>
        <p:txBody>
          <a:bodyPr wrap="none" anchor="ctr"/>
          <a:lstStyle/>
          <a:p>
            <a:pPr algn="ctr"/>
            <a:r>
              <a:rPr lang="en-US" sz="2000" dirty="0"/>
              <a:t>a, b </a:t>
            </a:r>
            <a:r>
              <a:rPr lang="en-US" sz="2000" dirty="0" err="1"/>
              <a:t>không</a:t>
            </a:r>
            <a:r>
              <a:rPr lang="en-US" dirty="0"/>
              <a:t> </a:t>
            </a:r>
            <a:r>
              <a:rPr lang="en-US" sz="2000" dirty="0" err="1"/>
              <a:t>cùng</a:t>
            </a:r>
            <a:r>
              <a:rPr lang="en-US" sz="2000" dirty="0"/>
              <a:t> </a:t>
            </a:r>
            <a:r>
              <a:rPr lang="en-US" sz="2000" dirty="0" err="1"/>
              <a:t>nằm</a:t>
            </a:r>
            <a:r>
              <a:rPr lang="en-US" sz="2000" dirty="0"/>
              <a:t> </a:t>
            </a:r>
            <a:r>
              <a:rPr lang="en-US" sz="2000" dirty="0" err="1"/>
              <a:t>trong</a:t>
            </a:r>
            <a:r>
              <a:rPr lang="en-US" sz="2000" dirty="0"/>
              <a:t> </a:t>
            </a:r>
            <a:r>
              <a:rPr lang="en-US" sz="2000" dirty="0" err="1"/>
              <a:t>một</a:t>
            </a:r>
            <a:r>
              <a:rPr lang="en-US" sz="2000" dirty="0"/>
              <a:t> </a:t>
            </a:r>
            <a:r>
              <a:rPr lang="en-US" sz="2000" dirty="0" err="1"/>
              <a:t>mặt</a:t>
            </a:r>
            <a:r>
              <a:rPr lang="en-US" sz="2000" dirty="0"/>
              <a:t> </a:t>
            </a:r>
            <a:r>
              <a:rPr lang="en-US" sz="2000" dirty="0" err="1"/>
              <a:t>phẳng</a:t>
            </a:r>
            <a:endParaRPr lang="en-US" sz="2000" dirty="0"/>
          </a:p>
        </p:txBody>
      </p:sp>
      <p:sp>
        <p:nvSpPr>
          <p:cNvPr id="7289" name="Rectangle 121"/>
          <p:cNvSpPr>
            <a:spLocks noChangeArrowheads="1"/>
          </p:cNvSpPr>
          <p:nvPr/>
        </p:nvSpPr>
        <p:spPr bwMode="auto">
          <a:xfrm>
            <a:off x="1258888" y="4870450"/>
            <a:ext cx="576262" cy="647700"/>
          </a:xfrm>
          <a:prstGeom prst="rect">
            <a:avLst/>
          </a:prstGeom>
          <a:noFill/>
          <a:ln w="9525">
            <a:noFill/>
            <a:miter lim="800000"/>
            <a:headEnd/>
            <a:tailEnd/>
          </a:ln>
        </p:spPr>
        <p:txBody>
          <a:bodyPr wrap="none" anchor="ctr"/>
          <a:lstStyle/>
          <a:p>
            <a:pPr algn="ctr"/>
            <a:r>
              <a:rPr lang="en-US" sz="2400" b="1" dirty="0"/>
              <a:t>a </a:t>
            </a:r>
            <a:r>
              <a:rPr lang="en-US" sz="2400" b="1" dirty="0" err="1"/>
              <a:t>và</a:t>
            </a:r>
            <a:r>
              <a:rPr lang="en-US" sz="2400" b="1" dirty="0"/>
              <a:t> b </a:t>
            </a:r>
            <a:r>
              <a:rPr lang="en-US" sz="2400" b="1" dirty="0" err="1"/>
              <a:t>chéo</a:t>
            </a:r>
            <a:r>
              <a:rPr lang="en-US" sz="2400" b="1" dirty="0"/>
              <a:t> </a:t>
            </a:r>
            <a:r>
              <a:rPr lang="en-US" sz="2400" b="1" dirty="0" err="1"/>
              <a:t>nhau</a:t>
            </a:r>
            <a:endParaRPr lang="en-US" sz="2400" b="1" dirty="0"/>
          </a:p>
        </p:txBody>
      </p:sp>
      <p:graphicFrame>
        <p:nvGraphicFramePr>
          <p:cNvPr id="7290" name="Object 122"/>
          <p:cNvGraphicFramePr>
            <a:graphicFrameLocks noChangeAspect="1"/>
          </p:cNvGraphicFramePr>
          <p:nvPr/>
        </p:nvGraphicFramePr>
        <p:xfrm>
          <a:off x="611188" y="5770563"/>
          <a:ext cx="431800" cy="323850"/>
        </p:xfrm>
        <a:graphic>
          <a:graphicData uri="http://schemas.openxmlformats.org/presentationml/2006/ole">
            <p:oleObj spid="_x0000_s1030" name="Equation" r:id="rId7" imgW="203040" imgH="152280" progId="Equation.DSMT4">
              <p:embed/>
            </p:oleObj>
          </a:graphicData>
        </a:graphic>
      </p:graphicFrame>
      <p:sp>
        <p:nvSpPr>
          <p:cNvPr id="7291" name="Line 123"/>
          <p:cNvSpPr>
            <a:spLocks noChangeShapeType="1"/>
          </p:cNvSpPr>
          <p:nvPr/>
        </p:nvSpPr>
        <p:spPr bwMode="auto">
          <a:xfrm>
            <a:off x="7413625" y="1350963"/>
            <a:ext cx="1588" cy="1646237"/>
          </a:xfrm>
          <a:prstGeom prst="line">
            <a:avLst/>
          </a:prstGeom>
          <a:noFill/>
          <a:ln w="34925">
            <a:solidFill>
              <a:srgbClr val="0000FF"/>
            </a:solidFill>
            <a:round/>
            <a:headEnd/>
            <a:tailEnd/>
          </a:ln>
        </p:spPr>
        <p:txBody>
          <a:bodyPr/>
          <a:lstStyle/>
          <a:p>
            <a:endParaRPr lang="en-US"/>
          </a:p>
        </p:txBody>
      </p:sp>
      <p:grpSp>
        <p:nvGrpSpPr>
          <p:cNvPr id="7" name="Group 124"/>
          <p:cNvGrpSpPr>
            <a:grpSpLocks/>
          </p:cNvGrpSpPr>
          <p:nvPr/>
        </p:nvGrpSpPr>
        <p:grpSpPr bwMode="auto">
          <a:xfrm>
            <a:off x="6096000" y="4725988"/>
            <a:ext cx="2797175" cy="2087562"/>
            <a:chOff x="1253" y="731"/>
            <a:chExt cx="2126" cy="1490"/>
          </a:xfrm>
        </p:grpSpPr>
        <p:sp>
          <p:nvSpPr>
            <p:cNvPr id="1086" name="AutoShape 125"/>
            <p:cNvSpPr>
              <a:spLocks noChangeAspect="1" noChangeArrowheads="1" noTextEdit="1"/>
            </p:cNvSpPr>
            <p:nvPr/>
          </p:nvSpPr>
          <p:spPr bwMode="auto">
            <a:xfrm>
              <a:off x="1253" y="731"/>
              <a:ext cx="2126" cy="1490"/>
            </a:xfrm>
            <a:prstGeom prst="rect">
              <a:avLst/>
            </a:prstGeom>
            <a:noFill/>
            <a:ln w="9525">
              <a:noFill/>
              <a:miter lim="800000"/>
              <a:headEnd/>
              <a:tailEnd/>
            </a:ln>
          </p:spPr>
          <p:txBody>
            <a:bodyPr/>
            <a:lstStyle/>
            <a:p>
              <a:endParaRPr lang="en-US"/>
            </a:p>
          </p:txBody>
        </p:sp>
        <p:sp>
          <p:nvSpPr>
            <p:cNvPr id="1087" name="Freeform 126"/>
            <p:cNvSpPr>
              <a:spLocks/>
            </p:cNvSpPr>
            <p:nvPr/>
          </p:nvSpPr>
          <p:spPr bwMode="auto">
            <a:xfrm>
              <a:off x="1672" y="964"/>
              <a:ext cx="776" cy="822"/>
            </a:xfrm>
            <a:custGeom>
              <a:avLst/>
              <a:gdLst>
                <a:gd name="T0" fmla="*/ 0 w 776"/>
                <a:gd name="T1" fmla="*/ 233 h 822"/>
                <a:gd name="T2" fmla="*/ 0 w 776"/>
                <a:gd name="T3" fmla="*/ 822 h 822"/>
                <a:gd name="T4" fmla="*/ 776 w 776"/>
                <a:gd name="T5" fmla="*/ 590 h 822"/>
                <a:gd name="T6" fmla="*/ 776 w 776"/>
                <a:gd name="T7" fmla="*/ 0 h 822"/>
                <a:gd name="T8" fmla="*/ 0 w 776"/>
                <a:gd name="T9" fmla="*/ 233 h 822"/>
                <a:gd name="T10" fmla="*/ 0 60000 65536"/>
                <a:gd name="T11" fmla="*/ 0 60000 65536"/>
                <a:gd name="T12" fmla="*/ 0 60000 65536"/>
                <a:gd name="T13" fmla="*/ 0 60000 65536"/>
                <a:gd name="T14" fmla="*/ 0 60000 65536"/>
                <a:gd name="T15" fmla="*/ 0 w 776"/>
                <a:gd name="T16" fmla="*/ 0 h 822"/>
                <a:gd name="T17" fmla="*/ 776 w 776"/>
                <a:gd name="T18" fmla="*/ 822 h 822"/>
              </a:gdLst>
              <a:ahLst/>
              <a:cxnLst>
                <a:cxn ang="T10">
                  <a:pos x="T0" y="T1"/>
                </a:cxn>
                <a:cxn ang="T11">
                  <a:pos x="T2" y="T3"/>
                </a:cxn>
                <a:cxn ang="T12">
                  <a:pos x="T4" y="T5"/>
                </a:cxn>
                <a:cxn ang="T13">
                  <a:pos x="T6" y="T7"/>
                </a:cxn>
                <a:cxn ang="T14">
                  <a:pos x="T8" y="T9"/>
                </a:cxn>
              </a:cxnLst>
              <a:rect l="T15" t="T16" r="T17" b="T18"/>
              <a:pathLst>
                <a:path w="776" h="822">
                  <a:moveTo>
                    <a:pt x="0" y="233"/>
                  </a:moveTo>
                  <a:lnTo>
                    <a:pt x="0" y="822"/>
                  </a:lnTo>
                  <a:lnTo>
                    <a:pt x="776" y="590"/>
                  </a:lnTo>
                  <a:lnTo>
                    <a:pt x="776" y="0"/>
                  </a:lnTo>
                  <a:lnTo>
                    <a:pt x="0" y="233"/>
                  </a:lnTo>
                  <a:close/>
                </a:path>
              </a:pathLst>
            </a:custGeom>
            <a:solidFill>
              <a:srgbClr val="FCFCFC"/>
            </a:solidFill>
            <a:ln w="0">
              <a:solidFill>
                <a:srgbClr val="FCFCFC"/>
              </a:solidFill>
              <a:round/>
              <a:headEnd/>
              <a:tailEnd/>
            </a:ln>
          </p:spPr>
          <p:txBody>
            <a:bodyPr/>
            <a:lstStyle/>
            <a:p>
              <a:endParaRPr lang="en-US"/>
            </a:p>
          </p:txBody>
        </p:sp>
        <p:sp>
          <p:nvSpPr>
            <p:cNvPr id="1088" name="Freeform 127"/>
            <p:cNvSpPr>
              <a:spLocks/>
            </p:cNvSpPr>
            <p:nvPr/>
          </p:nvSpPr>
          <p:spPr bwMode="auto">
            <a:xfrm>
              <a:off x="1672" y="1554"/>
              <a:ext cx="1389" cy="426"/>
            </a:xfrm>
            <a:custGeom>
              <a:avLst/>
              <a:gdLst>
                <a:gd name="T0" fmla="*/ 0 w 1389"/>
                <a:gd name="T1" fmla="*/ 232 h 426"/>
                <a:gd name="T2" fmla="*/ 613 w 1389"/>
                <a:gd name="T3" fmla="*/ 426 h 426"/>
                <a:gd name="T4" fmla="*/ 1389 w 1389"/>
                <a:gd name="T5" fmla="*/ 194 h 426"/>
                <a:gd name="T6" fmla="*/ 776 w 1389"/>
                <a:gd name="T7" fmla="*/ 0 h 426"/>
                <a:gd name="T8" fmla="*/ 0 w 1389"/>
                <a:gd name="T9" fmla="*/ 232 h 426"/>
                <a:gd name="T10" fmla="*/ 0 60000 65536"/>
                <a:gd name="T11" fmla="*/ 0 60000 65536"/>
                <a:gd name="T12" fmla="*/ 0 60000 65536"/>
                <a:gd name="T13" fmla="*/ 0 60000 65536"/>
                <a:gd name="T14" fmla="*/ 0 60000 65536"/>
                <a:gd name="T15" fmla="*/ 0 w 1389"/>
                <a:gd name="T16" fmla="*/ 0 h 426"/>
                <a:gd name="T17" fmla="*/ 1389 w 1389"/>
                <a:gd name="T18" fmla="*/ 426 h 426"/>
              </a:gdLst>
              <a:ahLst/>
              <a:cxnLst>
                <a:cxn ang="T10">
                  <a:pos x="T0" y="T1"/>
                </a:cxn>
                <a:cxn ang="T11">
                  <a:pos x="T2" y="T3"/>
                </a:cxn>
                <a:cxn ang="T12">
                  <a:pos x="T4" y="T5"/>
                </a:cxn>
                <a:cxn ang="T13">
                  <a:pos x="T6" y="T7"/>
                </a:cxn>
                <a:cxn ang="T14">
                  <a:pos x="T8" y="T9"/>
                </a:cxn>
              </a:cxnLst>
              <a:rect l="T15" t="T16" r="T17" b="T18"/>
              <a:pathLst>
                <a:path w="1389" h="426">
                  <a:moveTo>
                    <a:pt x="0" y="232"/>
                  </a:moveTo>
                  <a:lnTo>
                    <a:pt x="613" y="426"/>
                  </a:lnTo>
                  <a:lnTo>
                    <a:pt x="1389" y="194"/>
                  </a:lnTo>
                  <a:lnTo>
                    <a:pt x="776" y="0"/>
                  </a:lnTo>
                  <a:lnTo>
                    <a:pt x="0" y="232"/>
                  </a:lnTo>
                  <a:close/>
                </a:path>
              </a:pathLst>
            </a:custGeom>
            <a:solidFill>
              <a:srgbClr val="FDFDFD"/>
            </a:solidFill>
            <a:ln w="0">
              <a:solidFill>
                <a:srgbClr val="FDFDFD"/>
              </a:solidFill>
              <a:round/>
              <a:headEnd/>
              <a:tailEnd/>
            </a:ln>
          </p:spPr>
          <p:txBody>
            <a:bodyPr/>
            <a:lstStyle/>
            <a:p>
              <a:endParaRPr lang="en-US"/>
            </a:p>
          </p:txBody>
        </p:sp>
        <p:sp>
          <p:nvSpPr>
            <p:cNvPr id="1089" name="Freeform 128"/>
            <p:cNvSpPr>
              <a:spLocks/>
            </p:cNvSpPr>
            <p:nvPr/>
          </p:nvSpPr>
          <p:spPr bwMode="auto">
            <a:xfrm>
              <a:off x="2285" y="1158"/>
              <a:ext cx="776" cy="822"/>
            </a:xfrm>
            <a:custGeom>
              <a:avLst/>
              <a:gdLst>
                <a:gd name="T0" fmla="*/ 0 w 776"/>
                <a:gd name="T1" fmla="*/ 233 h 822"/>
                <a:gd name="T2" fmla="*/ 776 w 776"/>
                <a:gd name="T3" fmla="*/ 0 h 822"/>
                <a:gd name="T4" fmla="*/ 776 w 776"/>
                <a:gd name="T5" fmla="*/ 590 h 822"/>
                <a:gd name="T6" fmla="*/ 0 w 776"/>
                <a:gd name="T7" fmla="*/ 822 h 822"/>
                <a:gd name="T8" fmla="*/ 0 w 776"/>
                <a:gd name="T9" fmla="*/ 233 h 822"/>
                <a:gd name="T10" fmla="*/ 0 60000 65536"/>
                <a:gd name="T11" fmla="*/ 0 60000 65536"/>
                <a:gd name="T12" fmla="*/ 0 60000 65536"/>
                <a:gd name="T13" fmla="*/ 0 60000 65536"/>
                <a:gd name="T14" fmla="*/ 0 60000 65536"/>
                <a:gd name="T15" fmla="*/ 0 w 776"/>
                <a:gd name="T16" fmla="*/ 0 h 822"/>
                <a:gd name="T17" fmla="*/ 776 w 776"/>
                <a:gd name="T18" fmla="*/ 822 h 822"/>
              </a:gdLst>
              <a:ahLst/>
              <a:cxnLst>
                <a:cxn ang="T10">
                  <a:pos x="T0" y="T1"/>
                </a:cxn>
                <a:cxn ang="T11">
                  <a:pos x="T2" y="T3"/>
                </a:cxn>
                <a:cxn ang="T12">
                  <a:pos x="T4" y="T5"/>
                </a:cxn>
                <a:cxn ang="T13">
                  <a:pos x="T6" y="T7"/>
                </a:cxn>
                <a:cxn ang="T14">
                  <a:pos x="T8" y="T9"/>
                </a:cxn>
              </a:cxnLst>
              <a:rect l="T15" t="T16" r="T17" b="T18"/>
              <a:pathLst>
                <a:path w="776" h="822">
                  <a:moveTo>
                    <a:pt x="0" y="233"/>
                  </a:moveTo>
                  <a:lnTo>
                    <a:pt x="776" y="0"/>
                  </a:lnTo>
                  <a:lnTo>
                    <a:pt x="776" y="590"/>
                  </a:lnTo>
                  <a:lnTo>
                    <a:pt x="0" y="822"/>
                  </a:lnTo>
                  <a:lnTo>
                    <a:pt x="0" y="233"/>
                  </a:lnTo>
                  <a:close/>
                </a:path>
              </a:pathLst>
            </a:custGeom>
            <a:solidFill>
              <a:srgbClr val="CCC653"/>
            </a:solidFill>
            <a:ln w="0">
              <a:solidFill>
                <a:srgbClr val="CCC653"/>
              </a:solidFill>
              <a:round/>
              <a:headEnd/>
              <a:tailEnd/>
            </a:ln>
          </p:spPr>
          <p:txBody>
            <a:bodyPr/>
            <a:lstStyle/>
            <a:p>
              <a:endParaRPr lang="en-US"/>
            </a:p>
          </p:txBody>
        </p:sp>
        <p:sp>
          <p:nvSpPr>
            <p:cNvPr id="1090" name="Freeform 129"/>
            <p:cNvSpPr>
              <a:spLocks/>
            </p:cNvSpPr>
            <p:nvPr/>
          </p:nvSpPr>
          <p:spPr bwMode="auto">
            <a:xfrm>
              <a:off x="1672" y="964"/>
              <a:ext cx="1389" cy="427"/>
            </a:xfrm>
            <a:custGeom>
              <a:avLst/>
              <a:gdLst>
                <a:gd name="T0" fmla="*/ 0 w 1389"/>
                <a:gd name="T1" fmla="*/ 233 h 427"/>
                <a:gd name="T2" fmla="*/ 613 w 1389"/>
                <a:gd name="T3" fmla="*/ 427 h 427"/>
                <a:gd name="T4" fmla="*/ 1389 w 1389"/>
                <a:gd name="T5" fmla="*/ 194 h 427"/>
                <a:gd name="T6" fmla="*/ 776 w 1389"/>
                <a:gd name="T7" fmla="*/ 0 h 427"/>
                <a:gd name="T8" fmla="*/ 0 w 1389"/>
                <a:gd name="T9" fmla="*/ 233 h 427"/>
                <a:gd name="T10" fmla="*/ 0 60000 65536"/>
                <a:gd name="T11" fmla="*/ 0 60000 65536"/>
                <a:gd name="T12" fmla="*/ 0 60000 65536"/>
                <a:gd name="T13" fmla="*/ 0 60000 65536"/>
                <a:gd name="T14" fmla="*/ 0 60000 65536"/>
                <a:gd name="T15" fmla="*/ 0 w 1389"/>
                <a:gd name="T16" fmla="*/ 0 h 427"/>
                <a:gd name="T17" fmla="*/ 1389 w 1389"/>
                <a:gd name="T18" fmla="*/ 427 h 427"/>
              </a:gdLst>
              <a:ahLst/>
              <a:cxnLst>
                <a:cxn ang="T10">
                  <a:pos x="T0" y="T1"/>
                </a:cxn>
                <a:cxn ang="T11">
                  <a:pos x="T2" y="T3"/>
                </a:cxn>
                <a:cxn ang="T12">
                  <a:pos x="T4" y="T5"/>
                </a:cxn>
                <a:cxn ang="T13">
                  <a:pos x="T6" y="T7"/>
                </a:cxn>
                <a:cxn ang="T14">
                  <a:pos x="T8" y="T9"/>
                </a:cxn>
              </a:cxnLst>
              <a:rect l="T15" t="T16" r="T17" b="T18"/>
              <a:pathLst>
                <a:path w="1389" h="427">
                  <a:moveTo>
                    <a:pt x="0" y="233"/>
                  </a:moveTo>
                  <a:lnTo>
                    <a:pt x="613" y="427"/>
                  </a:lnTo>
                  <a:lnTo>
                    <a:pt x="1389" y="194"/>
                  </a:lnTo>
                  <a:lnTo>
                    <a:pt x="776" y="0"/>
                  </a:lnTo>
                  <a:lnTo>
                    <a:pt x="0" y="233"/>
                  </a:lnTo>
                  <a:close/>
                </a:path>
              </a:pathLst>
            </a:custGeom>
            <a:solidFill>
              <a:srgbClr val="ABE4E4"/>
            </a:solidFill>
            <a:ln w="0">
              <a:solidFill>
                <a:srgbClr val="ABE4E4"/>
              </a:solidFill>
              <a:round/>
              <a:headEnd/>
              <a:tailEnd/>
            </a:ln>
          </p:spPr>
          <p:txBody>
            <a:bodyPr/>
            <a:lstStyle/>
            <a:p>
              <a:endParaRPr lang="en-US"/>
            </a:p>
          </p:txBody>
        </p:sp>
        <p:sp>
          <p:nvSpPr>
            <p:cNvPr id="1091" name="Line 130"/>
            <p:cNvSpPr>
              <a:spLocks noChangeShapeType="1"/>
            </p:cNvSpPr>
            <p:nvPr/>
          </p:nvSpPr>
          <p:spPr bwMode="auto">
            <a:xfrm>
              <a:off x="1672" y="1786"/>
              <a:ext cx="613" cy="194"/>
            </a:xfrm>
            <a:prstGeom prst="line">
              <a:avLst/>
            </a:prstGeom>
            <a:noFill/>
            <a:ln w="12700">
              <a:solidFill>
                <a:srgbClr val="000080"/>
              </a:solidFill>
              <a:round/>
              <a:headEnd/>
              <a:tailEnd/>
            </a:ln>
          </p:spPr>
          <p:txBody>
            <a:bodyPr/>
            <a:lstStyle/>
            <a:p>
              <a:endParaRPr lang="en-US"/>
            </a:p>
          </p:txBody>
        </p:sp>
        <p:sp>
          <p:nvSpPr>
            <p:cNvPr id="1092" name="Line 131"/>
            <p:cNvSpPr>
              <a:spLocks noChangeShapeType="1"/>
            </p:cNvSpPr>
            <p:nvPr/>
          </p:nvSpPr>
          <p:spPr bwMode="auto">
            <a:xfrm flipH="1">
              <a:off x="1672" y="1554"/>
              <a:ext cx="776" cy="232"/>
            </a:xfrm>
            <a:prstGeom prst="line">
              <a:avLst/>
            </a:prstGeom>
            <a:noFill/>
            <a:ln w="0">
              <a:solidFill>
                <a:srgbClr val="000080"/>
              </a:solidFill>
              <a:prstDash val="sysDot"/>
              <a:round/>
              <a:headEnd/>
              <a:tailEnd/>
            </a:ln>
          </p:spPr>
          <p:txBody>
            <a:bodyPr/>
            <a:lstStyle/>
            <a:p>
              <a:endParaRPr lang="en-US"/>
            </a:p>
          </p:txBody>
        </p:sp>
        <p:sp>
          <p:nvSpPr>
            <p:cNvPr id="1093" name="Line 132"/>
            <p:cNvSpPr>
              <a:spLocks noChangeShapeType="1"/>
            </p:cNvSpPr>
            <p:nvPr/>
          </p:nvSpPr>
          <p:spPr bwMode="auto">
            <a:xfrm>
              <a:off x="2448" y="1554"/>
              <a:ext cx="613" cy="194"/>
            </a:xfrm>
            <a:prstGeom prst="line">
              <a:avLst/>
            </a:prstGeom>
            <a:noFill/>
            <a:ln w="0">
              <a:solidFill>
                <a:srgbClr val="000080"/>
              </a:solidFill>
              <a:prstDash val="sysDot"/>
              <a:round/>
              <a:headEnd/>
              <a:tailEnd/>
            </a:ln>
          </p:spPr>
          <p:txBody>
            <a:bodyPr/>
            <a:lstStyle/>
            <a:p>
              <a:endParaRPr lang="en-US"/>
            </a:p>
          </p:txBody>
        </p:sp>
        <p:sp>
          <p:nvSpPr>
            <p:cNvPr id="1094" name="Line 133"/>
            <p:cNvSpPr>
              <a:spLocks noChangeShapeType="1"/>
            </p:cNvSpPr>
            <p:nvPr/>
          </p:nvSpPr>
          <p:spPr bwMode="auto">
            <a:xfrm flipH="1">
              <a:off x="2285" y="1748"/>
              <a:ext cx="776" cy="232"/>
            </a:xfrm>
            <a:prstGeom prst="line">
              <a:avLst/>
            </a:prstGeom>
            <a:noFill/>
            <a:ln w="36513">
              <a:solidFill>
                <a:srgbClr val="FF0000"/>
              </a:solidFill>
              <a:round/>
              <a:headEnd/>
              <a:tailEnd/>
            </a:ln>
          </p:spPr>
          <p:txBody>
            <a:bodyPr/>
            <a:lstStyle/>
            <a:p>
              <a:endParaRPr lang="en-US"/>
            </a:p>
          </p:txBody>
        </p:sp>
        <p:sp>
          <p:nvSpPr>
            <p:cNvPr id="1095" name="Line 134"/>
            <p:cNvSpPr>
              <a:spLocks noChangeShapeType="1"/>
            </p:cNvSpPr>
            <p:nvPr/>
          </p:nvSpPr>
          <p:spPr bwMode="auto">
            <a:xfrm>
              <a:off x="1672" y="1197"/>
              <a:ext cx="613" cy="194"/>
            </a:xfrm>
            <a:prstGeom prst="line">
              <a:avLst/>
            </a:prstGeom>
            <a:noFill/>
            <a:ln w="36513">
              <a:solidFill>
                <a:srgbClr val="FF0000"/>
              </a:solidFill>
              <a:round/>
              <a:headEnd/>
              <a:tailEnd/>
            </a:ln>
          </p:spPr>
          <p:txBody>
            <a:bodyPr/>
            <a:lstStyle/>
            <a:p>
              <a:endParaRPr lang="en-US"/>
            </a:p>
          </p:txBody>
        </p:sp>
        <p:sp>
          <p:nvSpPr>
            <p:cNvPr id="1096" name="Line 135"/>
            <p:cNvSpPr>
              <a:spLocks noChangeShapeType="1"/>
            </p:cNvSpPr>
            <p:nvPr/>
          </p:nvSpPr>
          <p:spPr bwMode="auto">
            <a:xfrm flipH="1">
              <a:off x="1672" y="964"/>
              <a:ext cx="776" cy="233"/>
            </a:xfrm>
            <a:prstGeom prst="line">
              <a:avLst/>
            </a:prstGeom>
            <a:noFill/>
            <a:ln w="12700">
              <a:solidFill>
                <a:srgbClr val="000080"/>
              </a:solidFill>
              <a:round/>
              <a:headEnd/>
              <a:tailEnd/>
            </a:ln>
          </p:spPr>
          <p:txBody>
            <a:bodyPr/>
            <a:lstStyle/>
            <a:p>
              <a:endParaRPr lang="en-US"/>
            </a:p>
          </p:txBody>
        </p:sp>
        <p:sp>
          <p:nvSpPr>
            <p:cNvPr id="1097" name="Line 136"/>
            <p:cNvSpPr>
              <a:spLocks noChangeShapeType="1"/>
            </p:cNvSpPr>
            <p:nvPr/>
          </p:nvSpPr>
          <p:spPr bwMode="auto">
            <a:xfrm>
              <a:off x="2448" y="964"/>
              <a:ext cx="613" cy="194"/>
            </a:xfrm>
            <a:prstGeom prst="line">
              <a:avLst/>
            </a:prstGeom>
            <a:noFill/>
            <a:ln w="12700">
              <a:solidFill>
                <a:srgbClr val="000080"/>
              </a:solidFill>
              <a:round/>
              <a:headEnd/>
              <a:tailEnd/>
            </a:ln>
          </p:spPr>
          <p:txBody>
            <a:bodyPr/>
            <a:lstStyle/>
            <a:p>
              <a:endParaRPr lang="en-US"/>
            </a:p>
          </p:txBody>
        </p:sp>
        <p:sp>
          <p:nvSpPr>
            <p:cNvPr id="1098" name="Line 137"/>
            <p:cNvSpPr>
              <a:spLocks noChangeShapeType="1"/>
            </p:cNvSpPr>
            <p:nvPr/>
          </p:nvSpPr>
          <p:spPr bwMode="auto">
            <a:xfrm flipH="1">
              <a:off x="2285" y="1158"/>
              <a:ext cx="776" cy="233"/>
            </a:xfrm>
            <a:prstGeom prst="line">
              <a:avLst/>
            </a:prstGeom>
            <a:noFill/>
            <a:ln w="12700">
              <a:solidFill>
                <a:srgbClr val="000080"/>
              </a:solidFill>
              <a:round/>
              <a:headEnd/>
              <a:tailEnd/>
            </a:ln>
          </p:spPr>
          <p:txBody>
            <a:bodyPr/>
            <a:lstStyle/>
            <a:p>
              <a:endParaRPr lang="en-US"/>
            </a:p>
          </p:txBody>
        </p:sp>
        <p:sp>
          <p:nvSpPr>
            <p:cNvPr id="1099" name="Line 138"/>
            <p:cNvSpPr>
              <a:spLocks noChangeShapeType="1"/>
            </p:cNvSpPr>
            <p:nvPr/>
          </p:nvSpPr>
          <p:spPr bwMode="auto">
            <a:xfrm>
              <a:off x="1672" y="1197"/>
              <a:ext cx="1" cy="589"/>
            </a:xfrm>
            <a:prstGeom prst="line">
              <a:avLst/>
            </a:prstGeom>
            <a:noFill/>
            <a:ln w="12700">
              <a:solidFill>
                <a:srgbClr val="000080"/>
              </a:solidFill>
              <a:round/>
              <a:headEnd/>
              <a:tailEnd/>
            </a:ln>
          </p:spPr>
          <p:txBody>
            <a:bodyPr/>
            <a:lstStyle/>
            <a:p>
              <a:endParaRPr lang="en-US"/>
            </a:p>
          </p:txBody>
        </p:sp>
        <p:sp>
          <p:nvSpPr>
            <p:cNvPr id="1100" name="Line 139"/>
            <p:cNvSpPr>
              <a:spLocks noChangeShapeType="1"/>
            </p:cNvSpPr>
            <p:nvPr/>
          </p:nvSpPr>
          <p:spPr bwMode="auto">
            <a:xfrm>
              <a:off x="2285" y="1391"/>
              <a:ext cx="1" cy="589"/>
            </a:xfrm>
            <a:prstGeom prst="line">
              <a:avLst/>
            </a:prstGeom>
            <a:noFill/>
            <a:ln w="12700">
              <a:solidFill>
                <a:srgbClr val="000080"/>
              </a:solidFill>
              <a:round/>
              <a:headEnd/>
              <a:tailEnd/>
            </a:ln>
          </p:spPr>
          <p:txBody>
            <a:bodyPr/>
            <a:lstStyle/>
            <a:p>
              <a:endParaRPr lang="en-US"/>
            </a:p>
          </p:txBody>
        </p:sp>
        <p:sp>
          <p:nvSpPr>
            <p:cNvPr id="1101" name="Line 140"/>
            <p:cNvSpPr>
              <a:spLocks noChangeShapeType="1"/>
            </p:cNvSpPr>
            <p:nvPr/>
          </p:nvSpPr>
          <p:spPr bwMode="auto">
            <a:xfrm>
              <a:off x="3061" y="1158"/>
              <a:ext cx="1" cy="590"/>
            </a:xfrm>
            <a:prstGeom prst="line">
              <a:avLst/>
            </a:prstGeom>
            <a:noFill/>
            <a:ln w="12700">
              <a:solidFill>
                <a:srgbClr val="000080"/>
              </a:solidFill>
              <a:round/>
              <a:headEnd/>
              <a:tailEnd/>
            </a:ln>
          </p:spPr>
          <p:txBody>
            <a:bodyPr/>
            <a:lstStyle/>
            <a:p>
              <a:endParaRPr lang="en-US"/>
            </a:p>
          </p:txBody>
        </p:sp>
        <p:sp>
          <p:nvSpPr>
            <p:cNvPr id="1102" name="Line 141"/>
            <p:cNvSpPr>
              <a:spLocks noChangeShapeType="1"/>
            </p:cNvSpPr>
            <p:nvPr/>
          </p:nvSpPr>
          <p:spPr bwMode="auto">
            <a:xfrm>
              <a:off x="2448" y="964"/>
              <a:ext cx="1" cy="590"/>
            </a:xfrm>
            <a:prstGeom prst="line">
              <a:avLst/>
            </a:prstGeom>
            <a:noFill/>
            <a:ln w="0">
              <a:solidFill>
                <a:srgbClr val="000080"/>
              </a:solidFill>
              <a:prstDash val="sysDot"/>
              <a:round/>
              <a:headEnd/>
              <a:tailEnd/>
            </a:ln>
          </p:spPr>
          <p:txBody>
            <a:bodyPr/>
            <a:lstStyle/>
            <a:p>
              <a:endParaRPr lang="en-US"/>
            </a:p>
          </p:txBody>
        </p:sp>
        <p:sp>
          <p:nvSpPr>
            <p:cNvPr id="1103" name="Line 142"/>
            <p:cNvSpPr>
              <a:spLocks noChangeShapeType="1"/>
            </p:cNvSpPr>
            <p:nvPr/>
          </p:nvSpPr>
          <p:spPr bwMode="auto">
            <a:xfrm flipH="1">
              <a:off x="1920" y="1678"/>
              <a:ext cx="1366" cy="411"/>
            </a:xfrm>
            <a:prstGeom prst="line">
              <a:avLst/>
            </a:prstGeom>
            <a:noFill/>
            <a:ln w="36513">
              <a:solidFill>
                <a:srgbClr val="0000FF"/>
              </a:solidFill>
              <a:round/>
              <a:headEnd/>
              <a:tailEnd/>
            </a:ln>
          </p:spPr>
          <p:txBody>
            <a:bodyPr/>
            <a:lstStyle/>
            <a:p>
              <a:endParaRPr lang="en-US"/>
            </a:p>
          </p:txBody>
        </p:sp>
        <p:sp>
          <p:nvSpPr>
            <p:cNvPr id="1104" name="Rectangle 143"/>
            <p:cNvSpPr>
              <a:spLocks noChangeArrowheads="1"/>
            </p:cNvSpPr>
            <p:nvPr/>
          </p:nvSpPr>
          <p:spPr bwMode="auto">
            <a:xfrm>
              <a:off x="1889" y="1896"/>
              <a:ext cx="110" cy="196"/>
            </a:xfrm>
            <a:prstGeom prst="rect">
              <a:avLst/>
            </a:prstGeom>
            <a:noFill/>
            <a:ln w="9525">
              <a:noFill/>
              <a:miter lim="800000"/>
              <a:headEnd/>
              <a:tailEnd/>
            </a:ln>
          </p:spPr>
          <p:txBody>
            <a:bodyPr wrap="none" lIns="0" tIns="0" rIns="0" bIns="0">
              <a:spAutoFit/>
            </a:bodyPr>
            <a:lstStyle/>
            <a:p>
              <a:r>
                <a:rPr lang="en-US" b="1">
                  <a:solidFill>
                    <a:srgbClr val="0000FF"/>
                  </a:solidFill>
                  <a:latin typeface="Tahoma" pitchFamily="34" charset="0"/>
                </a:rPr>
                <a:t>b</a:t>
              </a:r>
              <a:endParaRPr lang="en-US"/>
            </a:p>
          </p:txBody>
        </p:sp>
        <p:sp>
          <p:nvSpPr>
            <p:cNvPr id="1105" name="Line 144"/>
            <p:cNvSpPr>
              <a:spLocks noChangeShapeType="1"/>
            </p:cNvSpPr>
            <p:nvPr/>
          </p:nvSpPr>
          <p:spPr bwMode="auto">
            <a:xfrm>
              <a:off x="1346" y="1096"/>
              <a:ext cx="1032" cy="326"/>
            </a:xfrm>
            <a:prstGeom prst="line">
              <a:avLst/>
            </a:prstGeom>
            <a:noFill/>
            <a:ln w="36513">
              <a:solidFill>
                <a:srgbClr val="FF0000"/>
              </a:solidFill>
              <a:round/>
              <a:headEnd/>
              <a:tailEnd/>
            </a:ln>
          </p:spPr>
          <p:txBody>
            <a:bodyPr/>
            <a:lstStyle/>
            <a:p>
              <a:endParaRPr lang="en-US"/>
            </a:p>
          </p:txBody>
        </p:sp>
        <p:sp>
          <p:nvSpPr>
            <p:cNvPr id="1106" name="Rectangle 145"/>
            <p:cNvSpPr>
              <a:spLocks noChangeArrowheads="1"/>
            </p:cNvSpPr>
            <p:nvPr/>
          </p:nvSpPr>
          <p:spPr bwMode="auto">
            <a:xfrm>
              <a:off x="1407" y="887"/>
              <a:ext cx="104" cy="196"/>
            </a:xfrm>
            <a:prstGeom prst="rect">
              <a:avLst/>
            </a:prstGeom>
            <a:noFill/>
            <a:ln w="9525">
              <a:noFill/>
              <a:miter lim="800000"/>
              <a:headEnd/>
              <a:tailEnd/>
            </a:ln>
          </p:spPr>
          <p:txBody>
            <a:bodyPr wrap="none" lIns="0" tIns="0" rIns="0" bIns="0">
              <a:spAutoFit/>
            </a:bodyPr>
            <a:lstStyle/>
            <a:p>
              <a:r>
                <a:rPr lang="en-US" b="1">
                  <a:solidFill>
                    <a:srgbClr val="FF0000"/>
                  </a:solidFill>
                  <a:latin typeface="Tahoma" pitchFamily="34" charset="0"/>
                </a:rPr>
                <a:t>a</a:t>
              </a:r>
              <a:endParaRPr lang="en-US"/>
            </a:p>
          </p:txBody>
        </p:sp>
        <p:sp>
          <p:nvSpPr>
            <p:cNvPr id="1107" name="Oval 146"/>
            <p:cNvSpPr>
              <a:spLocks noChangeArrowheads="1"/>
            </p:cNvSpPr>
            <p:nvPr/>
          </p:nvSpPr>
          <p:spPr bwMode="auto">
            <a:xfrm>
              <a:off x="3045" y="1142"/>
              <a:ext cx="39" cy="39"/>
            </a:xfrm>
            <a:prstGeom prst="ellipse">
              <a:avLst/>
            </a:prstGeom>
            <a:solidFill>
              <a:srgbClr val="FF0000"/>
            </a:solidFill>
            <a:ln w="0">
              <a:solidFill>
                <a:srgbClr val="000000"/>
              </a:solidFill>
              <a:round/>
              <a:headEnd/>
              <a:tailEnd/>
            </a:ln>
          </p:spPr>
          <p:txBody>
            <a:bodyPr/>
            <a:lstStyle/>
            <a:p>
              <a:endParaRPr lang="en-US"/>
            </a:p>
          </p:txBody>
        </p:sp>
        <p:sp>
          <p:nvSpPr>
            <p:cNvPr id="1108" name="Rectangle 147"/>
            <p:cNvSpPr>
              <a:spLocks noChangeArrowheads="1"/>
            </p:cNvSpPr>
            <p:nvPr/>
          </p:nvSpPr>
          <p:spPr bwMode="auto">
            <a:xfrm>
              <a:off x="3115" y="1065"/>
              <a:ext cx="102" cy="1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109" name="Oval 148"/>
            <p:cNvSpPr>
              <a:spLocks noChangeArrowheads="1"/>
            </p:cNvSpPr>
            <p:nvPr/>
          </p:nvSpPr>
          <p:spPr bwMode="auto">
            <a:xfrm>
              <a:off x="2432" y="948"/>
              <a:ext cx="39" cy="39"/>
            </a:xfrm>
            <a:prstGeom prst="ellipse">
              <a:avLst/>
            </a:prstGeom>
            <a:solidFill>
              <a:srgbClr val="FF0000"/>
            </a:solidFill>
            <a:ln w="0">
              <a:solidFill>
                <a:srgbClr val="000000"/>
              </a:solidFill>
              <a:round/>
              <a:headEnd/>
              <a:tailEnd/>
            </a:ln>
          </p:spPr>
          <p:txBody>
            <a:bodyPr/>
            <a:lstStyle/>
            <a:p>
              <a:endParaRPr lang="en-US"/>
            </a:p>
          </p:txBody>
        </p:sp>
        <p:sp>
          <p:nvSpPr>
            <p:cNvPr id="1110" name="Rectangle 149"/>
            <p:cNvSpPr>
              <a:spLocks noChangeArrowheads="1"/>
            </p:cNvSpPr>
            <p:nvPr/>
          </p:nvSpPr>
          <p:spPr bwMode="auto">
            <a:xfrm>
              <a:off x="2495" y="809"/>
              <a:ext cx="106" cy="1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sp>
          <p:nvSpPr>
            <p:cNvPr id="1111" name="Oval 150"/>
            <p:cNvSpPr>
              <a:spLocks noChangeArrowheads="1"/>
            </p:cNvSpPr>
            <p:nvPr/>
          </p:nvSpPr>
          <p:spPr bwMode="auto">
            <a:xfrm>
              <a:off x="2269" y="1375"/>
              <a:ext cx="39" cy="39"/>
            </a:xfrm>
            <a:prstGeom prst="ellipse">
              <a:avLst/>
            </a:prstGeom>
            <a:solidFill>
              <a:srgbClr val="FF0000"/>
            </a:solidFill>
            <a:ln w="0">
              <a:solidFill>
                <a:srgbClr val="000000"/>
              </a:solidFill>
              <a:round/>
              <a:headEnd/>
              <a:tailEnd/>
            </a:ln>
          </p:spPr>
          <p:txBody>
            <a:bodyPr/>
            <a:lstStyle/>
            <a:p>
              <a:endParaRPr lang="en-US"/>
            </a:p>
          </p:txBody>
        </p:sp>
        <p:sp>
          <p:nvSpPr>
            <p:cNvPr id="1112" name="Rectangle 151"/>
            <p:cNvSpPr>
              <a:spLocks noChangeArrowheads="1"/>
            </p:cNvSpPr>
            <p:nvPr/>
          </p:nvSpPr>
          <p:spPr bwMode="auto">
            <a:xfrm>
              <a:off x="2137" y="1375"/>
              <a:ext cx="117" cy="17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1113" name="Oval 152"/>
            <p:cNvSpPr>
              <a:spLocks noChangeArrowheads="1"/>
            </p:cNvSpPr>
            <p:nvPr/>
          </p:nvSpPr>
          <p:spPr bwMode="auto">
            <a:xfrm>
              <a:off x="1656" y="1181"/>
              <a:ext cx="39" cy="39"/>
            </a:xfrm>
            <a:prstGeom prst="ellipse">
              <a:avLst/>
            </a:prstGeom>
            <a:solidFill>
              <a:srgbClr val="FF0000"/>
            </a:solidFill>
            <a:ln w="0">
              <a:solidFill>
                <a:srgbClr val="000000"/>
              </a:solidFill>
              <a:round/>
              <a:headEnd/>
              <a:tailEnd/>
            </a:ln>
          </p:spPr>
          <p:txBody>
            <a:bodyPr/>
            <a:lstStyle/>
            <a:p>
              <a:endParaRPr lang="en-US"/>
            </a:p>
          </p:txBody>
        </p:sp>
        <p:sp>
          <p:nvSpPr>
            <p:cNvPr id="1114" name="Rectangle 153"/>
            <p:cNvSpPr>
              <a:spLocks noChangeArrowheads="1"/>
            </p:cNvSpPr>
            <p:nvPr/>
          </p:nvSpPr>
          <p:spPr bwMode="auto">
            <a:xfrm>
              <a:off x="1572" y="1189"/>
              <a:ext cx="92" cy="152"/>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1115" name="Oval 154"/>
            <p:cNvSpPr>
              <a:spLocks noChangeArrowheads="1"/>
            </p:cNvSpPr>
            <p:nvPr/>
          </p:nvSpPr>
          <p:spPr bwMode="auto">
            <a:xfrm>
              <a:off x="3045" y="1732"/>
              <a:ext cx="39" cy="39"/>
            </a:xfrm>
            <a:prstGeom prst="ellipse">
              <a:avLst/>
            </a:prstGeom>
            <a:solidFill>
              <a:srgbClr val="FF0000"/>
            </a:solidFill>
            <a:ln w="0">
              <a:solidFill>
                <a:srgbClr val="000000"/>
              </a:solidFill>
              <a:round/>
              <a:headEnd/>
              <a:tailEnd/>
            </a:ln>
          </p:spPr>
          <p:txBody>
            <a:bodyPr/>
            <a:lstStyle/>
            <a:p>
              <a:endParaRPr lang="en-US"/>
            </a:p>
          </p:txBody>
        </p:sp>
        <p:sp>
          <p:nvSpPr>
            <p:cNvPr id="1116" name="Rectangle 155"/>
            <p:cNvSpPr>
              <a:spLocks noChangeArrowheads="1"/>
            </p:cNvSpPr>
            <p:nvPr/>
          </p:nvSpPr>
          <p:spPr bwMode="auto">
            <a:xfrm>
              <a:off x="3076" y="1785"/>
              <a:ext cx="145" cy="17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117" name="Oval 156"/>
            <p:cNvSpPr>
              <a:spLocks noChangeArrowheads="1"/>
            </p:cNvSpPr>
            <p:nvPr/>
          </p:nvSpPr>
          <p:spPr bwMode="auto">
            <a:xfrm>
              <a:off x="1656" y="1771"/>
              <a:ext cx="39" cy="39"/>
            </a:xfrm>
            <a:prstGeom prst="ellipse">
              <a:avLst/>
            </a:prstGeom>
            <a:solidFill>
              <a:srgbClr val="FF0000"/>
            </a:solidFill>
            <a:ln w="0">
              <a:solidFill>
                <a:srgbClr val="000000"/>
              </a:solidFill>
              <a:round/>
              <a:headEnd/>
              <a:tailEnd/>
            </a:ln>
          </p:spPr>
          <p:txBody>
            <a:bodyPr/>
            <a:lstStyle/>
            <a:p>
              <a:endParaRPr lang="en-US"/>
            </a:p>
          </p:txBody>
        </p:sp>
        <p:sp>
          <p:nvSpPr>
            <p:cNvPr id="1118" name="Rectangle 157"/>
            <p:cNvSpPr>
              <a:spLocks noChangeArrowheads="1"/>
            </p:cNvSpPr>
            <p:nvPr/>
          </p:nvSpPr>
          <p:spPr bwMode="auto">
            <a:xfrm>
              <a:off x="1509" y="1670"/>
              <a:ext cx="148" cy="1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A'</a:t>
              </a:r>
              <a:endParaRPr lang="en-US"/>
            </a:p>
          </p:txBody>
        </p:sp>
        <p:sp>
          <p:nvSpPr>
            <p:cNvPr id="1119" name="Oval 158"/>
            <p:cNvSpPr>
              <a:spLocks noChangeArrowheads="1"/>
            </p:cNvSpPr>
            <p:nvPr/>
          </p:nvSpPr>
          <p:spPr bwMode="auto">
            <a:xfrm>
              <a:off x="2269" y="1965"/>
              <a:ext cx="39" cy="39"/>
            </a:xfrm>
            <a:prstGeom prst="ellipse">
              <a:avLst/>
            </a:prstGeom>
            <a:solidFill>
              <a:srgbClr val="FF0000"/>
            </a:solidFill>
            <a:ln w="0">
              <a:solidFill>
                <a:srgbClr val="000000"/>
              </a:solidFill>
              <a:round/>
              <a:headEnd/>
              <a:tailEnd/>
            </a:ln>
          </p:spPr>
          <p:txBody>
            <a:bodyPr/>
            <a:lstStyle/>
            <a:p>
              <a:endParaRPr lang="en-US"/>
            </a:p>
          </p:txBody>
        </p:sp>
        <p:sp>
          <p:nvSpPr>
            <p:cNvPr id="1120" name="Rectangle 159"/>
            <p:cNvSpPr>
              <a:spLocks noChangeArrowheads="1"/>
            </p:cNvSpPr>
            <p:nvPr/>
          </p:nvSpPr>
          <p:spPr bwMode="auto">
            <a:xfrm>
              <a:off x="2339" y="1996"/>
              <a:ext cx="159" cy="17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1121" name="Oval 160"/>
            <p:cNvSpPr>
              <a:spLocks noChangeArrowheads="1"/>
            </p:cNvSpPr>
            <p:nvPr/>
          </p:nvSpPr>
          <p:spPr bwMode="auto">
            <a:xfrm>
              <a:off x="2432" y="1538"/>
              <a:ext cx="39" cy="39"/>
            </a:xfrm>
            <a:prstGeom prst="ellipse">
              <a:avLst/>
            </a:prstGeom>
            <a:solidFill>
              <a:srgbClr val="FF0000"/>
            </a:solidFill>
            <a:ln w="0">
              <a:solidFill>
                <a:srgbClr val="000000"/>
              </a:solidFill>
              <a:round/>
              <a:headEnd/>
              <a:tailEnd/>
            </a:ln>
          </p:spPr>
          <p:txBody>
            <a:bodyPr/>
            <a:lstStyle/>
            <a:p>
              <a:endParaRPr lang="en-US"/>
            </a:p>
          </p:txBody>
        </p:sp>
        <p:sp>
          <p:nvSpPr>
            <p:cNvPr id="1122" name="Rectangle 161"/>
            <p:cNvSpPr>
              <a:spLocks noChangeArrowheads="1"/>
            </p:cNvSpPr>
            <p:nvPr/>
          </p:nvSpPr>
          <p:spPr bwMode="auto">
            <a:xfrm>
              <a:off x="2510" y="1398"/>
              <a:ext cx="149" cy="1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grpSp>
      <p:sp>
        <p:nvSpPr>
          <p:cNvPr id="7330" name="AutoShape 162"/>
          <p:cNvSpPr>
            <a:spLocks/>
          </p:cNvSpPr>
          <p:nvPr/>
        </p:nvSpPr>
        <p:spPr bwMode="auto">
          <a:xfrm>
            <a:off x="1116013" y="5662613"/>
            <a:ext cx="71437" cy="503237"/>
          </a:xfrm>
          <a:prstGeom prst="leftBrace">
            <a:avLst>
              <a:gd name="adj1" fmla="val 58704"/>
              <a:gd name="adj2" fmla="val 50000"/>
            </a:avLst>
          </a:prstGeom>
          <a:noFill/>
          <a:ln w="9525">
            <a:solidFill>
              <a:schemeClr val="tx1"/>
            </a:solidFill>
            <a:round/>
            <a:headEnd/>
            <a:tailEnd/>
          </a:ln>
        </p:spPr>
        <p:txBody>
          <a:bodyPr wrap="none" anchor="ctr"/>
          <a:lstStyle/>
          <a:p>
            <a:endParaRPr lang="en-US"/>
          </a:p>
        </p:txBody>
      </p:sp>
      <p:sp>
        <p:nvSpPr>
          <p:cNvPr id="7331" name="Rectangle 163"/>
          <p:cNvSpPr>
            <a:spLocks noChangeArrowheads="1"/>
          </p:cNvSpPr>
          <p:nvPr/>
        </p:nvSpPr>
        <p:spPr bwMode="auto">
          <a:xfrm>
            <a:off x="1187450" y="5734050"/>
            <a:ext cx="3097213" cy="647700"/>
          </a:xfrm>
          <a:prstGeom prst="rect">
            <a:avLst/>
          </a:prstGeom>
          <a:noFill/>
          <a:ln w="9525">
            <a:noFill/>
            <a:miter lim="800000"/>
            <a:headEnd/>
            <a:tailEnd/>
          </a:ln>
        </p:spPr>
        <p:txBody>
          <a:bodyPr wrap="none" anchor="ctr"/>
          <a:lstStyle/>
          <a:p>
            <a:pPr algn="ctr"/>
            <a:r>
              <a:rPr lang="en-US" sz="2000" dirty="0"/>
              <a:t>a, b </a:t>
            </a:r>
            <a:r>
              <a:rPr lang="en-US" sz="2000" dirty="0" err="1"/>
              <a:t>không</a:t>
            </a:r>
            <a:r>
              <a:rPr lang="en-US" sz="2000" dirty="0"/>
              <a:t> </a:t>
            </a:r>
            <a:r>
              <a:rPr lang="en-US" sz="2000" dirty="0" err="1"/>
              <a:t>có</a:t>
            </a:r>
            <a:r>
              <a:rPr lang="en-US" sz="2000" dirty="0"/>
              <a:t> </a:t>
            </a:r>
            <a:r>
              <a:rPr lang="en-US" sz="2000" dirty="0" err="1"/>
              <a:t>điểm</a:t>
            </a:r>
            <a:r>
              <a:rPr lang="en-US" sz="2000" dirty="0"/>
              <a:t> </a:t>
            </a:r>
            <a:r>
              <a:rPr lang="en-US" sz="2000" dirty="0" err="1"/>
              <a:t>chung</a:t>
            </a:r>
            <a:endParaRPr lang="en-US" sz="2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49"/>
                                        </p:tgtEl>
                                        <p:attrNameLst>
                                          <p:attrName>style.visibility</p:attrName>
                                        </p:attrNameLst>
                                      </p:cBhvr>
                                      <p:to>
                                        <p:strVal val="visible"/>
                                      </p:to>
                                    </p:set>
                                    <p:animEffect transition="in" filter="box(in)">
                                      <p:cBhvr>
                                        <p:cTn id="7" dur="500"/>
                                        <p:tgtEl>
                                          <p:spTgt spid="72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242"/>
                                        </p:tgtEl>
                                        <p:attrNameLst>
                                          <p:attrName>style.visibility</p:attrName>
                                        </p:attrNameLst>
                                      </p:cBhvr>
                                      <p:to>
                                        <p:strVal val="visible"/>
                                      </p:to>
                                    </p:set>
                                    <p:anim calcmode="lin" valueType="num">
                                      <p:cBhvr additive="base">
                                        <p:cTn id="12" dur="500" fill="hold"/>
                                        <p:tgtEl>
                                          <p:spTgt spid="7242"/>
                                        </p:tgtEl>
                                        <p:attrNameLst>
                                          <p:attrName>ppt_x</p:attrName>
                                        </p:attrNameLst>
                                      </p:cBhvr>
                                      <p:tavLst>
                                        <p:tav tm="0">
                                          <p:val>
                                            <p:strVal val="#ppt_x"/>
                                          </p:val>
                                        </p:tav>
                                        <p:tav tm="100000">
                                          <p:val>
                                            <p:strVal val="#ppt_x"/>
                                          </p:val>
                                        </p:tav>
                                      </p:tavLst>
                                    </p:anim>
                                    <p:anim calcmode="lin" valueType="num">
                                      <p:cBhvr additive="base">
                                        <p:cTn id="13" dur="500" fill="hold"/>
                                        <p:tgtEl>
                                          <p:spTgt spid="72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243"/>
                                        </p:tgtEl>
                                        <p:attrNameLst>
                                          <p:attrName>style.visibility</p:attrName>
                                        </p:attrNameLst>
                                      </p:cBhvr>
                                      <p:to>
                                        <p:strVal val="visible"/>
                                      </p:to>
                                    </p:set>
                                    <p:anim calcmode="lin" valueType="num">
                                      <p:cBhvr additive="base">
                                        <p:cTn id="18" dur="500" fill="hold"/>
                                        <p:tgtEl>
                                          <p:spTgt spid="7243"/>
                                        </p:tgtEl>
                                        <p:attrNameLst>
                                          <p:attrName>ppt_x</p:attrName>
                                        </p:attrNameLst>
                                      </p:cBhvr>
                                      <p:tavLst>
                                        <p:tav tm="0">
                                          <p:val>
                                            <p:strVal val="#ppt_x"/>
                                          </p:val>
                                        </p:tav>
                                        <p:tav tm="100000">
                                          <p:val>
                                            <p:strVal val="#ppt_x"/>
                                          </p:val>
                                        </p:tav>
                                      </p:tavLst>
                                    </p:anim>
                                    <p:anim calcmode="lin" valueType="num">
                                      <p:cBhvr additive="base">
                                        <p:cTn id="19" dur="500" fill="hold"/>
                                        <p:tgtEl>
                                          <p:spTgt spid="72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244"/>
                                        </p:tgtEl>
                                        <p:attrNameLst>
                                          <p:attrName>style.visibility</p:attrName>
                                        </p:attrNameLst>
                                      </p:cBhvr>
                                      <p:to>
                                        <p:strVal val="visible"/>
                                      </p:to>
                                    </p:set>
                                    <p:animEffect transition="in" filter="box(in)">
                                      <p:cBhvr>
                                        <p:cTn id="24" dur="500"/>
                                        <p:tgtEl>
                                          <p:spTgt spid="724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7246"/>
                                        </p:tgtEl>
                                        <p:attrNameLst>
                                          <p:attrName>style.visibility</p:attrName>
                                        </p:attrNameLst>
                                      </p:cBhvr>
                                      <p:to>
                                        <p:strVal val="visible"/>
                                      </p:to>
                                    </p:set>
                                    <p:anim calcmode="lin" valueType="num">
                                      <p:cBhvr additive="base">
                                        <p:cTn id="29" dur="500" fill="hold"/>
                                        <p:tgtEl>
                                          <p:spTgt spid="7246"/>
                                        </p:tgtEl>
                                        <p:attrNameLst>
                                          <p:attrName>ppt_x</p:attrName>
                                        </p:attrNameLst>
                                      </p:cBhvr>
                                      <p:tavLst>
                                        <p:tav tm="0">
                                          <p:val>
                                            <p:strVal val="1+#ppt_w/2"/>
                                          </p:val>
                                        </p:tav>
                                        <p:tav tm="100000">
                                          <p:val>
                                            <p:strVal val="#ppt_x"/>
                                          </p:val>
                                        </p:tav>
                                      </p:tavLst>
                                    </p:anim>
                                    <p:anim calcmode="lin" valueType="num">
                                      <p:cBhvr additive="base">
                                        <p:cTn id="30" dur="500" fill="hold"/>
                                        <p:tgtEl>
                                          <p:spTgt spid="72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7245"/>
                                        </p:tgtEl>
                                        <p:attrNameLst>
                                          <p:attrName>style.visibility</p:attrName>
                                        </p:attrNameLst>
                                      </p:cBhvr>
                                      <p:to>
                                        <p:strVal val="visible"/>
                                      </p:to>
                                    </p:set>
                                    <p:animEffect transition="in" filter="box(in)">
                                      <p:cBhvr>
                                        <p:cTn id="35" dur="500"/>
                                        <p:tgtEl>
                                          <p:spTgt spid="724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264"/>
                                        </p:tgtEl>
                                        <p:attrNameLst>
                                          <p:attrName>style.visibility</p:attrName>
                                        </p:attrNameLst>
                                      </p:cBhvr>
                                      <p:to>
                                        <p:strVal val="visible"/>
                                      </p:to>
                                    </p:set>
                                    <p:anim calcmode="lin" valueType="num">
                                      <p:cBhvr additive="base">
                                        <p:cTn id="40" dur="500" fill="hold"/>
                                        <p:tgtEl>
                                          <p:spTgt spid="7264"/>
                                        </p:tgtEl>
                                        <p:attrNameLst>
                                          <p:attrName>ppt_x</p:attrName>
                                        </p:attrNameLst>
                                      </p:cBhvr>
                                      <p:tavLst>
                                        <p:tav tm="0">
                                          <p:val>
                                            <p:strVal val="#ppt_x"/>
                                          </p:val>
                                        </p:tav>
                                        <p:tav tm="100000">
                                          <p:val>
                                            <p:strVal val="#ppt_x"/>
                                          </p:val>
                                        </p:tav>
                                      </p:tavLst>
                                    </p:anim>
                                    <p:anim calcmode="lin" valueType="num">
                                      <p:cBhvr additive="base">
                                        <p:cTn id="41" dur="500" fill="hold"/>
                                        <p:tgtEl>
                                          <p:spTgt spid="726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7265"/>
                                        </p:tgtEl>
                                        <p:attrNameLst>
                                          <p:attrName>style.visibility</p:attrName>
                                        </p:attrNameLst>
                                      </p:cBhvr>
                                      <p:to>
                                        <p:strVal val="visible"/>
                                      </p:to>
                                    </p:set>
                                    <p:anim calcmode="lin" valueType="num">
                                      <p:cBhvr additive="base">
                                        <p:cTn id="44" dur="500" fill="hold"/>
                                        <p:tgtEl>
                                          <p:spTgt spid="7265"/>
                                        </p:tgtEl>
                                        <p:attrNameLst>
                                          <p:attrName>ppt_x</p:attrName>
                                        </p:attrNameLst>
                                      </p:cBhvr>
                                      <p:tavLst>
                                        <p:tav tm="0">
                                          <p:val>
                                            <p:strVal val="#ppt_x"/>
                                          </p:val>
                                        </p:tav>
                                        <p:tav tm="100000">
                                          <p:val>
                                            <p:strVal val="#ppt_x"/>
                                          </p:val>
                                        </p:tav>
                                      </p:tavLst>
                                    </p:anim>
                                    <p:anim calcmode="lin" valueType="num">
                                      <p:cBhvr additive="base">
                                        <p:cTn id="45" dur="500" fill="hold"/>
                                        <p:tgtEl>
                                          <p:spTgt spid="726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7266"/>
                                        </p:tgtEl>
                                        <p:attrNameLst>
                                          <p:attrName>style.visibility</p:attrName>
                                        </p:attrNameLst>
                                      </p:cBhvr>
                                      <p:to>
                                        <p:strVal val="visible"/>
                                      </p:to>
                                    </p:set>
                                    <p:anim calcmode="lin" valueType="num">
                                      <p:cBhvr additive="base">
                                        <p:cTn id="48" dur="500" fill="hold"/>
                                        <p:tgtEl>
                                          <p:spTgt spid="7266"/>
                                        </p:tgtEl>
                                        <p:attrNameLst>
                                          <p:attrName>ppt_x</p:attrName>
                                        </p:attrNameLst>
                                      </p:cBhvr>
                                      <p:tavLst>
                                        <p:tav tm="0">
                                          <p:val>
                                            <p:strVal val="#ppt_x"/>
                                          </p:val>
                                        </p:tav>
                                        <p:tav tm="100000">
                                          <p:val>
                                            <p:strVal val="#ppt_x"/>
                                          </p:val>
                                        </p:tav>
                                      </p:tavLst>
                                    </p:anim>
                                    <p:anim calcmode="lin" valueType="num">
                                      <p:cBhvr additive="base">
                                        <p:cTn id="49" dur="500" fill="hold"/>
                                        <p:tgtEl>
                                          <p:spTgt spid="726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7291"/>
                                        </p:tgtEl>
                                        <p:attrNameLst>
                                          <p:attrName>style.visibility</p:attrName>
                                        </p:attrNameLst>
                                      </p:cBhvr>
                                      <p:to>
                                        <p:strVal val="visible"/>
                                      </p:to>
                                    </p:set>
                                    <p:anim calcmode="lin" valueType="num">
                                      <p:cBhvr additive="base">
                                        <p:cTn id="52" dur="500" fill="hold"/>
                                        <p:tgtEl>
                                          <p:spTgt spid="7291"/>
                                        </p:tgtEl>
                                        <p:attrNameLst>
                                          <p:attrName>ppt_x</p:attrName>
                                        </p:attrNameLst>
                                      </p:cBhvr>
                                      <p:tavLst>
                                        <p:tav tm="0">
                                          <p:val>
                                            <p:strVal val="#ppt_x"/>
                                          </p:val>
                                        </p:tav>
                                        <p:tav tm="100000">
                                          <p:val>
                                            <p:strVal val="#ppt_x"/>
                                          </p:val>
                                        </p:tav>
                                      </p:tavLst>
                                    </p:anim>
                                    <p:anim calcmode="lin" valueType="num">
                                      <p:cBhvr additive="base">
                                        <p:cTn id="53" dur="500" fill="hold"/>
                                        <p:tgtEl>
                                          <p:spTgt spid="729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7240"/>
                                        </p:tgtEl>
                                        <p:attrNameLst>
                                          <p:attrName>style.visibility</p:attrName>
                                        </p:attrNameLst>
                                      </p:cBhvr>
                                      <p:to>
                                        <p:strVal val="visible"/>
                                      </p:to>
                                    </p:set>
                                    <p:animEffect transition="in" filter="box(in)">
                                      <p:cBhvr>
                                        <p:cTn id="58" dur="500"/>
                                        <p:tgtEl>
                                          <p:spTgt spid="724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7247"/>
                                        </p:tgtEl>
                                        <p:attrNameLst>
                                          <p:attrName>style.visibility</p:attrName>
                                        </p:attrNameLst>
                                      </p:cBhvr>
                                      <p:to>
                                        <p:strVal val="visible"/>
                                      </p:to>
                                    </p:set>
                                    <p:anim calcmode="lin" valueType="num">
                                      <p:cBhvr additive="base">
                                        <p:cTn id="63" dur="500" fill="hold"/>
                                        <p:tgtEl>
                                          <p:spTgt spid="7247"/>
                                        </p:tgtEl>
                                        <p:attrNameLst>
                                          <p:attrName>ppt_x</p:attrName>
                                        </p:attrNameLst>
                                      </p:cBhvr>
                                      <p:tavLst>
                                        <p:tav tm="0">
                                          <p:val>
                                            <p:strVal val="0-#ppt_w/2"/>
                                          </p:val>
                                        </p:tav>
                                        <p:tav tm="100000">
                                          <p:val>
                                            <p:strVal val="#ppt_x"/>
                                          </p:val>
                                        </p:tav>
                                      </p:tavLst>
                                    </p:anim>
                                    <p:anim calcmode="lin" valueType="num">
                                      <p:cBhvr additive="base">
                                        <p:cTn id="64" dur="500" fill="hold"/>
                                        <p:tgtEl>
                                          <p:spTgt spid="724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7239"/>
                                        </p:tgtEl>
                                        <p:attrNameLst>
                                          <p:attrName>style.visibility</p:attrName>
                                        </p:attrNameLst>
                                      </p:cBhvr>
                                      <p:to>
                                        <p:strVal val="visible"/>
                                      </p:to>
                                    </p:set>
                                    <p:animEffect transition="in" filter="box(in)">
                                      <p:cBhvr>
                                        <p:cTn id="69" dur="500"/>
                                        <p:tgtEl>
                                          <p:spTgt spid="723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7238"/>
                                        </p:tgtEl>
                                        <p:attrNameLst>
                                          <p:attrName>style.visibility</p:attrName>
                                        </p:attrNameLst>
                                      </p:cBhvr>
                                      <p:to>
                                        <p:strVal val="visible"/>
                                      </p:to>
                                    </p:set>
                                    <p:anim calcmode="lin" valueType="num">
                                      <p:cBhvr additive="base">
                                        <p:cTn id="74" dur="500" fill="hold"/>
                                        <p:tgtEl>
                                          <p:spTgt spid="7238"/>
                                        </p:tgtEl>
                                        <p:attrNameLst>
                                          <p:attrName>ppt_x</p:attrName>
                                        </p:attrNameLst>
                                      </p:cBhvr>
                                      <p:tavLst>
                                        <p:tav tm="0">
                                          <p:val>
                                            <p:strVal val="1+#ppt_w/2"/>
                                          </p:val>
                                        </p:tav>
                                        <p:tav tm="100000">
                                          <p:val>
                                            <p:strVal val="#ppt_x"/>
                                          </p:val>
                                        </p:tav>
                                      </p:tavLst>
                                    </p:anim>
                                    <p:anim calcmode="lin" valueType="num">
                                      <p:cBhvr additive="base">
                                        <p:cTn id="75" dur="500" fill="hold"/>
                                        <p:tgtEl>
                                          <p:spTgt spid="7238"/>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7241"/>
                                        </p:tgtEl>
                                        <p:attrNameLst>
                                          <p:attrName>style.visibility</p:attrName>
                                        </p:attrNameLst>
                                      </p:cBhvr>
                                      <p:to>
                                        <p:strVal val="visible"/>
                                      </p:to>
                                    </p:set>
                                    <p:anim calcmode="lin" valueType="num">
                                      <p:cBhvr additive="base">
                                        <p:cTn id="80" dur="500" fill="hold"/>
                                        <p:tgtEl>
                                          <p:spTgt spid="7241"/>
                                        </p:tgtEl>
                                        <p:attrNameLst>
                                          <p:attrName>ppt_x</p:attrName>
                                        </p:attrNameLst>
                                      </p:cBhvr>
                                      <p:tavLst>
                                        <p:tav tm="0">
                                          <p:val>
                                            <p:strVal val="1+#ppt_w/2"/>
                                          </p:val>
                                        </p:tav>
                                        <p:tav tm="100000">
                                          <p:val>
                                            <p:strVal val="#ppt_x"/>
                                          </p:val>
                                        </p:tav>
                                      </p:tavLst>
                                    </p:anim>
                                    <p:anim calcmode="lin" valueType="num">
                                      <p:cBhvr additive="base">
                                        <p:cTn id="81" dur="500" fill="hold"/>
                                        <p:tgtEl>
                                          <p:spTgt spid="724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box(in)">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7283"/>
                                        </p:tgtEl>
                                        <p:attrNameLst>
                                          <p:attrName>style.visibility</p:attrName>
                                        </p:attrNameLst>
                                      </p:cBhvr>
                                      <p:to>
                                        <p:strVal val="visible"/>
                                      </p:to>
                                    </p:set>
                                    <p:anim calcmode="lin" valueType="num">
                                      <p:cBhvr additive="base">
                                        <p:cTn id="91" dur="500" fill="hold"/>
                                        <p:tgtEl>
                                          <p:spTgt spid="7283"/>
                                        </p:tgtEl>
                                        <p:attrNameLst>
                                          <p:attrName>ppt_x</p:attrName>
                                        </p:attrNameLst>
                                      </p:cBhvr>
                                      <p:tavLst>
                                        <p:tav tm="0">
                                          <p:val>
                                            <p:strVal val="1+#ppt_w/2"/>
                                          </p:val>
                                        </p:tav>
                                        <p:tav tm="100000">
                                          <p:val>
                                            <p:strVal val="#ppt_x"/>
                                          </p:val>
                                        </p:tav>
                                      </p:tavLst>
                                    </p:anim>
                                    <p:anim calcmode="lin" valueType="num">
                                      <p:cBhvr additive="base">
                                        <p:cTn id="92" dur="500" fill="hold"/>
                                        <p:tgtEl>
                                          <p:spTgt spid="728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7286"/>
                                        </p:tgtEl>
                                        <p:attrNameLst>
                                          <p:attrName>style.visibility</p:attrName>
                                        </p:attrNameLst>
                                      </p:cBhvr>
                                      <p:to>
                                        <p:strVal val="visible"/>
                                      </p:to>
                                    </p:set>
                                    <p:anim calcmode="lin" valueType="num">
                                      <p:cBhvr additive="base">
                                        <p:cTn id="97" dur="500" fill="hold"/>
                                        <p:tgtEl>
                                          <p:spTgt spid="7286"/>
                                        </p:tgtEl>
                                        <p:attrNameLst>
                                          <p:attrName>ppt_x</p:attrName>
                                        </p:attrNameLst>
                                      </p:cBhvr>
                                      <p:tavLst>
                                        <p:tav tm="0">
                                          <p:val>
                                            <p:strVal val="1+#ppt_w/2"/>
                                          </p:val>
                                        </p:tav>
                                        <p:tav tm="100000">
                                          <p:val>
                                            <p:strVal val="#ppt_x"/>
                                          </p:val>
                                        </p:tav>
                                      </p:tavLst>
                                    </p:anim>
                                    <p:anim calcmode="lin" valueType="num">
                                      <p:cBhvr additive="base">
                                        <p:cTn id="98" dur="500" fill="hold"/>
                                        <p:tgtEl>
                                          <p:spTgt spid="728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 presetClass="entr" presetSubtype="16" fill="hold" grpId="0" nodeType="clickEffect">
                                  <p:stCondLst>
                                    <p:cond delay="0"/>
                                  </p:stCondLst>
                                  <p:childTnLst>
                                    <p:set>
                                      <p:cBhvr>
                                        <p:cTn id="102" dur="1" fill="hold">
                                          <p:stCondLst>
                                            <p:cond delay="0"/>
                                          </p:stCondLst>
                                        </p:cTn>
                                        <p:tgtEl>
                                          <p:spTgt spid="7284"/>
                                        </p:tgtEl>
                                        <p:attrNameLst>
                                          <p:attrName>style.visibility</p:attrName>
                                        </p:attrNameLst>
                                      </p:cBhvr>
                                      <p:to>
                                        <p:strVal val="visible"/>
                                      </p:to>
                                    </p:set>
                                    <p:animEffect transition="in" filter="box(in)">
                                      <p:cBhvr>
                                        <p:cTn id="103" dur="500"/>
                                        <p:tgtEl>
                                          <p:spTgt spid="7284"/>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1" fill="hold">
                                          <p:stCondLst>
                                            <p:cond delay="0"/>
                                          </p:stCondLst>
                                        </p:cTn>
                                        <p:tgtEl>
                                          <p:spTgt spid="7287"/>
                                        </p:tgtEl>
                                        <p:attrNameLst>
                                          <p:attrName>style.visibility</p:attrName>
                                        </p:attrNameLst>
                                      </p:cBhvr>
                                      <p:to>
                                        <p:strVal val="visible"/>
                                      </p:to>
                                    </p:set>
                                    <p:anim calcmode="lin" valueType="num">
                                      <p:cBhvr additive="base">
                                        <p:cTn id="108" dur="500" fill="hold"/>
                                        <p:tgtEl>
                                          <p:spTgt spid="7287"/>
                                        </p:tgtEl>
                                        <p:attrNameLst>
                                          <p:attrName>ppt_x</p:attrName>
                                        </p:attrNameLst>
                                      </p:cBhvr>
                                      <p:tavLst>
                                        <p:tav tm="0">
                                          <p:val>
                                            <p:strVal val="0-#ppt_w/2"/>
                                          </p:val>
                                        </p:tav>
                                        <p:tav tm="100000">
                                          <p:val>
                                            <p:strVal val="#ppt_x"/>
                                          </p:val>
                                        </p:tav>
                                      </p:tavLst>
                                    </p:anim>
                                    <p:anim calcmode="lin" valueType="num">
                                      <p:cBhvr additive="base">
                                        <p:cTn id="109" dur="500" fill="hold"/>
                                        <p:tgtEl>
                                          <p:spTgt spid="7287"/>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grpId="0" nodeType="clickEffect">
                                  <p:stCondLst>
                                    <p:cond delay="0"/>
                                  </p:stCondLst>
                                  <p:childTnLst>
                                    <p:set>
                                      <p:cBhvr>
                                        <p:cTn id="113" dur="1" fill="hold">
                                          <p:stCondLst>
                                            <p:cond delay="0"/>
                                          </p:stCondLst>
                                        </p:cTn>
                                        <p:tgtEl>
                                          <p:spTgt spid="7285"/>
                                        </p:tgtEl>
                                        <p:attrNameLst>
                                          <p:attrName>style.visibility</p:attrName>
                                        </p:attrNameLst>
                                      </p:cBhvr>
                                      <p:to>
                                        <p:strVal val="visible"/>
                                      </p:to>
                                    </p:set>
                                    <p:animEffect transition="in" filter="box(in)">
                                      <p:cBhvr>
                                        <p:cTn id="114" dur="500"/>
                                        <p:tgtEl>
                                          <p:spTgt spid="7285"/>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7"/>
                                        </p:tgtEl>
                                        <p:attrNameLst>
                                          <p:attrName>style.visibility</p:attrName>
                                        </p:attrNameLst>
                                      </p:cBhvr>
                                      <p:to>
                                        <p:strVal val="visible"/>
                                      </p:to>
                                    </p:set>
                                    <p:animEffect transition="in" filter="box(in)">
                                      <p:cBhvr>
                                        <p:cTn id="119" dur="500"/>
                                        <p:tgtEl>
                                          <p:spTgt spid="7"/>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grpId="0" nodeType="clickEffect">
                                  <p:stCondLst>
                                    <p:cond delay="0"/>
                                  </p:stCondLst>
                                  <p:childTnLst>
                                    <p:set>
                                      <p:cBhvr>
                                        <p:cTn id="123" dur="1" fill="hold">
                                          <p:stCondLst>
                                            <p:cond delay="0"/>
                                          </p:stCondLst>
                                        </p:cTn>
                                        <p:tgtEl>
                                          <p:spTgt spid="7288"/>
                                        </p:tgtEl>
                                        <p:attrNameLst>
                                          <p:attrName>style.visibility</p:attrName>
                                        </p:attrNameLst>
                                      </p:cBhvr>
                                      <p:to>
                                        <p:strVal val="visible"/>
                                      </p:to>
                                    </p:set>
                                    <p:anim calcmode="lin" valueType="num">
                                      <p:cBhvr additive="base">
                                        <p:cTn id="124" dur="500" fill="hold"/>
                                        <p:tgtEl>
                                          <p:spTgt spid="7288"/>
                                        </p:tgtEl>
                                        <p:attrNameLst>
                                          <p:attrName>ppt_x</p:attrName>
                                        </p:attrNameLst>
                                      </p:cBhvr>
                                      <p:tavLst>
                                        <p:tav tm="0">
                                          <p:val>
                                            <p:strVal val="1+#ppt_w/2"/>
                                          </p:val>
                                        </p:tav>
                                        <p:tav tm="100000">
                                          <p:val>
                                            <p:strVal val="#ppt_x"/>
                                          </p:val>
                                        </p:tav>
                                      </p:tavLst>
                                    </p:anim>
                                    <p:anim calcmode="lin" valueType="num">
                                      <p:cBhvr additive="base">
                                        <p:cTn id="125" dur="500" fill="hold"/>
                                        <p:tgtEl>
                                          <p:spTgt spid="7288"/>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2" fill="hold" grpId="0" nodeType="clickEffect">
                                  <p:stCondLst>
                                    <p:cond delay="0"/>
                                  </p:stCondLst>
                                  <p:childTnLst>
                                    <p:set>
                                      <p:cBhvr>
                                        <p:cTn id="129" dur="1" fill="hold">
                                          <p:stCondLst>
                                            <p:cond delay="0"/>
                                          </p:stCondLst>
                                        </p:cTn>
                                        <p:tgtEl>
                                          <p:spTgt spid="7331"/>
                                        </p:tgtEl>
                                        <p:attrNameLst>
                                          <p:attrName>style.visibility</p:attrName>
                                        </p:attrNameLst>
                                      </p:cBhvr>
                                      <p:to>
                                        <p:strVal val="visible"/>
                                      </p:to>
                                    </p:set>
                                    <p:anim calcmode="lin" valueType="num">
                                      <p:cBhvr additive="base">
                                        <p:cTn id="130" dur="500" fill="hold"/>
                                        <p:tgtEl>
                                          <p:spTgt spid="7331"/>
                                        </p:tgtEl>
                                        <p:attrNameLst>
                                          <p:attrName>ppt_x</p:attrName>
                                        </p:attrNameLst>
                                      </p:cBhvr>
                                      <p:tavLst>
                                        <p:tav tm="0">
                                          <p:val>
                                            <p:strVal val="1+#ppt_w/2"/>
                                          </p:val>
                                        </p:tav>
                                        <p:tav tm="100000">
                                          <p:val>
                                            <p:strVal val="#ppt_x"/>
                                          </p:val>
                                        </p:tav>
                                      </p:tavLst>
                                    </p:anim>
                                    <p:anim calcmode="lin" valueType="num">
                                      <p:cBhvr additive="base">
                                        <p:cTn id="131" dur="500" fill="hold"/>
                                        <p:tgtEl>
                                          <p:spTgt spid="7331"/>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 presetClass="entr" presetSubtype="16" fill="hold" grpId="0" nodeType="clickEffect">
                                  <p:stCondLst>
                                    <p:cond delay="0"/>
                                  </p:stCondLst>
                                  <p:childTnLst>
                                    <p:set>
                                      <p:cBhvr>
                                        <p:cTn id="135" dur="1" fill="hold">
                                          <p:stCondLst>
                                            <p:cond delay="0"/>
                                          </p:stCondLst>
                                        </p:cTn>
                                        <p:tgtEl>
                                          <p:spTgt spid="7330"/>
                                        </p:tgtEl>
                                        <p:attrNameLst>
                                          <p:attrName>style.visibility</p:attrName>
                                        </p:attrNameLst>
                                      </p:cBhvr>
                                      <p:to>
                                        <p:strVal val="visible"/>
                                      </p:to>
                                    </p:set>
                                    <p:animEffect transition="in" filter="box(in)">
                                      <p:cBhvr>
                                        <p:cTn id="136" dur="500"/>
                                        <p:tgtEl>
                                          <p:spTgt spid="7330"/>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8" fill="hold" nodeType="clickEffect">
                                  <p:stCondLst>
                                    <p:cond delay="0"/>
                                  </p:stCondLst>
                                  <p:childTnLst>
                                    <p:set>
                                      <p:cBhvr>
                                        <p:cTn id="140" dur="1" fill="hold">
                                          <p:stCondLst>
                                            <p:cond delay="0"/>
                                          </p:stCondLst>
                                        </p:cTn>
                                        <p:tgtEl>
                                          <p:spTgt spid="7290"/>
                                        </p:tgtEl>
                                        <p:attrNameLst>
                                          <p:attrName>style.visibility</p:attrName>
                                        </p:attrNameLst>
                                      </p:cBhvr>
                                      <p:to>
                                        <p:strVal val="visible"/>
                                      </p:to>
                                    </p:set>
                                    <p:anim calcmode="lin" valueType="num">
                                      <p:cBhvr additive="base">
                                        <p:cTn id="141" dur="500" fill="hold"/>
                                        <p:tgtEl>
                                          <p:spTgt spid="7290"/>
                                        </p:tgtEl>
                                        <p:attrNameLst>
                                          <p:attrName>ppt_x</p:attrName>
                                        </p:attrNameLst>
                                      </p:cBhvr>
                                      <p:tavLst>
                                        <p:tav tm="0">
                                          <p:val>
                                            <p:strVal val="0-#ppt_w/2"/>
                                          </p:val>
                                        </p:tav>
                                        <p:tav tm="100000">
                                          <p:val>
                                            <p:strVal val="#ppt_x"/>
                                          </p:val>
                                        </p:tav>
                                      </p:tavLst>
                                    </p:anim>
                                    <p:anim calcmode="lin" valueType="num">
                                      <p:cBhvr additive="base">
                                        <p:cTn id="142" dur="500" fill="hold"/>
                                        <p:tgtEl>
                                          <p:spTgt spid="7290"/>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 presetClass="entr" presetSubtype="16" fill="hold" grpId="0" nodeType="clickEffect">
                                  <p:stCondLst>
                                    <p:cond delay="0"/>
                                  </p:stCondLst>
                                  <p:childTnLst>
                                    <p:set>
                                      <p:cBhvr>
                                        <p:cTn id="146" dur="1" fill="hold">
                                          <p:stCondLst>
                                            <p:cond delay="0"/>
                                          </p:stCondLst>
                                        </p:cTn>
                                        <p:tgtEl>
                                          <p:spTgt spid="7289"/>
                                        </p:tgtEl>
                                        <p:attrNameLst>
                                          <p:attrName>style.visibility</p:attrName>
                                        </p:attrNameLst>
                                      </p:cBhvr>
                                      <p:to>
                                        <p:strVal val="visible"/>
                                      </p:to>
                                    </p:set>
                                    <p:animEffect transition="in" filter="box(in)">
                                      <p:cBhvr>
                                        <p:cTn id="147" dur="500"/>
                                        <p:tgtEl>
                                          <p:spTgt spid="7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8" grpId="0"/>
      <p:bldP spid="7239" grpId="0" animBg="1"/>
      <p:bldP spid="7240" grpId="0"/>
      <p:bldP spid="7241" grpId="0"/>
      <p:bldP spid="7243" grpId="0"/>
      <p:bldP spid="7244" grpId="0" animBg="1"/>
      <p:bldP spid="7245" grpId="0"/>
      <p:bldP spid="7249" grpId="0" animBg="1"/>
      <p:bldP spid="7264" grpId="0" animBg="1"/>
      <p:bldP spid="7265" grpId="0"/>
      <p:bldP spid="7266" grpId="0"/>
      <p:bldP spid="7283" grpId="0"/>
      <p:bldP spid="7284" grpId="0" animBg="1"/>
      <p:bldP spid="7285" grpId="0"/>
      <p:bldP spid="7286" grpId="0"/>
      <p:bldP spid="7288" grpId="0"/>
      <p:bldP spid="7289" grpId="0"/>
      <p:bldP spid="7291" grpId="0" animBg="1"/>
      <p:bldP spid="7330" grpId="0" animBg="1"/>
      <p:bldP spid="73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107950" y="52388"/>
            <a:ext cx="8893175" cy="784225"/>
            <a:chOff x="68" y="33"/>
            <a:chExt cx="5602" cy="494"/>
          </a:xfrm>
        </p:grpSpPr>
        <p:sp>
          <p:nvSpPr>
            <p:cNvPr id="8195" name="AutoShape 3"/>
            <p:cNvSpPr>
              <a:spLocks noChangeArrowheads="1"/>
            </p:cNvSpPr>
            <p:nvPr/>
          </p:nvSpPr>
          <p:spPr bwMode="gray">
            <a:xfrm>
              <a:off x="433" y="77"/>
              <a:ext cx="5155"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8196" name="Freeform 4"/>
            <p:cNvSpPr>
              <a:spLocks/>
            </p:cNvSpPr>
            <p:nvPr/>
          </p:nvSpPr>
          <p:spPr bwMode="gray">
            <a:xfrm>
              <a:off x="608" y="133"/>
              <a:ext cx="495"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11387" name="Text Box 5"/>
            <p:cNvSpPr txBox="1">
              <a:spLocks noChangeArrowheads="1"/>
            </p:cNvSpPr>
            <p:nvPr/>
          </p:nvSpPr>
          <p:spPr bwMode="gray">
            <a:xfrm>
              <a:off x="1675" y="139"/>
              <a:ext cx="3790"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11388" name="Rectangle 6"/>
            <p:cNvSpPr>
              <a:spLocks noChangeArrowheads="1"/>
            </p:cNvSpPr>
            <p:nvPr/>
          </p:nvSpPr>
          <p:spPr bwMode="auto">
            <a:xfrm>
              <a:off x="403" y="82"/>
              <a:ext cx="5267"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11389" name="Group 7"/>
            <p:cNvGrpSpPr>
              <a:grpSpLocks/>
            </p:cNvGrpSpPr>
            <p:nvPr/>
          </p:nvGrpSpPr>
          <p:grpSpPr bwMode="auto">
            <a:xfrm>
              <a:off x="68" y="33"/>
              <a:ext cx="5481" cy="494"/>
              <a:chOff x="0" y="982"/>
              <a:chExt cx="5481" cy="673"/>
            </a:xfrm>
          </p:grpSpPr>
          <p:sp>
            <p:nvSpPr>
              <p:cNvPr id="11392"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11393" name="Group 9"/>
              <p:cNvGrpSpPr>
                <a:grpSpLocks/>
              </p:cNvGrpSpPr>
              <p:nvPr/>
            </p:nvGrpSpPr>
            <p:grpSpPr bwMode="auto">
              <a:xfrm>
                <a:off x="0" y="982"/>
                <a:ext cx="696" cy="673"/>
                <a:chOff x="-144" y="1056"/>
                <a:chExt cx="586" cy="625"/>
              </a:xfrm>
            </p:grpSpPr>
            <p:grpSp>
              <p:nvGrpSpPr>
                <p:cNvPr id="11394" name="Group 10"/>
                <p:cNvGrpSpPr>
                  <a:grpSpLocks/>
                </p:cNvGrpSpPr>
                <p:nvPr/>
              </p:nvGrpSpPr>
              <p:grpSpPr bwMode="auto">
                <a:xfrm rot="5400000">
                  <a:off x="72" y="1305"/>
                  <a:ext cx="173" cy="173"/>
                  <a:chOff x="1872" y="1824"/>
                  <a:chExt cx="2014" cy="1821"/>
                </a:xfrm>
              </p:grpSpPr>
              <p:sp>
                <p:nvSpPr>
                  <p:cNvPr id="8203" name="AutoShape 11"/>
                  <p:cNvSpPr>
                    <a:spLocks noChangeArrowheads="1"/>
                  </p:cNvSpPr>
                  <p:nvPr/>
                </p:nvSpPr>
                <p:spPr bwMode="gray">
                  <a:xfrm rot="16200000" flipH="1">
                    <a:off x="1823" y="2523"/>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8204" name="AutoShape 12"/>
                  <p:cNvSpPr>
                    <a:spLocks noChangeArrowheads="1"/>
                  </p:cNvSpPr>
                  <p:nvPr/>
                </p:nvSpPr>
                <p:spPr bwMode="gray">
                  <a:xfrm rot="5400000" flipH="1">
                    <a:off x="3639" y="2483"/>
                    <a:ext cx="30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8205" name="AutoShape 13"/>
                  <p:cNvSpPr>
                    <a:spLocks noChangeArrowheads="1"/>
                  </p:cNvSpPr>
                  <p:nvPr/>
                </p:nvSpPr>
                <p:spPr bwMode="gray">
                  <a:xfrm rot="10800000" flipH="1">
                    <a:off x="2729" y="3437"/>
                    <a:ext cx="309"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407"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1408"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8208" name="Oval 16"/>
                  <p:cNvSpPr>
                    <a:spLocks noChangeArrowheads="1"/>
                  </p:cNvSpPr>
                  <p:nvPr/>
                </p:nvSpPr>
                <p:spPr bwMode="gray">
                  <a:xfrm>
                    <a:off x="2258" y="1993"/>
                    <a:ext cx="1267" cy="125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1410"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8210" name="Oval 18"/>
                  <p:cNvSpPr>
                    <a:spLocks noChangeArrowheads="1"/>
                  </p:cNvSpPr>
                  <p:nvPr/>
                </p:nvSpPr>
                <p:spPr bwMode="gray">
                  <a:xfrm>
                    <a:off x="2346" y="2072"/>
                    <a:ext cx="1090"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1412"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8212"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8213"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8214" name="AutoShape 22"/>
                <p:cNvSpPr>
                  <a:spLocks noChangeArrowheads="1"/>
                </p:cNvSpPr>
                <p:nvPr/>
              </p:nvSpPr>
              <p:spPr bwMode="gray">
                <a:xfrm rot="16200000" flipH="1">
                  <a:off x="-159" y="1336"/>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398"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11399"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8217"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11401"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8219" name="Oval 27"/>
                <p:cNvSpPr>
                  <a:spLocks noChangeArrowheads="1"/>
                </p:cNvSpPr>
                <p:nvPr/>
              </p:nvSpPr>
              <p:spPr bwMode="gray">
                <a:xfrm rot="5400000">
                  <a:off x="12" y="1194"/>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11403"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11390" name="Text Box 29"/>
            <p:cNvSpPr txBox="1">
              <a:spLocks noChangeArrowheads="1"/>
            </p:cNvSpPr>
            <p:nvPr/>
          </p:nvSpPr>
          <p:spPr bwMode="auto">
            <a:xfrm>
              <a:off x="788" y="102"/>
              <a:ext cx="4634" cy="334"/>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400" b="1"/>
                <a:t>Hai đường thẳng song song trong không gian</a:t>
              </a:r>
            </a:p>
          </p:txBody>
        </p:sp>
        <p:sp>
          <p:nvSpPr>
            <p:cNvPr id="8222" name="Text Box 30"/>
            <p:cNvSpPr txBox="1">
              <a:spLocks noChangeArrowheads="1"/>
            </p:cNvSpPr>
            <p:nvPr/>
          </p:nvSpPr>
          <p:spPr bwMode="gray">
            <a:xfrm>
              <a:off x="317"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grpSp>
      <p:grpSp>
        <p:nvGrpSpPr>
          <p:cNvPr id="11267" name="Group 31"/>
          <p:cNvGrpSpPr>
            <a:grpSpLocks/>
          </p:cNvGrpSpPr>
          <p:nvPr/>
        </p:nvGrpSpPr>
        <p:grpSpPr bwMode="auto">
          <a:xfrm>
            <a:off x="247650" y="2465388"/>
            <a:ext cx="2524125" cy="2187575"/>
            <a:chOff x="156" y="890"/>
            <a:chExt cx="1590" cy="1378"/>
          </a:xfrm>
        </p:grpSpPr>
        <p:sp>
          <p:nvSpPr>
            <p:cNvPr id="11348" name="AutoShape 32"/>
            <p:cNvSpPr>
              <a:spLocks noChangeAspect="1" noChangeArrowheads="1" noTextEdit="1"/>
            </p:cNvSpPr>
            <p:nvPr/>
          </p:nvSpPr>
          <p:spPr bwMode="auto">
            <a:xfrm>
              <a:off x="197" y="890"/>
              <a:ext cx="1549" cy="1378"/>
            </a:xfrm>
            <a:prstGeom prst="rect">
              <a:avLst/>
            </a:prstGeom>
            <a:noFill/>
            <a:ln w="9525">
              <a:noFill/>
              <a:miter lim="800000"/>
              <a:headEnd/>
              <a:tailEnd/>
            </a:ln>
          </p:spPr>
          <p:txBody>
            <a:bodyPr/>
            <a:lstStyle/>
            <a:p>
              <a:endParaRPr lang="en-US"/>
            </a:p>
          </p:txBody>
        </p:sp>
        <p:sp>
          <p:nvSpPr>
            <p:cNvPr id="11349" name="Freeform 33"/>
            <p:cNvSpPr>
              <a:spLocks/>
            </p:cNvSpPr>
            <p:nvPr/>
          </p:nvSpPr>
          <p:spPr bwMode="auto">
            <a:xfrm>
              <a:off x="297" y="1605"/>
              <a:ext cx="1206" cy="370"/>
            </a:xfrm>
            <a:custGeom>
              <a:avLst/>
              <a:gdLst>
                <a:gd name="T0" fmla="*/ 0 w 1342"/>
                <a:gd name="T1" fmla="*/ 224 h 412"/>
                <a:gd name="T2" fmla="*/ 592 w 1342"/>
                <a:gd name="T3" fmla="*/ 412 h 412"/>
                <a:gd name="T4" fmla="*/ 1342 w 1342"/>
                <a:gd name="T5" fmla="*/ 187 h 412"/>
                <a:gd name="T6" fmla="*/ 750 w 1342"/>
                <a:gd name="T7" fmla="*/ 0 h 412"/>
                <a:gd name="T8" fmla="*/ 0 w 1342"/>
                <a:gd name="T9" fmla="*/ 224 h 412"/>
                <a:gd name="T10" fmla="*/ 0 60000 65536"/>
                <a:gd name="T11" fmla="*/ 0 60000 65536"/>
                <a:gd name="T12" fmla="*/ 0 60000 65536"/>
                <a:gd name="T13" fmla="*/ 0 60000 65536"/>
                <a:gd name="T14" fmla="*/ 0 60000 65536"/>
                <a:gd name="T15" fmla="*/ 0 w 1342"/>
                <a:gd name="T16" fmla="*/ 0 h 412"/>
                <a:gd name="T17" fmla="*/ 1342 w 1342"/>
                <a:gd name="T18" fmla="*/ 412 h 412"/>
              </a:gdLst>
              <a:ahLst/>
              <a:cxnLst>
                <a:cxn ang="T10">
                  <a:pos x="T0" y="T1"/>
                </a:cxn>
                <a:cxn ang="T11">
                  <a:pos x="T2" y="T3"/>
                </a:cxn>
                <a:cxn ang="T12">
                  <a:pos x="T4" y="T5"/>
                </a:cxn>
                <a:cxn ang="T13">
                  <a:pos x="T6" y="T7"/>
                </a:cxn>
                <a:cxn ang="T14">
                  <a:pos x="T8" y="T9"/>
                </a:cxn>
              </a:cxnLst>
              <a:rect l="T15" t="T16" r="T17" b="T18"/>
              <a:pathLst>
                <a:path w="1342" h="412">
                  <a:moveTo>
                    <a:pt x="0" y="224"/>
                  </a:moveTo>
                  <a:lnTo>
                    <a:pt x="592" y="412"/>
                  </a:lnTo>
                  <a:lnTo>
                    <a:pt x="1342" y="187"/>
                  </a:lnTo>
                  <a:lnTo>
                    <a:pt x="750" y="0"/>
                  </a:lnTo>
                  <a:lnTo>
                    <a:pt x="0" y="224"/>
                  </a:lnTo>
                  <a:close/>
                </a:path>
              </a:pathLst>
            </a:custGeom>
            <a:solidFill>
              <a:srgbClr val="FDFDFD"/>
            </a:solidFill>
            <a:ln w="0">
              <a:solidFill>
                <a:srgbClr val="FDFDFD"/>
              </a:solidFill>
              <a:round/>
              <a:headEnd/>
              <a:tailEnd/>
            </a:ln>
          </p:spPr>
          <p:txBody>
            <a:bodyPr/>
            <a:lstStyle/>
            <a:p>
              <a:endParaRPr lang="en-US"/>
            </a:p>
          </p:txBody>
        </p:sp>
        <p:sp>
          <p:nvSpPr>
            <p:cNvPr id="11350" name="Freeform 34"/>
            <p:cNvSpPr>
              <a:spLocks/>
            </p:cNvSpPr>
            <p:nvPr/>
          </p:nvSpPr>
          <p:spPr bwMode="auto">
            <a:xfrm>
              <a:off x="297" y="1295"/>
              <a:ext cx="532" cy="680"/>
            </a:xfrm>
            <a:custGeom>
              <a:avLst/>
              <a:gdLst>
                <a:gd name="T0" fmla="*/ 0 w 592"/>
                <a:gd name="T1" fmla="*/ 0 h 757"/>
                <a:gd name="T2" fmla="*/ 0 w 592"/>
                <a:gd name="T3" fmla="*/ 569 h 757"/>
                <a:gd name="T4" fmla="*/ 592 w 592"/>
                <a:gd name="T5" fmla="*/ 757 h 757"/>
                <a:gd name="T6" fmla="*/ 592 w 592"/>
                <a:gd name="T7" fmla="*/ 187 h 757"/>
                <a:gd name="T8" fmla="*/ 0 w 592"/>
                <a:gd name="T9" fmla="*/ 0 h 757"/>
                <a:gd name="T10" fmla="*/ 0 60000 65536"/>
                <a:gd name="T11" fmla="*/ 0 60000 65536"/>
                <a:gd name="T12" fmla="*/ 0 60000 65536"/>
                <a:gd name="T13" fmla="*/ 0 60000 65536"/>
                <a:gd name="T14" fmla="*/ 0 60000 65536"/>
                <a:gd name="T15" fmla="*/ 0 w 592"/>
                <a:gd name="T16" fmla="*/ 0 h 757"/>
                <a:gd name="T17" fmla="*/ 592 w 592"/>
                <a:gd name="T18" fmla="*/ 757 h 757"/>
              </a:gdLst>
              <a:ahLst/>
              <a:cxnLst>
                <a:cxn ang="T10">
                  <a:pos x="T0" y="T1"/>
                </a:cxn>
                <a:cxn ang="T11">
                  <a:pos x="T2" y="T3"/>
                </a:cxn>
                <a:cxn ang="T12">
                  <a:pos x="T4" y="T5"/>
                </a:cxn>
                <a:cxn ang="T13">
                  <a:pos x="T6" y="T7"/>
                </a:cxn>
                <a:cxn ang="T14">
                  <a:pos x="T8" y="T9"/>
                </a:cxn>
              </a:cxnLst>
              <a:rect l="T15" t="T16" r="T17" b="T18"/>
              <a:pathLst>
                <a:path w="592" h="757">
                  <a:moveTo>
                    <a:pt x="0" y="0"/>
                  </a:moveTo>
                  <a:lnTo>
                    <a:pt x="0" y="569"/>
                  </a:lnTo>
                  <a:lnTo>
                    <a:pt x="592" y="757"/>
                  </a:lnTo>
                  <a:lnTo>
                    <a:pt x="592" y="187"/>
                  </a:lnTo>
                  <a:lnTo>
                    <a:pt x="0" y="0"/>
                  </a:lnTo>
                  <a:close/>
                </a:path>
              </a:pathLst>
            </a:custGeom>
            <a:solidFill>
              <a:srgbClr val="F4AE80"/>
            </a:solidFill>
            <a:ln w="0">
              <a:solidFill>
                <a:srgbClr val="F4AE80"/>
              </a:solidFill>
              <a:round/>
              <a:headEnd/>
              <a:tailEnd/>
            </a:ln>
          </p:spPr>
          <p:txBody>
            <a:bodyPr/>
            <a:lstStyle/>
            <a:p>
              <a:endParaRPr lang="en-US"/>
            </a:p>
          </p:txBody>
        </p:sp>
        <p:sp>
          <p:nvSpPr>
            <p:cNvPr id="11351" name="Freeform 35"/>
            <p:cNvSpPr>
              <a:spLocks/>
            </p:cNvSpPr>
            <p:nvPr/>
          </p:nvSpPr>
          <p:spPr bwMode="auto">
            <a:xfrm>
              <a:off x="829" y="1260"/>
              <a:ext cx="674" cy="715"/>
            </a:xfrm>
            <a:custGeom>
              <a:avLst/>
              <a:gdLst>
                <a:gd name="T0" fmla="*/ 0 w 750"/>
                <a:gd name="T1" fmla="*/ 225 h 795"/>
                <a:gd name="T2" fmla="*/ 750 w 750"/>
                <a:gd name="T3" fmla="*/ 0 h 795"/>
                <a:gd name="T4" fmla="*/ 750 w 750"/>
                <a:gd name="T5" fmla="*/ 570 h 795"/>
                <a:gd name="T6" fmla="*/ 0 w 750"/>
                <a:gd name="T7" fmla="*/ 795 h 795"/>
                <a:gd name="T8" fmla="*/ 0 w 750"/>
                <a:gd name="T9" fmla="*/ 225 h 795"/>
                <a:gd name="T10" fmla="*/ 0 60000 65536"/>
                <a:gd name="T11" fmla="*/ 0 60000 65536"/>
                <a:gd name="T12" fmla="*/ 0 60000 65536"/>
                <a:gd name="T13" fmla="*/ 0 60000 65536"/>
                <a:gd name="T14" fmla="*/ 0 60000 65536"/>
                <a:gd name="T15" fmla="*/ 0 w 750"/>
                <a:gd name="T16" fmla="*/ 0 h 795"/>
                <a:gd name="T17" fmla="*/ 750 w 750"/>
                <a:gd name="T18" fmla="*/ 795 h 795"/>
              </a:gdLst>
              <a:ahLst/>
              <a:cxnLst>
                <a:cxn ang="T10">
                  <a:pos x="T0" y="T1"/>
                </a:cxn>
                <a:cxn ang="T11">
                  <a:pos x="T2" y="T3"/>
                </a:cxn>
                <a:cxn ang="T12">
                  <a:pos x="T4" y="T5"/>
                </a:cxn>
                <a:cxn ang="T13">
                  <a:pos x="T6" y="T7"/>
                </a:cxn>
                <a:cxn ang="T14">
                  <a:pos x="T8" y="T9"/>
                </a:cxn>
              </a:cxnLst>
              <a:rect l="T15" t="T16" r="T17" b="T18"/>
              <a:pathLst>
                <a:path w="750" h="795">
                  <a:moveTo>
                    <a:pt x="0" y="225"/>
                  </a:moveTo>
                  <a:lnTo>
                    <a:pt x="750" y="0"/>
                  </a:lnTo>
                  <a:lnTo>
                    <a:pt x="750" y="570"/>
                  </a:lnTo>
                  <a:lnTo>
                    <a:pt x="0" y="795"/>
                  </a:lnTo>
                  <a:lnTo>
                    <a:pt x="0" y="225"/>
                  </a:lnTo>
                  <a:close/>
                </a:path>
              </a:pathLst>
            </a:custGeom>
            <a:solidFill>
              <a:srgbClr val="FFFDFB"/>
            </a:solidFill>
            <a:ln w="0">
              <a:solidFill>
                <a:srgbClr val="FFFDFB"/>
              </a:solidFill>
              <a:round/>
              <a:headEnd/>
              <a:tailEnd/>
            </a:ln>
          </p:spPr>
          <p:txBody>
            <a:bodyPr/>
            <a:lstStyle/>
            <a:p>
              <a:endParaRPr lang="en-US"/>
            </a:p>
          </p:txBody>
        </p:sp>
        <p:sp>
          <p:nvSpPr>
            <p:cNvPr id="11352" name="Freeform 36"/>
            <p:cNvSpPr>
              <a:spLocks/>
            </p:cNvSpPr>
            <p:nvPr/>
          </p:nvSpPr>
          <p:spPr bwMode="auto">
            <a:xfrm>
              <a:off x="297" y="1092"/>
              <a:ext cx="1206" cy="371"/>
            </a:xfrm>
            <a:custGeom>
              <a:avLst/>
              <a:gdLst>
                <a:gd name="T0" fmla="*/ 0 w 1342"/>
                <a:gd name="T1" fmla="*/ 225 h 412"/>
                <a:gd name="T2" fmla="*/ 592 w 1342"/>
                <a:gd name="T3" fmla="*/ 412 h 412"/>
                <a:gd name="T4" fmla="*/ 1342 w 1342"/>
                <a:gd name="T5" fmla="*/ 187 h 412"/>
                <a:gd name="T6" fmla="*/ 750 w 1342"/>
                <a:gd name="T7" fmla="*/ 0 h 412"/>
                <a:gd name="T8" fmla="*/ 0 w 1342"/>
                <a:gd name="T9" fmla="*/ 225 h 412"/>
                <a:gd name="T10" fmla="*/ 0 60000 65536"/>
                <a:gd name="T11" fmla="*/ 0 60000 65536"/>
                <a:gd name="T12" fmla="*/ 0 60000 65536"/>
                <a:gd name="T13" fmla="*/ 0 60000 65536"/>
                <a:gd name="T14" fmla="*/ 0 60000 65536"/>
                <a:gd name="T15" fmla="*/ 0 w 1342"/>
                <a:gd name="T16" fmla="*/ 0 h 412"/>
                <a:gd name="T17" fmla="*/ 1342 w 1342"/>
                <a:gd name="T18" fmla="*/ 412 h 412"/>
              </a:gdLst>
              <a:ahLst/>
              <a:cxnLst>
                <a:cxn ang="T10">
                  <a:pos x="T0" y="T1"/>
                </a:cxn>
                <a:cxn ang="T11">
                  <a:pos x="T2" y="T3"/>
                </a:cxn>
                <a:cxn ang="T12">
                  <a:pos x="T4" y="T5"/>
                </a:cxn>
                <a:cxn ang="T13">
                  <a:pos x="T6" y="T7"/>
                </a:cxn>
                <a:cxn ang="T14">
                  <a:pos x="T8" y="T9"/>
                </a:cxn>
              </a:cxnLst>
              <a:rect l="T15" t="T16" r="T17" b="T18"/>
              <a:pathLst>
                <a:path w="1342" h="412">
                  <a:moveTo>
                    <a:pt x="0" y="225"/>
                  </a:moveTo>
                  <a:lnTo>
                    <a:pt x="592" y="412"/>
                  </a:lnTo>
                  <a:lnTo>
                    <a:pt x="1342" y="187"/>
                  </a:lnTo>
                  <a:lnTo>
                    <a:pt x="750" y="0"/>
                  </a:lnTo>
                  <a:lnTo>
                    <a:pt x="0" y="225"/>
                  </a:lnTo>
                  <a:close/>
                </a:path>
              </a:pathLst>
            </a:custGeom>
            <a:solidFill>
              <a:srgbClr val="FFFFFF"/>
            </a:solidFill>
            <a:ln w="0">
              <a:solidFill>
                <a:srgbClr val="FFFFFF"/>
              </a:solidFill>
              <a:round/>
              <a:headEnd/>
              <a:tailEnd/>
            </a:ln>
          </p:spPr>
          <p:txBody>
            <a:bodyPr/>
            <a:lstStyle/>
            <a:p>
              <a:endParaRPr lang="en-US"/>
            </a:p>
          </p:txBody>
        </p:sp>
        <p:sp>
          <p:nvSpPr>
            <p:cNvPr id="11353" name="Line 37"/>
            <p:cNvSpPr>
              <a:spLocks noChangeShapeType="1"/>
            </p:cNvSpPr>
            <p:nvPr/>
          </p:nvSpPr>
          <p:spPr bwMode="auto">
            <a:xfrm>
              <a:off x="297" y="1806"/>
              <a:ext cx="532" cy="169"/>
            </a:xfrm>
            <a:prstGeom prst="line">
              <a:avLst/>
            </a:prstGeom>
            <a:noFill/>
            <a:ln w="11113">
              <a:solidFill>
                <a:srgbClr val="000080"/>
              </a:solidFill>
              <a:round/>
              <a:headEnd/>
              <a:tailEnd/>
            </a:ln>
          </p:spPr>
          <p:txBody>
            <a:bodyPr/>
            <a:lstStyle/>
            <a:p>
              <a:endParaRPr lang="en-US"/>
            </a:p>
          </p:txBody>
        </p:sp>
        <p:sp>
          <p:nvSpPr>
            <p:cNvPr id="11354" name="Line 38"/>
            <p:cNvSpPr>
              <a:spLocks noChangeShapeType="1"/>
            </p:cNvSpPr>
            <p:nvPr/>
          </p:nvSpPr>
          <p:spPr bwMode="auto">
            <a:xfrm flipH="1">
              <a:off x="297" y="1605"/>
              <a:ext cx="674" cy="201"/>
            </a:xfrm>
            <a:prstGeom prst="line">
              <a:avLst/>
            </a:prstGeom>
            <a:noFill/>
            <a:ln w="0">
              <a:solidFill>
                <a:srgbClr val="000080"/>
              </a:solidFill>
              <a:prstDash val="sysDot"/>
              <a:round/>
              <a:headEnd/>
              <a:tailEnd/>
            </a:ln>
          </p:spPr>
          <p:txBody>
            <a:bodyPr/>
            <a:lstStyle/>
            <a:p>
              <a:endParaRPr lang="en-US"/>
            </a:p>
          </p:txBody>
        </p:sp>
        <p:sp>
          <p:nvSpPr>
            <p:cNvPr id="11355" name="Line 39"/>
            <p:cNvSpPr>
              <a:spLocks noChangeShapeType="1"/>
            </p:cNvSpPr>
            <p:nvPr/>
          </p:nvSpPr>
          <p:spPr bwMode="auto">
            <a:xfrm>
              <a:off x="971" y="1605"/>
              <a:ext cx="532" cy="168"/>
            </a:xfrm>
            <a:prstGeom prst="line">
              <a:avLst/>
            </a:prstGeom>
            <a:noFill/>
            <a:ln w="0">
              <a:solidFill>
                <a:srgbClr val="000080"/>
              </a:solidFill>
              <a:prstDash val="sysDot"/>
              <a:round/>
              <a:headEnd/>
              <a:tailEnd/>
            </a:ln>
          </p:spPr>
          <p:txBody>
            <a:bodyPr/>
            <a:lstStyle/>
            <a:p>
              <a:endParaRPr lang="en-US"/>
            </a:p>
          </p:txBody>
        </p:sp>
        <p:sp>
          <p:nvSpPr>
            <p:cNvPr id="11356" name="Line 40"/>
            <p:cNvSpPr>
              <a:spLocks noChangeShapeType="1"/>
            </p:cNvSpPr>
            <p:nvPr/>
          </p:nvSpPr>
          <p:spPr bwMode="auto">
            <a:xfrm flipH="1">
              <a:off x="829" y="1773"/>
              <a:ext cx="674" cy="202"/>
            </a:xfrm>
            <a:prstGeom prst="line">
              <a:avLst/>
            </a:prstGeom>
            <a:noFill/>
            <a:ln w="11113">
              <a:solidFill>
                <a:srgbClr val="000080"/>
              </a:solidFill>
              <a:round/>
              <a:headEnd/>
              <a:tailEnd/>
            </a:ln>
          </p:spPr>
          <p:txBody>
            <a:bodyPr/>
            <a:lstStyle/>
            <a:p>
              <a:endParaRPr lang="en-US"/>
            </a:p>
          </p:txBody>
        </p:sp>
        <p:sp>
          <p:nvSpPr>
            <p:cNvPr id="11357" name="Line 41"/>
            <p:cNvSpPr>
              <a:spLocks noChangeShapeType="1"/>
            </p:cNvSpPr>
            <p:nvPr/>
          </p:nvSpPr>
          <p:spPr bwMode="auto">
            <a:xfrm>
              <a:off x="297" y="1295"/>
              <a:ext cx="532" cy="168"/>
            </a:xfrm>
            <a:prstGeom prst="line">
              <a:avLst/>
            </a:prstGeom>
            <a:noFill/>
            <a:ln w="11113">
              <a:solidFill>
                <a:srgbClr val="000080"/>
              </a:solidFill>
              <a:round/>
              <a:headEnd/>
              <a:tailEnd/>
            </a:ln>
          </p:spPr>
          <p:txBody>
            <a:bodyPr/>
            <a:lstStyle/>
            <a:p>
              <a:endParaRPr lang="en-US"/>
            </a:p>
          </p:txBody>
        </p:sp>
        <p:sp>
          <p:nvSpPr>
            <p:cNvPr id="11358" name="Line 42"/>
            <p:cNvSpPr>
              <a:spLocks noChangeShapeType="1"/>
            </p:cNvSpPr>
            <p:nvPr/>
          </p:nvSpPr>
          <p:spPr bwMode="auto">
            <a:xfrm flipH="1">
              <a:off x="297" y="1092"/>
              <a:ext cx="674" cy="203"/>
            </a:xfrm>
            <a:prstGeom prst="line">
              <a:avLst/>
            </a:prstGeom>
            <a:noFill/>
            <a:ln w="11113">
              <a:solidFill>
                <a:srgbClr val="000080"/>
              </a:solidFill>
              <a:round/>
              <a:headEnd/>
              <a:tailEnd/>
            </a:ln>
          </p:spPr>
          <p:txBody>
            <a:bodyPr/>
            <a:lstStyle/>
            <a:p>
              <a:endParaRPr lang="en-US"/>
            </a:p>
          </p:txBody>
        </p:sp>
        <p:sp>
          <p:nvSpPr>
            <p:cNvPr id="11359" name="Line 43"/>
            <p:cNvSpPr>
              <a:spLocks noChangeShapeType="1"/>
            </p:cNvSpPr>
            <p:nvPr/>
          </p:nvSpPr>
          <p:spPr bwMode="auto">
            <a:xfrm>
              <a:off x="971" y="1092"/>
              <a:ext cx="532" cy="168"/>
            </a:xfrm>
            <a:prstGeom prst="line">
              <a:avLst/>
            </a:prstGeom>
            <a:noFill/>
            <a:ln w="11113">
              <a:solidFill>
                <a:srgbClr val="000080"/>
              </a:solidFill>
              <a:round/>
              <a:headEnd/>
              <a:tailEnd/>
            </a:ln>
          </p:spPr>
          <p:txBody>
            <a:bodyPr/>
            <a:lstStyle/>
            <a:p>
              <a:endParaRPr lang="en-US"/>
            </a:p>
          </p:txBody>
        </p:sp>
        <p:sp>
          <p:nvSpPr>
            <p:cNvPr id="11360" name="Line 44"/>
            <p:cNvSpPr>
              <a:spLocks noChangeShapeType="1"/>
            </p:cNvSpPr>
            <p:nvPr/>
          </p:nvSpPr>
          <p:spPr bwMode="auto">
            <a:xfrm flipH="1">
              <a:off x="829" y="1260"/>
              <a:ext cx="674" cy="203"/>
            </a:xfrm>
            <a:prstGeom prst="line">
              <a:avLst/>
            </a:prstGeom>
            <a:noFill/>
            <a:ln w="11113">
              <a:solidFill>
                <a:srgbClr val="000080"/>
              </a:solidFill>
              <a:round/>
              <a:headEnd/>
              <a:tailEnd/>
            </a:ln>
          </p:spPr>
          <p:txBody>
            <a:bodyPr/>
            <a:lstStyle/>
            <a:p>
              <a:endParaRPr lang="en-US"/>
            </a:p>
          </p:txBody>
        </p:sp>
        <p:sp>
          <p:nvSpPr>
            <p:cNvPr id="11361" name="Line 45"/>
            <p:cNvSpPr>
              <a:spLocks noChangeShapeType="1"/>
            </p:cNvSpPr>
            <p:nvPr/>
          </p:nvSpPr>
          <p:spPr bwMode="auto">
            <a:xfrm>
              <a:off x="297" y="1295"/>
              <a:ext cx="1" cy="511"/>
            </a:xfrm>
            <a:prstGeom prst="line">
              <a:avLst/>
            </a:prstGeom>
            <a:noFill/>
            <a:ln w="34925">
              <a:solidFill>
                <a:srgbClr val="FF0000"/>
              </a:solidFill>
              <a:round/>
              <a:headEnd/>
              <a:tailEnd/>
            </a:ln>
          </p:spPr>
          <p:txBody>
            <a:bodyPr/>
            <a:lstStyle/>
            <a:p>
              <a:endParaRPr lang="en-US"/>
            </a:p>
          </p:txBody>
        </p:sp>
        <p:sp>
          <p:nvSpPr>
            <p:cNvPr id="11362" name="Line 46"/>
            <p:cNvSpPr>
              <a:spLocks noChangeShapeType="1"/>
            </p:cNvSpPr>
            <p:nvPr/>
          </p:nvSpPr>
          <p:spPr bwMode="auto">
            <a:xfrm>
              <a:off x="829" y="1463"/>
              <a:ext cx="1" cy="512"/>
            </a:xfrm>
            <a:prstGeom prst="line">
              <a:avLst/>
            </a:prstGeom>
            <a:noFill/>
            <a:ln w="34925">
              <a:solidFill>
                <a:srgbClr val="FF0000"/>
              </a:solidFill>
              <a:round/>
              <a:headEnd/>
              <a:tailEnd/>
            </a:ln>
          </p:spPr>
          <p:txBody>
            <a:bodyPr/>
            <a:lstStyle/>
            <a:p>
              <a:endParaRPr lang="en-US"/>
            </a:p>
          </p:txBody>
        </p:sp>
        <p:sp>
          <p:nvSpPr>
            <p:cNvPr id="11363" name="Line 47"/>
            <p:cNvSpPr>
              <a:spLocks noChangeShapeType="1"/>
            </p:cNvSpPr>
            <p:nvPr/>
          </p:nvSpPr>
          <p:spPr bwMode="auto">
            <a:xfrm>
              <a:off x="1503" y="1260"/>
              <a:ext cx="1" cy="513"/>
            </a:xfrm>
            <a:prstGeom prst="line">
              <a:avLst/>
            </a:prstGeom>
            <a:noFill/>
            <a:ln w="11113">
              <a:solidFill>
                <a:srgbClr val="000080"/>
              </a:solidFill>
              <a:round/>
              <a:headEnd/>
              <a:tailEnd/>
            </a:ln>
          </p:spPr>
          <p:txBody>
            <a:bodyPr/>
            <a:lstStyle/>
            <a:p>
              <a:endParaRPr lang="en-US"/>
            </a:p>
          </p:txBody>
        </p:sp>
        <p:sp>
          <p:nvSpPr>
            <p:cNvPr id="11364" name="Line 48"/>
            <p:cNvSpPr>
              <a:spLocks noChangeShapeType="1"/>
            </p:cNvSpPr>
            <p:nvPr/>
          </p:nvSpPr>
          <p:spPr bwMode="auto">
            <a:xfrm>
              <a:off x="971" y="1092"/>
              <a:ext cx="1" cy="513"/>
            </a:xfrm>
            <a:prstGeom prst="line">
              <a:avLst/>
            </a:prstGeom>
            <a:noFill/>
            <a:ln w="0">
              <a:solidFill>
                <a:srgbClr val="000080"/>
              </a:solidFill>
              <a:prstDash val="sysDot"/>
              <a:round/>
              <a:headEnd/>
              <a:tailEnd/>
            </a:ln>
          </p:spPr>
          <p:txBody>
            <a:bodyPr/>
            <a:lstStyle/>
            <a:p>
              <a:endParaRPr lang="en-US"/>
            </a:p>
          </p:txBody>
        </p:sp>
        <p:sp>
          <p:nvSpPr>
            <p:cNvPr id="11365" name="Line 49"/>
            <p:cNvSpPr>
              <a:spLocks noChangeShapeType="1"/>
            </p:cNvSpPr>
            <p:nvPr/>
          </p:nvSpPr>
          <p:spPr bwMode="auto">
            <a:xfrm>
              <a:off x="297" y="1079"/>
              <a:ext cx="1" cy="963"/>
            </a:xfrm>
            <a:prstGeom prst="line">
              <a:avLst/>
            </a:prstGeom>
            <a:noFill/>
            <a:ln w="34925">
              <a:solidFill>
                <a:srgbClr val="FF0000"/>
              </a:solidFill>
              <a:round/>
              <a:headEnd/>
              <a:tailEnd/>
            </a:ln>
          </p:spPr>
          <p:txBody>
            <a:bodyPr/>
            <a:lstStyle/>
            <a:p>
              <a:endParaRPr lang="en-US"/>
            </a:p>
          </p:txBody>
        </p:sp>
        <p:sp>
          <p:nvSpPr>
            <p:cNvPr id="11366" name="Rectangle 50"/>
            <p:cNvSpPr>
              <a:spLocks noChangeArrowheads="1"/>
            </p:cNvSpPr>
            <p:nvPr/>
          </p:nvSpPr>
          <p:spPr bwMode="auto">
            <a:xfrm>
              <a:off x="210" y="964"/>
              <a:ext cx="81" cy="163"/>
            </a:xfrm>
            <a:prstGeom prst="rect">
              <a:avLst/>
            </a:prstGeom>
            <a:noFill/>
            <a:ln w="9525">
              <a:noFill/>
              <a:miter lim="800000"/>
              <a:headEnd/>
              <a:tailEnd/>
            </a:ln>
          </p:spPr>
          <p:txBody>
            <a:bodyPr wrap="none" lIns="0" tIns="0" rIns="0" bIns="0">
              <a:spAutoFit/>
            </a:bodyPr>
            <a:lstStyle/>
            <a:p>
              <a:r>
                <a:rPr lang="en-US" sz="1700" b="1">
                  <a:solidFill>
                    <a:srgbClr val="FF0000"/>
                  </a:solidFill>
                  <a:latin typeface="Tahoma" pitchFamily="34" charset="0"/>
                </a:rPr>
                <a:t>a</a:t>
              </a:r>
              <a:endParaRPr lang="en-US"/>
            </a:p>
          </p:txBody>
        </p:sp>
        <p:sp>
          <p:nvSpPr>
            <p:cNvPr id="11367" name="Line 51"/>
            <p:cNvSpPr>
              <a:spLocks noChangeShapeType="1"/>
            </p:cNvSpPr>
            <p:nvPr/>
          </p:nvSpPr>
          <p:spPr bwMode="auto">
            <a:xfrm>
              <a:off x="829" y="1227"/>
              <a:ext cx="1" cy="1037"/>
            </a:xfrm>
            <a:prstGeom prst="line">
              <a:avLst/>
            </a:prstGeom>
            <a:noFill/>
            <a:ln w="34925">
              <a:solidFill>
                <a:srgbClr val="0000FF"/>
              </a:solidFill>
              <a:round/>
              <a:headEnd/>
              <a:tailEnd/>
            </a:ln>
          </p:spPr>
          <p:txBody>
            <a:bodyPr/>
            <a:lstStyle/>
            <a:p>
              <a:endParaRPr lang="en-US"/>
            </a:p>
          </p:txBody>
        </p:sp>
        <p:sp>
          <p:nvSpPr>
            <p:cNvPr id="11368" name="Rectangle 52"/>
            <p:cNvSpPr>
              <a:spLocks noChangeArrowheads="1"/>
            </p:cNvSpPr>
            <p:nvPr/>
          </p:nvSpPr>
          <p:spPr bwMode="auto">
            <a:xfrm>
              <a:off x="742" y="1226"/>
              <a:ext cx="86" cy="163"/>
            </a:xfrm>
            <a:prstGeom prst="rect">
              <a:avLst/>
            </a:prstGeom>
            <a:noFill/>
            <a:ln w="9525">
              <a:noFill/>
              <a:miter lim="800000"/>
              <a:headEnd/>
              <a:tailEnd/>
            </a:ln>
          </p:spPr>
          <p:txBody>
            <a:bodyPr wrap="none" lIns="0" tIns="0" rIns="0" bIns="0">
              <a:spAutoFit/>
            </a:bodyPr>
            <a:lstStyle/>
            <a:p>
              <a:r>
                <a:rPr lang="en-US" sz="1700" b="1">
                  <a:solidFill>
                    <a:srgbClr val="0000FF"/>
                  </a:solidFill>
                  <a:latin typeface="Tahoma" pitchFamily="34" charset="0"/>
                </a:rPr>
                <a:t>b</a:t>
              </a:r>
              <a:endParaRPr lang="en-US">
                <a:solidFill>
                  <a:srgbClr val="0000FF"/>
                </a:solidFill>
              </a:endParaRPr>
            </a:p>
          </p:txBody>
        </p:sp>
        <p:sp>
          <p:nvSpPr>
            <p:cNvPr id="11369" name="Oval 53"/>
            <p:cNvSpPr>
              <a:spLocks noChangeArrowheads="1"/>
            </p:cNvSpPr>
            <p:nvPr/>
          </p:nvSpPr>
          <p:spPr bwMode="auto">
            <a:xfrm>
              <a:off x="1490" y="1247"/>
              <a:ext cx="33" cy="34"/>
            </a:xfrm>
            <a:prstGeom prst="ellipse">
              <a:avLst/>
            </a:prstGeom>
            <a:solidFill>
              <a:srgbClr val="FF0000"/>
            </a:solidFill>
            <a:ln w="0">
              <a:solidFill>
                <a:srgbClr val="000000"/>
              </a:solidFill>
              <a:round/>
              <a:headEnd/>
              <a:tailEnd/>
            </a:ln>
          </p:spPr>
          <p:txBody>
            <a:bodyPr/>
            <a:lstStyle/>
            <a:p>
              <a:endParaRPr lang="en-US"/>
            </a:p>
          </p:txBody>
        </p:sp>
        <p:sp>
          <p:nvSpPr>
            <p:cNvPr id="11370" name="Rectangle 54"/>
            <p:cNvSpPr>
              <a:spLocks noChangeArrowheads="1"/>
            </p:cNvSpPr>
            <p:nvPr/>
          </p:nvSpPr>
          <p:spPr bwMode="auto">
            <a:xfrm>
              <a:off x="1549" y="1179"/>
              <a:ext cx="80"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11371" name="Oval 55"/>
            <p:cNvSpPr>
              <a:spLocks noChangeArrowheads="1"/>
            </p:cNvSpPr>
            <p:nvPr/>
          </p:nvSpPr>
          <p:spPr bwMode="auto">
            <a:xfrm>
              <a:off x="958" y="1079"/>
              <a:ext cx="33" cy="33"/>
            </a:xfrm>
            <a:prstGeom prst="ellipse">
              <a:avLst/>
            </a:prstGeom>
            <a:solidFill>
              <a:srgbClr val="FF0000"/>
            </a:solidFill>
            <a:ln w="0">
              <a:solidFill>
                <a:srgbClr val="000000"/>
              </a:solidFill>
              <a:round/>
              <a:headEnd/>
              <a:tailEnd/>
            </a:ln>
          </p:spPr>
          <p:txBody>
            <a:bodyPr/>
            <a:lstStyle/>
            <a:p>
              <a:endParaRPr lang="en-US"/>
            </a:p>
          </p:txBody>
        </p:sp>
        <p:sp>
          <p:nvSpPr>
            <p:cNvPr id="11372" name="Rectangle 56"/>
            <p:cNvSpPr>
              <a:spLocks noChangeArrowheads="1"/>
            </p:cNvSpPr>
            <p:nvPr/>
          </p:nvSpPr>
          <p:spPr bwMode="auto">
            <a:xfrm>
              <a:off x="1012" y="957"/>
              <a:ext cx="82"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sp>
          <p:nvSpPr>
            <p:cNvPr id="11373" name="Oval 57"/>
            <p:cNvSpPr>
              <a:spLocks noChangeArrowheads="1"/>
            </p:cNvSpPr>
            <p:nvPr/>
          </p:nvSpPr>
          <p:spPr bwMode="auto">
            <a:xfrm>
              <a:off x="816" y="1449"/>
              <a:ext cx="34" cy="34"/>
            </a:xfrm>
            <a:prstGeom prst="ellipse">
              <a:avLst/>
            </a:prstGeom>
            <a:solidFill>
              <a:srgbClr val="FF0000"/>
            </a:solidFill>
            <a:ln w="0">
              <a:solidFill>
                <a:srgbClr val="000000"/>
              </a:solidFill>
              <a:round/>
              <a:headEnd/>
              <a:tailEnd/>
            </a:ln>
          </p:spPr>
          <p:txBody>
            <a:bodyPr/>
            <a:lstStyle/>
            <a:p>
              <a:endParaRPr lang="en-US"/>
            </a:p>
          </p:txBody>
        </p:sp>
        <p:sp>
          <p:nvSpPr>
            <p:cNvPr id="11374" name="Rectangle 58"/>
            <p:cNvSpPr>
              <a:spLocks noChangeArrowheads="1"/>
            </p:cNvSpPr>
            <p:nvPr/>
          </p:nvSpPr>
          <p:spPr bwMode="auto">
            <a:xfrm>
              <a:off x="702" y="1449"/>
              <a:ext cx="91"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sp>
          <p:nvSpPr>
            <p:cNvPr id="11375" name="Oval 59"/>
            <p:cNvSpPr>
              <a:spLocks noChangeArrowheads="1"/>
            </p:cNvSpPr>
            <p:nvPr/>
          </p:nvSpPr>
          <p:spPr bwMode="auto">
            <a:xfrm>
              <a:off x="284" y="1281"/>
              <a:ext cx="34" cy="33"/>
            </a:xfrm>
            <a:prstGeom prst="ellipse">
              <a:avLst/>
            </a:prstGeom>
            <a:solidFill>
              <a:srgbClr val="FF0000"/>
            </a:solidFill>
            <a:ln w="0">
              <a:solidFill>
                <a:srgbClr val="000000"/>
              </a:solidFill>
              <a:round/>
              <a:headEnd/>
              <a:tailEnd/>
            </a:ln>
          </p:spPr>
          <p:txBody>
            <a:bodyPr/>
            <a:lstStyle/>
            <a:p>
              <a:endParaRPr lang="en-US"/>
            </a:p>
          </p:txBody>
        </p:sp>
        <p:sp>
          <p:nvSpPr>
            <p:cNvPr id="11376" name="Rectangle 60"/>
            <p:cNvSpPr>
              <a:spLocks noChangeArrowheads="1"/>
            </p:cNvSpPr>
            <p:nvPr/>
          </p:nvSpPr>
          <p:spPr bwMode="auto">
            <a:xfrm>
              <a:off x="188" y="1166"/>
              <a:ext cx="7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ahoma" pitchFamily="34" charset="0"/>
                </a:rPr>
                <a:t>A</a:t>
              </a:r>
              <a:endParaRPr lang="en-US"/>
            </a:p>
          </p:txBody>
        </p:sp>
        <p:sp>
          <p:nvSpPr>
            <p:cNvPr id="11377" name="Oval 61"/>
            <p:cNvSpPr>
              <a:spLocks noChangeArrowheads="1"/>
            </p:cNvSpPr>
            <p:nvPr/>
          </p:nvSpPr>
          <p:spPr bwMode="auto">
            <a:xfrm>
              <a:off x="1490" y="1759"/>
              <a:ext cx="33" cy="33"/>
            </a:xfrm>
            <a:prstGeom prst="ellipse">
              <a:avLst/>
            </a:prstGeom>
            <a:solidFill>
              <a:srgbClr val="FF0000"/>
            </a:solidFill>
            <a:ln w="0">
              <a:solidFill>
                <a:srgbClr val="000000"/>
              </a:solidFill>
              <a:round/>
              <a:headEnd/>
              <a:tailEnd/>
            </a:ln>
          </p:spPr>
          <p:txBody>
            <a:bodyPr/>
            <a:lstStyle/>
            <a:p>
              <a:endParaRPr lang="en-US"/>
            </a:p>
          </p:txBody>
        </p:sp>
        <p:sp>
          <p:nvSpPr>
            <p:cNvPr id="11378" name="Rectangle 62"/>
            <p:cNvSpPr>
              <a:spLocks noChangeArrowheads="1"/>
            </p:cNvSpPr>
            <p:nvPr/>
          </p:nvSpPr>
          <p:spPr bwMode="auto">
            <a:xfrm>
              <a:off x="1557" y="1752"/>
              <a:ext cx="113"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11379" name="Oval 63"/>
            <p:cNvSpPr>
              <a:spLocks noChangeArrowheads="1"/>
            </p:cNvSpPr>
            <p:nvPr/>
          </p:nvSpPr>
          <p:spPr bwMode="auto">
            <a:xfrm>
              <a:off x="284" y="1792"/>
              <a:ext cx="34" cy="35"/>
            </a:xfrm>
            <a:prstGeom prst="ellipse">
              <a:avLst/>
            </a:prstGeom>
            <a:solidFill>
              <a:srgbClr val="FF0000"/>
            </a:solidFill>
            <a:ln w="0">
              <a:solidFill>
                <a:srgbClr val="000000"/>
              </a:solidFill>
              <a:round/>
              <a:headEnd/>
              <a:tailEnd/>
            </a:ln>
          </p:spPr>
          <p:txBody>
            <a:bodyPr/>
            <a:lstStyle/>
            <a:p>
              <a:endParaRPr lang="en-US"/>
            </a:p>
          </p:txBody>
        </p:sp>
        <p:sp>
          <p:nvSpPr>
            <p:cNvPr id="11380" name="Rectangle 64"/>
            <p:cNvSpPr>
              <a:spLocks noChangeArrowheads="1"/>
            </p:cNvSpPr>
            <p:nvPr/>
          </p:nvSpPr>
          <p:spPr bwMode="auto">
            <a:xfrm>
              <a:off x="156" y="1705"/>
              <a:ext cx="115"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A'</a:t>
              </a:r>
              <a:endParaRPr lang="en-US"/>
            </a:p>
          </p:txBody>
        </p:sp>
        <p:sp>
          <p:nvSpPr>
            <p:cNvPr id="11381" name="Oval 65"/>
            <p:cNvSpPr>
              <a:spLocks noChangeArrowheads="1"/>
            </p:cNvSpPr>
            <p:nvPr/>
          </p:nvSpPr>
          <p:spPr bwMode="auto">
            <a:xfrm>
              <a:off x="816" y="1961"/>
              <a:ext cx="34" cy="34"/>
            </a:xfrm>
            <a:prstGeom prst="ellipse">
              <a:avLst/>
            </a:prstGeom>
            <a:solidFill>
              <a:srgbClr val="FF0000"/>
            </a:solidFill>
            <a:ln w="0">
              <a:solidFill>
                <a:srgbClr val="000000"/>
              </a:solidFill>
              <a:round/>
              <a:headEnd/>
              <a:tailEnd/>
            </a:ln>
          </p:spPr>
          <p:txBody>
            <a:bodyPr/>
            <a:lstStyle/>
            <a:p>
              <a:endParaRPr lang="en-US"/>
            </a:p>
          </p:txBody>
        </p:sp>
        <p:sp>
          <p:nvSpPr>
            <p:cNvPr id="11382" name="Rectangle 66"/>
            <p:cNvSpPr>
              <a:spLocks noChangeArrowheads="1"/>
            </p:cNvSpPr>
            <p:nvPr/>
          </p:nvSpPr>
          <p:spPr bwMode="auto">
            <a:xfrm>
              <a:off x="877" y="1988"/>
              <a:ext cx="124"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sp>
          <p:nvSpPr>
            <p:cNvPr id="11383" name="Oval 67"/>
            <p:cNvSpPr>
              <a:spLocks noChangeArrowheads="1"/>
            </p:cNvSpPr>
            <p:nvPr/>
          </p:nvSpPr>
          <p:spPr bwMode="auto">
            <a:xfrm>
              <a:off x="958" y="1591"/>
              <a:ext cx="33" cy="33"/>
            </a:xfrm>
            <a:prstGeom prst="ellipse">
              <a:avLst/>
            </a:prstGeom>
            <a:solidFill>
              <a:srgbClr val="FF0000"/>
            </a:solidFill>
            <a:ln w="0">
              <a:solidFill>
                <a:srgbClr val="000000"/>
              </a:solidFill>
              <a:round/>
              <a:headEnd/>
              <a:tailEnd/>
            </a:ln>
          </p:spPr>
          <p:txBody>
            <a:bodyPr/>
            <a:lstStyle/>
            <a:p>
              <a:endParaRPr lang="en-US"/>
            </a:p>
          </p:txBody>
        </p:sp>
        <p:sp>
          <p:nvSpPr>
            <p:cNvPr id="11384" name="Rectangle 68"/>
            <p:cNvSpPr>
              <a:spLocks noChangeArrowheads="1"/>
            </p:cNvSpPr>
            <p:nvPr/>
          </p:nvSpPr>
          <p:spPr bwMode="auto">
            <a:xfrm>
              <a:off x="1025" y="1470"/>
              <a:ext cx="115"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grpSp>
      <p:grpSp>
        <p:nvGrpSpPr>
          <p:cNvPr id="11268" name="Group 69"/>
          <p:cNvGrpSpPr>
            <a:grpSpLocks/>
          </p:cNvGrpSpPr>
          <p:nvPr/>
        </p:nvGrpSpPr>
        <p:grpSpPr bwMode="auto">
          <a:xfrm>
            <a:off x="3059113" y="2133600"/>
            <a:ext cx="2806700" cy="2492375"/>
            <a:chOff x="1927" y="681"/>
            <a:chExt cx="1768" cy="1570"/>
          </a:xfrm>
        </p:grpSpPr>
        <p:sp>
          <p:nvSpPr>
            <p:cNvPr id="11311" name="AutoShape 70"/>
            <p:cNvSpPr>
              <a:spLocks noChangeAspect="1" noChangeArrowheads="1" noTextEdit="1"/>
            </p:cNvSpPr>
            <p:nvPr/>
          </p:nvSpPr>
          <p:spPr bwMode="auto">
            <a:xfrm>
              <a:off x="1927" y="681"/>
              <a:ext cx="1768" cy="1570"/>
            </a:xfrm>
            <a:prstGeom prst="rect">
              <a:avLst/>
            </a:prstGeom>
            <a:noFill/>
            <a:ln w="9525">
              <a:noFill/>
              <a:miter lim="800000"/>
              <a:headEnd/>
              <a:tailEnd/>
            </a:ln>
          </p:spPr>
          <p:txBody>
            <a:bodyPr/>
            <a:lstStyle/>
            <a:p>
              <a:endParaRPr lang="en-US"/>
            </a:p>
          </p:txBody>
        </p:sp>
        <p:sp>
          <p:nvSpPr>
            <p:cNvPr id="11312" name="Freeform 71"/>
            <p:cNvSpPr>
              <a:spLocks/>
            </p:cNvSpPr>
            <p:nvPr/>
          </p:nvSpPr>
          <p:spPr bwMode="auto">
            <a:xfrm>
              <a:off x="2141" y="1587"/>
              <a:ext cx="1236" cy="380"/>
            </a:xfrm>
            <a:custGeom>
              <a:avLst/>
              <a:gdLst>
                <a:gd name="T0" fmla="*/ 0 w 1236"/>
                <a:gd name="T1" fmla="*/ 208 h 380"/>
                <a:gd name="T2" fmla="*/ 546 w 1236"/>
                <a:gd name="T3" fmla="*/ 380 h 380"/>
                <a:gd name="T4" fmla="*/ 1236 w 1236"/>
                <a:gd name="T5" fmla="*/ 173 h 380"/>
                <a:gd name="T6" fmla="*/ 691 w 1236"/>
                <a:gd name="T7" fmla="*/ 0 h 380"/>
                <a:gd name="T8" fmla="*/ 0 w 1236"/>
                <a:gd name="T9" fmla="*/ 208 h 380"/>
                <a:gd name="T10" fmla="*/ 0 60000 65536"/>
                <a:gd name="T11" fmla="*/ 0 60000 65536"/>
                <a:gd name="T12" fmla="*/ 0 60000 65536"/>
                <a:gd name="T13" fmla="*/ 0 60000 65536"/>
                <a:gd name="T14" fmla="*/ 0 60000 65536"/>
                <a:gd name="T15" fmla="*/ 0 w 1236"/>
                <a:gd name="T16" fmla="*/ 0 h 380"/>
                <a:gd name="T17" fmla="*/ 1236 w 1236"/>
                <a:gd name="T18" fmla="*/ 380 h 380"/>
              </a:gdLst>
              <a:ahLst/>
              <a:cxnLst>
                <a:cxn ang="T10">
                  <a:pos x="T0" y="T1"/>
                </a:cxn>
                <a:cxn ang="T11">
                  <a:pos x="T2" y="T3"/>
                </a:cxn>
                <a:cxn ang="T12">
                  <a:pos x="T4" y="T5"/>
                </a:cxn>
                <a:cxn ang="T13">
                  <a:pos x="T6" y="T7"/>
                </a:cxn>
                <a:cxn ang="T14">
                  <a:pos x="T8" y="T9"/>
                </a:cxn>
              </a:cxnLst>
              <a:rect l="T15" t="T16" r="T17" b="T18"/>
              <a:pathLst>
                <a:path w="1236" h="380">
                  <a:moveTo>
                    <a:pt x="0" y="208"/>
                  </a:moveTo>
                  <a:lnTo>
                    <a:pt x="546" y="380"/>
                  </a:lnTo>
                  <a:lnTo>
                    <a:pt x="1236" y="173"/>
                  </a:lnTo>
                  <a:lnTo>
                    <a:pt x="691" y="0"/>
                  </a:lnTo>
                  <a:lnTo>
                    <a:pt x="0" y="208"/>
                  </a:lnTo>
                  <a:close/>
                </a:path>
              </a:pathLst>
            </a:custGeom>
            <a:solidFill>
              <a:srgbClr val="FDFDFD"/>
            </a:solidFill>
            <a:ln w="0">
              <a:solidFill>
                <a:srgbClr val="FDFDFD"/>
              </a:solidFill>
              <a:round/>
              <a:headEnd/>
              <a:tailEnd/>
            </a:ln>
          </p:spPr>
          <p:txBody>
            <a:bodyPr/>
            <a:lstStyle/>
            <a:p>
              <a:endParaRPr lang="en-US"/>
            </a:p>
          </p:txBody>
        </p:sp>
        <p:sp>
          <p:nvSpPr>
            <p:cNvPr id="11313" name="Freeform 72"/>
            <p:cNvSpPr>
              <a:spLocks/>
            </p:cNvSpPr>
            <p:nvPr/>
          </p:nvSpPr>
          <p:spPr bwMode="auto">
            <a:xfrm>
              <a:off x="2141" y="1269"/>
              <a:ext cx="546" cy="698"/>
            </a:xfrm>
            <a:custGeom>
              <a:avLst/>
              <a:gdLst>
                <a:gd name="T0" fmla="*/ 0 w 546"/>
                <a:gd name="T1" fmla="*/ 0 h 698"/>
                <a:gd name="T2" fmla="*/ 0 w 546"/>
                <a:gd name="T3" fmla="*/ 526 h 698"/>
                <a:gd name="T4" fmla="*/ 546 w 546"/>
                <a:gd name="T5" fmla="*/ 698 h 698"/>
                <a:gd name="T6" fmla="*/ 546 w 546"/>
                <a:gd name="T7" fmla="*/ 173 h 698"/>
                <a:gd name="T8" fmla="*/ 0 w 546"/>
                <a:gd name="T9" fmla="*/ 0 h 698"/>
                <a:gd name="T10" fmla="*/ 0 60000 65536"/>
                <a:gd name="T11" fmla="*/ 0 60000 65536"/>
                <a:gd name="T12" fmla="*/ 0 60000 65536"/>
                <a:gd name="T13" fmla="*/ 0 60000 65536"/>
                <a:gd name="T14" fmla="*/ 0 60000 65536"/>
                <a:gd name="T15" fmla="*/ 0 w 546"/>
                <a:gd name="T16" fmla="*/ 0 h 698"/>
                <a:gd name="T17" fmla="*/ 546 w 546"/>
                <a:gd name="T18" fmla="*/ 698 h 698"/>
              </a:gdLst>
              <a:ahLst/>
              <a:cxnLst>
                <a:cxn ang="T10">
                  <a:pos x="T0" y="T1"/>
                </a:cxn>
                <a:cxn ang="T11">
                  <a:pos x="T2" y="T3"/>
                </a:cxn>
                <a:cxn ang="T12">
                  <a:pos x="T4" y="T5"/>
                </a:cxn>
                <a:cxn ang="T13">
                  <a:pos x="T6" y="T7"/>
                </a:cxn>
                <a:cxn ang="T14">
                  <a:pos x="T8" y="T9"/>
                </a:cxn>
              </a:cxnLst>
              <a:rect l="T15" t="T16" r="T17" b="T18"/>
              <a:pathLst>
                <a:path w="546" h="698">
                  <a:moveTo>
                    <a:pt x="0" y="0"/>
                  </a:moveTo>
                  <a:lnTo>
                    <a:pt x="0" y="526"/>
                  </a:lnTo>
                  <a:lnTo>
                    <a:pt x="546" y="698"/>
                  </a:lnTo>
                  <a:lnTo>
                    <a:pt x="546" y="173"/>
                  </a:lnTo>
                  <a:lnTo>
                    <a:pt x="0" y="0"/>
                  </a:lnTo>
                  <a:close/>
                </a:path>
              </a:pathLst>
            </a:custGeom>
            <a:solidFill>
              <a:srgbClr val="FFFFFF"/>
            </a:solidFill>
            <a:ln w="0">
              <a:solidFill>
                <a:srgbClr val="FFFFFF"/>
              </a:solidFill>
              <a:round/>
              <a:headEnd/>
              <a:tailEnd/>
            </a:ln>
          </p:spPr>
          <p:txBody>
            <a:bodyPr/>
            <a:lstStyle/>
            <a:p>
              <a:endParaRPr lang="en-US"/>
            </a:p>
          </p:txBody>
        </p:sp>
        <p:sp>
          <p:nvSpPr>
            <p:cNvPr id="11314" name="Freeform 73"/>
            <p:cNvSpPr>
              <a:spLocks/>
            </p:cNvSpPr>
            <p:nvPr/>
          </p:nvSpPr>
          <p:spPr bwMode="auto">
            <a:xfrm>
              <a:off x="2687" y="1234"/>
              <a:ext cx="690" cy="733"/>
            </a:xfrm>
            <a:custGeom>
              <a:avLst/>
              <a:gdLst>
                <a:gd name="T0" fmla="*/ 0 w 690"/>
                <a:gd name="T1" fmla="*/ 208 h 733"/>
                <a:gd name="T2" fmla="*/ 690 w 690"/>
                <a:gd name="T3" fmla="*/ 0 h 733"/>
                <a:gd name="T4" fmla="*/ 690 w 690"/>
                <a:gd name="T5" fmla="*/ 526 h 733"/>
                <a:gd name="T6" fmla="*/ 0 w 690"/>
                <a:gd name="T7" fmla="*/ 733 h 733"/>
                <a:gd name="T8" fmla="*/ 0 w 690"/>
                <a:gd name="T9" fmla="*/ 208 h 733"/>
                <a:gd name="T10" fmla="*/ 0 60000 65536"/>
                <a:gd name="T11" fmla="*/ 0 60000 65536"/>
                <a:gd name="T12" fmla="*/ 0 60000 65536"/>
                <a:gd name="T13" fmla="*/ 0 60000 65536"/>
                <a:gd name="T14" fmla="*/ 0 60000 65536"/>
                <a:gd name="T15" fmla="*/ 0 w 690"/>
                <a:gd name="T16" fmla="*/ 0 h 733"/>
                <a:gd name="T17" fmla="*/ 690 w 690"/>
                <a:gd name="T18" fmla="*/ 733 h 733"/>
              </a:gdLst>
              <a:ahLst/>
              <a:cxnLst>
                <a:cxn ang="T10">
                  <a:pos x="T0" y="T1"/>
                </a:cxn>
                <a:cxn ang="T11">
                  <a:pos x="T2" y="T3"/>
                </a:cxn>
                <a:cxn ang="T12">
                  <a:pos x="T4" y="T5"/>
                </a:cxn>
                <a:cxn ang="T13">
                  <a:pos x="T6" y="T7"/>
                </a:cxn>
                <a:cxn ang="T14">
                  <a:pos x="T8" y="T9"/>
                </a:cxn>
              </a:cxnLst>
              <a:rect l="T15" t="T16" r="T17" b="T18"/>
              <a:pathLst>
                <a:path w="690" h="733">
                  <a:moveTo>
                    <a:pt x="0" y="208"/>
                  </a:moveTo>
                  <a:lnTo>
                    <a:pt x="690" y="0"/>
                  </a:lnTo>
                  <a:lnTo>
                    <a:pt x="690" y="526"/>
                  </a:lnTo>
                  <a:lnTo>
                    <a:pt x="0" y="733"/>
                  </a:lnTo>
                  <a:lnTo>
                    <a:pt x="0" y="208"/>
                  </a:lnTo>
                  <a:close/>
                </a:path>
              </a:pathLst>
            </a:custGeom>
            <a:solidFill>
              <a:srgbClr val="FFC184"/>
            </a:solidFill>
            <a:ln w="0">
              <a:solidFill>
                <a:srgbClr val="FFC184"/>
              </a:solidFill>
              <a:round/>
              <a:headEnd/>
              <a:tailEnd/>
            </a:ln>
          </p:spPr>
          <p:txBody>
            <a:bodyPr/>
            <a:lstStyle/>
            <a:p>
              <a:endParaRPr lang="en-US"/>
            </a:p>
          </p:txBody>
        </p:sp>
        <p:sp>
          <p:nvSpPr>
            <p:cNvPr id="11315" name="Freeform 74"/>
            <p:cNvSpPr>
              <a:spLocks/>
            </p:cNvSpPr>
            <p:nvPr/>
          </p:nvSpPr>
          <p:spPr bwMode="auto">
            <a:xfrm>
              <a:off x="2141" y="1061"/>
              <a:ext cx="1236" cy="381"/>
            </a:xfrm>
            <a:custGeom>
              <a:avLst/>
              <a:gdLst>
                <a:gd name="T0" fmla="*/ 0 w 1236"/>
                <a:gd name="T1" fmla="*/ 208 h 381"/>
                <a:gd name="T2" fmla="*/ 546 w 1236"/>
                <a:gd name="T3" fmla="*/ 381 h 381"/>
                <a:gd name="T4" fmla="*/ 1236 w 1236"/>
                <a:gd name="T5" fmla="*/ 173 h 381"/>
                <a:gd name="T6" fmla="*/ 691 w 1236"/>
                <a:gd name="T7" fmla="*/ 0 h 381"/>
                <a:gd name="T8" fmla="*/ 0 w 1236"/>
                <a:gd name="T9" fmla="*/ 208 h 381"/>
                <a:gd name="T10" fmla="*/ 0 60000 65536"/>
                <a:gd name="T11" fmla="*/ 0 60000 65536"/>
                <a:gd name="T12" fmla="*/ 0 60000 65536"/>
                <a:gd name="T13" fmla="*/ 0 60000 65536"/>
                <a:gd name="T14" fmla="*/ 0 60000 65536"/>
                <a:gd name="T15" fmla="*/ 0 w 1236"/>
                <a:gd name="T16" fmla="*/ 0 h 381"/>
                <a:gd name="T17" fmla="*/ 1236 w 1236"/>
                <a:gd name="T18" fmla="*/ 381 h 381"/>
              </a:gdLst>
              <a:ahLst/>
              <a:cxnLst>
                <a:cxn ang="T10">
                  <a:pos x="T0" y="T1"/>
                </a:cxn>
                <a:cxn ang="T11">
                  <a:pos x="T2" y="T3"/>
                </a:cxn>
                <a:cxn ang="T12">
                  <a:pos x="T4" y="T5"/>
                </a:cxn>
                <a:cxn ang="T13">
                  <a:pos x="T6" y="T7"/>
                </a:cxn>
                <a:cxn ang="T14">
                  <a:pos x="T8" y="T9"/>
                </a:cxn>
              </a:cxnLst>
              <a:rect l="T15" t="T16" r="T17" b="T18"/>
              <a:pathLst>
                <a:path w="1236" h="381">
                  <a:moveTo>
                    <a:pt x="0" y="208"/>
                  </a:moveTo>
                  <a:lnTo>
                    <a:pt x="546" y="381"/>
                  </a:lnTo>
                  <a:lnTo>
                    <a:pt x="1236" y="173"/>
                  </a:lnTo>
                  <a:lnTo>
                    <a:pt x="691" y="0"/>
                  </a:lnTo>
                  <a:lnTo>
                    <a:pt x="0" y="208"/>
                  </a:lnTo>
                  <a:close/>
                </a:path>
              </a:pathLst>
            </a:custGeom>
            <a:solidFill>
              <a:srgbClr val="FFFFFF"/>
            </a:solidFill>
            <a:ln w="0">
              <a:solidFill>
                <a:srgbClr val="FFFFFF"/>
              </a:solidFill>
              <a:round/>
              <a:headEnd/>
              <a:tailEnd/>
            </a:ln>
          </p:spPr>
          <p:txBody>
            <a:bodyPr/>
            <a:lstStyle/>
            <a:p>
              <a:endParaRPr lang="en-US"/>
            </a:p>
          </p:txBody>
        </p:sp>
        <p:sp>
          <p:nvSpPr>
            <p:cNvPr id="11316" name="Line 75"/>
            <p:cNvSpPr>
              <a:spLocks noChangeShapeType="1"/>
            </p:cNvSpPr>
            <p:nvPr/>
          </p:nvSpPr>
          <p:spPr bwMode="auto">
            <a:xfrm>
              <a:off x="2141" y="1795"/>
              <a:ext cx="546" cy="172"/>
            </a:xfrm>
            <a:prstGeom prst="line">
              <a:avLst/>
            </a:prstGeom>
            <a:noFill/>
            <a:ln w="11113">
              <a:solidFill>
                <a:srgbClr val="000080"/>
              </a:solidFill>
              <a:round/>
              <a:headEnd/>
              <a:tailEnd/>
            </a:ln>
          </p:spPr>
          <p:txBody>
            <a:bodyPr/>
            <a:lstStyle/>
            <a:p>
              <a:endParaRPr lang="en-US"/>
            </a:p>
          </p:txBody>
        </p:sp>
        <p:sp>
          <p:nvSpPr>
            <p:cNvPr id="11317" name="Line 76"/>
            <p:cNvSpPr>
              <a:spLocks noChangeShapeType="1"/>
            </p:cNvSpPr>
            <p:nvPr/>
          </p:nvSpPr>
          <p:spPr bwMode="auto">
            <a:xfrm flipH="1">
              <a:off x="2141" y="1587"/>
              <a:ext cx="691" cy="208"/>
            </a:xfrm>
            <a:prstGeom prst="line">
              <a:avLst/>
            </a:prstGeom>
            <a:noFill/>
            <a:ln w="0">
              <a:solidFill>
                <a:srgbClr val="000080"/>
              </a:solidFill>
              <a:prstDash val="sysDot"/>
              <a:round/>
              <a:headEnd/>
              <a:tailEnd/>
            </a:ln>
          </p:spPr>
          <p:txBody>
            <a:bodyPr/>
            <a:lstStyle/>
            <a:p>
              <a:endParaRPr lang="en-US"/>
            </a:p>
          </p:txBody>
        </p:sp>
        <p:sp>
          <p:nvSpPr>
            <p:cNvPr id="11318" name="Line 77"/>
            <p:cNvSpPr>
              <a:spLocks noChangeShapeType="1"/>
            </p:cNvSpPr>
            <p:nvPr/>
          </p:nvSpPr>
          <p:spPr bwMode="auto">
            <a:xfrm>
              <a:off x="2832" y="1587"/>
              <a:ext cx="545" cy="173"/>
            </a:xfrm>
            <a:prstGeom prst="line">
              <a:avLst/>
            </a:prstGeom>
            <a:noFill/>
            <a:ln w="0">
              <a:solidFill>
                <a:srgbClr val="000080"/>
              </a:solidFill>
              <a:prstDash val="sysDot"/>
              <a:round/>
              <a:headEnd/>
              <a:tailEnd/>
            </a:ln>
          </p:spPr>
          <p:txBody>
            <a:bodyPr/>
            <a:lstStyle/>
            <a:p>
              <a:endParaRPr lang="en-US"/>
            </a:p>
          </p:txBody>
        </p:sp>
        <p:sp>
          <p:nvSpPr>
            <p:cNvPr id="11319" name="Line 78"/>
            <p:cNvSpPr>
              <a:spLocks noChangeShapeType="1"/>
            </p:cNvSpPr>
            <p:nvPr/>
          </p:nvSpPr>
          <p:spPr bwMode="auto">
            <a:xfrm flipH="1">
              <a:off x="2687" y="1760"/>
              <a:ext cx="690" cy="207"/>
            </a:xfrm>
            <a:prstGeom prst="line">
              <a:avLst/>
            </a:prstGeom>
            <a:noFill/>
            <a:ln w="33338">
              <a:solidFill>
                <a:srgbClr val="FF0000"/>
              </a:solidFill>
              <a:round/>
              <a:headEnd/>
              <a:tailEnd/>
            </a:ln>
          </p:spPr>
          <p:txBody>
            <a:bodyPr/>
            <a:lstStyle/>
            <a:p>
              <a:endParaRPr lang="en-US"/>
            </a:p>
          </p:txBody>
        </p:sp>
        <p:sp>
          <p:nvSpPr>
            <p:cNvPr id="11320" name="Line 79"/>
            <p:cNvSpPr>
              <a:spLocks noChangeShapeType="1"/>
            </p:cNvSpPr>
            <p:nvPr/>
          </p:nvSpPr>
          <p:spPr bwMode="auto">
            <a:xfrm>
              <a:off x="2141" y="1269"/>
              <a:ext cx="546" cy="173"/>
            </a:xfrm>
            <a:prstGeom prst="line">
              <a:avLst/>
            </a:prstGeom>
            <a:noFill/>
            <a:ln w="11113">
              <a:solidFill>
                <a:srgbClr val="000080"/>
              </a:solidFill>
              <a:round/>
              <a:headEnd/>
              <a:tailEnd/>
            </a:ln>
          </p:spPr>
          <p:txBody>
            <a:bodyPr/>
            <a:lstStyle/>
            <a:p>
              <a:endParaRPr lang="en-US"/>
            </a:p>
          </p:txBody>
        </p:sp>
        <p:sp>
          <p:nvSpPr>
            <p:cNvPr id="11321" name="Line 80"/>
            <p:cNvSpPr>
              <a:spLocks noChangeShapeType="1"/>
            </p:cNvSpPr>
            <p:nvPr/>
          </p:nvSpPr>
          <p:spPr bwMode="auto">
            <a:xfrm flipH="1">
              <a:off x="2141" y="1061"/>
              <a:ext cx="691" cy="208"/>
            </a:xfrm>
            <a:prstGeom prst="line">
              <a:avLst/>
            </a:prstGeom>
            <a:noFill/>
            <a:ln w="11113">
              <a:solidFill>
                <a:srgbClr val="000080"/>
              </a:solidFill>
              <a:round/>
              <a:headEnd/>
              <a:tailEnd/>
            </a:ln>
          </p:spPr>
          <p:txBody>
            <a:bodyPr/>
            <a:lstStyle/>
            <a:p>
              <a:endParaRPr lang="en-US"/>
            </a:p>
          </p:txBody>
        </p:sp>
        <p:sp>
          <p:nvSpPr>
            <p:cNvPr id="11322" name="Line 81"/>
            <p:cNvSpPr>
              <a:spLocks noChangeShapeType="1"/>
            </p:cNvSpPr>
            <p:nvPr/>
          </p:nvSpPr>
          <p:spPr bwMode="auto">
            <a:xfrm>
              <a:off x="2832" y="1061"/>
              <a:ext cx="545" cy="173"/>
            </a:xfrm>
            <a:prstGeom prst="line">
              <a:avLst/>
            </a:prstGeom>
            <a:noFill/>
            <a:ln w="11113">
              <a:solidFill>
                <a:srgbClr val="000080"/>
              </a:solidFill>
              <a:round/>
              <a:headEnd/>
              <a:tailEnd/>
            </a:ln>
          </p:spPr>
          <p:txBody>
            <a:bodyPr/>
            <a:lstStyle/>
            <a:p>
              <a:endParaRPr lang="en-US"/>
            </a:p>
          </p:txBody>
        </p:sp>
        <p:sp>
          <p:nvSpPr>
            <p:cNvPr id="11323" name="Line 82"/>
            <p:cNvSpPr>
              <a:spLocks noChangeShapeType="1"/>
            </p:cNvSpPr>
            <p:nvPr/>
          </p:nvSpPr>
          <p:spPr bwMode="auto">
            <a:xfrm flipH="1">
              <a:off x="2687" y="1234"/>
              <a:ext cx="690" cy="208"/>
            </a:xfrm>
            <a:prstGeom prst="line">
              <a:avLst/>
            </a:prstGeom>
            <a:noFill/>
            <a:ln w="11113">
              <a:solidFill>
                <a:srgbClr val="000080"/>
              </a:solidFill>
              <a:round/>
              <a:headEnd/>
              <a:tailEnd/>
            </a:ln>
          </p:spPr>
          <p:txBody>
            <a:bodyPr/>
            <a:lstStyle/>
            <a:p>
              <a:endParaRPr lang="en-US"/>
            </a:p>
          </p:txBody>
        </p:sp>
        <p:sp>
          <p:nvSpPr>
            <p:cNvPr id="11324" name="Line 83"/>
            <p:cNvSpPr>
              <a:spLocks noChangeShapeType="1"/>
            </p:cNvSpPr>
            <p:nvPr/>
          </p:nvSpPr>
          <p:spPr bwMode="auto">
            <a:xfrm>
              <a:off x="2141" y="1269"/>
              <a:ext cx="1" cy="526"/>
            </a:xfrm>
            <a:prstGeom prst="line">
              <a:avLst/>
            </a:prstGeom>
            <a:noFill/>
            <a:ln w="11113">
              <a:solidFill>
                <a:srgbClr val="000080"/>
              </a:solidFill>
              <a:round/>
              <a:headEnd/>
              <a:tailEnd/>
            </a:ln>
          </p:spPr>
          <p:txBody>
            <a:bodyPr/>
            <a:lstStyle/>
            <a:p>
              <a:endParaRPr lang="en-US"/>
            </a:p>
          </p:txBody>
        </p:sp>
        <p:sp>
          <p:nvSpPr>
            <p:cNvPr id="11325" name="Line 84"/>
            <p:cNvSpPr>
              <a:spLocks noChangeShapeType="1"/>
            </p:cNvSpPr>
            <p:nvPr/>
          </p:nvSpPr>
          <p:spPr bwMode="auto">
            <a:xfrm>
              <a:off x="2687" y="1442"/>
              <a:ext cx="1" cy="525"/>
            </a:xfrm>
            <a:prstGeom prst="line">
              <a:avLst/>
            </a:prstGeom>
            <a:noFill/>
            <a:ln w="11113">
              <a:solidFill>
                <a:srgbClr val="000080"/>
              </a:solidFill>
              <a:round/>
              <a:headEnd/>
              <a:tailEnd/>
            </a:ln>
          </p:spPr>
          <p:txBody>
            <a:bodyPr/>
            <a:lstStyle/>
            <a:p>
              <a:endParaRPr lang="en-US"/>
            </a:p>
          </p:txBody>
        </p:sp>
        <p:sp>
          <p:nvSpPr>
            <p:cNvPr id="11326" name="Line 85"/>
            <p:cNvSpPr>
              <a:spLocks noChangeShapeType="1"/>
            </p:cNvSpPr>
            <p:nvPr/>
          </p:nvSpPr>
          <p:spPr bwMode="auto">
            <a:xfrm>
              <a:off x="3377" y="1234"/>
              <a:ext cx="1" cy="526"/>
            </a:xfrm>
            <a:prstGeom prst="line">
              <a:avLst/>
            </a:prstGeom>
            <a:noFill/>
            <a:ln w="33338">
              <a:solidFill>
                <a:srgbClr val="FF0000"/>
              </a:solidFill>
              <a:round/>
              <a:headEnd/>
              <a:tailEnd/>
            </a:ln>
          </p:spPr>
          <p:txBody>
            <a:bodyPr/>
            <a:lstStyle/>
            <a:p>
              <a:endParaRPr lang="en-US"/>
            </a:p>
          </p:txBody>
        </p:sp>
        <p:sp>
          <p:nvSpPr>
            <p:cNvPr id="11327" name="Line 86"/>
            <p:cNvSpPr>
              <a:spLocks noChangeShapeType="1"/>
            </p:cNvSpPr>
            <p:nvPr/>
          </p:nvSpPr>
          <p:spPr bwMode="auto">
            <a:xfrm>
              <a:off x="2832" y="1061"/>
              <a:ext cx="1" cy="526"/>
            </a:xfrm>
            <a:prstGeom prst="line">
              <a:avLst/>
            </a:prstGeom>
            <a:noFill/>
            <a:ln w="0">
              <a:solidFill>
                <a:srgbClr val="000080"/>
              </a:solidFill>
              <a:prstDash val="sysDot"/>
              <a:round/>
              <a:headEnd/>
              <a:tailEnd/>
            </a:ln>
          </p:spPr>
          <p:txBody>
            <a:bodyPr/>
            <a:lstStyle/>
            <a:p>
              <a:endParaRPr lang="en-US"/>
            </a:p>
          </p:txBody>
        </p:sp>
        <p:sp>
          <p:nvSpPr>
            <p:cNvPr id="11328" name="Line 87"/>
            <p:cNvSpPr>
              <a:spLocks noChangeShapeType="1"/>
            </p:cNvSpPr>
            <p:nvPr/>
          </p:nvSpPr>
          <p:spPr bwMode="auto">
            <a:xfrm flipH="1">
              <a:off x="2404" y="1691"/>
              <a:ext cx="1208" cy="359"/>
            </a:xfrm>
            <a:prstGeom prst="line">
              <a:avLst/>
            </a:prstGeom>
            <a:noFill/>
            <a:ln w="33338">
              <a:solidFill>
                <a:srgbClr val="FF0000"/>
              </a:solidFill>
              <a:round/>
              <a:headEnd/>
              <a:tailEnd/>
            </a:ln>
          </p:spPr>
          <p:txBody>
            <a:bodyPr/>
            <a:lstStyle/>
            <a:p>
              <a:endParaRPr lang="en-US"/>
            </a:p>
          </p:txBody>
        </p:sp>
        <p:sp>
          <p:nvSpPr>
            <p:cNvPr id="11329" name="Rectangle 88"/>
            <p:cNvSpPr>
              <a:spLocks noChangeArrowheads="1"/>
            </p:cNvSpPr>
            <p:nvPr/>
          </p:nvSpPr>
          <p:spPr bwMode="auto">
            <a:xfrm>
              <a:off x="2452" y="2030"/>
              <a:ext cx="77" cy="154"/>
            </a:xfrm>
            <a:prstGeom prst="rect">
              <a:avLst/>
            </a:prstGeom>
            <a:noFill/>
            <a:ln w="9525">
              <a:noFill/>
              <a:miter lim="800000"/>
              <a:headEnd/>
              <a:tailEnd/>
            </a:ln>
          </p:spPr>
          <p:txBody>
            <a:bodyPr wrap="none" lIns="0" tIns="0" rIns="0" bIns="0">
              <a:spAutoFit/>
            </a:bodyPr>
            <a:lstStyle/>
            <a:p>
              <a:r>
                <a:rPr lang="en-US" sz="1600" b="1">
                  <a:solidFill>
                    <a:srgbClr val="FF0000"/>
                  </a:solidFill>
                  <a:latin typeface="Tahoma" pitchFamily="34" charset="0"/>
                </a:rPr>
                <a:t>a</a:t>
              </a:r>
              <a:endParaRPr lang="en-US"/>
            </a:p>
          </p:txBody>
        </p:sp>
        <p:sp>
          <p:nvSpPr>
            <p:cNvPr id="11330" name="Line 89"/>
            <p:cNvSpPr>
              <a:spLocks noChangeShapeType="1"/>
            </p:cNvSpPr>
            <p:nvPr/>
          </p:nvSpPr>
          <p:spPr bwMode="auto">
            <a:xfrm>
              <a:off x="3377" y="764"/>
              <a:ext cx="1" cy="1231"/>
            </a:xfrm>
            <a:prstGeom prst="line">
              <a:avLst/>
            </a:prstGeom>
            <a:noFill/>
            <a:ln w="33338">
              <a:solidFill>
                <a:srgbClr val="0000FF"/>
              </a:solidFill>
              <a:round/>
              <a:headEnd/>
              <a:tailEnd/>
            </a:ln>
          </p:spPr>
          <p:txBody>
            <a:bodyPr/>
            <a:lstStyle/>
            <a:p>
              <a:endParaRPr lang="en-US"/>
            </a:p>
          </p:txBody>
        </p:sp>
        <p:sp>
          <p:nvSpPr>
            <p:cNvPr id="11331" name="Rectangle 90"/>
            <p:cNvSpPr>
              <a:spLocks noChangeArrowheads="1"/>
            </p:cNvSpPr>
            <p:nvPr/>
          </p:nvSpPr>
          <p:spPr bwMode="auto">
            <a:xfrm>
              <a:off x="3433" y="812"/>
              <a:ext cx="81" cy="154"/>
            </a:xfrm>
            <a:prstGeom prst="rect">
              <a:avLst/>
            </a:prstGeom>
            <a:noFill/>
            <a:ln w="9525">
              <a:noFill/>
              <a:miter lim="800000"/>
              <a:headEnd/>
              <a:tailEnd/>
            </a:ln>
          </p:spPr>
          <p:txBody>
            <a:bodyPr wrap="none" lIns="0" tIns="0" rIns="0" bIns="0">
              <a:spAutoFit/>
            </a:bodyPr>
            <a:lstStyle/>
            <a:p>
              <a:r>
                <a:rPr lang="en-US" sz="1600" b="1">
                  <a:solidFill>
                    <a:srgbClr val="0000FF"/>
                  </a:solidFill>
                  <a:latin typeface="Tahoma" pitchFamily="34" charset="0"/>
                </a:rPr>
                <a:t>b</a:t>
              </a:r>
              <a:endParaRPr lang="en-US">
                <a:solidFill>
                  <a:srgbClr val="0000FF"/>
                </a:solidFill>
              </a:endParaRPr>
            </a:p>
          </p:txBody>
        </p:sp>
        <p:sp>
          <p:nvSpPr>
            <p:cNvPr id="11332" name="Oval 91"/>
            <p:cNvSpPr>
              <a:spLocks noChangeArrowheads="1"/>
            </p:cNvSpPr>
            <p:nvPr/>
          </p:nvSpPr>
          <p:spPr bwMode="auto">
            <a:xfrm>
              <a:off x="3364" y="1220"/>
              <a:ext cx="34" cy="35"/>
            </a:xfrm>
            <a:prstGeom prst="ellipse">
              <a:avLst/>
            </a:prstGeom>
            <a:solidFill>
              <a:srgbClr val="FF0000"/>
            </a:solidFill>
            <a:ln w="0">
              <a:solidFill>
                <a:srgbClr val="000000"/>
              </a:solidFill>
              <a:round/>
              <a:headEnd/>
              <a:tailEnd/>
            </a:ln>
          </p:spPr>
          <p:txBody>
            <a:bodyPr/>
            <a:lstStyle/>
            <a:p>
              <a:endParaRPr lang="en-US"/>
            </a:p>
          </p:txBody>
        </p:sp>
        <p:sp>
          <p:nvSpPr>
            <p:cNvPr id="11333" name="Rectangle 92"/>
            <p:cNvSpPr>
              <a:spLocks noChangeArrowheads="1"/>
            </p:cNvSpPr>
            <p:nvPr/>
          </p:nvSpPr>
          <p:spPr bwMode="auto">
            <a:xfrm>
              <a:off x="3426" y="1151"/>
              <a:ext cx="75"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11334" name="Oval 93"/>
            <p:cNvSpPr>
              <a:spLocks noChangeArrowheads="1"/>
            </p:cNvSpPr>
            <p:nvPr/>
          </p:nvSpPr>
          <p:spPr bwMode="auto">
            <a:xfrm>
              <a:off x="2818" y="1048"/>
              <a:ext cx="34" cy="34"/>
            </a:xfrm>
            <a:prstGeom prst="ellipse">
              <a:avLst/>
            </a:prstGeom>
            <a:solidFill>
              <a:srgbClr val="FF0000"/>
            </a:solidFill>
            <a:ln w="0">
              <a:solidFill>
                <a:srgbClr val="000000"/>
              </a:solidFill>
              <a:round/>
              <a:headEnd/>
              <a:tailEnd/>
            </a:ln>
          </p:spPr>
          <p:txBody>
            <a:bodyPr/>
            <a:lstStyle/>
            <a:p>
              <a:endParaRPr lang="en-US"/>
            </a:p>
          </p:txBody>
        </p:sp>
        <p:sp>
          <p:nvSpPr>
            <p:cNvPr id="11335" name="Rectangle 94"/>
            <p:cNvSpPr>
              <a:spLocks noChangeArrowheads="1"/>
            </p:cNvSpPr>
            <p:nvPr/>
          </p:nvSpPr>
          <p:spPr bwMode="auto">
            <a:xfrm>
              <a:off x="2873" y="923"/>
              <a:ext cx="77"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11336" name="Oval 95"/>
            <p:cNvSpPr>
              <a:spLocks noChangeArrowheads="1"/>
            </p:cNvSpPr>
            <p:nvPr/>
          </p:nvSpPr>
          <p:spPr bwMode="auto">
            <a:xfrm>
              <a:off x="2673" y="1428"/>
              <a:ext cx="34" cy="35"/>
            </a:xfrm>
            <a:prstGeom prst="ellipse">
              <a:avLst/>
            </a:prstGeom>
            <a:solidFill>
              <a:srgbClr val="FF0000"/>
            </a:solidFill>
            <a:ln w="0">
              <a:solidFill>
                <a:srgbClr val="000000"/>
              </a:solidFill>
              <a:round/>
              <a:headEnd/>
              <a:tailEnd/>
            </a:ln>
          </p:spPr>
          <p:txBody>
            <a:bodyPr/>
            <a:lstStyle/>
            <a:p>
              <a:endParaRPr lang="en-US"/>
            </a:p>
          </p:txBody>
        </p:sp>
        <p:sp>
          <p:nvSpPr>
            <p:cNvPr id="11337" name="Rectangle 96"/>
            <p:cNvSpPr>
              <a:spLocks noChangeArrowheads="1"/>
            </p:cNvSpPr>
            <p:nvPr/>
          </p:nvSpPr>
          <p:spPr bwMode="auto">
            <a:xfrm>
              <a:off x="2555" y="1428"/>
              <a:ext cx="85"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11338" name="Oval 97"/>
            <p:cNvSpPr>
              <a:spLocks noChangeArrowheads="1"/>
            </p:cNvSpPr>
            <p:nvPr/>
          </p:nvSpPr>
          <p:spPr bwMode="auto">
            <a:xfrm>
              <a:off x="2127" y="1255"/>
              <a:ext cx="35" cy="35"/>
            </a:xfrm>
            <a:prstGeom prst="ellipse">
              <a:avLst/>
            </a:prstGeom>
            <a:solidFill>
              <a:srgbClr val="FF0000"/>
            </a:solidFill>
            <a:ln w="0">
              <a:solidFill>
                <a:srgbClr val="000000"/>
              </a:solidFill>
              <a:round/>
              <a:headEnd/>
              <a:tailEnd/>
            </a:ln>
          </p:spPr>
          <p:txBody>
            <a:bodyPr/>
            <a:lstStyle/>
            <a:p>
              <a:endParaRPr lang="en-US"/>
            </a:p>
          </p:txBody>
        </p:sp>
        <p:sp>
          <p:nvSpPr>
            <p:cNvPr id="11339" name="Rectangle 98"/>
            <p:cNvSpPr>
              <a:spLocks noChangeArrowheads="1"/>
            </p:cNvSpPr>
            <p:nvPr/>
          </p:nvSpPr>
          <p:spPr bwMode="auto">
            <a:xfrm>
              <a:off x="2031" y="1137"/>
              <a:ext cx="66"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ahoma" pitchFamily="34" charset="0"/>
                </a:rPr>
                <a:t>A</a:t>
              </a:r>
              <a:endParaRPr lang="en-US"/>
            </a:p>
          </p:txBody>
        </p:sp>
        <p:sp>
          <p:nvSpPr>
            <p:cNvPr id="11340" name="Oval 99"/>
            <p:cNvSpPr>
              <a:spLocks noChangeArrowheads="1"/>
            </p:cNvSpPr>
            <p:nvPr/>
          </p:nvSpPr>
          <p:spPr bwMode="auto">
            <a:xfrm>
              <a:off x="3364" y="1746"/>
              <a:ext cx="34" cy="35"/>
            </a:xfrm>
            <a:prstGeom prst="ellipse">
              <a:avLst/>
            </a:prstGeom>
            <a:solidFill>
              <a:srgbClr val="FF0000"/>
            </a:solidFill>
            <a:ln w="0">
              <a:solidFill>
                <a:srgbClr val="000000"/>
              </a:solidFill>
              <a:round/>
              <a:headEnd/>
              <a:tailEnd/>
            </a:ln>
          </p:spPr>
          <p:txBody>
            <a:bodyPr/>
            <a:lstStyle/>
            <a:p>
              <a:endParaRPr lang="en-US"/>
            </a:p>
          </p:txBody>
        </p:sp>
        <p:sp>
          <p:nvSpPr>
            <p:cNvPr id="11341" name="Rectangle 100"/>
            <p:cNvSpPr>
              <a:spLocks noChangeArrowheads="1"/>
            </p:cNvSpPr>
            <p:nvPr/>
          </p:nvSpPr>
          <p:spPr bwMode="auto">
            <a:xfrm>
              <a:off x="3433" y="1739"/>
              <a:ext cx="106"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11342" name="Oval 101"/>
            <p:cNvSpPr>
              <a:spLocks noChangeArrowheads="1"/>
            </p:cNvSpPr>
            <p:nvPr/>
          </p:nvSpPr>
          <p:spPr bwMode="auto">
            <a:xfrm>
              <a:off x="2127" y="1781"/>
              <a:ext cx="35" cy="34"/>
            </a:xfrm>
            <a:prstGeom prst="ellipse">
              <a:avLst/>
            </a:prstGeom>
            <a:solidFill>
              <a:srgbClr val="FF0000"/>
            </a:solidFill>
            <a:ln w="0">
              <a:solidFill>
                <a:srgbClr val="000000"/>
              </a:solidFill>
              <a:round/>
              <a:headEnd/>
              <a:tailEnd/>
            </a:ln>
          </p:spPr>
          <p:txBody>
            <a:bodyPr/>
            <a:lstStyle/>
            <a:p>
              <a:endParaRPr lang="en-US"/>
            </a:p>
          </p:txBody>
        </p:sp>
        <p:sp>
          <p:nvSpPr>
            <p:cNvPr id="11343" name="Rectangle 102"/>
            <p:cNvSpPr>
              <a:spLocks noChangeArrowheads="1"/>
            </p:cNvSpPr>
            <p:nvPr/>
          </p:nvSpPr>
          <p:spPr bwMode="auto">
            <a:xfrm>
              <a:off x="1996" y="1691"/>
              <a:ext cx="108"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11344" name="Oval 103"/>
            <p:cNvSpPr>
              <a:spLocks noChangeArrowheads="1"/>
            </p:cNvSpPr>
            <p:nvPr/>
          </p:nvSpPr>
          <p:spPr bwMode="auto">
            <a:xfrm>
              <a:off x="2673" y="1954"/>
              <a:ext cx="34" cy="34"/>
            </a:xfrm>
            <a:prstGeom prst="ellipse">
              <a:avLst/>
            </a:prstGeom>
            <a:solidFill>
              <a:srgbClr val="FF0000"/>
            </a:solidFill>
            <a:ln w="0">
              <a:solidFill>
                <a:srgbClr val="000000"/>
              </a:solidFill>
              <a:round/>
              <a:headEnd/>
              <a:tailEnd/>
            </a:ln>
          </p:spPr>
          <p:txBody>
            <a:bodyPr/>
            <a:lstStyle/>
            <a:p>
              <a:endParaRPr lang="en-US"/>
            </a:p>
          </p:txBody>
        </p:sp>
        <p:sp>
          <p:nvSpPr>
            <p:cNvPr id="11345" name="Rectangle 104"/>
            <p:cNvSpPr>
              <a:spLocks noChangeArrowheads="1"/>
            </p:cNvSpPr>
            <p:nvPr/>
          </p:nvSpPr>
          <p:spPr bwMode="auto">
            <a:xfrm>
              <a:off x="2735" y="1981"/>
              <a:ext cx="116"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11346" name="Oval 105"/>
            <p:cNvSpPr>
              <a:spLocks noChangeArrowheads="1"/>
            </p:cNvSpPr>
            <p:nvPr/>
          </p:nvSpPr>
          <p:spPr bwMode="auto">
            <a:xfrm>
              <a:off x="2818" y="1573"/>
              <a:ext cx="34" cy="35"/>
            </a:xfrm>
            <a:prstGeom prst="ellipse">
              <a:avLst/>
            </a:prstGeom>
            <a:solidFill>
              <a:srgbClr val="FF0000"/>
            </a:solidFill>
            <a:ln w="0">
              <a:solidFill>
                <a:srgbClr val="000000"/>
              </a:solidFill>
              <a:round/>
              <a:headEnd/>
              <a:tailEnd/>
            </a:ln>
          </p:spPr>
          <p:txBody>
            <a:bodyPr/>
            <a:lstStyle/>
            <a:p>
              <a:endParaRPr lang="en-US"/>
            </a:p>
          </p:txBody>
        </p:sp>
        <p:sp>
          <p:nvSpPr>
            <p:cNvPr id="11347" name="Rectangle 106"/>
            <p:cNvSpPr>
              <a:spLocks noChangeArrowheads="1"/>
            </p:cNvSpPr>
            <p:nvPr/>
          </p:nvSpPr>
          <p:spPr bwMode="auto">
            <a:xfrm>
              <a:off x="2887" y="1449"/>
              <a:ext cx="108"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grpSp>
      <p:sp>
        <p:nvSpPr>
          <p:cNvPr id="8299" name="Rectangle 107"/>
          <p:cNvSpPr>
            <a:spLocks noChangeArrowheads="1"/>
          </p:cNvSpPr>
          <p:nvPr/>
        </p:nvSpPr>
        <p:spPr bwMode="auto">
          <a:xfrm>
            <a:off x="323850" y="1268413"/>
            <a:ext cx="8424863" cy="647700"/>
          </a:xfrm>
          <a:prstGeom prst="rect">
            <a:avLst/>
          </a:prstGeom>
          <a:noFill/>
          <a:ln w="9525">
            <a:noFill/>
            <a:miter lim="800000"/>
            <a:headEnd/>
            <a:tailEnd/>
          </a:ln>
        </p:spPr>
        <p:txBody>
          <a:bodyPr wrap="none" anchor="ctr"/>
          <a:lstStyle/>
          <a:p>
            <a:pPr algn="ctr"/>
            <a:r>
              <a:rPr lang="en-US" sz="3600" b="1" dirty="0">
                <a:solidFill>
                  <a:srgbClr val="FF0000"/>
                </a:solidFill>
                <a:sym typeface="Wingdings" pitchFamily="2" charset="2"/>
              </a:rPr>
              <a:t></a:t>
            </a:r>
            <a:r>
              <a:rPr lang="en-US" sz="2000" dirty="0" err="1">
                <a:solidFill>
                  <a:srgbClr val="0000FF"/>
                </a:solidFill>
              </a:rPr>
              <a:t>Trong</a:t>
            </a:r>
            <a:r>
              <a:rPr lang="en-US" sz="2000" dirty="0">
                <a:solidFill>
                  <a:srgbClr val="0000FF"/>
                </a:solidFill>
              </a:rPr>
              <a:t> </a:t>
            </a:r>
            <a:r>
              <a:rPr lang="en-US" sz="2000" dirty="0" err="1">
                <a:solidFill>
                  <a:srgbClr val="0000FF"/>
                </a:solidFill>
              </a:rPr>
              <a:t>không</a:t>
            </a:r>
            <a:r>
              <a:rPr lang="en-US" sz="2000" dirty="0">
                <a:solidFill>
                  <a:srgbClr val="0000FF"/>
                </a:solidFill>
              </a:rPr>
              <a:t> </a:t>
            </a:r>
            <a:r>
              <a:rPr lang="en-US" sz="2000" dirty="0" err="1">
                <a:solidFill>
                  <a:srgbClr val="0000FF"/>
                </a:solidFill>
              </a:rPr>
              <a:t>gian</a:t>
            </a:r>
            <a:r>
              <a:rPr lang="en-US" sz="2000" dirty="0">
                <a:solidFill>
                  <a:srgbClr val="0000FF"/>
                </a:solidFill>
              </a:rPr>
              <a:t>, </a:t>
            </a:r>
            <a:r>
              <a:rPr lang="en-US" sz="2000" dirty="0" err="1">
                <a:solidFill>
                  <a:srgbClr val="0000FF"/>
                </a:solidFill>
              </a:rPr>
              <a:t>với</a:t>
            </a:r>
            <a:r>
              <a:rPr lang="en-US" sz="2000" dirty="0">
                <a:solidFill>
                  <a:srgbClr val="0000FF"/>
                </a:solidFill>
              </a:rPr>
              <a:t> </a:t>
            </a:r>
            <a:r>
              <a:rPr lang="en-US" sz="2000" dirty="0" err="1">
                <a:solidFill>
                  <a:srgbClr val="0000FF"/>
                </a:solidFill>
              </a:rPr>
              <a:t>hai</a:t>
            </a:r>
            <a:r>
              <a:rPr lang="en-US" sz="2000" dirty="0">
                <a:solidFill>
                  <a:srgbClr val="0000FF"/>
                </a:solidFill>
              </a:rPr>
              <a:t> </a:t>
            </a:r>
            <a:r>
              <a:rPr lang="en-US" sz="2000" dirty="0" err="1">
                <a:solidFill>
                  <a:srgbClr val="0000FF"/>
                </a:solidFill>
              </a:rPr>
              <a:t>đường</a:t>
            </a:r>
            <a:r>
              <a:rPr lang="en-US" sz="2000" dirty="0">
                <a:solidFill>
                  <a:srgbClr val="0000FF"/>
                </a:solidFill>
              </a:rPr>
              <a:t> </a:t>
            </a:r>
            <a:r>
              <a:rPr lang="en-US" sz="2000" dirty="0" err="1">
                <a:solidFill>
                  <a:srgbClr val="0000FF"/>
                </a:solidFill>
              </a:rPr>
              <a:t>thẳng</a:t>
            </a:r>
            <a:r>
              <a:rPr lang="en-US" sz="2000" dirty="0">
                <a:solidFill>
                  <a:srgbClr val="0000FF"/>
                </a:solidFill>
              </a:rPr>
              <a:t> </a:t>
            </a:r>
            <a:r>
              <a:rPr lang="en-US" sz="2000" dirty="0" err="1">
                <a:solidFill>
                  <a:srgbClr val="0000FF"/>
                </a:solidFill>
              </a:rPr>
              <a:t>phân</a:t>
            </a:r>
            <a:r>
              <a:rPr lang="en-US" sz="2000" dirty="0">
                <a:solidFill>
                  <a:srgbClr val="0000FF"/>
                </a:solidFill>
              </a:rPr>
              <a:t> </a:t>
            </a:r>
            <a:r>
              <a:rPr lang="en-US" sz="2000" dirty="0" err="1">
                <a:solidFill>
                  <a:srgbClr val="0000FF"/>
                </a:solidFill>
              </a:rPr>
              <a:t>biệt</a:t>
            </a:r>
            <a:r>
              <a:rPr lang="en-US" sz="2000" dirty="0">
                <a:solidFill>
                  <a:srgbClr val="0000FF"/>
                </a:solidFill>
              </a:rPr>
              <a:t> a, b </a:t>
            </a:r>
            <a:r>
              <a:rPr lang="en-US" sz="2000" dirty="0" err="1">
                <a:solidFill>
                  <a:srgbClr val="0000FF"/>
                </a:solidFill>
              </a:rPr>
              <a:t>chúng</a:t>
            </a:r>
            <a:r>
              <a:rPr lang="en-US" sz="2000" dirty="0">
                <a:solidFill>
                  <a:srgbClr val="0000FF"/>
                </a:solidFill>
              </a:rPr>
              <a:t> </a:t>
            </a:r>
            <a:r>
              <a:rPr lang="en-US" sz="2000" dirty="0" err="1">
                <a:solidFill>
                  <a:srgbClr val="0000FF"/>
                </a:solidFill>
              </a:rPr>
              <a:t>có</a:t>
            </a:r>
            <a:r>
              <a:rPr lang="en-US" sz="2000" dirty="0">
                <a:solidFill>
                  <a:srgbClr val="0000FF"/>
                </a:solidFill>
              </a:rPr>
              <a:t> </a:t>
            </a:r>
            <a:r>
              <a:rPr lang="en-US" sz="2000" dirty="0" err="1">
                <a:solidFill>
                  <a:srgbClr val="0000FF"/>
                </a:solidFill>
              </a:rPr>
              <a:t>thể</a:t>
            </a:r>
            <a:r>
              <a:rPr lang="en-US" sz="2000" dirty="0">
                <a:solidFill>
                  <a:srgbClr val="0000FF"/>
                </a:solidFill>
              </a:rPr>
              <a:t>: </a:t>
            </a:r>
          </a:p>
        </p:txBody>
      </p:sp>
      <p:sp>
        <p:nvSpPr>
          <p:cNvPr id="8300" name="Rectangle 108"/>
          <p:cNvSpPr>
            <a:spLocks noChangeArrowheads="1"/>
          </p:cNvSpPr>
          <p:nvPr/>
        </p:nvSpPr>
        <p:spPr bwMode="auto">
          <a:xfrm>
            <a:off x="5867400" y="5086350"/>
            <a:ext cx="3025775" cy="863600"/>
          </a:xfrm>
          <a:prstGeom prst="rect">
            <a:avLst/>
          </a:prstGeom>
          <a:gradFill rotWithShape="1">
            <a:gsLst>
              <a:gs pos="0">
                <a:srgbClr val="CCFF99"/>
              </a:gs>
              <a:gs pos="100000">
                <a:srgbClr val="888DF4"/>
              </a:gs>
            </a:gsLst>
            <a:path path="shape">
              <a:fillToRect l="50000" t="50000" r="50000" b="50000"/>
            </a:path>
          </a:gradFill>
          <a:ln w="9525">
            <a:noFill/>
            <a:miter lim="800000"/>
            <a:headEnd/>
            <a:tailEnd/>
          </a:ln>
        </p:spPr>
        <p:txBody>
          <a:bodyPr wrap="none" anchor="ctr"/>
          <a:lstStyle/>
          <a:p>
            <a:pPr algn="ctr"/>
            <a:r>
              <a:rPr lang="en-US" b="1" dirty="0" err="1"/>
              <a:t>Chéo</a:t>
            </a:r>
            <a:r>
              <a:rPr lang="en-US" b="1" dirty="0"/>
              <a:t> </a:t>
            </a:r>
            <a:r>
              <a:rPr lang="en-US" b="1" dirty="0" err="1"/>
              <a:t>nhau</a:t>
            </a:r>
            <a:r>
              <a:rPr lang="en-US" b="1" dirty="0"/>
              <a:t> </a:t>
            </a:r>
          </a:p>
          <a:p>
            <a:pPr algn="ctr"/>
            <a:r>
              <a:rPr lang="en-US" b="1" dirty="0"/>
              <a:t>(</a:t>
            </a:r>
            <a:r>
              <a:rPr lang="en-US" b="1" dirty="0" err="1"/>
              <a:t>không</a:t>
            </a:r>
            <a:r>
              <a:rPr lang="en-US" b="1" dirty="0"/>
              <a:t> </a:t>
            </a:r>
            <a:r>
              <a:rPr lang="en-US" b="1" dirty="0" err="1"/>
              <a:t>cùng</a:t>
            </a:r>
            <a:r>
              <a:rPr lang="en-US" b="1" dirty="0"/>
              <a:t> </a:t>
            </a:r>
            <a:r>
              <a:rPr lang="en-US" b="1" dirty="0" err="1"/>
              <a:t>nằm</a:t>
            </a:r>
            <a:r>
              <a:rPr lang="en-US" b="1" dirty="0"/>
              <a:t> </a:t>
            </a:r>
          </a:p>
          <a:p>
            <a:pPr algn="ctr"/>
            <a:r>
              <a:rPr lang="en-US" b="1" dirty="0" err="1"/>
              <a:t>trong</a:t>
            </a:r>
            <a:r>
              <a:rPr lang="en-US" b="1" dirty="0"/>
              <a:t> </a:t>
            </a:r>
            <a:r>
              <a:rPr lang="en-US" b="1" dirty="0" err="1"/>
              <a:t>một</a:t>
            </a:r>
            <a:r>
              <a:rPr lang="en-US" b="1" dirty="0"/>
              <a:t> </a:t>
            </a:r>
            <a:r>
              <a:rPr lang="en-US" b="1" dirty="0" err="1"/>
              <a:t>mặt</a:t>
            </a:r>
            <a:r>
              <a:rPr lang="en-US" b="1" dirty="0"/>
              <a:t> </a:t>
            </a:r>
            <a:r>
              <a:rPr lang="en-US" b="1" dirty="0" err="1"/>
              <a:t>phẳng</a:t>
            </a:r>
            <a:r>
              <a:rPr lang="en-US" b="1" dirty="0"/>
              <a:t> </a:t>
            </a:r>
            <a:r>
              <a:rPr lang="en-US" b="1" dirty="0" err="1"/>
              <a:t>nào</a:t>
            </a:r>
            <a:r>
              <a:rPr lang="en-US" b="1" dirty="0"/>
              <a:t>)</a:t>
            </a:r>
          </a:p>
        </p:txBody>
      </p:sp>
      <p:sp>
        <p:nvSpPr>
          <p:cNvPr id="8301" name="Rectangle 109"/>
          <p:cNvSpPr>
            <a:spLocks noChangeArrowheads="1"/>
          </p:cNvSpPr>
          <p:nvPr/>
        </p:nvSpPr>
        <p:spPr bwMode="auto">
          <a:xfrm>
            <a:off x="3348038" y="5086350"/>
            <a:ext cx="1944687" cy="863600"/>
          </a:xfrm>
          <a:prstGeom prst="rect">
            <a:avLst/>
          </a:prstGeom>
          <a:gradFill rotWithShape="1">
            <a:gsLst>
              <a:gs pos="0">
                <a:srgbClr val="CCFF99"/>
              </a:gs>
              <a:gs pos="100000">
                <a:srgbClr val="888DF4"/>
              </a:gs>
            </a:gsLst>
            <a:path path="shape">
              <a:fillToRect l="50000" t="50000" r="50000" b="50000"/>
            </a:path>
          </a:gradFill>
          <a:ln w="9525">
            <a:solidFill>
              <a:schemeClr val="tx1"/>
            </a:solidFill>
            <a:miter lim="800000"/>
            <a:headEnd/>
            <a:tailEnd/>
          </a:ln>
        </p:spPr>
        <p:txBody>
          <a:bodyPr wrap="none" anchor="ctr"/>
          <a:lstStyle/>
          <a:p>
            <a:pPr algn="ctr"/>
            <a:r>
              <a:rPr lang="en-US" b="1" dirty="0" err="1"/>
              <a:t>Cắt</a:t>
            </a:r>
            <a:r>
              <a:rPr lang="en-US" b="1" dirty="0"/>
              <a:t> </a:t>
            </a:r>
            <a:r>
              <a:rPr lang="en-US" b="1" dirty="0" err="1"/>
              <a:t>nhau</a:t>
            </a:r>
            <a:endParaRPr lang="en-US" b="1" dirty="0"/>
          </a:p>
        </p:txBody>
      </p:sp>
      <p:sp>
        <p:nvSpPr>
          <p:cNvPr id="8302" name="Rectangle 110"/>
          <p:cNvSpPr>
            <a:spLocks noChangeArrowheads="1"/>
          </p:cNvSpPr>
          <p:nvPr/>
        </p:nvSpPr>
        <p:spPr bwMode="auto">
          <a:xfrm>
            <a:off x="395288" y="5084763"/>
            <a:ext cx="1944687" cy="865187"/>
          </a:xfrm>
          <a:prstGeom prst="rect">
            <a:avLst/>
          </a:prstGeom>
          <a:gradFill rotWithShape="1">
            <a:gsLst>
              <a:gs pos="0">
                <a:srgbClr val="CCFF99"/>
              </a:gs>
              <a:gs pos="100000">
                <a:srgbClr val="888DF4"/>
              </a:gs>
            </a:gsLst>
            <a:path path="shape">
              <a:fillToRect l="50000" t="50000" r="50000" b="50000"/>
            </a:path>
          </a:gradFill>
          <a:ln w="9525">
            <a:solidFill>
              <a:schemeClr val="tx1"/>
            </a:solidFill>
            <a:miter lim="800000"/>
            <a:headEnd/>
            <a:tailEnd/>
          </a:ln>
        </p:spPr>
        <p:txBody>
          <a:bodyPr wrap="none" anchor="ctr"/>
          <a:lstStyle/>
          <a:p>
            <a:pPr algn="ctr"/>
            <a:r>
              <a:rPr lang="en-US" b="1"/>
              <a:t>Song song</a:t>
            </a:r>
          </a:p>
        </p:txBody>
      </p:sp>
      <p:grpSp>
        <p:nvGrpSpPr>
          <p:cNvPr id="11273" name="Group 111"/>
          <p:cNvGrpSpPr>
            <a:grpSpLocks/>
          </p:cNvGrpSpPr>
          <p:nvPr/>
        </p:nvGrpSpPr>
        <p:grpSpPr bwMode="auto">
          <a:xfrm>
            <a:off x="6022975" y="2420938"/>
            <a:ext cx="2797175" cy="2087562"/>
            <a:chOff x="3794" y="1525"/>
            <a:chExt cx="1762" cy="1315"/>
          </a:xfrm>
        </p:grpSpPr>
        <p:sp>
          <p:nvSpPr>
            <p:cNvPr id="11274" name="AutoShape 112"/>
            <p:cNvSpPr>
              <a:spLocks noChangeAspect="1" noChangeArrowheads="1" noTextEdit="1"/>
            </p:cNvSpPr>
            <p:nvPr/>
          </p:nvSpPr>
          <p:spPr bwMode="auto">
            <a:xfrm>
              <a:off x="3794" y="1525"/>
              <a:ext cx="1762" cy="1315"/>
            </a:xfrm>
            <a:prstGeom prst="rect">
              <a:avLst/>
            </a:prstGeom>
            <a:noFill/>
            <a:ln w="9525">
              <a:noFill/>
              <a:miter lim="800000"/>
              <a:headEnd/>
              <a:tailEnd/>
            </a:ln>
          </p:spPr>
          <p:txBody>
            <a:bodyPr/>
            <a:lstStyle/>
            <a:p>
              <a:endParaRPr lang="en-US"/>
            </a:p>
          </p:txBody>
        </p:sp>
        <p:sp>
          <p:nvSpPr>
            <p:cNvPr id="11275" name="Freeform 113"/>
            <p:cNvSpPr>
              <a:spLocks/>
            </p:cNvSpPr>
            <p:nvPr/>
          </p:nvSpPr>
          <p:spPr bwMode="auto">
            <a:xfrm>
              <a:off x="4141" y="1731"/>
              <a:ext cx="643" cy="725"/>
            </a:xfrm>
            <a:custGeom>
              <a:avLst/>
              <a:gdLst>
                <a:gd name="T0" fmla="*/ 0 w 776"/>
                <a:gd name="T1" fmla="*/ 233 h 822"/>
                <a:gd name="T2" fmla="*/ 0 w 776"/>
                <a:gd name="T3" fmla="*/ 822 h 822"/>
                <a:gd name="T4" fmla="*/ 776 w 776"/>
                <a:gd name="T5" fmla="*/ 590 h 822"/>
                <a:gd name="T6" fmla="*/ 776 w 776"/>
                <a:gd name="T7" fmla="*/ 0 h 822"/>
                <a:gd name="T8" fmla="*/ 0 w 776"/>
                <a:gd name="T9" fmla="*/ 233 h 822"/>
                <a:gd name="T10" fmla="*/ 0 60000 65536"/>
                <a:gd name="T11" fmla="*/ 0 60000 65536"/>
                <a:gd name="T12" fmla="*/ 0 60000 65536"/>
                <a:gd name="T13" fmla="*/ 0 60000 65536"/>
                <a:gd name="T14" fmla="*/ 0 60000 65536"/>
                <a:gd name="T15" fmla="*/ 0 w 776"/>
                <a:gd name="T16" fmla="*/ 0 h 822"/>
                <a:gd name="T17" fmla="*/ 776 w 776"/>
                <a:gd name="T18" fmla="*/ 822 h 822"/>
              </a:gdLst>
              <a:ahLst/>
              <a:cxnLst>
                <a:cxn ang="T10">
                  <a:pos x="T0" y="T1"/>
                </a:cxn>
                <a:cxn ang="T11">
                  <a:pos x="T2" y="T3"/>
                </a:cxn>
                <a:cxn ang="T12">
                  <a:pos x="T4" y="T5"/>
                </a:cxn>
                <a:cxn ang="T13">
                  <a:pos x="T6" y="T7"/>
                </a:cxn>
                <a:cxn ang="T14">
                  <a:pos x="T8" y="T9"/>
                </a:cxn>
              </a:cxnLst>
              <a:rect l="T15" t="T16" r="T17" b="T18"/>
              <a:pathLst>
                <a:path w="776" h="822">
                  <a:moveTo>
                    <a:pt x="0" y="233"/>
                  </a:moveTo>
                  <a:lnTo>
                    <a:pt x="0" y="822"/>
                  </a:lnTo>
                  <a:lnTo>
                    <a:pt x="776" y="590"/>
                  </a:lnTo>
                  <a:lnTo>
                    <a:pt x="776" y="0"/>
                  </a:lnTo>
                  <a:lnTo>
                    <a:pt x="0" y="233"/>
                  </a:lnTo>
                  <a:close/>
                </a:path>
              </a:pathLst>
            </a:custGeom>
            <a:solidFill>
              <a:srgbClr val="FCFCFC"/>
            </a:solidFill>
            <a:ln w="0">
              <a:solidFill>
                <a:srgbClr val="FCFCFC"/>
              </a:solidFill>
              <a:round/>
              <a:headEnd/>
              <a:tailEnd/>
            </a:ln>
          </p:spPr>
          <p:txBody>
            <a:bodyPr/>
            <a:lstStyle/>
            <a:p>
              <a:endParaRPr lang="en-US"/>
            </a:p>
          </p:txBody>
        </p:sp>
        <p:sp>
          <p:nvSpPr>
            <p:cNvPr id="11276" name="Freeform 114"/>
            <p:cNvSpPr>
              <a:spLocks/>
            </p:cNvSpPr>
            <p:nvPr/>
          </p:nvSpPr>
          <p:spPr bwMode="auto">
            <a:xfrm>
              <a:off x="4141" y="2251"/>
              <a:ext cx="1151" cy="376"/>
            </a:xfrm>
            <a:custGeom>
              <a:avLst/>
              <a:gdLst>
                <a:gd name="T0" fmla="*/ 0 w 1389"/>
                <a:gd name="T1" fmla="*/ 232 h 426"/>
                <a:gd name="T2" fmla="*/ 613 w 1389"/>
                <a:gd name="T3" fmla="*/ 426 h 426"/>
                <a:gd name="T4" fmla="*/ 1389 w 1389"/>
                <a:gd name="T5" fmla="*/ 194 h 426"/>
                <a:gd name="T6" fmla="*/ 776 w 1389"/>
                <a:gd name="T7" fmla="*/ 0 h 426"/>
                <a:gd name="T8" fmla="*/ 0 w 1389"/>
                <a:gd name="T9" fmla="*/ 232 h 426"/>
                <a:gd name="T10" fmla="*/ 0 60000 65536"/>
                <a:gd name="T11" fmla="*/ 0 60000 65536"/>
                <a:gd name="T12" fmla="*/ 0 60000 65536"/>
                <a:gd name="T13" fmla="*/ 0 60000 65536"/>
                <a:gd name="T14" fmla="*/ 0 60000 65536"/>
                <a:gd name="T15" fmla="*/ 0 w 1389"/>
                <a:gd name="T16" fmla="*/ 0 h 426"/>
                <a:gd name="T17" fmla="*/ 1389 w 1389"/>
                <a:gd name="T18" fmla="*/ 426 h 426"/>
              </a:gdLst>
              <a:ahLst/>
              <a:cxnLst>
                <a:cxn ang="T10">
                  <a:pos x="T0" y="T1"/>
                </a:cxn>
                <a:cxn ang="T11">
                  <a:pos x="T2" y="T3"/>
                </a:cxn>
                <a:cxn ang="T12">
                  <a:pos x="T4" y="T5"/>
                </a:cxn>
                <a:cxn ang="T13">
                  <a:pos x="T6" y="T7"/>
                </a:cxn>
                <a:cxn ang="T14">
                  <a:pos x="T8" y="T9"/>
                </a:cxn>
              </a:cxnLst>
              <a:rect l="T15" t="T16" r="T17" b="T18"/>
              <a:pathLst>
                <a:path w="1389" h="426">
                  <a:moveTo>
                    <a:pt x="0" y="232"/>
                  </a:moveTo>
                  <a:lnTo>
                    <a:pt x="613" y="426"/>
                  </a:lnTo>
                  <a:lnTo>
                    <a:pt x="1389" y="194"/>
                  </a:lnTo>
                  <a:lnTo>
                    <a:pt x="776" y="0"/>
                  </a:lnTo>
                  <a:lnTo>
                    <a:pt x="0" y="232"/>
                  </a:lnTo>
                  <a:close/>
                </a:path>
              </a:pathLst>
            </a:custGeom>
            <a:solidFill>
              <a:srgbClr val="FDFDFD"/>
            </a:solidFill>
            <a:ln w="0">
              <a:solidFill>
                <a:srgbClr val="FDFDFD"/>
              </a:solidFill>
              <a:round/>
              <a:headEnd/>
              <a:tailEnd/>
            </a:ln>
          </p:spPr>
          <p:txBody>
            <a:bodyPr/>
            <a:lstStyle/>
            <a:p>
              <a:endParaRPr lang="en-US"/>
            </a:p>
          </p:txBody>
        </p:sp>
        <p:sp>
          <p:nvSpPr>
            <p:cNvPr id="11277" name="Freeform 115"/>
            <p:cNvSpPr>
              <a:spLocks/>
            </p:cNvSpPr>
            <p:nvPr/>
          </p:nvSpPr>
          <p:spPr bwMode="auto">
            <a:xfrm>
              <a:off x="4649" y="1902"/>
              <a:ext cx="643" cy="725"/>
            </a:xfrm>
            <a:custGeom>
              <a:avLst/>
              <a:gdLst>
                <a:gd name="T0" fmla="*/ 0 w 776"/>
                <a:gd name="T1" fmla="*/ 233 h 822"/>
                <a:gd name="T2" fmla="*/ 776 w 776"/>
                <a:gd name="T3" fmla="*/ 0 h 822"/>
                <a:gd name="T4" fmla="*/ 776 w 776"/>
                <a:gd name="T5" fmla="*/ 590 h 822"/>
                <a:gd name="T6" fmla="*/ 0 w 776"/>
                <a:gd name="T7" fmla="*/ 822 h 822"/>
                <a:gd name="T8" fmla="*/ 0 w 776"/>
                <a:gd name="T9" fmla="*/ 233 h 822"/>
                <a:gd name="T10" fmla="*/ 0 60000 65536"/>
                <a:gd name="T11" fmla="*/ 0 60000 65536"/>
                <a:gd name="T12" fmla="*/ 0 60000 65536"/>
                <a:gd name="T13" fmla="*/ 0 60000 65536"/>
                <a:gd name="T14" fmla="*/ 0 60000 65536"/>
                <a:gd name="T15" fmla="*/ 0 w 776"/>
                <a:gd name="T16" fmla="*/ 0 h 822"/>
                <a:gd name="T17" fmla="*/ 776 w 776"/>
                <a:gd name="T18" fmla="*/ 822 h 822"/>
              </a:gdLst>
              <a:ahLst/>
              <a:cxnLst>
                <a:cxn ang="T10">
                  <a:pos x="T0" y="T1"/>
                </a:cxn>
                <a:cxn ang="T11">
                  <a:pos x="T2" y="T3"/>
                </a:cxn>
                <a:cxn ang="T12">
                  <a:pos x="T4" y="T5"/>
                </a:cxn>
                <a:cxn ang="T13">
                  <a:pos x="T6" y="T7"/>
                </a:cxn>
                <a:cxn ang="T14">
                  <a:pos x="T8" y="T9"/>
                </a:cxn>
              </a:cxnLst>
              <a:rect l="T15" t="T16" r="T17" b="T18"/>
              <a:pathLst>
                <a:path w="776" h="822">
                  <a:moveTo>
                    <a:pt x="0" y="233"/>
                  </a:moveTo>
                  <a:lnTo>
                    <a:pt x="776" y="0"/>
                  </a:lnTo>
                  <a:lnTo>
                    <a:pt x="776" y="590"/>
                  </a:lnTo>
                  <a:lnTo>
                    <a:pt x="0" y="822"/>
                  </a:lnTo>
                  <a:lnTo>
                    <a:pt x="0" y="233"/>
                  </a:lnTo>
                  <a:close/>
                </a:path>
              </a:pathLst>
            </a:custGeom>
            <a:solidFill>
              <a:srgbClr val="CCC653"/>
            </a:solidFill>
            <a:ln w="0">
              <a:solidFill>
                <a:srgbClr val="CCC653"/>
              </a:solidFill>
              <a:round/>
              <a:headEnd/>
              <a:tailEnd/>
            </a:ln>
          </p:spPr>
          <p:txBody>
            <a:bodyPr/>
            <a:lstStyle/>
            <a:p>
              <a:endParaRPr lang="en-US"/>
            </a:p>
          </p:txBody>
        </p:sp>
        <p:sp>
          <p:nvSpPr>
            <p:cNvPr id="11278" name="Freeform 116"/>
            <p:cNvSpPr>
              <a:spLocks/>
            </p:cNvSpPr>
            <p:nvPr/>
          </p:nvSpPr>
          <p:spPr bwMode="auto">
            <a:xfrm>
              <a:off x="4141" y="1731"/>
              <a:ext cx="1151" cy="376"/>
            </a:xfrm>
            <a:custGeom>
              <a:avLst/>
              <a:gdLst>
                <a:gd name="T0" fmla="*/ 0 w 1389"/>
                <a:gd name="T1" fmla="*/ 233 h 427"/>
                <a:gd name="T2" fmla="*/ 613 w 1389"/>
                <a:gd name="T3" fmla="*/ 427 h 427"/>
                <a:gd name="T4" fmla="*/ 1389 w 1389"/>
                <a:gd name="T5" fmla="*/ 194 h 427"/>
                <a:gd name="T6" fmla="*/ 776 w 1389"/>
                <a:gd name="T7" fmla="*/ 0 h 427"/>
                <a:gd name="T8" fmla="*/ 0 w 1389"/>
                <a:gd name="T9" fmla="*/ 233 h 427"/>
                <a:gd name="T10" fmla="*/ 0 60000 65536"/>
                <a:gd name="T11" fmla="*/ 0 60000 65536"/>
                <a:gd name="T12" fmla="*/ 0 60000 65536"/>
                <a:gd name="T13" fmla="*/ 0 60000 65536"/>
                <a:gd name="T14" fmla="*/ 0 60000 65536"/>
                <a:gd name="T15" fmla="*/ 0 w 1389"/>
                <a:gd name="T16" fmla="*/ 0 h 427"/>
                <a:gd name="T17" fmla="*/ 1389 w 1389"/>
                <a:gd name="T18" fmla="*/ 427 h 427"/>
              </a:gdLst>
              <a:ahLst/>
              <a:cxnLst>
                <a:cxn ang="T10">
                  <a:pos x="T0" y="T1"/>
                </a:cxn>
                <a:cxn ang="T11">
                  <a:pos x="T2" y="T3"/>
                </a:cxn>
                <a:cxn ang="T12">
                  <a:pos x="T4" y="T5"/>
                </a:cxn>
                <a:cxn ang="T13">
                  <a:pos x="T6" y="T7"/>
                </a:cxn>
                <a:cxn ang="T14">
                  <a:pos x="T8" y="T9"/>
                </a:cxn>
              </a:cxnLst>
              <a:rect l="T15" t="T16" r="T17" b="T18"/>
              <a:pathLst>
                <a:path w="1389" h="427">
                  <a:moveTo>
                    <a:pt x="0" y="233"/>
                  </a:moveTo>
                  <a:lnTo>
                    <a:pt x="613" y="427"/>
                  </a:lnTo>
                  <a:lnTo>
                    <a:pt x="1389" y="194"/>
                  </a:lnTo>
                  <a:lnTo>
                    <a:pt x="776" y="0"/>
                  </a:lnTo>
                  <a:lnTo>
                    <a:pt x="0" y="233"/>
                  </a:lnTo>
                  <a:close/>
                </a:path>
              </a:pathLst>
            </a:custGeom>
            <a:solidFill>
              <a:srgbClr val="ABE4E4"/>
            </a:solidFill>
            <a:ln w="0">
              <a:solidFill>
                <a:srgbClr val="ABE4E4"/>
              </a:solidFill>
              <a:round/>
              <a:headEnd/>
              <a:tailEnd/>
            </a:ln>
          </p:spPr>
          <p:txBody>
            <a:bodyPr/>
            <a:lstStyle/>
            <a:p>
              <a:endParaRPr lang="en-US"/>
            </a:p>
          </p:txBody>
        </p:sp>
        <p:sp>
          <p:nvSpPr>
            <p:cNvPr id="11279" name="Line 117"/>
            <p:cNvSpPr>
              <a:spLocks noChangeShapeType="1"/>
            </p:cNvSpPr>
            <p:nvPr/>
          </p:nvSpPr>
          <p:spPr bwMode="auto">
            <a:xfrm>
              <a:off x="4141" y="2456"/>
              <a:ext cx="508" cy="171"/>
            </a:xfrm>
            <a:prstGeom prst="line">
              <a:avLst/>
            </a:prstGeom>
            <a:noFill/>
            <a:ln w="12700">
              <a:solidFill>
                <a:srgbClr val="000080"/>
              </a:solidFill>
              <a:round/>
              <a:headEnd/>
              <a:tailEnd/>
            </a:ln>
          </p:spPr>
          <p:txBody>
            <a:bodyPr/>
            <a:lstStyle/>
            <a:p>
              <a:endParaRPr lang="en-US"/>
            </a:p>
          </p:txBody>
        </p:sp>
        <p:sp>
          <p:nvSpPr>
            <p:cNvPr id="11280" name="Line 118"/>
            <p:cNvSpPr>
              <a:spLocks noChangeShapeType="1"/>
            </p:cNvSpPr>
            <p:nvPr/>
          </p:nvSpPr>
          <p:spPr bwMode="auto">
            <a:xfrm flipH="1">
              <a:off x="4141" y="2251"/>
              <a:ext cx="643" cy="205"/>
            </a:xfrm>
            <a:prstGeom prst="line">
              <a:avLst/>
            </a:prstGeom>
            <a:noFill/>
            <a:ln w="0">
              <a:solidFill>
                <a:srgbClr val="000080"/>
              </a:solidFill>
              <a:prstDash val="sysDot"/>
              <a:round/>
              <a:headEnd/>
              <a:tailEnd/>
            </a:ln>
          </p:spPr>
          <p:txBody>
            <a:bodyPr/>
            <a:lstStyle/>
            <a:p>
              <a:endParaRPr lang="en-US"/>
            </a:p>
          </p:txBody>
        </p:sp>
        <p:sp>
          <p:nvSpPr>
            <p:cNvPr id="11281" name="Line 119"/>
            <p:cNvSpPr>
              <a:spLocks noChangeShapeType="1"/>
            </p:cNvSpPr>
            <p:nvPr/>
          </p:nvSpPr>
          <p:spPr bwMode="auto">
            <a:xfrm>
              <a:off x="4784" y="2251"/>
              <a:ext cx="508" cy="172"/>
            </a:xfrm>
            <a:prstGeom prst="line">
              <a:avLst/>
            </a:prstGeom>
            <a:noFill/>
            <a:ln w="0">
              <a:solidFill>
                <a:srgbClr val="000080"/>
              </a:solidFill>
              <a:prstDash val="sysDot"/>
              <a:round/>
              <a:headEnd/>
              <a:tailEnd/>
            </a:ln>
          </p:spPr>
          <p:txBody>
            <a:bodyPr/>
            <a:lstStyle/>
            <a:p>
              <a:endParaRPr lang="en-US"/>
            </a:p>
          </p:txBody>
        </p:sp>
        <p:sp>
          <p:nvSpPr>
            <p:cNvPr id="11282" name="Line 120"/>
            <p:cNvSpPr>
              <a:spLocks noChangeShapeType="1"/>
            </p:cNvSpPr>
            <p:nvPr/>
          </p:nvSpPr>
          <p:spPr bwMode="auto">
            <a:xfrm flipH="1">
              <a:off x="4649" y="2423"/>
              <a:ext cx="643" cy="204"/>
            </a:xfrm>
            <a:prstGeom prst="line">
              <a:avLst/>
            </a:prstGeom>
            <a:noFill/>
            <a:ln w="36513">
              <a:solidFill>
                <a:srgbClr val="FF0000"/>
              </a:solidFill>
              <a:round/>
              <a:headEnd/>
              <a:tailEnd/>
            </a:ln>
          </p:spPr>
          <p:txBody>
            <a:bodyPr/>
            <a:lstStyle/>
            <a:p>
              <a:endParaRPr lang="en-US"/>
            </a:p>
          </p:txBody>
        </p:sp>
        <p:sp>
          <p:nvSpPr>
            <p:cNvPr id="11283" name="Line 121"/>
            <p:cNvSpPr>
              <a:spLocks noChangeShapeType="1"/>
            </p:cNvSpPr>
            <p:nvPr/>
          </p:nvSpPr>
          <p:spPr bwMode="auto">
            <a:xfrm>
              <a:off x="4141" y="1936"/>
              <a:ext cx="508" cy="171"/>
            </a:xfrm>
            <a:prstGeom prst="line">
              <a:avLst/>
            </a:prstGeom>
            <a:noFill/>
            <a:ln w="36513">
              <a:solidFill>
                <a:srgbClr val="FF0000"/>
              </a:solidFill>
              <a:round/>
              <a:headEnd/>
              <a:tailEnd/>
            </a:ln>
          </p:spPr>
          <p:txBody>
            <a:bodyPr/>
            <a:lstStyle/>
            <a:p>
              <a:endParaRPr lang="en-US"/>
            </a:p>
          </p:txBody>
        </p:sp>
        <p:sp>
          <p:nvSpPr>
            <p:cNvPr id="11284" name="Line 122"/>
            <p:cNvSpPr>
              <a:spLocks noChangeShapeType="1"/>
            </p:cNvSpPr>
            <p:nvPr/>
          </p:nvSpPr>
          <p:spPr bwMode="auto">
            <a:xfrm flipH="1">
              <a:off x="4141" y="1731"/>
              <a:ext cx="643" cy="205"/>
            </a:xfrm>
            <a:prstGeom prst="line">
              <a:avLst/>
            </a:prstGeom>
            <a:noFill/>
            <a:ln w="12700">
              <a:solidFill>
                <a:srgbClr val="000080"/>
              </a:solidFill>
              <a:round/>
              <a:headEnd/>
              <a:tailEnd/>
            </a:ln>
          </p:spPr>
          <p:txBody>
            <a:bodyPr/>
            <a:lstStyle/>
            <a:p>
              <a:endParaRPr lang="en-US"/>
            </a:p>
          </p:txBody>
        </p:sp>
        <p:sp>
          <p:nvSpPr>
            <p:cNvPr id="11285" name="Line 123"/>
            <p:cNvSpPr>
              <a:spLocks noChangeShapeType="1"/>
            </p:cNvSpPr>
            <p:nvPr/>
          </p:nvSpPr>
          <p:spPr bwMode="auto">
            <a:xfrm>
              <a:off x="4784" y="1731"/>
              <a:ext cx="508" cy="171"/>
            </a:xfrm>
            <a:prstGeom prst="line">
              <a:avLst/>
            </a:prstGeom>
            <a:noFill/>
            <a:ln w="12700">
              <a:solidFill>
                <a:srgbClr val="000080"/>
              </a:solidFill>
              <a:round/>
              <a:headEnd/>
              <a:tailEnd/>
            </a:ln>
          </p:spPr>
          <p:txBody>
            <a:bodyPr/>
            <a:lstStyle/>
            <a:p>
              <a:endParaRPr lang="en-US"/>
            </a:p>
          </p:txBody>
        </p:sp>
        <p:sp>
          <p:nvSpPr>
            <p:cNvPr id="11286" name="Line 124"/>
            <p:cNvSpPr>
              <a:spLocks noChangeShapeType="1"/>
            </p:cNvSpPr>
            <p:nvPr/>
          </p:nvSpPr>
          <p:spPr bwMode="auto">
            <a:xfrm flipH="1">
              <a:off x="4649" y="1902"/>
              <a:ext cx="643" cy="205"/>
            </a:xfrm>
            <a:prstGeom prst="line">
              <a:avLst/>
            </a:prstGeom>
            <a:noFill/>
            <a:ln w="12700">
              <a:solidFill>
                <a:srgbClr val="000080"/>
              </a:solidFill>
              <a:round/>
              <a:headEnd/>
              <a:tailEnd/>
            </a:ln>
          </p:spPr>
          <p:txBody>
            <a:bodyPr/>
            <a:lstStyle/>
            <a:p>
              <a:endParaRPr lang="en-US"/>
            </a:p>
          </p:txBody>
        </p:sp>
        <p:sp>
          <p:nvSpPr>
            <p:cNvPr id="11287" name="Line 125"/>
            <p:cNvSpPr>
              <a:spLocks noChangeShapeType="1"/>
            </p:cNvSpPr>
            <p:nvPr/>
          </p:nvSpPr>
          <p:spPr bwMode="auto">
            <a:xfrm>
              <a:off x="4141" y="1936"/>
              <a:ext cx="1" cy="520"/>
            </a:xfrm>
            <a:prstGeom prst="line">
              <a:avLst/>
            </a:prstGeom>
            <a:noFill/>
            <a:ln w="12700">
              <a:solidFill>
                <a:srgbClr val="000080"/>
              </a:solidFill>
              <a:round/>
              <a:headEnd/>
              <a:tailEnd/>
            </a:ln>
          </p:spPr>
          <p:txBody>
            <a:bodyPr/>
            <a:lstStyle/>
            <a:p>
              <a:endParaRPr lang="en-US"/>
            </a:p>
          </p:txBody>
        </p:sp>
        <p:sp>
          <p:nvSpPr>
            <p:cNvPr id="11288" name="Line 126"/>
            <p:cNvSpPr>
              <a:spLocks noChangeShapeType="1"/>
            </p:cNvSpPr>
            <p:nvPr/>
          </p:nvSpPr>
          <p:spPr bwMode="auto">
            <a:xfrm>
              <a:off x="4649" y="2107"/>
              <a:ext cx="1" cy="520"/>
            </a:xfrm>
            <a:prstGeom prst="line">
              <a:avLst/>
            </a:prstGeom>
            <a:noFill/>
            <a:ln w="12700">
              <a:solidFill>
                <a:srgbClr val="000080"/>
              </a:solidFill>
              <a:round/>
              <a:headEnd/>
              <a:tailEnd/>
            </a:ln>
          </p:spPr>
          <p:txBody>
            <a:bodyPr/>
            <a:lstStyle/>
            <a:p>
              <a:endParaRPr lang="en-US"/>
            </a:p>
          </p:txBody>
        </p:sp>
        <p:sp>
          <p:nvSpPr>
            <p:cNvPr id="11289" name="Line 127"/>
            <p:cNvSpPr>
              <a:spLocks noChangeShapeType="1"/>
            </p:cNvSpPr>
            <p:nvPr/>
          </p:nvSpPr>
          <p:spPr bwMode="auto">
            <a:xfrm>
              <a:off x="5292" y="1902"/>
              <a:ext cx="1" cy="521"/>
            </a:xfrm>
            <a:prstGeom prst="line">
              <a:avLst/>
            </a:prstGeom>
            <a:noFill/>
            <a:ln w="12700">
              <a:solidFill>
                <a:srgbClr val="000080"/>
              </a:solidFill>
              <a:round/>
              <a:headEnd/>
              <a:tailEnd/>
            </a:ln>
          </p:spPr>
          <p:txBody>
            <a:bodyPr/>
            <a:lstStyle/>
            <a:p>
              <a:endParaRPr lang="en-US"/>
            </a:p>
          </p:txBody>
        </p:sp>
        <p:sp>
          <p:nvSpPr>
            <p:cNvPr id="11290" name="Line 128"/>
            <p:cNvSpPr>
              <a:spLocks noChangeShapeType="1"/>
            </p:cNvSpPr>
            <p:nvPr/>
          </p:nvSpPr>
          <p:spPr bwMode="auto">
            <a:xfrm>
              <a:off x="4784" y="1731"/>
              <a:ext cx="1" cy="520"/>
            </a:xfrm>
            <a:prstGeom prst="line">
              <a:avLst/>
            </a:prstGeom>
            <a:noFill/>
            <a:ln w="0">
              <a:solidFill>
                <a:srgbClr val="000080"/>
              </a:solidFill>
              <a:prstDash val="sysDot"/>
              <a:round/>
              <a:headEnd/>
              <a:tailEnd/>
            </a:ln>
          </p:spPr>
          <p:txBody>
            <a:bodyPr/>
            <a:lstStyle/>
            <a:p>
              <a:endParaRPr lang="en-US"/>
            </a:p>
          </p:txBody>
        </p:sp>
        <p:sp>
          <p:nvSpPr>
            <p:cNvPr id="11291" name="Line 129"/>
            <p:cNvSpPr>
              <a:spLocks noChangeShapeType="1"/>
            </p:cNvSpPr>
            <p:nvPr/>
          </p:nvSpPr>
          <p:spPr bwMode="auto">
            <a:xfrm flipH="1">
              <a:off x="4347" y="2361"/>
              <a:ext cx="1132" cy="363"/>
            </a:xfrm>
            <a:prstGeom prst="line">
              <a:avLst/>
            </a:prstGeom>
            <a:noFill/>
            <a:ln w="36513">
              <a:solidFill>
                <a:srgbClr val="0000FF"/>
              </a:solidFill>
              <a:round/>
              <a:headEnd/>
              <a:tailEnd/>
            </a:ln>
          </p:spPr>
          <p:txBody>
            <a:bodyPr/>
            <a:lstStyle/>
            <a:p>
              <a:endParaRPr lang="en-US"/>
            </a:p>
          </p:txBody>
        </p:sp>
        <p:sp>
          <p:nvSpPr>
            <p:cNvPr id="11292" name="Rectangle 130"/>
            <p:cNvSpPr>
              <a:spLocks noChangeArrowheads="1"/>
            </p:cNvSpPr>
            <p:nvPr/>
          </p:nvSpPr>
          <p:spPr bwMode="auto">
            <a:xfrm>
              <a:off x="4321" y="2523"/>
              <a:ext cx="91" cy="173"/>
            </a:xfrm>
            <a:prstGeom prst="rect">
              <a:avLst/>
            </a:prstGeom>
            <a:noFill/>
            <a:ln w="9525">
              <a:noFill/>
              <a:miter lim="800000"/>
              <a:headEnd/>
              <a:tailEnd/>
            </a:ln>
          </p:spPr>
          <p:txBody>
            <a:bodyPr wrap="none" lIns="0" tIns="0" rIns="0" bIns="0">
              <a:spAutoFit/>
            </a:bodyPr>
            <a:lstStyle/>
            <a:p>
              <a:r>
                <a:rPr lang="en-US" b="1">
                  <a:solidFill>
                    <a:srgbClr val="0000FF"/>
                  </a:solidFill>
                  <a:latin typeface="Tahoma" pitchFamily="34" charset="0"/>
                </a:rPr>
                <a:t>b</a:t>
              </a:r>
              <a:endParaRPr lang="en-US"/>
            </a:p>
          </p:txBody>
        </p:sp>
        <p:sp>
          <p:nvSpPr>
            <p:cNvPr id="11293" name="Line 131"/>
            <p:cNvSpPr>
              <a:spLocks noChangeShapeType="1"/>
            </p:cNvSpPr>
            <p:nvPr/>
          </p:nvSpPr>
          <p:spPr bwMode="auto">
            <a:xfrm>
              <a:off x="3871" y="1847"/>
              <a:ext cx="855" cy="288"/>
            </a:xfrm>
            <a:prstGeom prst="line">
              <a:avLst/>
            </a:prstGeom>
            <a:noFill/>
            <a:ln w="36513">
              <a:solidFill>
                <a:srgbClr val="FF0000"/>
              </a:solidFill>
              <a:round/>
              <a:headEnd/>
              <a:tailEnd/>
            </a:ln>
          </p:spPr>
          <p:txBody>
            <a:bodyPr/>
            <a:lstStyle/>
            <a:p>
              <a:endParaRPr lang="en-US"/>
            </a:p>
          </p:txBody>
        </p:sp>
        <p:sp>
          <p:nvSpPr>
            <p:cNvPr id="11294" name="Rectangle 132"/>
            <p:cNvSpPr>
              <a:spLocks noChangeArrowheads="1"/>
            </p:cNvSpPr>
            <p:nvPr/>
          </p:nvSpPr>
          <p:spPr bwMode="auto">
            <a:xfrm>
              <a:off x="3922" y="1663"/>
              <a:ext cx="86" cy="173"/>
            </a:xfrm>
            <a:prstGeom prst="rect">
              <a:avLst/>
            </a:prstGeom>
            <a:noFill/>
            <a:ln w="9525">
              <a:noFill/>
              <a:miter lim="800000"/>
              <a:headEnd/>
              <a:tailEnd/>
            </a:ln>
          </p:spPr>
          <p:txBody>
            <a:bodyPr wrap="none" lIns="0" tIns="0" rIns="0" bIns="0">
              <a:spAutoFit/>
            </a:bodyPr>
            <a:lstStyle/>
            <a:p>
              <a:r>
                <a:rPr lang="en-US" b="1">
                  <a:solidFill>
                    <a:srgbClr val="FF0000"/>
                  </a:solidFill>
                  <a:latin typeface="Tahoma" pitchFamily="34" charset="0"/>
                </a:rPr>
                <a:t>a</a:t>
              </a:r>
              <a:endParaRPr lang="en-US"/>
            </a:p>
          </p:txBody>
        </p:sp>
        <p:sp>
          <p:nvSpPr>
            <p:cNvPr id="11295" name="Oval 133"/>
            <p:cNvSpPr>
              <a:spLocks noChangeArrowheads="1"/>
            </p:cNvSpPr>
            <p:nvPr/>
          </p:nvSpPr>
          <p:spPr bwMode="auto">
            <a:xfrm>
              <a:off x="5279" y="1888"/>
              <a:ext cx="33" cy="34"/>
            </a:xfrm>
            <a:prstGeom prst="ellipse">
              <a:avLst/>
            </a:prstGeom>
            <a:solidFill>
              <a:srgbClr val="FF0000"/>
            </a:solidFill>
            <a:ln w="0">
              <a:solidFill>
                <a:srgbClr val="000000"/>
              </a:solidFill>
              <a:round/>
              <a:headEnd/>
              <a:tailEnd/>
            </a:ln>
          </p:spPr>
          <p:txBody>
            <a:bodyPr/>
            <a:lstStyle/>
            <a:p>
              <a:endParaRPr lang="en-US"/>
            </a:p>
          </p:txBody>
        </p:sp>
        <p:sp>
          <p:nvSpPr>
            <p:cNvPr id="11296" name="Rectangle 134"/>
            <p:cNvSpPr>
              <a:spLocks noChangeArrowheads="1"/>
            </p:cNvSpPr>
            <p:nvPr/>
          </p:nvSpPr>
          <p:spPr bwMode="auto">
            <a:xfrm>
              <a:off x="5337" y="1820"/>
              <a:ext cx="85"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1297" name="Oval 135"/>
            <p:cNvSpPr>
              <a:spLocks noChangeArrowheads="1"/>
            </p:cNvSpPr>
            <p:nvPr/>
          </p:nvSpPr>
          <p:spPr bwMode="auto">
            <a:xfrm>
              <a:off x="4771" y="1717"/>
              <a:ext cx="32" cy="34"/>
            </a:xfrm>
            <a:prstGeom prst="ellipse">
              <a:avLst/>
            </a:prstGeom>
            <a:solidFill>
              <a:srgbClr val="FF0000"/>
            </a:solidFill>
            <a:ln w="0">
              <a:solidFill>
                <a:srgbClr val="000000"/>
              </a:solidFill>
              <a:round/>
              <a:headEnd/>
              <a:tailEnd/>
            </a:ln>
          </p:spPr>
          <p:txBody>
            <a:bodyPr/>
            <a:lstStyle/>
            <a:p>
              <a:endParaRPr lang="en-US"/>
            </a:p>
          </p:txBody>
        </p:sp>
        <p:sp>
          <p:nvSpPr>
            <p:cNvPr id="11298" name="Rectangle 136"/>
            <p:cNvSpPr>
              <a:spLocks noChangeArrowheads="1"/>
            </p:cNvSpPr>
            <p:nvPr/>
          </p:nvSpPr>
          <p:spPr bwMode="auto">
            <a:xfrm>
              <a:off x="4823" y="1594"/>
              <a:ext cx="88"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sp>
          <p:nvSpPr>
            <p:cNvPr id="11299" name="Oval 137"/>
            <p:cNvSpPr>
              <a:spLocks noChangeArrowheads="1"/>
            </p:cNvSpPr>
            <p:nvPr/>
          </p:nvSpPr>
          <p:spPr bwMode="auto">
            <a:xfrm>
              <a:off x="4636" y="2093"/>
              <a:ext cx="32" cy="35"/>
            </a:xfrm>
            <a:prstGeom prst="ellipse">
              <a:avLst/>
            </a:prstGeom>
            <a:solidFill>
              <a:srgbClr val="FF0000"/>
            </a:solidFill>
            <a:ln w="0">
              <a:solidFill>
                <a:srgbClr val="000000"/>
              </a:solidFill>
              <a:round/>
              <a:headEnd/>
              <a:tailEnd/>
            </a:ln>
          </p:spPr>
          <p:txBody>
            <a:bodyPr/>
            <a:lstStyle/>
            <a:p>
              <a:endParaRPr lang="en-US"/>
            </a:p>
          </p:txBody>
        </p:sp>
        <p:sp>
          <p:nvSpPr>
            <p:cNvPr id="11300" name="Rectangle 138"/>
            <p:cNvSpPr>
              <a:spLocks noChangeArrowheads="1"/>
            </p:cNvSpPr>
            <p:nvPr/>
          </p:nvSpPr>
          <p:spPr bwMode="auto">
            <a:xfrm>
              <a:off x="4527" y="2093"/>
              <a:ext cx="97"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11301" name="Oval 139"/>
            <p:cNvSpPr>
              <a:spLocks noChangeArrowheads="1"/>
            </p:cNvSpPr>
            <p:nvPr/>
          </p:nvSpPr>
          <p:spPr bwMode="auto">
            <a:xfrm>
              <a:off x="4128" y="1922"/>
              <a:ext cx="32" cy="35"/>
            </a:xfrm>
            <a:prstGeom prst="ellipse">
              <a:avLst/>
            </a:prstGeom>
            <a:solidFill>
              <a:srgbClr val="FF0000"/>
            </a:solidFill>
            <a:ln w="0">
              <a:solidFill>
                <a:srgbClr val="000000"/>
              </a:solidFill>
              <a:round/>
              <a:headEnd/>
              <a:tailEnd/>
            </a:ln>
          </p:spPr>
          <p:txBody>
            <a:bodyPr/>
            <a:lstStyle/>
            <a:p>
              <a:endParaRPr lang="en-US"/>
            </a:p>
          </p:txBody>
        </p:sp>
        <p:sp>
          <p:nvSpPr>
            <p:cNvPr id="11302" name="Rectangle 140"/>
            <p:cNvSpPr>
              <a:spLocks noChangeArrowheads="1"/>
            </p:cNvSpPr>
            <p:nvPr/>
          </p:nvSpPr>
          <p:spPr bwMode="auto">
            <a:xfrm>
              <a:off x="4014" y="1929"/>
              <a:ext cx="77"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11303" name="Oval 141"/>
            <p:cNvSpPr>
              <a:spLocks noChangeArrowheads="1"/>
            </p:cNvSpPr>
            <p:nvPr/>
          </p:nvSpPr>
          <p:spPr bwMode="auto">
            <a:xfrm>
              <a:off x="5279" y="2408"/>
              <a:ext cx="33" cy="35"/>
            </a:xfrm>
            <a:prstGeom prst="ellipse">
              <a:avLst/>
            </a:prstGeom>
            <a:solidFill>
              <a:srgbClr val="FF0000"/>
            </a:solidFill>
            <a:ln w="0">
              <a:solidFill>
                <a:srgbClr val="000000"/>
              </a:solidFill>
              <a:round/>
              <a:headEnd/>
              <a:tailEnd/>
            </a:ln>
          </p:spPr>
          <p:txBody>
            <a:bodyPr/>
            <a:lstStyle/>
            <a:p>
              <a:endParaRPr lang="en-US"/>
            </a:p>
          </p:txBody>
        </p:sp>
        <p:sp>
          <p:nvSpPr>
            <p:cNvPr id="11304" name="Rectangle 142"/>
            <p:cNvSpPr>
              <a:spLocks noChangeArrowheads="1"/>
            </p:cNvSpPr>
            <p:nvPr/>
          </p:nvSpPr>
          <p:spPr bwMode="auto">
            <a:xfrm>
              <a:off x="5305" y="2455"/>
              <a:ext cx="120"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11305" name="Oval 143"/>
            <p:cNvSpPr>
              <a:spLocks noChangeArrowheads="1"/>
            </p:cNvSpPr>
            <p:nvPr/>
          </p:nvSpPr>
          <p:spPr bwMode="auto">
            <a:xfrm>
              <a:off x="4128" y="2443"/>
              <a:ext cx="32" cy="34"/>
            </a:xfrm>
            <a:prstGeom prst="ellipse">
              <a:avLst/>
            </a:prstGeom>
            <a:solidFill>
              <a:srgbClr val="FF0000"/>
            </a:solidFill>
            <a:ln w="0">
              <a:solidFill>
                <a:srgbClr val="000000"/>
              </a:solidFill>
              <a:round/>
              <a:headEnd/>
              <a:tailEnd/>
            </a:ln>
          </p:spPr>
          <p:txBody>
            <a:bodyPr/>
            <a:lstStyle/>
            <a:p>
              <a:endParaRPr lang="en-US"/>
            </a:p>
          </p:txBody>
        </p:sp>
        <p:sp>
          <p:nvSpPr>
            <p:cNvPr id="11306" name="Rectangle 144"/>
            <p:cNvSpPr>
              <a:spLocks noChangeArrowheads="1"/>
            </p:cNvSpPr>
            <p:nvPr/>
          </p:nvSpPr>
          <p:spPr bwMode="auto">
            <a:xfrm>
              <a:off x="3969" y="2354"/>
              <a:ext cx="123"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A'</a:t>
              </a:r>
              <a:endParaRPr lang="en-US"/>
            </a:p>
          </p:txBody>
        </p:sp>
        <p:sp>
          <p:nvSpPr>
            <p:cNvPr id="11307" name="Oval 145"/>
            <p:cNvSpPr>
              <a:spLocks noChangeArrowheads="1"/>
            </p:cNvSpPr>
            <p:nvPr/>
          </p:nvSpPr>
          <p:spPr bwMode="auto">
            <a:xfrm>
              <a:off x="4636" y="2614"/>
              <a:ext cx="32" cy="34"/>
            </a:xfrm>
            <a:prstGeom prst="ellipse">
              <a:avLst/>
            </a:prstGeom>
            <a:solidFill>
              <a:srgbClr val="FF0000"/>
            </a:solidFill>
            <a:ln w="0">
              <a:solidFill>
                <a:srgbClr val="000000"/>
              </a:solidFill>
              <a:round/>
              <a:headEnd/>
              <a:tailEnd/>
            </a:ln>
          </p:spPr>
          <p:txBody>
            <a:bodyPr/>
            <a:lstStyle/>
            <a:p>
              <a:endParaRPr lang="en-US"/>
            </a:p>
          </p:txBody>
        </p:sp>
        <p:sp>
          <p:nvSpPr>
            <p:cNvPr id="11308" name="Rectangle 146"/>
            <p:cNvSpPr>
              <a:spLocks noChangeArrowheads="1"/>
            </p:cNvSpPr>
            <p:nvPr/>
          </p:nvSpPr>
          <p:spPr bwMode="auto">
            <a:xfrm>
              <a:off x="4694" y="2641"/>
              <a:ext cx="132"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11309" name="Oval 147"/>
            <p:cNvSpPr>
              <a:spLocks noChangeArrowheads="1"/>
            </p:cNvSpPr>
            <p:nvPr/>
          </p:nvSpPr>
          <p:spPr bwMode="auto">
            <a:xfrm>
              <a:off x="4771" y="2237"/>
              <a:ext cx="32" cy="35"/>
            </a:xfrm>
            <a:prstGeom prst="ellipse">
              <a:avLst/>
            </a:prstGeom>
            <a:solidFill>
              <a:srgbClr val="FF0000"/>
            </a:solidFill>
            <a:ln w="0">
              <a:solidFill>
                <a:srgbClr val="000000"/>
              </a:solidFill>
              <a:round/>
              <a:headEnd/>
              <a:tailEnd/>
            </a:ln>
          </p:spPr>
          <p:txBody>
            <a:bodyPr/>
            <a:lstStyle/>
            <a:p>
              <a:endParaRPr lang="en-US"/>
            </a:p>
          </p:txBody>
        </p:sp>
        <p:sp>
          <p:nvSpPr>
            <p:cNvPr id="11310" name="Rectangle 148"/>
            <p:cNvSpPr>
              <a:spLocks noChangeArrowheads="1"/>
            </p:cNvSpPr>
            <p:nvPr/>
          </p:nvSpPr>
          <p:spPr bwMode="auto">
            <a:xfrm>
              <a:off x="4836" y="2114"/>
              <a:ext cx="123" cy="154"/>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99"/>
                                        </p:tgtEl>
                                        <p:attrNameLst>
                                          <p:attrName>style.visibility</p:attrName>
                                        </p:attrNameLst>
                                      </p:cBhvr>
                                      <p:to>
                                        <p:strVal val="visible"/>
                                      </p:to>
                                    </p:set>
                                    <p:anim calcmode="discrete" valueType="clr">
                                      <p:cBhvr override="childStyle">
                                        <p:cTn id="7" dur="80"/>
                                        <p:tgtEl>
                                          <p:spTgt spid="82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99"/>
                                        </p:tgtEl>
                                        <p:attrNameLst>
                                          <p:attrName>fillcolor</p:attrName>
                                        </p:attrNameLst>
                                      </p:cBhvr>
                                      <p:tavLst>
                                        <p:tav tm="0">
                                          <p:val>
                                            <p:clrVal>
                                              <a:schemeClr val="accent2"/>
                                            </p:clrVal>
                                          </p:val>
                                        </p:tav>
                                        <p:tav tm="50000">
                                          <p:val>
                                            <p:clrVal>
                                              <a:schemeClr val="hlink"/>
                                            </p:clrVal>
                                          </p:val>
                                        </p:tav>
                                      </p:tavLst>
                                    </p:anim>
                                    <p:set>
                                      <p:cBhvr>
                                        <p:cTn id="9" dur="80"/>
                                        <p:tgtEl>
                                          <p:spTgt spid="829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302"/>
                                        </p:tgtEl>
                                        <p:attrNameLst>
                                          <p:attrName>style.visibility</p:attrName>
                                        </p:attrNameLst>
                                      </p:cBhvr>
                                      <p:to>
                                        <p:strVal val="visible"/>
                                      </p:to>
                                    </p:set>
                                    <p:anim calcmode="lin" valueType="num">
                                      <p:cBhvr additive="base">
                                        <p:cTn id="14" dur="500" fill="hold"/>
                                        <p:tgtEl>
                                          <p:spTgt spid="8302"/>
                                        </p:tgtEl>
                                        <p:attrNameLst>
                                          <p:attrName>ppt_x</p:attrName>
                                        </p:attrNameLst>
                                      </p:cBhvr>
                                      <p:tavLst>
                                        <p:tav tm="0">
                                          <p:val>
                                            <p:strVal val="#ppt_x"/>
                                          </p:val>
                                        </p:tav>
                                        <p:tav tm="100000">
                                          <p:val>
                                            <p:strVal val="#ppt_x"/>
                                          </p:val>
                                        </p:tav>
                                      </p:tavLst>
                                    </p:anim>
                                    <p:anim calcmode="lin" valueType="num">
                                      <p:cBhvr additive="base">
                                        <p:cTn id="15" dur="500" fill="hold"/>
                                        <p:tgtEl>
                                          <p:spTgt spid="830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301"/>
                                        </p:tgtEl>
                                        <p:attrNameLst>
                                          <p:attrName>style.visibility</p:attrName>
                                        </p:attrNameLst>
                                      </p:cBhvr>
                                      <p:to>
                                        <p:strVal val="visible"/>
                                      </p:to>
                                    </p:set>
                                    <p:anim calcmode="lin" valueType="num">
                                      <p:cBhvr additive="base">
                                        <p:cTn id="20" dur="500" fill="hold"/>
                                        <p:tgtEl>
                                          <p:spTgt spid="8301"/>
                                        </p:tgtEl>
                                        <p:attrNameLst>
                                          <p:attrName>ppt_x</p:attrName>
                                        </p:attrNameLst>
                                      </p:cBhvr>
                                      <p:tavLst>
                                        <p:tav tm="0">
                                          <p:val>
                                            <p:strVal val="#ppt_x"/>
                                          </p:val>
                                        </p:tav>
                                        <p:tav tm="100000">
                                          <p:val>
                                            <p:strVal val="#ppt_x"/>
                                          </p:val>
                                        </p:tav>
                                      </p:tavLst>
                                    </p:anim>
                                    <p:anim calcmode="lin" valueType="num">
                                      <p:cBhvr additive="base">
                                        <p:cTn id="21" dur="500" fill="hold"/>
                                        <p:tgtEl>
                                          <p:spTgt spid="830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300"/>
                                        </p:tgtEl>
                                        <p:attrNameLst>
                                          <p:attrName>style.visibility</p:attrName>
                                        </p:attrNameLst>
                                      </p:cBhvr>
                                      <p:to>
                                        <p:strVal val="visible"/>
                                      </p:to>
                                    </p:set>
                                    <p:anim calcmode="lin" valueType="num">
                                      <p:cBhvr additive="base">
                                        <p:cTn id="26" dur="500" fill="hold"/>
                                        <p:tgtEl>
                                          <p:spTgt spid="8300"/>
                                        </p:tgtEl>
                                        <p:attrNameLst>
                                          <p:attrName>ppt_x</p:attrName>
                                        </p:attrNameLst>
                                      </p:cBhvr>
                                      <p:tavLst>
                                        <p:tav tm="0">
                                          <p:val>
                                            <p:strVal val="#ppt_x"/>
                                          </p:val>
                                        </p:tav>
                                        <p:tav tm="100000">
                                          <p:val>
                                            <p:strVal val="#ppt_x"/>
                                          </p:val>
                                        </p:tav>
                                      </p:tavLst>
                                    </p:anim>
                                    <p:anim calcmode="lin" valueType="num">
                                      <p:cBhvr additive="base">
                                        <p:cTn id="27" dur="500" fill="hold"/>
                                        <p:tgtEl>
                                          <p:spTgt spid="8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9" grpId="0"/>
      <p:bldP spid="8300" grpId="0" animBg="1"/>
      <p:bldP spid="8301" grpId="0" animBg="1"/>
      <p:bldP spid="830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052" name="Group 2"/>
          <p:cNvGrpSpPr>
            <a:grpSpLocks/>
          </p:cNvGrpSpPr>
          <p:nvPr/>
        </p:nvGrpSpPr>
        <p:grpSpPr bwMode="auto">
          <a:xfrm>
            <a:off x="107950" y="52388"/>
            <a:ext cx="8893175" cy="784225"/>
            <a:chOff x="68" y="33"/>
            <a:chExt cx="5602" cy="494"/>
          </a:xfrm>
        </p:grpSpPr>
        <p:sp>
          <p:nvSpPr>
            <p:cNvPr id="9219" name="AutoShape 3"/>
            <p:cNvSpPr>
              <a:spLocks noChangeArrowheads="1"/>
            </p:cNvSpPr>
            <p:nvPr/>
          </p:nvSpPr>
          <p:spPr bwMode="gray">
            <a:xfrm>
              <a:off x="433" y="77"/>
              <a:ext cx="5155"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9220" name="Freeform 4"/>
            <p:cNvSpPr>
              <a:spLocks/>
            </p:cNvSpPr>
            <p:nvPr/>
          </p:nvSpPr>
          <p:spPr bwMode="gray">
            <a:xfrm>
              <a:off x="608" y="133"/>
              <a:ext cx="495"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2172" name="Text Box 5"/>
            <p:cNvSpPr txBox="1">
              <a:spLocks noChangeArrowheads="1"/>
            </p:cNvSpPr>
            <p:nvPr/>
          </p:nvSpPr>
          <p:spPr bwMode="gray">
            <a:xfrm>
              <a:off x="1675" y="139"/>
              <a:ext cx="3790"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2173" name="Rectangle 6"/>
            <p:cNvSpPr>
              <a:spLocks noChangeArrowheads="1"/>
            </p:cNvSpPr>
            <p:nvPr/>
          </p:nvSpPr>
          <p:spPr bwMode="auto">
            <a:xfrm>
              <a:off x="403" y="82"/>
              <a:ext cx="5267"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2174" name="Group 7"/>
            <p:cNvGrpSpPr>
              <a:grpSpLocks/>
            </p:cNvGrpSpPr>
            <p:nvPr/>
          </p:nvGrpSpPr>
          <p:grpSpPr bwMode="auto">
            <a:xfrm>
              <a:off x="68" y="33"/>
              <a:ext cx="5481" cy="494"/>
              <a:chOff x="0" y="982"/>
              <a:chExt cx="5481" cy="673"/>
            </a:xfrm>
          </p:grpSpPr>
          <p:sp>
            <p:nvSpPr>
              <p:cNvPr id="2177"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2178" name="Group 9"/>
              <p:cNvGrpSpPr>
                <a:grpSpLocks/>
              </p:cNvGrpSpPr>
              <p:nvPr/>
            </p:nvGrpSpPr>
            <p:grpSpPr bwMode="auto">
              <a:xfrm>
                <a:off x="0" y="982"/>
                <a:ext cx="696" cy="673"/>
                <a:chOff x="-144" y="1056"/>
                <a:chExt cx="586" cy="625"/>
              </a:xfrm>
            </p:grpSpPr>
            <p:grpSp>
              <p:nvGrpSpPr>
                <p:cNvPr id="2179" name="Group 10"/>
                <p:cNvGrpSpPr>
                  <a:grpSpLocks/>
                </p:cNvGrpSpPr>
                <p:nvPr/>
              </p:nvGrpSpPr>
              <p:grpSpPr bwMode="auto">
                <a:xfrm rot="5400000">
                  <a:off x="72" y="1305"/>
                  <a:ext cx="173" cy="173"/>
                  <a:chOff x="1872" y="1824"/>
                  <a:chExt cx="2014" cy="1821"/>
                </a:xfrm>
              </p:grpSpPr>
              <p:sp>
                <p:nvSpPr>
                  <p:cNvPr id="9227" name="AutoShape 11"/>
                  <p:cNvSpPr>
                    <a:spLocks noChangeArrowheads="1"/>
                  </p:cNvSpPr>
                  <p:nvPr/>
                </p:nvSpPr>
                <p:spPr bwMode="gray">
                  <a:xfrm rot="16200000" flipH="1">
                    <a:off x="1823" y="2523"/>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9228" name="AutoShape 12"/>
                  <p:cNvSpPr>
                    <a:spLocks noChangeArrowheads="1"/>
                  </p:cNvSpPr>
                  <p:nvPr/>
                </p:nvSpPr>
                <p:spPr bwMode="gray">
                  <a:xfrm rot="5400000" flipH="1">
                    <a:off x="3639" y="2483"/>
                    <a:ext cx="30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9229" name="AutoShape 13"/>
                  <p:cNvSpPr>
                    <a:spLocks noChangeArrowheads="1"/>
                  </p:cNvSpPr>
                  <p:nvPr/>
                </p:nvSpPr>
                <p:spPr bwMode="gray">
                  <a:xfrm rot="10800000" flipH="1">
                    <a:off x="2729" y="3437"/>
                    <a:ext cx="309"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2192"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2193"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9232" name="Oval 16"/>
                  <p:cNvSpPr>
                    <a:spLocks noChangeArrowheads="1"/>
                  </p:cNvSpPr>
                  <p:nvPr/>
                </p:nvSpPr>
                <p:spPr bwMode="gray">
                  <a:xfrm>
                    <a:off x="2258" y="1993"/>
                    <a:ext cx="1267" cy="125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2195"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9234" name="Oval 18"/>
                  <p:cNvSpPr>
                    <a:spLocks noChangeArrowheads="1"/>
                  </p:cNvSpPr>
                  <p:nvPr/>
                </p:nvSpPr>
                <p:spPr bwMode="gray">
                  <a:xfrm>
                    <a:off x="2346" y="2072"/>
                    <a:ext cx="1090"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2197"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9236"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9237"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9238" name="AutoShape 22"/>
                <p:cNvSpPr>
                  <a:spLocks noChangeArrowheads="1"/>
                </p:cNvSpPr>
                <p:nvPr/>
              </p:nvSpPr>
              <p:spPr bwMode="gray">
                <a:xfrm rot="16200000" flipH="1">
                  <a:off x="-159" y="1336"/>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2183"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2184"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9241"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2186"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9243" name="Oval 27"/>
                <p:cNvSpPr>
                  <a:spLocks noChangeArrowheads="1"/>
                </p:cNvSpPr>
                <p:nvPr/>
              </p:nvSpPr>
              <p:spPr bwMode="gray">
                <a:xfrm rot="5400000">
                  <a:off x="12" y="1194"/>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2188"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2175" name="Text Box 29"/>
            <p:cNvSpPr txBox="1">
              <a:spLocks noChangeArrowheads="1"/>
            </p:cNvSpPr>
            <p:nvPr/>
          </p:nvSpPr>
          <p:spPr bwMode="auto">
            <a:xfrm>
              <a:off x="788" y="102"/>
              <a:ext cx="4634" cy="334"/>
            </a:xfrm>
            <a:prstGeom prst="rect">
              <a:avLst/>
            </a:prstGeom>
            <a:noFill/>
            <a:ln w="9525">
              <a:noFill/>
              <a:miter lim="800000"/>
              <a:headEnd/>
              <a:tailEnd/>
            </a:ln>
          </p:spPr>
          <p:txBody>
            <a:bodyPr>
              <a:spAutoFit/>
            </a:bodyPr>
            <a:lstStyle/>
            <a:p>
              <a:pPr eaLnBrk="0" hangingPunct="0">
                <a:lnSpc>
                  <a:spcPct val="120000"/>
                </a:lnSpc>
                <a:spcBef>
                  <a:spcPct val="50000"/>
                </a:spcBef>
              </a:pPr>
              <a:r>
                <a:rPr lang="en-US" sz="2400" b="1"/>
                <a:t>Hai đường thẳng song song trong không gian</a:t>
              </a:r>
            </a:p>
          </p:txBody>
        </p:sp>
        <p:sp>
          <p:nvSpPr>
            <p:cNvPr id="9246" name="Text Box 30"/>
            <p:cNvSpPr txBox="1">
              <a:spLocks noChangeArrowheads="1"/>
            </p:cNvSpPr>
            <p:nvPr/>
          </p:nvSpPr>
          <p:spPr bwMode="gray">
            <a:xfrm>
              <a:off x="317"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grpSp>
      <p:sp>
        <p:nvSpPr>
          <p:cNvPr id="9247" name="Rectangle 31"/>
          <p:cNvSpPr>
            <a:spLocks noChangeArrowheads="1"/>
          </p:cNvSpPr>
          <p:nvPr/>
        </p:nvSpPr>
        <p:spPr bwMode="auto">
          <a:xfrm>
            <a:off x="395288" y="981075"/>
            <a:ext cx="6192837" cy="1008063"/>
          </a:xfrm>
          <a:prstGeom prst="rect">
            <a:avLst/>
          </a:prstGeom>
          <a:noFill/>
          <a:ln w="9525">
            <a:noFill/>
            <a:miter lim="800000"/>
            <a:headEnd/>
            <a:tailEnd/>
          </a:ln>
        </p:spPr>
        <p:txBody>
          <a:bodyPr wrap="none" anchor="ctr"/>
          <a:lstStyle/>
          <a:p>
            <a:pPr>
              <a:buFont typeface="Wingdings" pitchFamily="2" charset="2"/>
              <a:buNone/>
            </a:pPr>
            <a:r>
              <a:rPr lang="en-US" sz="2200"/>
              <a:t>Hai</a:t>
            </a:r>
            <a:r>
              <a:rPr lang="en-US" sz="2200">
                <a:solidFill>
                  <a:srgbClr val="0000FF"/>
                </a:solidFill>
              </a:rPr>
              <a:t> </a:t>
            </a:r>
            <a:r>
              <a:rPr lang="en-US" sz="2200"/>
              <a:t>đường thẳng phân biệt cùng song song </a:t>
            </a:r>
          </a:p>
          <a:p>
            <a:pPr>
              <a:buFont typeface="Wingdings" pitchFamily="2" charset="2"/>
              <a:buNone/>
            </a:pPr>
            <a:r>
              <a:rPr lang="en-US" sz="2200"/>
              <a:t>với đường thẳng thứ ba thì song song với nhau:</a:t>
            </a:r>
          </a:p>
        </p:txBody>
      </p:sp>
      <p:sp>
        <p:nvSpPr>
          <p:cNvPr id="9248" name="Rectangle 32"/>
          <p:cNvSpPr>
            <a:spLocks noChangeArrowheads="1"/>
          </p:cNvSpPr>
          <p:nvPr/>
        </p:nvSpPr>
        <p:spPr bwMode="auto">
          <a:xfrm>
            <a:off x="828675" y="1700213"/>
            <a:ext cx="576263" cy="647700"/>
          </a:xfrm>
          <a:prstGeom prst="rect">
            <a:avLst/>
          </a:prstGeom>
          <a:noFill/>
          <a:ln w="9525">
            <a:noFill/>
            <a:miter lim="800000"/>
            <a:headEnd/>
            <a:tailEnd/>
          </a:ln>
        </p:spPr>
        <p:txBody>
          <a:bodyPr wrap="none" anchor="ctr"/>
          <a:lstStyle/>
          <a:p>
            <a:pPr algn="ctr"/>
            <a:r>
              <a:rPr lang="en-US" sz="2400" b="1" dirty="0"/>
              <a:t> a // b</a:t>
            </a:r>
          </a:p>
        </p:txBody>
      </p:sp>
      <p:sp>
        <p:nvSpPr>
          <p:cNvPr id="9249" name="Rectangle 33"/>
          <p:cNvSpPr>
            <a:spLocks noChangeArrowheads="1"/>
          </p:cNvSpPr>
          <p:nvPr/>
        </p:nvSpPr>
        <p:spPr bwMode="auto">
          <a:xfrm>
            <a:off x="828675" y="2133600"/>
            <a:ext cx="576263" cy="647700"/>
          </a:xfrm>
          <a:prstGeom prst="rect">
            <a:avLst/>
          </a:prstGeom>
          <a:noFill/>
          <a:ln w="9525">
            <a:noFill/>
            <a:miter lim="800000"/>
            <a:headEnd/>
            <a:tailEnd/>
          </a:ln>
        </p:spPr>
        <p:txBody>
          <a:bodyPr wrap="none" anchor="ctr"/>
          <a:lstStyle/>
          <a:p>
            <a:pPr algn="ctr"/>
            <a:r>
              <a:rPr lang="en-US" sz="2400" b="1" dirty="0"/>
              <a:t>b // c</a:t>
            </a:r>
          </a:p>
        </p:txBody>
      </p:sp>
      <p:sp>
        <p:nvSpPr>
          <p:cNvPr id="9250" name="AutoShape 34"/>
          <p:cNvSpPr>
            <a:spLocks/>
          </p:cNvSpPr>
          <p:nvPr/>
        </p:nvSpPr>
        <p:spPr bwMode="auto">
          <a:xfrm flipH="1">
            <a:off x="1546225" y="1914525"/>
            <a:ext cx="217488" cy="719138"/>
          </a:xfrm>
          <a:prstGeom prst="leftBrace">
            <a:avLst>
              <a:gd name="adj1" fmla="val 27555"/>
              <a:gd name="adj2" fmla="val 50000"/>
            </a:avLst>
          </a:prstGeom>
          <a:noFill/>
          <a:ln w="9525">
            <a:solidFill>
              <a:schemeClr val="tx1"/>
            </a:solidFill>
            <a:round/>
            <a:headEnd/>
            <a:tailEnd/>
          </a:ln>
        </p:spPr>
        <p:txBody>
          <a:bodyPr wrap="none" anchor="ctr"/>
          <a:lstStyle/>
          <a:p>
            <a:endParaRPr lang="en-US"/>
          </a:p>
        </p:txBody>
      </p:sp>
      <p:sp>
        <p:nvSpPr>
          <p:cNvPr id="9251" name="Rectangle 35"/>
          <p:cNvSpPr>
            <a:spLocks noChangeArrowheads="1"/>
          </p:cNvSpPr>
          <p:nvPr/>
        </p:nvSpPr>
        <p:spPr bwMode="auto">
          <a:xfrm>
            <a:off x="2339975" y="1914525"/>
            <a:ext cx="576263" cy="647700"/>
          </a:xfrm>
          <a:prstGeom prst="rect">
            <a:avLst/>
          </a:prstGeom>
          <a:noFill/>
          <a:ln w="9525">
            <a:noFill/>
            <a:miter lim="800000"/>
            <a:headEnd/>
            <a:tailEnd/>
          </a:ln>
        </p:spPr>
        <p:txBody>
          <a:bodyPr wrap="none" anchor="ctr"/>
          <a:lstStyle/>
          <a:p>
            <a:pPr algn="ctr"/>
            <a:r>
              <a:rPr lang="en-US" sz="2400" b="1" dirty="0"/>
              <a:t> a // c</a:t>
            </a:r>
          </a:p>
        </p:txBody>
      </p:sp>
      <p:graphicFrame>
        <p:nvGraphicFramePr>
          <p:cNvPr id="9252" name="Object 36"/>
          <p:cNvGraphicFramePr>
            <a:graphicFrameLocks noChangeAspect="1"/>
          </p:cNvGraphicFramePr>
          <p:nvPr/>
        </p:nvGraphicFramePr>
        <p:xfrm>
          <a:off x="1835150" y="2130425"/>
          <a:ext cx="433388" cy="325438"/>
        </p:xfrm>
        <a:graphic>
          <a:graphicData uri="http://schemas.openxmlformats.org/presentationml/2006/ole">
            <p:oleObj spid="_x0000_s2050" name="Equation" r:id="rId4" imgW="203040" imgH="152280" progId="Equation.DSMT4">
              <p:embed/>
            </p:oleObj>
          </a:graphicData>
        </a:graphic>
      </p:graphicFrame>
      <p:grpSp>
        <p:nvGrpSpPr>
          <p:cNvPr id="6" name="Group 37"/>
          <p:cNvGrpSpPr>
            <a:grpSpLocks/>
          </p:cNvGrpSpPr>
          <p:nvPr/>
        </p:nvGrpSpPr>
        <p:grpSpPr bwMode="auto">
          <a:xfrm>
            <a:off x="395288" y="4510088"/>
            <a:ext cx="2016125" cy="2159000"/>
            <a:chOff x="2109" y="2750"/>
            <a:chExt cx="1270" cy="1360"/>
          </a:xfrm>
        </p:grpSpPr>
        <p:sp>
          <p:nvSpPr>
            <p:cNvPr id="2135" name="Rectangle 38"/>
            <p:cNvSpPr>
              <a:spLocks noChangeArrowheads="1"/>
            </p:cNvSpPr>
            <p:nvPr/>
          </p:nvSpPr>
          <p:spPr bwMode="auto">
            <a:xfrm>
              <a:off x="3016"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6" name="Rectangle 39"/>
            <p:cNvSpPr>
              <a:spLocks noChangeArrowheads="1"/>
            </p:cNvSpPr>
            <p:nvPr/>
          </p:nvSpPr>
          <p:spPr bwMode="auto">
            <a:xfrm>
              <a:off x="3016"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7" name="Rectangle 40"/>
            <p:cNvSpPr>
              <a:spLocks noChangeArrowheads="1"/>
            </p:cNvSpPr>
            <p:nvPr/>
          </p:nvSpPr>
          <p:spPr bwMode="auto">
            <a:xfrm>
              <a:off x="3016"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8" name="Rectangle 41"/>
            <p:cNvSpPr>
              <a:spLocks noChangeArrowheads="1"/>
            </p:cNvSpPr>
            <p:nvPr/>
          </p:nvSpPr>
          <p:spPr bwMode="auto">
            <a:xfrm>
              <a:off x="3016"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9" name="Rectangle 42"/>
            <p:cNvSpPr>
              <a:spLocks noChangeArrowheads="1"/>
            </p:cNvSpPr>
            <p:nvPr/>
          </p:nvSpPr>
          <p:spPr bwMode="auto">
            <a:xfrm>
              <a:off x="3016"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0" name="Rectangle 43"/>
            <p:cNvSpPr>
              <a:spLocks noChangeArrowheads="1"/>
            </p:cNvSpPr>
            <p:nvPr/>
          </p:nvSpPr>
          <p:spPr bwMode="auto">
            <a:xfrm>
              <a:off x="2290"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1" name="Rectangle 44"/>
            <p:cNvSpPr>
              <a:spLocks noChangeArrowheads="1"/>
            </p:cNvSpPr>
            <p:nvPr/>
          </p:nvSpPr>
          <p:spPr bwMode="auto">
            <a:xfrm>
              <a:off x="2653"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2" name="Rectangle 45"/>
            <p:cNvSpPr>
              <a:spLocks noChangeArrowheads="1"/>
            </p:cNvSpPr>
            <p:nvPr/>
          </p:nvSpPr>
          <p:spPr bwMode="auto">
            <a:xfrm>
              <a:off x="3016"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3" name="Rectangle 46"/>
            <p:cNvSpPr>
              <a:spLocks noChangeArrowheads="1"/>
            </p:cNvSpPr>
            <p:nvPr/>
          </p:nvSpPr>
          <p:spPr bwMode="auto">
            <a:xfrm>
              <a:off x="2109"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4" name="Rectangle 47"/>
            <p:cNvSpPr>
              <a:spLocks noChangeArrowheads="1"/>
            </p:cNvSpPr>
            <p:nvPr/>
          </p:nvSpPr>
          <p:spPr bwMode="auto">
            <a:xfrm>
              <a:off x="2472"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5" name="Rectangle 48"/>
            <p:cNvSpPr>
              <a:spLocks noChangeArrowheads="1"/>
            </p:cNvSpPr>
            <p:nvPr/>
          </p:nvSpPr>
          <p:spPr bwMode="auto">
            <a:xfrm>
              <a:off x="2835"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6" name="Rectangle 49"/>
            <p:cNvSpPr>
              <a:spLocks noChangeArrowheads="1"/>
            </p:cNvSpPr>
            <p:nvPr/>
          </p:nvSpPr>
          <p:spPr bwMode="auto">
            <a:xfrm>
              <a:off x="2290"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7" name="Rectangle 50"/>
            <p:cNvSpPr>
              <a:spLocks noChangeArrowheads="1"/>
            </p:cNvSpPr>
            <p:nvPr/>
          </p:nvSpPr>
          <p:spPr bwMode="auto">
            <a:xfrm>
              <a:off x="2653"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8" name="Rectangle 51"/>
            <p:cNvSpPr>
              <a:spLocks noChangeArrowheads="1"/>
            </p:cNvSpPr>
            <p:nvPr/>
          </p:nvSpPr>
          <p:spPr bwMode="auto">
            <a:xfrm>
              <a:off x="3016"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49" name="Rectangle 52"/>
            <p:cNvSpPr>
              <a:spLocks noChangeArrowheads="1"/>
            </p:cNvSpPr>
            <p:nvPr/>
          </p:nvSpPr>
          <p:spPr bwMode="auto">
            <a:xfrm>
              <a:off x="2109"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0" name="Rectangle 53"/>
            <p:cNvSpPr>
              <a:spLocks noChangeArrowheads="1"/>
            </p:cNvSpPr>
            <p:nvPr/>
          </p:nvSpPr>
          <p:spPr bwMode="auto">
            <a:xfrm>
              <a:off x="2472"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1" name="Rectangle 54"/>
            <p:cNvSpPr>
              <a:spLocks noChangeArrowheads="1"/>
            </p:cNvSpPr>
            <p:nvPr/>
          </p:nvSpPr>
          <p:spPr bwMode="auto">
            <a:xfrm>
              <a:off x="2835"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2" name="Rectangle 55"/>
            <p:cNvSpPr>
              <a:spLocks noChangeArrowheads="1"/>
            </p:cNvSpPr>
            <p:nvPr/>
          </p:nvSpPr>
          <p:spPr bwMode="auto">
            <a:xfrm>
              <a:off x="2290"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3" name="Rectangle 56"/>
            <p:cNvSpPr>
              <a:spLocks noChangeArrowheads="1"/>
            </p:cNvSpPr>
            <p:nvPr/>
          </p:nvSpPr>
          <p:spPr bwMode="auto">
            <a:xfrm>
              <a:off x="2653"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4" name="Rectangle 57"/>
            <p:cNvSpPr>
              <a:spLocks noChangeArrowheads="1"/>
            </p:cNvSpPr>
            <p:nvPr/>
          </p:nvSpPr>
          <p:spPr bwMode="auto">
            <a:xfrm>
              <a:off x="3016"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5" name="Rectangle 58"/>
            <p:cNvSpPr>
              <a:spLocks noChangeArrowheads="1"/>
            </p:cNvSpPr>
            <p:nvPr/>
          </p:nvSpPr>
          <p:spPr bwMode="auto">
            <a:xfrm>
              <a:off x="2109"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6" name="Rectangle 59"/>
            <p:cNvSpPr>
              <a:spLocks noChangeArrowheads="1"/>
            </p:cNvSpPr>
            <p:nvPr/>
          </p:nvSpPr>
          <p:spPr bwMode="auto">
            <a:xfrm>
              <a:off x="2472"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7" name="Rectangle 60"/>
            <p:cNvSpPr>
              <a:spLocks noChangeArrowheads="1"/>
            </p:cNvSpPr>
            <p:nvPr/>
          </p:nvSpPr>
          <p:spPr bwMode="auto">
            <a:xfrm>
              <a:off x="2835"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8" name="Rectangle 61"/>
            <p:cNvSpPr>
              <a:spLocks noChangeArrowheads="1"/>
            </p:cNvSpPr>
            <p:nvPr/>
          </p:nvSpPr>
          <p:spPr bwMode="auto">
            <a:xfrm>
              <a:off x="2291"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9" name="Rectangle 62"/>
            <p:cNvSpPr>
              <a:spLocks noChangeArrowheads="1"/>
            </p:cNvSpPr>
            <p:nvPr/>
          </p:nvSpPr>
          <p:spPr bwMode="auto">
            <a:xfrm>
              <a:off x="2654"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0" name="Rectangle 63"/>
            <p:cNvSpPr>
              <a:spLocks noChangeArrowheads="1"/>
            </p:cNvSpPr>
            <p:nvPr/>
          </p:nvSpPr>
          <p:spPr bwMode="auto">
            <a:xfrm>
              <a:off x="2109"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1" name="Rectangle 64"/>
            <p:cNvSpPr>
              <a:spLocks noChangeArrowheads="1"/>
            </p:cNvSpPr>
            <p:nvPr/>
          </p:nvSpPr>
          <p:spPr bwMode="auto">
            <a:xfrm>
              <a:off x="2472"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2" name="Rectangle 65"/>
            <p:cNvSpPr>
              <a:spLocks noChangeArrowheads="1"/>
            </p:cNvSpPr>
            <p:nvPr/>
          </p:nvSpPr>
          <p:spPr bwMode="auto">
            <a:xfrm>
              <a:off x="2835"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3" name="Rectangle 66"/>
            <p:cNvSpPr>
              <a:spLocks noChangeArrowheads="1"/>
            </p:cNvSpPr>
            <p:nvPr/>
          </p:nvSpPr>
          <p:spPr bwMode="auto">
            <a:xfrm>
              <a:off x="2291"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4" name="Rectangle 67"/>
            <p:cNvSpPr>
              <a:spLocks noChangeArrowheads="1"/>
            </p:cNvSpPr>
            <p:nvPr/>
          </p:nvSpPr>
          <p:spPr bwMode="auto">
            <a:xfrm>
              <a:off x="2654"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5" name="Rectangle 68"/>
            <p:cNvSpPr>
              <a:spLocks noChangeArrowheads="1"/>
            </p:cNvSpPr>
            <p:nvPr/>
          </p:nvSpPr>
          <p:spPr bwMode="auto">
            <a:xfrm>
              <a:off x="2109"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6" name="Rectangle 69"/>
            <p:cNvSpPr>
              <a:spLocks noChangeArrowheads="1"/>
            </p:cNvSpPr>
            <p:nvPr/>
          </p:nvSpPr>
          <p:spPr bwMode="auto">
            <a:xfrm>
              <a:off x="2472"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7" name="Rectangle 70"/>
            <p:cNvSpPr>
              <a:spLocks noChangeArrowheads="1"/>
            </p:cNvSpPr>
            <p:nvPr/>
          </p:nvSpPr>
          <p:spPr bwMode="auto">
            <a:xfrm>
              <a:off x="2835"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8" name="Rectangle 71"/>
            <p:cNvSpPr>
              <a:spLocks noChangeArrowheads="1"/>
            </p:cNvSpPr>
            <p:nvPr/>
          </p:nvSpPr>
          <p:spPr bwMode="auto">
            <a:xfrm>
              <a:off x="3016"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69" name="Rectangle 72"/>
            <p:cNvSpPr>
              <a:spLocks noChangeArrowheads="1"/>
            </p:cNvSpPr>
            <p:nvPr/>
          </p:nvSpPr>
          <p:spPr bwMode="auto">
            <a:xfrm>
              <a:off x="3016"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 name="Group 73"/>
          <p:cNvGrpSpPr>
            <a:grpSpLocks/>
          </p:cNvGrpSpPr>
          <p:nvPr/>
        </p:nvGrpSpPr>
        <p:grpSpPr bwMode="auto">
          <a:xfrm flipH="1">
            <a:off x="6948488" y="4510088"/>
            <a:ext cx="2016125" cy="2159000"/>
            <a:chOff x="2109" y="2750"/>
            <a:chExt cx="1270" cy="1360"/>
          </a:xfrm>
        </p:grpSpPr>
        <p:sp>
          <p:nvSpPr>
            <p:cNvPr id="2100" name="Rectangle 74"/>
            <p:cNvSpPr>
              <a:spLocks noChangeArrowheads="1"/>
            </p:cNvSpPr>
            <p:nvPr/>
          </p:nvSpPr>
          <p:spPr bwMode="auto">
            <a:xfrm>
              <a:off x="3016"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1" name="Rectangle 75"/>
            <p:cNvSpPr>
              <a:spLocks noChangeArrowheads="1"/>
            </p:cNvSpPr>
            <p:nvPr/>
          </p:nvSpPr>
          <p:spPr bwMode="auto">
            <a:xfrm>
              <a:off x="3016"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2" name="Rectangle 76"/>
            <p:cNvSpPr>
              <a:spLocks noChangeArrowheads="1"/>
            </p:cNvSpPr>
            <p:nvPr/>
          </p:nvSpPr>
          <p:spPr bwMode="auto">
            <a:xfrm>
              <a:off x="3016"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3" name="Rectangle 77"/>
            <p:cNvSpPr>
              <a:spLocks noChangeArrowheads="1"/>
            </p:cNvSpPr>
            <p:nvPr/>
          </p:nvSpPr>
          <p:spPr bwMode="auto">
            <a:xfrm>
              <a:off x="3016"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4" name="Rectangle 78"/>
            <p:cNvSpPr>
              <a:spLocks noChangeArrowheads="1"/>
            </p:cNvSpPr>
            <p:nvPr/>
          </p:nvSpPr>
          <p:spPr bwMode="auto">
            <a:xfrm>
              <a:off x="3016"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5" name="Rectangle 79"/>
            <p:cNvSpPr>
              <a:spLocks noChangeArrowheads="1"/>
            </p:cNvSpPr>
            <p:nvPr/>
          </p:nvSpPr>
          <p:spPr bwMode="auto">
            <a:xfrm>
              <a:off x="2290"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6" name="Rectangle 80"/>
            <p:cNvSpPr>
              <a:spLocks noChangeArrowheads="1"/>
            </p:cNvSpPr>
            <p:nvPr/>
          </p:nvSpPr>
          <p:spPr bwMode="auto">
            <a:xfrm>
              <a:off x="2653"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7" name="Rectangle 81"/>
            <p:cNvSpPr>
              <a:spLocks noChangeArrowheads="1"/>
            </p:cNvSpPr>
            <p:nvPr/>
          </p:nvSpPr>
          <p:spPr bwMode="auto">
            <a:xfrm>
              <a:off x="3016" y="275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8" name="Rectangle 82"/>
            <p:cNvSpPr>
              <a:spLocks noChangeArrowheads="1"/>
            </p:cNvSpPr>
            <p:nvPr/>
          </p:nvSpPr>
          <p:spPr bwMode="auto">
            <a:xfrm>
              <a:off x="2109"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09" name="Rectangle 83"/>
            <p:cNvSpPr>
              <a:spLocks noChangeArrowheads="1"/>
            </p:cNvSpPr>
            <p:nvPr/>
          </p:nvSpPr>
          <p:spPr bwMode="auto">
            <a:xfrm>
              <a:off x="2472"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0" name="Rectangle 84"/>
            <p:cNvSpPr>
              <a:spLocks noChangeArrowheads="1"/>
            </p:cNvSpPr>
            <p:nvPr/>
          </p:nvSpPr>
          <p:spPr bwMode="auto">
            <a:xfrm>
              <a:off x="2835" y="288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1" name="Rectangle 85"/>
            <p:cNvSpPr>
              <a:spLocks noChangeArrowheads="1"/>
            </p:cNvSpPr>
            <p:nvPr/>
          </p:nvSpPr>
          <p:spPr bwMode="auto">
            <a:xfrm>
              <a:off x="2290"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2" name="Rectangle 86"/>
            <p:cNvSpPr>
              <a:spLocks noChangeArrowheads="1"/>
            </p:cNvSpPr>
            <p:nvPr/>
          </p:nvSpPr>
          <p:spPr bwMode="auto">
            <a:xfrm>
              <a:off x="2653"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3" name="Rectangle 87"/>
            <p:cNvSpPr>
              <a:spLocks noChangeArrowheads="1"/>
            </p:cNvSpPr>
            <p:nvPr/>
          </p:nvSpPr>
          <p:spPr bwMode="auto">
            <a:xfrm>
              <a:off x="3016" y="302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4" name="Rectangle 88"/>
            <p:cNvSpPr>
              <a:spLocks noChangeArrowheads="1"/>
            </p:cNvSpPr>
            <p:nvPr/>
          </p:nvSpPr>
          <p:spPr bwMode="auto">
            <a:xfrm>
              <a:off x="2109"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5" name="Rectangle 89"/>
            <p:cNvSpPr>
              <a:spLocks noChangeArrowheads="1"/>
            </p:cNvSpPr>
            <p:nvPr/>
          </p:nvSpPr>
          <p:spPr bwMode="auto">
            <a:xfrm>
              <a:off x="2472"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6" name="Rectangle 90"/>
            <p:cNvSpPr>
              <a:spLocks noChangeArrowheads="1"/>
            </p:cNvSpPr>
            <p:nvPr/>
          </p:nvSpPr>
          <p:spPr bwMode="auto">
            <a:xfrm>
              <a:off x="2835" y="315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7" name="Rectangle 91"/>
            <p:cNvSpPr>
              <a:spLocks noChangeArrowheads="1"/>
            </p:cNvSpPr>
            <p:nvPr/>
          </p:nvSpPr>
          <p:spPr bwMode="auto">
            <a:xfrm>
              <a:off x="2290"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8" name="Rectangle 92"/>
            <p:cNvSpPr>
              <a:spLocks noChangeArrowheads="1"/>
            </p:cNvSpPr>
            <p:nvPr/>
          </p:nvSpPr>
          <p:spPr bwMode="auto">
            <a:xfrm>
              <a:off x="2653"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19" name="Rectangle 93"/>
            <p:cNvSpPr>
              <a:spLocks noChangeArrowheads="1"/>
            </p:cNvSpPr>
            <p:nvPr/>
          </p:nvSpPr>
          <p:spPr bwMode="auto">
            <a:xfrm>
              <a:off x="3016" y="329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0" name="Rectangle 94"/>
            <p:cNvSpPr>
              <a:spLocks noChangeArrowheads="1"/>
            </p:cNvSpPr>
            <p:nvPr/>
          </p:nvSpPr>
          <p:spPr bwMode="auto">
            <a:xfrm>
              <a:off x="2109"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1" name="Rectangle 95"/>
            <p:cNvSpPr>
              <a:spLocks noChangeArrowheads="1"/>
            </p:cNvSpPr>
            <p:nvPr/>
          </p:nvSpPr>
          <p:spPr bwMode="auto">
            <a:xfrm>
              <a:off x="2472"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2" name="Rectangle 96"/>
            <p:cNvSpPr>
              <a:spLocks noChangeArrowheads="1"/>
            </p:cNvSpPr>
            <p:nvPr/>
          </p:nvSpPr>
          <p:spPr bwMode="auto">
            <a:xfrm>
              <a:off x="2835" y="3430"/>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3" name="Rectangle 97"/>
            <p:cNvSpPr>
              <a:spLocks noChangeArrowheads="1"/>
            </p:cNvSpPr>
            <p:nvPr/>
          </p:nvSpPr>
          <p:spPr bwMode="auto">
            <a:xfrm>
              <a:off x="2291"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4" name="Rectangle 98"/>
            <p:cNvSpPr>
              <a:spLocks noChangeArrowheads="1"/>
            </p:cNvSpPr>
            <p:nvPr/>
          </p:nvSpPr>
          <p:spPr bwMode="auto">
            <a:xfrm>
              <a:off x="2654"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5" name="Rectangle 99"/>
            <p:cNvSpPr>
              <a:spLocks noChangeArrowheads="1"/>
            </p:cNvSpPr>
            <p:nvPr/>
          </p:nvSpPr>
          <p:spPr bwMode="auto">
            <a:xfrm>
              <a:off x="2109"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6" name="Rectangle 100"/>
            <p:cNvSpPr>
              <a:spLocks noChangeArrowheads="1"/>
            </p:cNvSpPr>
            <p:nvPr/>
          </p:nvSpPr>
          <p:spPr bwMode="auto">
            <a:xfrm>
              <a:off x="2472"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7" name="Rectangle 101"/>
            <p:cNvSpPr>
              <a:spLocks noChangeArrowheads="1"/>
            </p:cNvSpPr>
            <p:nvPr/>
          </p:nvSpPr>
          <p:spPr bwMode="auto">
            <a:xfrm>
              <a:off x="2835" y="3702"/>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8" name="Rectangle 102"/>
            <p:cNvSpPr>
              <a:spLocks noChangeArrowheads="1"/>
            </p:cNvSpPr>
            <p:nvPr/>
          </p:nvSpPr>
          <p:spPr bwMode="auto">
            <a:xfrm>
              <a:off x="2291"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29" name="Rectangle 103"/>
            <p:cNvSpPr>
              <a:spLocks noChangeArrowheads="1"/>
            </p:cNvSpPr>
            <p:nvPr/>
          </p:nvSpPr>
          <p:spPr bwMode="auto">
            <a:xfrm>
              <a:off x="2654"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0" name="Rectangle 104"/>
            <p:cNvSpPr>
              <a:spLocks noChangeArrowheads="1"/>
            </p:cNvSpPr>
            <p:nvPr/>
          </p:nvSpPr>
          <p:spPr bwMode="auto">
            <a:xfrm>
              <a:off x="2109"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1" name="Rectangle 105"/>
            <p:cNvSpPr>
              <a:spLocks noChangeArrowheads="1"/>
            </p:cNvSpPr>
            <p:nvPr/>
          </p:nvSpPr>
          <p:spPr bwMode="auto">
            <a:xfrm>
              <a:off x="2472"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2" name="Rectangle 106"/>
            <p:cNvSpPr>
              <a:spLocks noChangeArrowheads="1"/>
            </p:cNvSpPr>
            <p:nvPr/>
          </p:nvSpPr>
          <p:spPr bwMode="auto">
            <a:xfrm>
              <a:off x="2835" y="3974"/>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3" name="Rectangle 107"/>
            <p:cNvSpPr>
              <a:spLocks noChangeArrowheads="1"/>
            </p:cNvSpPr>
            <p:nvPr/>
          </p:nvSpPr>
          <p:spPr bwMode="auto">
            <a:xfrm>
              <a:off x="3016" y="3566"/>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34" name="Rectangle 108"/>
            <p:cNvSpPr>
              <a:spLocks noChangeArrowheads="1"/>
            </p:cNvSpPr>
            <p:nvPr/>
          </p:nvSpPr>
          <p:spPr bwMode="auto">
            <a:xfrm>
              <a:off x="3016" y="3838"/>
              <a:ext cx="363" cy="136"/>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8" name="Group 109"/>
          <p:cNvGrpSpPr>
            <a:grpSpLocks/>
          </p:cNvGrpSpPr>
          <p:nvPr/>
        </p:nvGrpSpPr>
        <p:grpSpPr bwMode="auto">
          <a:xfrm>
            <a:off x="4498975" y="3482975"/>
            <a:ext cx="936625" cy="3259138"/>
            <a:chOff x="2834" y="2194"/>
            <a:chExt cx="590" cy="2053"/>
          </a:xfrm>
        </p:grpSpPr>
        <p:grpSp>
          <p:nvGrpSpPr>
            <p:cNvPr id="2096" name="Group 110"/>
            <p:cNvGrpSpPr>
              <a:grpSpLocks/>
            </p:cNvGrpSpPr>
            <p:nvPr/>
          </p:nvGrpSpPr>
          <p:grpSpPr bwMode="auto">
            <a:xfrm>
              <a:off x="2969" y="2659"/>
              <a:ext cx="92" cy="1588"/>
              <a:chOff x="1746" y="2523"/>
              <a:chExt cx="135" cy="1555"/>
            </a:xfrm>
          </p:grpSpPr>
          <p:sp>
            <p:nvSpPr>
              <p:cNvPr id="9327" name="toilet"/>
              <p:cNvSpPr>
                <a:spLocks noEditPoints="1" noChangeArrowheads="1"/>
              </p:cNvSpPr>
              <p:nvPr/>
            </p:nvSpPr>
            <p:spPr bwMode="auto">
              <a:xfrm>
                <a:off x="1746" y="3793"/>
                <a:ext cx="135" cy="285"/>
              </a:xfrm>
              <a:custGeom>
                <a:avLst/>
                <a:gdLst>
                  <a:gd name="T0" fmla="*/ 0 w 21600"/>
                  <a:gd name="T1" fmla="*/ 0 h 21600"/>
                  <a:gd name="T2" fmla="*/ 10800 w 21600"/>
                  <a:gd name="T3" fmla="*/ 0 h 21600"/>
                  <a:gd name="T4" fmla="*/ 21600 w 21600"/>
                  <a:gd name="T5" fmla="*/ 0 h 21600"/>
                  <a:gd name="T6" fmla="*/ 10800 w 21600"/>
                  <a:gd name="T7" fmla="*/ 21600 h 21600"/>
                  <a:gd name="T8" fmla="*/ 931 w 21600"/>
                  <a:gd name="T9" fmla="*/ 538 h 21600"/>
                  <a:gd name="T10" fmla="*/ 20729 w 21600"/>
                  <a:gd name="T11" fmla="*/ 6606 h 21600"/>
                </a:gdLst>
                <a:ahLst/>
                <a:cxnLst>
                  <a:cxn ang="0">
                    <a:pos x="T0" y="T1"/>
                  </a:cxn>
                  <a:cxn ang="0">
                    <a:pos x="T2" y="T3"/>
                  </a:cxn>
                  <a:cxn ang="0">
                    <a:pos x="T4" y="T5"/>
                  </a:cxn>
                  <a:cxn ang="0">
                    <a:pos x="T6" y="T7"/>
                  </a:cxn>
                </a:cxnLst>
                <a:rect l="T8" t="T9" r="T10" b="T11"/>
                <a:pathLst>
                  <a:path w="21600" h="21600" extrusionOk="0">
                    <a:moveTo>
                      <a:pt x="21600" y="7298"/>
                    </a:moveTo>
                    <a:lnTo>
                      <a:pt x="21600" y="0"/>
                    </a:lnTo>
                    <a:lnTo>
                      <a:pt x="10679" y="0"/>
                    </a:lnTo>
                    <a:lnTo>
                      <a:pt x="0" y="0"/>
                    </a:lnTo>
                    <a:lnTo>
                      <a:pt x="0" y="7298"/>
                    </a:lnTo>
                    <a:lnTo>
                      <a:pt x="6033" y="7298"/>
                    </a:lnTo>
                    <a:lnTo>
                      <a:pt x="6206" y="7616"/>
                    </a:lnTo>
                    <a:lnTo>
                      <a:pt x="6310" y="7935"/>
                    </a:lnTo>
                    <a:lnTo>
                      <a:pt x="6345" y="8302"/>
                    </a:lnTo>
                    <a:lnTo>
                      <a:pt x="6310" y="8620"/>
                    </a:lnTo>
                    <a:lnTo>
                      <a:pt x="6206" y="8963"/>
                    </a:lnTo>
                    <a:lnTo>
                      <a:pt x="6102" y="9331"/>
                    </a:lnTo>
                    <a:lnTo>
                      <a:pt x="5894" y="9722"/>
                    </a:lnTo>
                    <a:lnTo>
                      <a:pt x="5513" y="10163"/>
                    </a:lnTo>
                    <a:lnTo>
                      <a:pt x="4577" y="11339"/>
                    </a:lnTo>
                    <a:lnTo>
                      <a:pt x="3848" y="12539"/>
                    </a:lnTo>
                    <a:lnTo>
                      <a:pt x="3363" y="13641"/>
                    </a:lnTo>
                    <a:lnTo>
                      <a:pt x="3086" y="14718"/>
                    </a:lnTo>
                    <a:lnTo>
                      <a:pt x="3051" y="15649"/>
                    </a:lnTo>
                    <a:lnTo>
                      <a:pt x="3086" y="16580"/>
                    </a:lnTo>
                    <a:lnTo>
                      <a:pt x="3467" y="17510"/>
                    </a:lnTo>
                    <a:lnTo>
                      <a:pt x="3952" y="18294"/>
                    </a:lnTo>
                    <a:lnTo>
                      <a:pt x="4577" y="19029"/>
                    </a:lnTo>
                    <a:lnTo>
                      <a:pt x="5270" y="19616"/>
                    </a:lnTo>
                    <a:lnTo>
                      <a:pt x="6137" y="20229"/>
                    </a:lnTo>
                    <a:lnTo>
                      <a:pt x="6969" y="20718"/>
                    </a:lnTo>
                    <a:lnTo>
                      <a:pt x="7905" y="21061"/>
                    </a:lnTo>
                    <a:lnTo>
                      <a:pt x="8876" y="21331"/>
                    </a:lnTo>
                    <a:lnTo>
                      <a:pt x="9812" y="21600"/>
                    </a:lnTo>
                    <a:lnTo>
                      <a:pt x="10817" y="21600"/>
                    </a:lnTo>
                    <a:lnTo>
                      <a:pt x="11753" y="21600"/>
                    </a:lnTo>
                    <a:lnTo>
                      <a:pt x="12690" y="21331"/>
                    </a:lnTo>
                    <a:lnTo>
                      <a:pt x="13695" y="21061"/>
                    </a:lnTo>
                    <a:lnTo>
                      <a:pt x="14492" y="20718"/>
                    </a:lnTo>
                    <a:lnTo>
                      <a:pt x="15359" y="20229"/>
                    </a:lnTo>
                    <a:lnTo>
                      <a:pt x="16157" y="19616"/>
                    </a:lnTo>
                    <a:lnTo>
                      <a:pt x="16781" y="19029"/>
                    </a:lnTo>
                    <a:lnTo>
                      <a:pt x="17335" y="18294"/>
                    </a:lnTo>
                    <a:lnTo>
                      <a:pt x="17717" y="17510"/>
                    </a:lnTo>
                    <a:lnTo>
                      <a:pt x="18098" y="16580"/>
                    </a:lnTo>
                    <a:lnTo>
                      <a:pt x="18237" y="15649"/>
                    </a:lnTo>
                    <a:lnTo>
                      <a:pt x="18098" y="14718"/>
                    </a:lnTo>
                    <a:lnTo>
                      <a:pt x="17856" y="13641"/>
                    </a:lnTo>
                    <a:lnTo>
                      <a:pt x="17231" y="12539"/>
                    </a:lnTo>
                    <a:lnTo>
                      <a:pt x="16538" y="11339"/>
                    </a:lnTo>
                    <a:lnTo>
                      <a:pt x="15533" y="10163"/>
                    </a:lnTo>
                    <a:lnTo>
                      <a:pt x="15221" y="9722"/>
                    </a:lnTo>
                    <a:lnTo>
                      <a:pt x="14978" y="9404"/>
                    </a:lnTo>
                    <a:lnTo>
                      <a:pt x="14804" y="9012"/>
                    </a:lnTo>
                    <a:lnTo>
                      <a:pt x="14735" y="8620"/>
                    </a:lnTo>
                    <a:lnTo>
                      <a:pt x="14700" y="8302"/>
                    </a:lnTo>
                    <a:lnTo>
                      <a:pt x="14735" y="7959"/>
                    </a:lnTo>
                    <a:lnTo>
                      <a:pt x="14874" y="7616"/>
                    </a:lnTo>
                    <a:lnTo>
                      <a:pt x="14978" y="7298"/>
                    </a:lnTo>
                    <a:lnTo>
                      <a:pt x="21600" y="7298"/>
                    </a:lnTo>
                    <a:close/>
                  </a:path>
                  <a:path w="21600" h="21600" extrusionOk="0">
                    <a:moveTo>
                      <a:pt x="21600" y="7298"/>
                    </a:moveTo>
                    <a:lnTo>
                      <a:pt x="6033" y="7298"/>
                    </a:lnTo>
                    <a:lnTo>
                      <a:pt x="11164" y="7298"/>
                    </a:lnTo>
                  </a:path>
                </a:pathLst>
              </a:custGeom>
              <a:solidFill>
                <a:srgbClr val="0000FF"/>
              </a:solidFill>
              <a:ln w="9525">
                <a:solidFill>
                  <a:srgbClr val="000000"/>
                </a:solidFill>
                <a:miter lim="800000"/>
                <a:headEnd/>
                <a:tailEnd/>
              </a:ln>
              <a:effectLst>
                <a:outerShdw dist="35921" dir="2700000" algn="ctr" rotWithShape="0">
                  <a:srgbClr val="808080"/>
                </a:outerShdw>
              </a:effectLst>
            </p:spPr>
            <p:txBody>
              <a:bodyPr/>
              <a:lstStyle/>
              <a:p>
                <a:pPr>
                  <a:defRPr/>
                </a:pPr>
                <a:endParaRPr lang="en-US"/>
              </a:p>
            </p:txBody>
          </p:sp>
          <p:sp>
            <p:nvSpPr>
              <p:cNvPr id="2099" name="Line 112"/>
              <p:cNvSpPr>
                <a:spLocks noChangeShapeType="1"/>
              </p:cNvSpPr>
              <p:nvPr/>
            </p:nvSpPr>
            <p:spPr bwMode="auto">
              <a:xfrm flipV="1">
                <a:off x="1814" y="2523"/>
                <a:ext cx="0" cy="1270"/>
              </a:xfrm>
              <a:prstGeom prst="line">
                <a:avLst/>
              </a:prstGeom>
              <a:noFill/>
              <a:ln w="38100">
                <a:solidFill>
                  <a:schemeClr val="tx1"/>
                </a:solidFill>
                <a:round/>
                <a:headEnd/>
                <a:tailEnd/>
              </a:ln>
            </p:spPr>
            <p:txBody>
              <a:bodyPr/>
              <a:lstStyle/>
              <a:p>
                <a:endParaRPr lang="en-US"/>
              </a:p>
            </p:txBody>
          </p:sp>
        </p:grpSp>
        <p:sp>
          <p:nvSpPr>
            <p:cNvPr id="2097" name="Rectangle 113"/>
            <p:cNvSpPr>
              <a:spLocks noChangeArrowheads="1"/>
            </p:cNvSpPr>
            <p:nvPr/>
          </p:nvSpPr>
          <p:spPr bwMode="auto">
            <a:xfrm rot="-1392965">
              <a:off x="2834" y="2194"/>
              <a:ext cx="590" cy="692"/>
            </a:xfrm>
            <a:prstGeom prst="rect">
              <a:avLst/>
            </a:prstGeom>
            <a:noFill/>
            <a:ln w="9525">
              <a:noFill/>
              <a:miter lim="800000"/>
              <a:headEnd/>
              <a:tailEnd/>
            </a:ln>
          </p:spPr>
          <p:txBody>
            <a:bodyPr>
              <a:spAutoFit/>
            </a:bodyPr>
            <a:lstStyle/>
            <a:p>
              <a:r>
                <a:rPr lang="en-US" sz="6600" b="1">
                  <a:sym typeface="Wingdings" pitchFamily="2" charset="2"/>
                </a:rPr>
                <a:t></a:t>
              </a:r>
            </a:p>
          </p:txBody>
        </p:sp>
      </p:grpSp>
      <p:sp>
        <p:nvSpPr>
          <p:cNvPr id="9330" name="Rectangle 114"/>
          <p:cNvSpPr>
            <a:spLocks noChangeArrowheads="1"/>
          </p:cNvSpPr>
          <p:nvPr/>
        </p:nvSpPr>
        <p:spPr bwMode="auto">
          <a:xfrm>
            <a:off x="395288" y="2708275"/>
            <a:ext cx="3743325" cy="1081088"/>
          </a:xfrm>
          <a:prstGeom prst="rect">
            <a:avLst/>
          </a:prstGeom>
          <a:noFill/>
          <a:ln w="9525">
            <a:noFill/>
            <a:miter lim="800000"/>
            <a:headEnd/>
            <a:tailEnd/>
          </a:ln>
        </p:spPr>
        <p:txBody>
          <a:bodyPr wrap="none" anchor="ctr"/>
          <a:lstStyle/>
          <a:p>
            <a:pPr>
              <a:buFont typeface="Wingdings" pitchFamily="2" charset="2"/>
              <a:buNone/>
            </a:pPr>
            <a:r>
              <a:rPr lang="en-US" sz="2200"/>
              <a:t>Trong xây dựng người ta thường kiểm tra </a:t>
            </a:r>
          </a:p>
          <a:p>
            <a:pPr>
              <a:buFont typeface="Wingdings" pitchFamily="2" charset="2"/>
              <a:buNone/>
            </a:pPr>
            <a:r>
              <a:rPr lang="en-US" sz="2200"/>
              <a:t>sự song song của hai mép tường theo </a:t>
            </a:r>
          </a:p>
          <a:p>
            <a:pPr>
              <a:buFont typeface="Wingdings" pitchFamily="2" charset="2"/>
              <a:buNone/>
            </a:pPr>
            <a:r>
              <a:rPr lang="en-US" sz="2200"/>
              <a:t>phương thẳng đứng nhờ dây dọi:</a:t>
            </a:r>
          </a:p>
        </p:txBody>
      </p:sp>
      <p:sp>
        <p:nvSpPr>
          <p:cNvPr id="2062" name="AutoShape 115"/>
          <p:cNvSpPr>
            <a:spLocks noChangeAspect="1" noChangeArrowheads="1" noTextEdit="1"/>
          </p:cNvSpPr>
          <p:nvPr/>
        </p:nvSpPr>
        <p:spPr bwMode="auto">
          <a:xfrm>
            <a:off x="5868988" y="1268413"/>
            <a:ext cx="3240087" cy="2576512"/>
          </a:xfrm>
          <a:prstGeom prst="rect">
            <a:avLst/>
          </a:prstGeom>
          <a:noFill/>
          <a:ln w="9525">
            <a:noFill/>
            <a:miter lim="800000"/>
            <a:headEnd/>
            <a:tailEnd/>
          </a:ln>
        </p:spPr>
        <p:txBody>
          <a:bodyPr/>
          <a:lstStyle/>
          <a:p>
            <a:endParaRPr lang="en-US"/>
          </a:p>
        </p:txBody>
      </p:sp>
      <p:grpSp>
        <p:nvGrpSpPr>
          <p:cNvPr id="10" name="Group 116"/>
          <p:cNvGrpSpPr>
            <a:grpSpLocks/>
          </p:cNvGrpSpPr>
          <p:nvPr/>
        </p:nvGrpSpPr>
        <p:grpSpPr bwMode="auto">
          <a:xfrm>
            <a:off x="6011863" y="1557338"/>
            <a:ext cx="2747962" cy="2097087"/>
            <a:chOff x="3853" y="1008"/>
            <a:chExt cx="1435" cy="1347"/>
          </a:xfrm>
        </p:grpSpPr>
        <p:sp>
          <p:nvSpPr>
            <p:cNvPr id="2064" name="Freeform 117"/>
            <p:cNvSpPr>
              <a:spLocks/>
            </p:cNvSpPr>
            <p:nvPr/>
          </p:nvSpPr>
          <p:spPr bwMode="auto">
            <a:xfrm>
              <a:off x="4016" y="1750"/>
              <a:ext cx="1213" cy="425"/>
            </a:xfrm>
            <a:custGeom>
              <a:avLst/>
              <a:gdLst>
                <a:gd name="T0" fmla="*/ 0 w 1213"/>
                <a:gd name="T1" fmla="*/ 231 h 425"/>
                <a:gd name="T2" fmla="*/ 535 w 1213"/>
                <a:gd name="T3" fmla="*/ 425 h 425"/>
                <a:gd name="T4" fmla="*/ 1213 w 1213"/>
                <a:gd name="T5" fmla="*/ 193 h 425"/>
                <a:gd name="T6" fmla="*/ 678 w 1213"/>
                <a:gd name="T7" fmla="*/ 0 h 425"/>
                <a:gd name="T8" fmla="*/ 0 w 1213"/>
                <a:gd name="T9" fmla="*/ 231 h 425"/>
                <a:gd name="T10" fmla="*/ 0 60000 65536"/>
                <a:gd name="T11" fmla="*/ 0 60000 65536"/>
                <a:gd name="T12" fmla="*/ 0 60000 65536"/>
                <a:gd name="T13" fmla="*/ 0 60000 65536"/>
                <a:gd name="T14" fmla="*/ 0 60000 65536"/>
                <a:gd name="T15" fmla="*/ 0 w 1213"/>
                <a:gd name="T16" fmla="*/ 0 h 425"/>
                <a:gd name="T17" fmla="*/ 1213 w 1213"/>
                <a:gd name="T18" fmla="*/ 425 h 425"/>
              </a:gdLst>
              <a:ahLst/>
              <a:cxnLst>
                <a:cxn ang="T10">
                  <a:pos x="T0" y="T1"/>
                </a:cxn>
                <a:cxn ang="T11">
                  <a:pos x="T2" y="T3"/>
                </a:cxn>
                <a:cxn ang="T12">
                  <a:pos x="T4" y="T5"/>
                </a:cxn>
                <a:cxn ang="T13">
                  <a:pos x="T6" y="T7"/>
                </a:cxn>
                <a:cxn ang="T14">
                  <a:pos x="T8" y="T9"/>
                </a:cxn>
              </a:cxnLst>
              <a:rect l="T15" t="T16" r="T17" b="T18"/>
              <a:pathLst>
                <a:path w="1213" h="425">
                  <a:moveTo>
                    <a:pt x="0" y="231"/>
                  </a:moveTo>
                  <a:lnTo>
                    <a:pt x="535" y="425"/>
                  </a:lnTo>
                  <a:lnTo>
                    <a:pt x="1213" y="193"/>
                  </a:lnTo>
                  <a:lnTo>
                    <a:pt x="678" y="0"/>
                  </a:lnTo>
                  <a:lnTo>
                    <a:pt x="0" y="231"/>
                  </a:lnTo>
                  <a:close/>
                </a:path>
              </a:pathLst>
            </a:custGeom>
            <a:solidFill>
              <a:srgbClr val="FDFDFD"/>
            </a:solidFill>
            <a:ln w="0">
              <a:solidFill>
                <a:srgbClr val="FDFDFD"/>
              </a:solidFill>
              <a:round/>
              <a:headEnd/>
              <a:tailEnd/>
            </a:ln>
          </p:spPr>
          <p:txBody>
            <a:bodyPr/>
            <a:lstStyle/>
            <a:p>
              <a:endParaRPr lang="en-US"/>
            </a:p>
          </p:txBody>
        </p:sp>
        <p:sp>
          <p:nvSpPr>
            <p:cNvPr id="2065" name="Freeform 118"/>
            <p:cNvSpPr>
              <a:spLocks/>
            </p:cNvSpPr>
            <p:nvPr/>
          </p:nvSpPr>
          <p:spPr bwMode="auto">
            <a:xfrm>
              <a:off x="4016" y="1394"/>
              <a:ext cx="535" cy="781"/>
            </a:xfrm>
            <a:custGeom>
              <a:avLst/>
              <a:gdLst>
                <a:gd name="T0" fmla="*/ 0 w 535"/>
                <a:gd name="T1" fmla="*/ 0 h 781"/>
                <a:gd name="T2" fmla="*/ 0 w 535"/>
                <a:gd name="T3" fmla="*/ 587 h 781"/>
                <a:gd name="T4" fmla="*/ 535 w 535"/>
                <a:gd name="T5" fmla="*/ 781 h 781"/>
                <a:gd name="T6" fmla="*/ 535 w 535"/>
                <a:gd name="T7" fmla="*/ 193 h 781"/>
                <a:gd name="T8" fmla="*/ 0 w 535"/>
                <a:gd name="T9" fmla="*/ 0 h 781"/>
                <a:gd name="T10" fmla="*/ 0 60000 65536"/>
                <a:gd name="T11" fmla="*/ 0 60000 65536"/>
                <a:gd name="T12" fmla="*/ 0 60000 65536"/>
                <a:gd name="T13" fmla="*/ 0 60000 65536"/>
                <a:gd name="T14" fmla="*/ 0 60000 65536"/>
                <a:gd name="T15" fmla="*/ 0 w 535"/>
                <a:gd name="T16" fmla="*/ 0 h 781"/>
                <a:gd name="T17" fmla="*/ 535 w 535"/>
                <a:gd name="T18" fmla="*/ 781 h 781"/>
              </a:gdLst>
              <a:ahLst/>
              <a:cxnLst>
                <a:cxn ang="T10">
                  <a:pos x="T0" y="T1"/>
                </a:cxn>
                <a:cxn ang="T11">
                  <a:pos x="T2" y="T3"/>
                </a:cxn>
                <a:cxn ang="T12">
                  <a:pos x="T4" y="T5"/>
                </a:cxn>
                <a:cxn ang="T13">
                  <a:pos x="T6" y="T7"/>
                </a:cxn>
                <a:cxn ang="T14">
                  <a:pos x="T8" y="T9"/>
                </a:cxn>
              </a:cxnLst>
              <a:rect l="T15" t="T16" r="T17" b="T18"/>
              <a:pathLst>
                <a:path w="535" h="781">
                  <a:moveTo>
                    <a:pt x="0" y="0"/>
                  </a:moveTo>
                  <a:lnTo>
                    <a:pt x="0" y="587"/>
                  </a:lnTo>
                  <a:lnTo>
                    <a:pt x="535" y="781"/>
                  </a:lnTo>
                  <a:lnTo>
                    <a:pt x="535" y="193"/>
                  </a:lnTo>
                  <a:lnTo>
                    <a:pt x="0" y="0"/>
                  </a:lnTo>
                  <a:close/>
                </a:path>
              </a:pathLst>
            </a:custGeom>
            <a:solidFill>
              <a:srgbClr val="FFFEFD"/>
            </a:solidFill>
            <a:ln w="0">
              <a:solidFill>
                <a:srgbClr val="FFFEFD"/>
              </a:solidFill>
              <a:round/>
              <a:headEnd/>
              <a:tailEnd/>
            </a:ln>
          </p:spPr>
          <p:txBody>
            <a:bodyPr/>
            <a:lstStyle/>
            <a:p>
              <a:endParaRPr lang="en-US"/>
            </a:p>
          </p:txBody>
        </p:sp>
        <p:sp>
          <p:nvSpPr>
            <p:cNvPr id="2066" name="Freeform 119"/>
            <p:cNvSpPr>
              <a:spLocks/>
            </p:cNvSpPr>
            <p:nvPr/>
          </p:nvSpPr>
          <p:spPr bwMode="auto">
            <a:xfrm>
              <a:off x="4551" y="1355"/>
              <a:ext cx="678" cy="820"/>
            </a:xfrm>
            <a:custGeom>
              <a:avLst/>
              <a:gdLst>
                <a:gd name="T0" fmla="*/ 0 w 678"/>
                <a:gd name="T1" fmla="*/ 232 h 820"/>
                <a:gd name="T2" fmla="*/ 678 w 678"/>
                <a:gd name="T3" fmla="*/ 0 h 820"/>
                <a:gd name="T4" fmla="*/ 678 w 678"/>
                <a:gd name="T5" fmla="*/ 588 h 820"/>
                <a:gd name="T6" fmla="*/ 0 w 678"/>
                <a:gd name="T7" fmla="*/ 820 h 820"/>
                <a:gd name="T8" fmla="*/ 0 w 678"/>
                <a:gd name="T9" fmla="*/ 232 h 820"/>
                <a:gd name="T10" fmla="*/ 0 60000 65536"/>
                <a:gd name="T11" fmla="*/ 0 60000 65536"/>
                <a:gd name="T12" fmla="*/ 0 60000 65536"/>
                <a:gd name="T13" fmla="*/ 0 60000 65536"/>
                <a:gd name="T14" fmla="*/ 0 60000 65536"/>
                <a:gd name="T15" fmla="*/ 0 w 678"/>
                <a:gd name="T16" fmla="*/ 0 h 820"/>
                <a:gd name="T17" fmla="*/ 678 w 678"/>
                <a:gd name="T18" fmla="*/ 820 h 820"/>
              </a:gdLst>
              <a:ahLst/>
              <a:cxnLst>
                <a:cxn ang="T10">
                  <a:pos x="T0" y="T1"/>
                </a:cxn>
                <a:cxn ang="T11">
                  <a:pos x="T2" y="T3"/>
                </a:cxn>
                <a:cxn ang="T12">
                  <a:pos x="T4" y="T5"/>
                </a:cxn>
                <a:cxn ang="T13">
                  <a:pos x="T6" y="T7"/>
                </a:cxn>
                <a:cxn ang="T14">
                  <a:pos x="T8" y="T9"/>
                </a:cxn>
              </a:cxnLst>
              <a:rect l="T15" t="T16" r="T17" b="T18"/>
              <a:pathLst>
                <a:path w="678" h="820">
                  <a:moveTo>
                    <a:pt x="0" y="232"/>
                  </a:moveTo>
                  <a:lnTo>
                    <a:pt x="678" y="0"/>
                  </a:lnTo>
                  <a:lnTo>
                    <a:pt x="678" y="588"/>
                  </a:lnTo>
                  <a:lnTo>
                    <a:pt x="0" y="820"/>
                  </a:lnTo>
                  <a:lnTo>
                    <a:pt x="0" y="232"/>
                  </a:lnTo>
                  <a:close/>
                </a:path>
              </a:pathLst>
            </a:custGeom>
            <a:solidFill>
              <a:srgbClr val="C0C0C0"/>
            </a:solidFill>
            <a:ln w="0">
              <a:solidFill>
                <a:srgbClr val="C0C0C0"/>
              </a:solidFill>
              <a:round/>
              <a:headEnd/>
              <a:tailEnd/>
            </a:ln>
          </p:spPr>
          <p:txBody>
            <a:bodyPr/>
            <a:lstStyle/>
            <a:p>
              <a:endParaRPr lang="en-US"/>
            </a:p>
          </p:txBody>
        </p:sp>
        <p:sp>
          <p:nvSpPr>
            <p:cNvPr id="2067" name="Freeform 120"/>
            <p:cNvSpPr>
              <a:spLocks/>
            </p:cNvSpPr>
            <p:nvPr/>
          </p:nvSpPr>
          <p:spPr bwMode="auto">
            <a:xfrm>
              <a:off x="4016" y="1162"/>
              <a:ext cx="1213" cy="425"/>
            </a:xfrm>
            <a:custGeom>
              <a:avLst/>
              <a:gdLst>
                <a:gd name="T0" fmla="*/ 0 w 1213"/>
                <a:gd name="T1" fmla="*/ 232 h 425"/>
                <a:gd name="T2" fmla="*/ 535 w 1213"/>
                <a:gd name="T3" fmla="*/ 425 h 425"/>
                <a:gd name="T4" fmla="*/ 1213 w 1213"/>
                <a:gd name="T5" fmla="*/ 193 h 425"/>
                <a:gd name="T6" fmla="*/ 678 w 1213"/>
                <a:gd name="T7" fmla="*/ 0 h 425"/>
                <a:gd name="T8" fmla="*/ 0 w 1213"/>
                <a:gd name="T9" fmla="*/ 232 h 425"/>
                <a:gd name="T10" fmla="*/ 0 60000 65536"/>
                <a:gd name="T11" fmla="*/ 0 60000 65536"/>
                <a:gd name="T12" fmla="*/ 0 60000 65536"/>
                <a:gd name="T13" fmla="*/ 0 60000 65536"/>
                <a:gd name="T14" fmla="*/ 0 60000 65536"/>
                <a:gd name="T15" fmla="*/ 0 w 1213"/>
                <a:gd name="T16" fmla="*/ 0 h 425"/>
                <a:gd name="T17" fmla="*/ 1213 w 1213"/>
                <a:gd name="T18" fmla="*/ 425 h 425"/>
              </a:gdLst>
              <a:ahLst/>
              <a:cxnLst>
                <a:cxn ang="T10">
                  <a:pos x="T0" y="T1"/>
                </a:cxn>
                <a:cxn ang="T11">
                  <a:pos x="T2" y="T3"/>
                </a:cxn>
                <a:cxn ang="T12">
                  <a:pos x="T4" y="T5"/>
                </a:cxn>
                <a:cxn ang="T13">
                  <a:pos x="T6" y="T7"/>
                </a:cxn>
                <a:cxn ang="T14">
                  <a:pos x="T8" y="T9"/>
                </a:cxn>
              </a:cxnLst>
              <a:rect l="T15" t="T16" r="T17" b="T18"/>
              <a:pathLst>
                <a:path w="1213" h="425">
                  <a:moveTo>
                    <a:pt x="0" y="232"/>
                  </a:moveTo>
                  <a:lnTo>
                    <a:pt x="535" y="425"/>
                  </a:lnTo>
                  <a:lnTo>
                    <a:pt x="1213" y="193"/>
                  </a:lnTo>
                  <a:lnTo>
                    <a:pt x="678" y="0"/>
                  </a:lnTo>
                  <a:lnTo>
                    <a:pt x="0" y="232"/>
                  </a:lnTo>
                  <a:close/>
                </a:path>
              </a:pathLst>
            </a:custGeom>
            <a:solidFill>
              <a:srgbClr val="FFD5AA"/>
            </a:solidFill>
            <a:ln w="0">
              <a:solidFill>
                <a:srgbClr val="FFD5AA"/>
              </a:solidFill>
              <a:round/>
              <a:headEnd/>
              <a:tailEnd/>
            </a:ln>
          </p:spPr>
          <p:txBody>
            <a:bodyPr/>
            <a:lstStyle/>
            <a:p>
              <a:endParaRPr lang="en-US"/>
            </a:p>
          </p:txBody>
        </p:sp>
        <p:sp>
          <p:nvSpPr>
            <p:cNvPr id="2068" name="Line 121"/>
            <p:cNvSpPr>
              <a:spLocks noChangeShapeType="1"/>
            </p:cNvSpPr>
            <p:nvPr/>
          </p:nvSpPr>
          <p:spPr bwMode="auto">
            <a:xfrm>
              <a:off x="4016" y="1981"/>
              <a:ext cx="535" cy="194"/>
            </a:xfrm>
            <a:prstGeom prst="line">
              <a:avLst/>
            </a:prstGeom>
            <a:noFill/>
            <a:ln w="11113">
              <a:solidFill>
                <a:srgbClr val="000080"/>
              </a:solidFill>
              <a:round/>
              <a:headEnd/>
              <a:tailEnd/>
            </a:ln>
          </p:spPr>
          <p:txBody>
            <a:bodyPr/>
            <a:lstStyle/>
            <a:p>
              <a:endParaRPr lang="en-US"/>
            </a:p>
          </p:txBody>
        </p:sp>
        <p:sp>
          <p:nvSpPr>
            <p:cNvPr id="2069" name="Line 122"/>
            <p:cNvSpPr>
              <a:spLocks noChangeShapeType="1"/>
            </p:cNvSpPr>
            <p:nvPr/>
          </p:nvSpPr>
          <p:spPr bwMode="auto">
            <a:xfrm flipH="1">
              <a:off x="4016" y="1750"/>
              <a:ext cx="678" cy="231"/>
            </a:xfrm>
            <a:prstGeom prst="line">
              <a:avLst/>
            </a:prstGeom>
            <a:noFill/>
            <a:ln w="0">
              <a:solidFill>
                <a:srgbClr val="000080"/>
              </a:solidFill>
              <a:prstDash val="sysDot"/>
              <a:round/>
              <a:headEnd/>
              <a:tailEnd/>
            </a:ln>
          </p:spPr>
          <p:txBody>
            <a:bodyPr/>
            <a:lstStyle/>
            <a:p>
              <a:endParaRPr lang="en-US"/>
            </a:p>
          </p:txBody>
        </p:sp>
        <p:sp>
          <p:nvSpPr>
            <p:cNvPr id="2070" name="Line 123"/>
            <p:cNvSpPr>
              <a:spLocks noChangeShapeType="1"/>
            </p:cNvSpPr>
            <p:nvPr/>
          </p:nvSpPr>
          <p:spPr bwMode="auto">
            <a:xfrm>
              <a:off x="4694" y="1750"/>
              <a:ext cx="535" cy="193"/>
            </a:xfrm>
            <a:prstGeom prst="line">
              <a:avLst/>
            </a:prstGeom>
            <a:noFill/>
            <a:ln w="0">
              <a:solidFill>
                <a:srgbClr val="000080"/>
              </a:solidFill>
              <a:prstDash val="sysDot"/>
              <a:round/>
              <a:headEnd/>
              <a:tailEnd/>
            </a:ln>
          </p:spPr>
          <p:txBody>
            <a:bodyPr/>
            <a:lstStyle/>
            <a:p>
              <a:endParaRPr lang="en-US"/>
            </a:p>
          </p:txBody>
        </p:sp>
        <p:sp>
          <p:nvSpPr>
            <p:cNvPr id="2071" name="Line 124"/>
            <p:cNvSpPr>
              <a:spLocks noChangeShapeType="1"/>
            </p:cNvSpPr>
            <p:nvPr/>
          </p:nvSpPr>
          <p:spPr bwMode="auto">
            <a:xfrm flipH="1">
              <a:off x="4551" y="1943"/>
              <a:ext cx="678" cy="232"/>
            </a:xfrm>
            <a:prstGeom prst="line">
              <a:avLst/>
            </a:prstGeom>
            <a:noFill/>
            <a:ln w="38100">
              <a:solidFill>
                <a:srgbClr val="009900"/>
              </a:solidFill>
              <a:round/>
              <a:headEnd/>
              <a:tailEnd/>
            </a:ln>
          </p:spPr>
          <p:txBody>
            <a:bodyPr/>
            <a:lstStyle/>
            <a:p>
              <a:endParaRPr lang="en-US"/>
            </a:p>
          </p:txBody>
        </p:sp>
        <p:sp>
          <p:nvSpPr>
            <p:cNvPr id="2072" name="Line 125"/>
            <p:cNvSpPr>
              <a:spLocks noChangeShapeType="1"/>
            </p:cNvSpPr>
            <p:nvPr/>
          </p:nvSpPr>
          <p:spPr bwMode="auto">
            <a:xfrm>
              <a:off x="4016" y="1394"/>
              <a:ext cx="535" cy="193"/>
            </a:xfrm>
            <a:prstGeom prst="line">
              <a:avLst/>
            </a:prstGeom>
            <a:noFill/>
            <a:ln w="11113">
              <a:solidFill>
                <a:srgbClr val="000080"/>
              </a:solidFill>
              <a:round/>
              <a:headEnd/>
              <a:tailEnd/>
            </a:ln>
          </p:spPr>
          <p:txBody>
            <a:bodyPr/>
            <a:lstStyle/>
            <a:p>
              <a:endParaRPr lang="en-US"/>
            </a:p>
          </p:txBody>
        </p:sp>
        <p:sp>
          <p:nvSpPr>
            <p:cNvPr id="2073" name="Line 126"/>
            <p:cNvSpPr>
              <a:spLocks noChangeShapeType="1"/>
            </p:cNvSpPr>
            <p:nvPr/>
          </p:nvSpPr>
          <p:spPr bwMode="auto">
            <a:xfrm flipH="1">
              <a:off x="4016" y="1162"/>
              <a:ext cx="678" cy="232"/>
            </a:xfrm>
            <a:prstGeom prst="line">
              <a:avLst/>
            </a:prstGeom>
            <a:noFill/>
            <a:ln w="38100">
              <a:solidFill>
                <a:srgbClr val="FF0000"/>
              </a:solidFill>
              <a:round/>
              <a:headEnd/>
              <a:tailEnd/>
            </a:ln>
          </p:spPr>
          <p:txBody>
            <a:bodyPr/>
            <a:lstStyle/>
            <a:p>
              <a:endParaRPr lang="en-US"/>
            </a:p>
          </p:txBody>
        </p:sp>
        <p:sp>
          <p:nvSpPr>
            <p:cNvPr id="2074" name="Line 127"/>
            <p:cNvSpPr>
              <a:spLocks noChangeShapeType="1"/>
            </p:cNvSpPr>
            <p:nvPr/>
          </p:nvSpPr>
          <p:spPr bwMode="auto">
            <a:xfrm>
              <a:off x="4694" y="1162"/>
              <a:ext cx="535" cy="193"/>
            </a:xfrm>
            <a:prstGeom prst="line">
              <a:avLst/>
            </a:prstGeom>
            <a:noFill/>
            <a:ln w="11113">
              <a:solidFill>
                <a:srgbClr val="000080"/>
              </a:solidFill>
              <a:round/>
              <a:headEnd/>
              <a:tailEnd/>
            </a:ln>
          </p:spPr>
          <p:txBody>
            <a:bodyPr/>
            <a:lstStyle/>
            <a:p>
              <a:endParaRPr lang="en-US"/>
            </a:p>
          </p:txBody>
        </p:sp>
        <p:sp>
          <p:nvSpPr>
            <p:cNvPr id="2075" name="Line 128"/>
            <p:cNvSpPr>
              <a:spLocks noChangeShapeType="1"/>
            </p:cNvSpPr>
            <p:nvPr/>
          </p:nvSpPr>
          <p:spPr bwMode="auto">
            <a:xfrm flipH="1">
              <a:off x="4551" y="1355"/>
              <a:ext cx="678" cy="232"/>
            </a:xfrm>
            <a:prstGeom prst="line">
              <a:avLst/>
            </a:prstGeom>
            <a:noFill/>
            <a:ln w="38100">
              <a:solidFill>
                <a:srgbClr val="343DEC"/>
              </a:solidFill>
              <a:round/>
              <a:headEnd/>
              <a:tailEnd/>
            </a:ln>
          </p:spPr>
          <p:txBody>
            <a:bodyPr/>
            <a:lstStyle/>
            <a:p>
              <a:endParaRPr lang="en-US"/>
            </a:p>
          </p:txBody>
        </p:sp>
        <p:sp>
          <p:nvSpPr>
            <p:cNvPr id="2076" name="Line 129"/>
            <p:cNvSpPr>
              <a:spLocks noChangeShapeType="1"/>
            </p:cNvSpPr>
            <p:nvPr/>
          </p:nvSpPr>
          <p:spPr bwMode="auto">
            <a:xfrm>
              <a:off x="4016" y="1394"/>
              <a:ext cx="1" cy="587"/>
            </a:xfrm>
            <a:prstGeom prst="line">
              <a:avLst/>
            </a:prstGeom>
            <a:noFill/>
            <a:ln w="11113">
              <a:solidFill>
                <a:srgbClr val="000080"/>
              </a:solidFill>
              <a:round/>
              <a:headEnd/>
              <a:tailEnd/>
            </a:ln>
          </p:spPr>
          <p:txBody>
            <a:bodyPr/>
            <a:lstStyle/>
            <a:p>
              <a:endParaRPr lang="en-US"/>
            </a:p>
          </p:txBody>
        </p:sp>
        <p:sp>
          <p:nvSpPr>
            <p:cNvPr id="2077" name="Line 130"/>
            <p:cNvSpPr>
              <a:spLocks noChangeShapeType="1"/>
            </p:cNvSpPr>
            <p:nvPr/>
          </p:nvSpPr>
          <p:spPr bwMode="auto">
            <a:xfrm>
              <a:off x="4551" y="1587"/>
              <a:ext cx="1" cy="588"/>
            </a:xfrm>
            <a:prstGeom prst="line">
              <a:avLst/>
            </a:prstGeom>
            <a:noFill/>
            <a:ln w="11113">
              <a:solidFill>
                <a:srgbClr val="000080"/>
              </a:solidFill>
              <a:round/>
              <a:headEnd/>
              <a:tailEnd/>
            </a:ln>
          </p:spPr>
          <p:txBody>
            <a:bodyPr/>
            <a:lstStyle/>
            <a:p>
              <a:endParaRPr lang="en-US"/>
            </a:p>
          </p:txBody>
        </p:sp>
        <p:sp>
          <p:nvSpPr>
            <p:cNvPr id="2078" name="Line 131"/>
            <p:cNvSpPr>
              <a:spLocks noChangeShapeType="1"/>
            </p:cNvSpPr>
            <p:nvPr/>
          </p:nvSpPr>
          <p:spPr bwMode="auto">
            <a:xfrm>
              <a:off x="5229" y="1355"/>
              <a:ext cx="1" cy="588"/>
            </a:xfrm>
            <a:prstGeom prst="line">
              <a:avLst/>
            </a:prstGeom>
            <a:noFill/>
            <a:ln w="11113">
              <a:solidFill>
                <a:srgbClr val="000080"/>
              </a:solidFill>
              <a:round/>
              <a:headEnd/>
              <a:tailEnd/>
            </a:ln>
          </p:spPr>
          <p:txBody>
            <a:bodyPr/>
            <a:lstStyle/>
            <a:p>
              <a:endParaRPr lang="en-US"/>
            </a:p>
          </p:txBody>
        </p:sp>
        <p:sp>
          <p:nvSpPr>
            <p:cNvPr id="2079" name="Line 132"/>
            <p:cNvSpPr>
              <a:spLocks noChangeShapeType="1"/>
            </p:cNvSpPr>
            <p:nvPr/>
          </p:nvSpPr>
          <p:spPr bwMode="auto">
            <a:xfrm>
              <a:off x="4694" y="1162"/>
              <a:ext cx="1" cy="588"/>
            </a:xfrm>
            <a:prstGeom prst="line">
              <a:avLst/>
            </a:prstGeom>
            <a:noFill/>
            <a:ln w="0">
              <a:solidFill>
                <a:srgbClr val="000080"/>
              </a:solidFill>
              <a:prstDash val="sysDot"/>
              <a:round/>
              <a:headEnd/>
              <a:tailEnd/>
            </a:ln>
          </p:spPr>
          <p:txBody>
            <a:bodyPr/>
            <a:lstStyle/>
            <a:p>
              <a:endParaRPr lang="en-US"/>
            </a:p>
          </p:txBody>
        </p:sp>
        <p:sp>
          <p:nvSpPr>
            <p:cNvPr id="2080" name="Oval 133"/>
            <p:cNvSpPr>
              <a:spLocks noChangeArrowheads="1"/>
            </p:cNvSpPr>
            <p:nvPr/>
          </p:nvSpPr>
          <p:spPr bwMode="auto">
            <a:xfrm>
              <a:off x="5216" y="1340"/>
              <a:ext cx="34" cy="39"/>
            </a:xfrm>
            <a:prstGeom prst="ellipse">
              <a:avLst/>
            </a:prstGeom>
            <a:solidFill>
              <a:srgbClr val="FF0000"/>
            </a:solidFill>
            <a:ln w="0">
              <a:solidFill>
                <a:srgbClr val="000000"/>
              </a:solidFill>
              <a:round/>
              <a:headEnd/>
              <a:tailEnd/>
            </a:ln>
          </p:spPr>
          <p:txBody>
            <a:bodyPr/>
            <a:lstStyle/>
            <a:p>
              <a:endParaRPr lang="en-US"/>
            </a:p>
          </p:txBody>
        </p:sp>
        <p:sp>
          <p:nvSpPr>
            <p:cNvPr id="2081" name="Rectangle 134"/>
            <p:cNvSpPr>
              <a:spLocks noChangeArrowheads="1"/>
            </p:cNvSpPr>
            <p:nvPr/>
          </p:nvSpPr>
          <p:spPr bwMode="auto">
            <a:xfrm>
              <a:off x="5196" y="1170"/>
              <a:ext cx="70"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2082" name="Oval 135"/>
            <p:cNvSpPr>
              <a:spLocks noChangeArrowheads="1"/>
            </p:cNvSpPr>
            <p:nvPr/>
          </p:nvSpPr>
          <p:spPr bwMode="auto">
            <a:xfrm>
              <a:off x="4680" y="1147"/>
              <a:ext cx="34" cy="38"/>
            </a:xfrm>
            <a:prstGeom prst="ellipse">
              <a:avLst/>
            </a:prstGeom>
            <a:solidFill>
              <a:srgbClr val="FF0000"/>
            </a:solidFill>
            <a:ln w="0">
              <a:solidFill>
                <a:srgbClr val="000000"/>
              </a:solidFill>
              <a:round/>
              <a:headEnd/>
              <a:tailEnd/>
            </a:ln>
          </p:spPr>
          <p:txBody>
            <a:bodyPr/>
            <a:lstStyle/>
            <a:p>
              <a:endParaRPr lang="en-US"/>
            </a:p>
          </p:txBody>
        </p:sp>
        <p:sp>
          <p:nvSpPr>
            <p:cNvPr id="2083" name="Rectangle 136"/>
            <p:cNvSpPr>
              <a:spLocks noChangeArrowheads="1"/>
            </p:cNvSpPr>
            <p:nvPr/>
          </p:nvSpPr>
          <p:spPr bwMode="auto">
            <a:xfrm>
              <a:off x="4646" y="1008"/>
              <a:ext cx="73"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sp>
          <p:nvSpPr>
            <p:cNvPr id="2084" name="Oval 137"/>
            <p:cNvSpPr>
              <a:spLocks noChangeArrowheads="1"/>
            </p:cNvSpPr>
            <p:nvPr/>
          </p:nvSpPr>
          <p:spPr bwMode="auto">
            <a:xfrm>
              <a:off x="4538" y="1572"/>
              <a:ext cx="34" cy="39"/>
            </a:xfrm>
            <a:prstGeom prst="ellipse">
              <a:avLst/>
            </a:prstGeom>
            <a:solidFill>
              <a:srgbClr val="FF0000"/>
            </a:solidFill>
            <a:ln w="0">
              <a:solidFill>
                <a:srgbClr val="000000"/>
              </a:solidFill>
              <a:round/>
              <a:headEnd/>
              <a:tailEnd/>
            </a:ln>
          </p:spPr>
          <p:txBody>
            <a:bodyPr/>
            <a:lstStyle/>
            <a:p>
              <a:endParaRPr lang="en-US"/>
            </a:p>
          </p:txBody>
        </p:sp>
        <p:sp>
          <p:nvSpPr>
            <p:cNvPr id="2085" name="Rectangle 138"/>
            <p:cNvSpPr>
              <a:spLocks noChangeArrowheads="1"/>
            </p:cNvSpPr>
            <p:nvPr/>
          </p:nvSpPr>
          <p:spPr bwMode="auto">
            <a:xfrm>
              <a:off x="4524" y="1402"/>
              <a:ext cx="80"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2086" name="Oval 139"/>
            <p:cNvSpPr>
              <a:spLocks noChangeArrowheads="1"/>
            </p:cNvSpPr>
            <p:nvPr/>
          </p:nvSpPr>
          <p:spPr bwMode="auto">
            <a:xfrm>
              <a:off x="4002" y="1379"/>
              <a:ext cx="34" cy="38"/>
            </a:xfrm>
            <a:prstGeom prst="ellipse">
              <a:avLst/>
            </a:prstGeom>
            <a:solidFill>
              <a:srgbClr val="FF0000"/>
            </a:solidFill>
            <a:ln w="0">
              <a:solidFill>
                <a:srgbClr val="000000"/>
              </a:solidFill>
              <a:round/>
              <a:headEnd/>
              <a:tailEnd/>
            </a:ln>
          </p:spPr>
          <p:txBody>
            <a:bodyPr/>
            <a:lstStyle/>
            <a:p>
              <a:endParaRPr lang="en-US"/>
            </a:p>
          </p:txBody>
        </p:sp>
        <p:sp>
          <p:nvSpPr>
            <p:cNvPr id="2087" name="Rectangle 140"/>
            <p:cNvSpPr>
              <a:spLocks noChangeArrowheads="1"/>
            </p:cNvSpPr>
            <p:nvPr/>
          </p:nvSpPr>
          <p:spPr bwMode="auto">
            <a:xfrm>
              <a:off x="3968" y="1224"/>
              <a:ext cx="64" cy="137"/>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2088" name="Oval 141"/>
            <p:cNvSpPr>
              <a:spLocks noChangeArrowheads="1"/>
            </p:cNvSpPr>
            <p:nvPr/>
          </p:nvSpPr>
          <p:spPr bwMode="auto">
            <a:xfrm>
              <a:off x="5216" y="1927"/>
              <a:ext cx="34" cy="39"/>
            </a:xfrm>
            <a:prstGeom prst="ellipse">
              <a:avLst/>
            </a:prstGeom>
            <a:solidFill>
              <a:srgbClr val="FF0000"/>
            </a:solidFill>
            <a:ln w="0">
              <a:solidFill>
                <a:srgbClr val="000000"/>
              </a:solidFill>
              <a:round/>
              <a:headEnd/>
              <a:tailEnd/>
            </a:ln>
          </p:spPr>
          <p:txBody>
            <a:bodyPr/>
            <a:lstStyle/>
            <a:p>
              <a:endParaRPr lang="en-US"/>
            </a:p>
          </p:txBody>
        </p:sp>
        <p:sp>
          <p:nvSpPr>
            <p:cNvPr id="2089" name="Rectangle 142"/>
            <p:cNvSpPr>
              <a:spLocks noChangeArrowheads="1"/>
            </p:cNvSpPr>
            <p:nvPr/>
          </p:nvSpPr>
          <p:spPr bwMode="auto">
            <a:xfrm>
              <a:off x="5189" y="1981"/>
              <a:ext cx="99"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C'</a:t>
              </a:r>
              <a:endParaRPr lang="en-US"/>
            </a:p>
          </p:txBody>
        </p:sp>
        <p:sp>
          <p:nvSpPr>
            <p:cNvPr id="2090" name="Oval 143"/>
            <p:cNvSpPr>
              <a:spLocks noChangeArrowheads="1"/>
            </p:cNvSpPr>
            <p:nvPr/>
          </p:nvSpPr>
          <p:spPr bwMode="auto">
            <a:xfrm>
              <a:off x="4002" y="1966"/>
              <a:ext cx="34" cy="39"/>
            </a:xfrm>
            <a:prstGeom prst="ellipse">
              <a:avLst/>
            </a:prstGeom>
            <a:solidFill>
              <a:srgbClr val="FF0000"/>
            </a:solidFill>
            <a:ln w="0">
              <a:solidFill>
                <a:srgbClr val="000000"/>
              </a:solidFill>
              <a:round/>
              <a:headEnd/>
              <a:tailEnd/>
            </a:ln>
          </p:spPr>
          <p:txBody>
            <a:bodyPr/>
            <a:lstStyle/>
            <a:p>
              <a:endParaRPr lang="en-US"/>
            </a:p>
          </p:txBody>
        </p:sp>
        <p:sp>
          <p:nvSpPr>
            <p:cNvPr id="2091" name="Rectangle 144"/>
            <p:cNvSpPr>
              <a:spLocks noChangeArrowheads="1"/>
            </p:cNvSpPr>
            <p:nvPr/>
          </p:nvSpPr>
          <p:spPr bwMode="auto">
            <a:xfrm>
              <a:off x="3853" y="1989"/>
              <a:ext cx="102"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A'</a:t>
              </a:r>
              <a:endParaRPr lang="en-US"/>
            </a:p>
          </p:txBody>
        </p:sp>
        <p:sp>
          <p:nvSpPr>
            <p:cNvPr id="2092" name="Oval 145"/>
            <p:cNvSpPr>
              <a:spLocks noChangeArrowheads="1"/>
            </p:cNvSpPr>
            <p:nvPr/>
          </p:nvSpPr>
          <p:spPr bwMode="auto">
            <a:xfrm>
              <a:off x="4538" y="2159"/>
              <a:ext cx="34" cy="39"/>
            </a:xfrm>
            <a:prstGeom prst="ellipse">
              <a:avLst/>
            </a:prstGeom>
            <a:solidFill>
              <a:srgbClr val="FF0000"/>
            </a:solidFill>
            <a:ln w="0">
              <a:solidFill>
                <a:srgbClr val="000000"/>
              </a:solidFill>
              <a:round/>
              <a:headEnd/>
              <a:tailEnd/>
            </a:ln>
          </p:spPr>
          <p:txBody>
            <a:bodyPr/>
            <a:lstStyle/>
            <a:p>
              <a:endParaRPr lang="en-US"/>
            </a:p>
          </p:txBody>
        </p:sp>
        <p:sp>
          <p:nvSpPr>
            <p:cNvPr id="2093" name="Rectangle 146"/>
            <p:cNvSpPr>
              <a:spLocks noChangeArrowheads="1"/>
            </p:cNvSpPr>
            <p:nvPr/>
          </p:nvSpPr>
          <p:spPr bwMode="auto">
            <a:xfrm>
              <a:off x="4545" y="2198"/>
              <a:ext cx="109"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D'</a:t>
              </a:r>
              <a:endParaRPr lang="en-US"/>
            </a:p>
          </p:txBody>
        </p:sp>
        <p:sp>
          <p:nvSpPr>
            <p:cNvPr id="2094" name="Oval 147"/>
            <p:cNvSpPr>
              <a:spLocks noChangeArrowheads="1"/>
            </p:cNvSpPr>
            <p:nvPr/>
          </p:nvSpPr>
          <p:spPr bwMode="auto">
            <a:xfrm>
              <a:off x="4680" y="1734"/>
              <a:ext cx="34" cy="39"/>
            </a:xfrm>
            <a:prstGeom prst="ellipse">
              <a:avLst/>
            </a:prstGeom>
            <a:solidFill>
              <a:srgbClr val="FF0000"/>
            </a:solidFill>
            <a:ln w="0">
              <a:solidFill>
                <a:srgbClr val="000000"/>
              </a:solidFill>
              <a:round/>
              <a:headEnd/>
              <a:tailEnd/>
            </a:ln>
          </p:spPr>
          <p:txBody>
            <a:bodyPr/>
            <a:lstStyle/>
            <a:p>
              <a:endParaRPr lang="en-US"/>
            </a:p>
          </p:txBody>
        </p:sp>
        <p:sp>
          <p:nvSpPr>
            <p:cNvPr id="2095" name="Rectangle 148"/>
            <p:cNvSpPr>
              <a:spLocks noChangeArrowheads="1"/>
            </p:cNvSpPr>
            <p:nvPr/>
          </p:nvSpPr>
          <p:spPr bwMode="auto">
            <a:xfrm>
              <a:off x="4748" y="1595"/>
              <a:ext cx="102" cy="157"/>
            </a:xfrm>
            <a:prstGeom prst="rect">
              <a:avLst/>
            </a:prstGeom>
            <a:noFill/>
            <a:ln w="9525">
              <a:noFill/>
              <a:miter lim="800000"/>
              <a:headEnd/>
              <a:tailEnd/>
            </a:ln>
          </p:spPr>
          <p:txBody>
            <a:bodyPr wrap="none" lIns="0" tIns="0" rIns="0" bIns="0">
              <a:spAutoFit/>
            </a:bodyPr>
            <a:lstStyle/>
            <a:p>
              <a:r>
                <a:rPr lang="en-US" sz="1600" b="1">
                  <a:solidFill>
                    <a:srgbClr val="000000"/>
                  </a:solidFill>
                  <a:latin typeface="Tahoma" pitchFamily="34" charset="0"/>
                </a:rPr>
                <a:t>B'</a:t>
              </a:r>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47"/>
                                        </p:tgtEl>
                                        <p:attrNameLst>
                                          <p:attrName>style.visibility</p:attrName>
                                        </p:attrNameLst>
                                      </p:cBhvr>
                                      <p:to>
                                        <p:strVal val="visible"/>
                                      </p:to>
                                    </p:set>
                                    <p:anim calcmode="discrete" valueType="clr">
                                      <p:cBhvr override="childStyle">
                                        <p:cTn id="7" dur="80"/>
                                        <p:tgtEl>
                                          <p:spTgt spid="924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47"/>
                                        </p:tgtEl>
                                        <p:attrNameLst>
                                          <p:attrName>fillcolor</p:attrName>
                                        </p:attrNameLst>
                                      </p:cBhvr>
                                      <p:tavLst>
                                        <p:tav tm="0">
                                          <p:val>
                                            <p:clrVal>
                                              <a:schemeClr val="accent2"/>
                                            </p:clrVal>
                                          </p:val>
                                        </p:tav>
                                        <p:tav tm="50000">
                                          <p:val>
                                            <p:clrVal>
                                              <a:schemeClr val="hlink"/>
                                            </p:clrVal>
                                          </p:val>
                                        </p:tav>
                                      </p:tavLst>
                                    </p:anim>
                                    <p:set>
                                      <p:cBhvr>
                                        <p:cTn id="9" dur="80"/>
                                        <p:tgtEl>
                                          <p:spTgt spid="924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248"/>
                                        </p:tgtEl>
                                        <p:attrNameLst>
                                          <p:attrName>style.visibility</p:attrName>
                                        </p:attrNameLst>
                                      </p:cBhvr>
                                      <p:to>
                                        <p:strVal val="visible"/>
                                      </p:to>
                                    </p:set>
                                    <p:animEffect transition="in" filter="box(in)">
                                      <p:cBhvr>
                                        <p:cTn id="14" dur="500"/>
                                        <p:tgtEl>
                                          <p:spTgt spid="924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9249"/>
                                        </p:tgtEl>
                                        <p:attrNameLst>
                                          <p:attrName>style.visibility</p:attrName>
                                        </p:attrNameLst>
                                      </p:cBhvr>
                                      <p:to>
                                        <p:strVal val="visible"/>
                                      </p:to>
                                    </p:set>
                                    <p:animEffect transition="in" filter="box(in)">
                                      <p:cBhvr>
                                        <p:cTn id="17" dur="500"/>
                                        <p:tgtEl>
                                          <p:spTgt spid="924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250"/>
                                        </p:tgtEl>
                                        <p:attrNameLst>
                                          <p:attrName>style.visibility</p:attrName>
                                        </p:attrNameLst>
                                      </p:cBhvr>
                                      <p:to>
                                        <p:strVal val="visible"/>
                                      </p:to>
                                    </p:set>
                                    <p:animEffect transition="in" filter="box(in)">
                                      <p:cBhvr>
                                        <p:cTn id="20" dur="500"/>
                                        <p:tgtEl>
                                          <p:spTgt spid="9250"/>
                                        </p:tgtEl>
                                      </p:cBhvr>
                                    </p:animEffect>
                                  </p:childTnLst>
                                </p:cTn>
                              </p:par>
                              <p:par>
                                <p:cTn id="21" presetID="2" presetClass="entr" presetSubtype="8" fill="hold" nodeType="withEffect">
                                  <p:stCondLst>
                                    <p:cond delay="0"/>
                                  </p:stCondLst>
                                  <p:childTnLst>
                                    <p:set>
                                      <p:cBhvr>
                                        <p:cTn id="22" dur="1" fill="hold">
                                          <p:stCondLst>
                                            <p:cond delay="0"/>
                                          </p:stCondLst>
                                        </p:cTn>
                                        <p:tgtEl>
                                          <p:spTgt spid="9252"/>
                                        </p:tgtEl>
                                        <p:attrNameLst>
                                          <p:attrName>style.visibility</p:attrName>
                                        </p:attrNameLst>
                                      </p:cBhvr>
                                      <p:to>
                                        <p:strVal val="visible"/>
                                      </p:to>
                                    </p:set>
                                    <p:anim calcmode="lin" valueType="num">
                                      <p:cBhvr additive="base">
                                        <p:cTn id="23" dur="500" fill="hold"/>
                                        <p:tgtEl>
                                          <p:spTgt spid="9252"/>
                                        </p:tgtEl>
                                        <p:attrNameLst>
                                          <p:attrName>ppt_x</p:attrName>
                                        </p:attrNameLst>
                                      </p:cBhvr>
                                      <p:tavLst>
                                        <p:tav tm="0">
                                          <p:val>
                                            <p:strVal val="0-#ppt_w/2"/>
                                          </p:val>
                                        </p:tav>
                                        <p:tav tm="100000">
                                          <p:val>
                                            <p:strVal val="#ppt_x"/>
                                          </p:val>
                                        </p:tav>
                                      </p:tavLst>
                                    </p:anim>
                                    <p:anim calcmode="lin" valueType="num">
                                      <p:cBhvr additive="base">
                                        <p:cTn id="24" dur="500" fill="hold"/>
                                        <p:tgtEl>
                                          <p:spTgt spid="9252"/>
                                        </p:tgtEl>
                                        <p:attrNameLst>
                                          <p:attrName>ppt_y</p:attrName>
                                        </p:attrNameLst>
                                      </p:cBhvr>
                                      <p:tavLst>
                                        <p:tav tm="0">
                                          <p:val>
                                            <p:strVal val="#ppt_y"/>
                                          </p:val>
                                        </p:tav>
                                        <p:tav tm="100000">
                                          <p:val>
                                            <p:strVal val="#ppt_y"/>
                                          </p:val>
                                        </p:tav>
                                      </p:tavLst>
                                    </p:anim>
                                  </p:childTnLst>
                                </p:cTn>
                              </p:par>
                              <p:par>
                                <p:cTn id="25" presetID="4" presetClass="entr" presetSubtype="16" fill="hold" nodeType="withEffect">
                                  <p:stCondLst>
                                    <p:cond delay="0"/>
                                  </p:stCondLst>
                                  <p:childTnLst>
                                    <p:set>
                                      <p:cBhvr>
                                        <p:cTn id="26" dur="1" fill="hold">
                                          <p:stCondLst>
                                            <p:cond delay="0"/>
                                          </p:stCondLst>
                                        </p:cTn>
                                        <p:tgtEl>
                                          <p:spTgt spid="9251"/>
                                        </p:tgtEl>
                                        <p:attrNameLst>
                                          <p:attrName>style.visibility</p:attrName>
                                        </p:attrNameLst>
                                      </p:cBhvr>
                                      <p:to>
                                        <p:strVal val="visible"/>
                                      </p:to>
                                    </p:set>
                                    <p:animEffect transition="in" filter="box(in)">
                                      <p:cBhvr>
                                        <p:cTn id="27" dur="500"/>
                                        <p:tgtEl>
                                          <p:spTgt spid="925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nodeType="clickEffect">
                                  <p:stCondLst>
                                    <p:cond delay="0"/>
                                  </p:stCondLst>
                                  <p:iterate type="lt">
                                    <p:tmPct val="50000"/>
                                  </p:iterate>
                                  <p:childTnLst>
                                    <p:set>
                                      <p:cBhvr>
                                        <p:cTn id="36" dur="1" fill="hold">
                                          <p:stCondLst>
                                            <p:cond delay="0"/>
                                          </p:stCondLst>
                                        </p:cTn>
                                        <p:tgtEl>
                                          <p:spTgt spid="9330"/>
                                        </p:tgtEl>
                                        <p:attrNameLst>
                                          <p:attrName>style.visibility</p:attrName>
                                        </p:attrNameLst>
                                      </p:cBhvr>
                                      <p:to>
                                        <p:strVal val="visible"/>
                                      </p:to>
                                    </p:set>
                                    <p:anim calcmode="discrete" valueType="clr">
                                      <p:cBhvr override="childStyle">
                                        <p:cTn id="37" dur="80"/>
                                        <p:tgtEl>
                                          <p:spTgt spid="933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330"/>
                                        </p:tgtEl>
                                        <p:attrNameLst>
                                          <p:attrName>fillcolor</p:attrName>
                                        </p:attrNameLst>
                                      </p:cBhvr>
                                      <p:tavLst>
                                        <p:tav tm="0">
                                          <p:val>
                                            <p:clrVal>
                                              <a:schemeClr val="accent2"/>
                                            </p:clrVal>
                                          </p:val>
                                        </p:tav>
                                        <p:tav tm="50000">
                                          <p:val>
                                            <p:clrVal>
                                              <a:schemeClr val="hlink"/>
                                            </p:clrVal>
                                          </p:val>
                                        </p:tav>
                                      </p:tavLst>
                                    </p:anim>
                                    <p:set>
                                      <p:cBhvr>
                                        <p:cTn id="39" dur="80"/>
                                        <p:tgtEl>
                                          <p:spTgt spid="9330"/>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ox(in)">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01181 3.43042E-6 L -0.25191 3.43042E-6 " pathEditMode="relative" rAng="0" ptsTypes="AA">
                                      <p:cBhvr>
                                        <p:cTn id="58" dur="2000" fill="hold"/>
                                        <p:tgtEl>
                                          <p:spTgt spid="8"/>
                                        </p:tgtEl>
                                        <p:attrNameLst>
                                          <p:attrName>ppt_x</p:attrName>
                                          <p:attrName>ppt_y</p:attrName>
                                        </p:attrNameLst>
                                      </p:cBhvr>
                                      <p:rCtr x="-120"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24792 3.43042E-6 L 0.23246 0.00416 " pathEditMode="relative" rAng="0" ptsTypes="AA">
                                      <p:cBhvr>
                                        <p:cTn id="62" dur="2000" fill="hold"/>
                                        <p:tgtEl>
                                          <p:spTgt spid="8"/>
                                        </p:tgtEl>
                                        <p:attrNameLst>
                                          <p:attrName>ppt_x</p:attrName>
                                          <p:attrName>ppt_y</p:attrName>
                                        </p:attrNameLst>
                                      </p:cBhvr>
                                      <p:rCtr x="240"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7" grpId="0"/>
      <p:bldP spid="9248" grpId="0"/>
      <p:bldP spid="9249" grpId="0"/>
      <p:bldP spid="92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6513" y="52388"/>
            <a:ext cx="9036051" cy="784225"/>
            <a:chOff x="-23" y="33"/>
            <a:chExt cx="5692" cy="494"/>
          </a:xfrm>
        </p:grpSpPr>
        <p:sp>
          <p:nvSpPr>
            <p:cNvPr id="10243" name="AutoShape 3"/>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0244" name="Freeform 4"/>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3126" name="Text Box 5"/>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3127" name="Rectangle 6"/>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3128" name="Group 7"/>
            <p:cNvGrpSpPr>
              <a:grpSpLocks/>
            </p:cNvGrpSpPr>
            <p:nvPr/>
          </p:nvGrpSpPr>
          <p:grpSpPr bwMode="auto">
            <a:xfrm>
              <a:off x="-23" y="33"/>
              <a:ext cx="5569" cy="494"/>
              <a:chOff x="0" y="982"/>
              <a:chExt cx="5481" cy="673"/>
            </a:xfrm>
          </p:grpSpPr>
          <p:sp>
            <p:nvSpPr>
              <p:cNvPr id="3131"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3132" name="Group 9"/>
              <p:cNvGrpSpPr>
                <a:grpSpLocks/>
              </p:cNvGrpSpPr>
              <p:nvPr/>
            </p:nvGrpSpPr>
            <p:grpSpPr bwMode="auto">
              <a:xfrm>
                <a:off x="0" y="982"/>
                <a:ext cx="696" cy="673"/>
                <a:chOff x="-144" y="1056"/>
                <a:chExt cx="586" cy="625"/>
              </a:xfrm>
            </p:grpSpPr>
            <p:grpSp>
              <p:nvGrpSpPr>
                <p:cNvPr id="3133" name="Group 10"/>
                <p:cNvGrpSpPr>
                  <a:grpSpLocks/>
                </p:cNvGrpSpPr>
                <p:nvPr/>
              </p:nvGrpSpPr>
              <p:grpSpPr bwMode="auto">
                <a:xfrm rot="5400000">
                  <a:off x="72" y="1305"/>
                  <a:ext cx="173" cy="173"/>
                  <a:chOff x="1872" y="1824"/>
                  <a:chExt cx="2014" cy="1821"/>
                </a:xfrm>
              </p:grpSpPr>
              <p:sp>
                <p:nvSpPr>
                  <p:cNvPr id="10251" name="AutoShape 11"/>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252" name="AutoShape 12"/>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253" name="AutoShape 13"/>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3146"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3147"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0256" name="Oval 16"/>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3149"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0258" name="Oval 18"/>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3151"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0260"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261"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0262" name="AutoShape 22"/>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3137"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3138"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0265"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3140"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0267" name="Oval 27"/>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3142"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3129" name="Text Box 29"/>
            <p:cNvSpPr txBox="1">
              <a:spLocks noChangeArrowheads="1"/>
            </p:cNvSpPr>
            <p:nvPr/>
          </p:nvSpPr>
          <p:spPr bwMode="auto">
            <a:xfrm>
              <a:off x="709" y="125"/>
              <a:ext cx="4708"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a:t>
              </a:r>
            </a:p>
          </p:txBody>
        </p:sp>
        <p:sp>
          <p:nvSpPr>
            <p:cNvPr id="10270" name="Text Box 30"/>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grpSp>
      <p:grpSp>
        <p:nvGrpSpPr>
          <p:cNvPr id="6" name="Group 31"/>
          <p:cNvGrpSpPr>
            <a:grpSpLocks noChangeAspect="1"/>
          </p:cNvGrpSpPr>
          <p:nvPr/>
        </p:nvGrpSpPr>
        <p:grpSpPr bwMode="auto">
          <a:xfrm>
            <a:off x="6227763" y="908050"/>
            <a:ext cx="2882900" cy="2028825"/>
            <a:chOff x="3581" y="610"/>
            <a:chExt cx="1884" cy="1187"/>
          </a:xfrm>
        </p:grpSpPr>
        <p:sp>
          <p:nvSpPr>
            <p:cNvPr id="3094" name="AutoShape 32"/>
            <p:cNvSpPr>
              <a:spLocks noChangeAspect="1" noChangeArrowheads="1" noTextEdit="1"/>
            </p:cNvSpPr>
            <p:nvPr/>
          </p:nvSpPr>
          <p:spPr bwMode="auto">
            <a:xfrm>
              <a:off x="3581" y="610"/>
              <a:ext cx="1884" cy="1187"/>
            </a:xfrm>
            <a:prstGeom prst="rect">
              <a:avLst/>
            </a:prstGeom>
            <a:noFill/>
            <a:ln w="9525">
              <a:noFill/>
              <a:miter lim="800000"/>
              <a:headEnd/>
              <a:tailEnd/>
            </a:ln>
          </p:spPr>
          <p:txBody>
            <a:bodyPr/>
            <a:lstStyle/>
            <a:p>
              <a:endParaRPr lang="en-US"/>
            </a:p>
          </p:txBody>
        </p:sp>
        <p:sp>
          <p:nvSpPr>
            <p:cNvPr id="3095" name="Freeform 33"/>
            <p:cNvSpPr>
              <a:spLocks/>
            </p:cNvSpPr>
            <p:nvPr/>
          </p:nvSpPr>
          <p:spPr bwMode="auto">
            <a:xfrm>
              <a:off x="3816" y="1392"/>
              <a:ext cx="1414" cy="163"/>
            </a:xfrm>
            <a:custGeom>
              <a:avLst/>
              <a:gdLst>
                <a:gd name="T0" fmla="*/ 0 w 1414"/>
                <a:gd name="T1" fmla="*/ 163 h 163"/>
                <a:gd name="T2" fmla="*/ 312 w 1414"/>
                <a:gd name="T3" fmla="*/ 0 h 163"/>
                <a:gd name="T4" fmla="*/ 1414 w 1414"/>
                <a:gd name="T5" fmla="*/ 0 h 163"/>
                <a:gd name="T6" fmla="*/ 1102 w 1414"/>
                <a:gd name="T7" fmla="*/ 163 h 163"/>
                <a:gd name="T8" fmla="*/ 0 w 1414"/>
                <a:gd name="T9" fmla="*/ 163 h 163"/>
                <a:gd name="T10" fmla="*/ 0 60000 65536"/>
                <a:gd name="T11" fmla="*/ 0 60000 65536"/>
                <a:gd name="T12" fmla="*/ 0 60000 65536"/>
                <a:gd name="T13" fmla="*/ 0 60000 65536"/>
                <a:gd name="T14" fmla="*/ 0 60000 65536"/>
                <a:gd name="T15" fmla="*/ 0 w 1414"/>
                <a:gd name="T16" fmla="*/ 0 h 163"/>
                <a:gd name="T17" fmla="*/ 1414 w 1414"/>
                <a:gd name="T18" fmla="*/ 163 h 163"/>
              </a:gdLst>
              <a:ahLst/>
              <a:cxnLst>
                <a:cxn ang="T10">
                  <a:pos x="T0" y="T1"/>
                </a:cxn>
                <a:cxn ang="T11">
                  <a:pos x="T2" y="T3"/>
                </a:cxn>
                <a:cxn ang="T12">
                  <a:pos x="T4" y="T5"/>
                </a:cxn>
                <a:cxn ang="T13">
                  <a:pos x="T6" y="T7"/>
                </a:cxn>
                <a:cxn ang="T14">
                  <a:pos x="T8" y="T9"/>
                </a:cxn>
              </a:cxnLst>
              <a:rect l="T15" t="T16" r="T17" b="T18"/>
              <a:pathLst>
                <a:path w="1414" h="163">
                  <a:moveTo>
                    <a:pt x="0" y="163"/>
                  </a:moveTo>
                  <a:lnTo>
                    <a:pt x="312" y="0"/>
                  </a:lnTo>
                  <a:lnTo>
                    <a:pt x="1414" y="0"/>
                  </a:lnTo>
                  <a:lnTo>
                    <a:pt x="1102" y="163"/>
                  </a:lnTo>
                  <a:lnTo>
                    <a:pt x="0" y="163"/>
                  </a:lnTo>
                  <a:close/>
                </a:path>
              </a:pathLst>
            </a:custGeom>
            <a:solidFill>
              <a:srgbClr val="00FFFF"/>
            </a:solidFill>
            <a:ln w="0">
              <a:solidFill>
                <a:srgbClr val="00FFFF"/>
              </a:solidFill>
              <a:round/>
              <a:headEnd/>
              <a:tailEnd/>
            </a:ln>
          </p:spPr>
          <p:txBody>
            <a:bodyPr/>
            <a:lstStyle/>
            <a:p>
              <a:endParaRPr lang="en-US"/>
            </a:p>
          </p:txBody>
        </p:sp>
        <p:sp>
          <p:nvSpPr>
            <p:cNvPr id="3096" name="Line 34"/>
            <p:cNvSpPr>
              <a:spLocks noChangeShapeType="1"/>
            </p:cNvSpPr>
            <p:nvPr/>
          </p:nvSpPr>
          <p:spPr bwMode="auto">
            <a:xfrm>
              <a:off x="3816" y="1555"/>
              <a:ext cx="1102" cy="1"/>
            </a:xfrm>
            <a:prstGeom prst="line">
              <a:avLst/>
            </a:prstGeom>
            <a:noFill/>
            <a:ln w="33338">
              <a:solidFill>
                <a:srgbClr val="0000FF"/>
              </a:solidFill>
              <a:round/>
              <a:headEnd/>
              <a:tailEnd/>
            </a:ln>
          </p:spPr>
          <p:txBody>
            <a:bodyPr/>
            <a:lstStyle/>
            <a:p>
              <a:endParaRPr lang="en-US"/>
            </a:p>
          </p:txBody>
        </p:sp>
        <p:sp>
          <p:nvSpPr>
            <p:cNvPr id="3097" name="Line 35"/>
            <p:cNvSpPr>
              <a:spLocks noChangeShapeType="1"/>
            </p:cNvSpPr>
            <p:nvPr/>
          </p:nvSpPr>
          <p:spPr bwMode="auto">
            <a:xfrm flipH="1">
              <a:off x="3816" y="1392"/>
              <a:ext cx="312" cy="163"/>
            </a:xfrm>
            <a:prstGeom prst="line">
              <a:avLst/>
            </a:prstGeom>
            <a:noFill/>
            <a:ln w="0">
              <a:solidFill>
                <a:srgbClr val="000080"/>
              </a:solidFill>
              <a:prstDash val="sysDot"/>
              <a:round/>
              <a:headEnd/>
              <a:tailEnd/>
            </a:ln>
          </p:spPr>
          <p:txBody>
            <a:bodyPr/>
            <a:lstStyle/>
            <a:p>
              <a:endParaRPr lang="en-US"/>
            </a:p>
          </p:txBody>
        </p:sp>
        <p:sp>
          <p:nvSpPr>
            <p:cNvPr id="3098" name="Line 36"/>
            <p:cNvSpPr>
              <a:spLocks noChangeShapeType="1"/>
            </p:cNvSpPr>
            <p:nvPr/>
          </p:nvSpPr>
          <p:spPr bwMode="auto">
            <a:xfrm>
              <a:off x="4128" y="1392"/>
              <a:ext cx="1102" cy="1"/>
            </a:xfrm>
            <a:prstGeom prst="line">
              <a:avLst/>
            </a:prstGeom>
            <a:noFill/>
            <a:ln w="0">
              <a:solidFill>
                <a:srgbClr val="000080"/>
              </a:solidFill>
              <a:prstDash val="sysDot"/>
              <a:round/>
              <a:headEnd/>
              <a:tailEnd/>
            </a:ln>
          </p:spPr>
          <p:txBody>
            <a:bodyPr/>
            <a:lstStyle/>
            <a:p>
              <a:endParaRPr lang="en-US"/>
            </a:p>
          </p:txBody>
        </p:sp>
        <p:sp>
          <p:nvSpPr>
            <p:cNvPr id="3099" name="Line 37"/>
            <p:cNvSpPr>
              <a:spLocks noChangeShapeType="1"/>
            </p:cNvSpPr>
            <p:nvPr/>
          </p:nvSpPr>
          <p:spPr bwMode="auto">
            <a:xfrm flipH="1">
              <a:off x="4918" y="1392"/>
              <a:ext cx="312" cy="163"/>
            </a:xfrm>
            <a:prstGeom prst="line">
              <a:avLst/>
            </a:prstGeom>
            <a:noFill/>
            <a:ln w="11113">
              <a:solidFill>
                <a:srgbClr val="000080"/>
              </a:solidFill>
              <a:round/>
              <a:headEnd/>
              <a:tailEnd/>
            </a:ln>
          </p:spPr>
          <p:txBody>
            <a:bodyPr/>
            <a:lstStyle/>
            <a:p>
              <a:endParaRPr lang="en-US"/>
            </a:p>
          </p:txBody>
        </p:sp>
        <p:sp>
          <p:nvSpPr>
            <p:cNvPr id="3100" name="Line 38"/>
            <p:cNvSpPr>
              <a:spLocks noChangeShapeType="1"/>
            </p:cNvSpPr>
            <p:nvPr/>
          </p:nvSpPr>
          <p:spPr bwMode="auto">
            <a:xfrm>
              <a:off x="3816" y="1015"/>
              <a:ext cx="1102" cy="1"/>
            </a:xfrm>
            <a:prstGeom prst="line">
              <a:avLst/>
            </a:prstGeom>
            <a:noFill/>
            <a:ln w="33338">
              <a:solidFill>
                <a:srgbClr val="FF0000"/>
              </a:solidFill>
              <a:round/>
              <a:headEnd/>
              <a:tailEnd/>
            </a:ln>
          </p:spPr>
          <p:txBody>
            <a:bodyPr/>
            <a:lstStyle/>
            <a:p>
              <a:endParaRPr lang="en-US"/>
            </a:p>
          </p:txBody>
        </p:sp>
        <p:sp>
          <p:nvSpPr>
            <p:cNvPr id="3101" name="Line 39"/>
            <p:cNvSpPr>
              <a:spLocks noChangeShapeType="1"/>
            </p:cNvSpPr>
            <p:nvPr/>
          </p:nvSpPr>
          <p:spPr bwMode="auto">
            <a:xfrm flipH="1">
              <a:off x="3816" y="852"/>
              <a:ext cx="312" cy="163"/>
            </a:xfrm>
            <a:prstGeom prst="line">
              <a:avLst/>
            </a:prstGeom>
            <a:noFill/>
            <a:ln w="11113">
              <a:solidFill>
                <a:srgbClr val="000080"/>
              </a:solidFill>
              <a:round/>
              <a:headEnd/>
              <a:tailEnd/>
            </a:ln>
          </p:spPr>
          <p:txBody>
            <a:bodyPr/>
            <a:lstStyle/>
            <a:p>
              <a:endParaRPr lang="en-US"/>
            </a:p>
          </p:txBody>
        </p:sp>
        <p:sp>
          <p:nvSpPr>
            <p:cNvPr id="3102" name="Line 40"/>
            <p:cNvSpPr>
              <a:spLocks noChangeShapeType="1"/>
            </p:cNvSpPr>
            <p:nvPr/>
          </p:nvSpPr>
          <p:spPr bwMode="auto">
            <a:xfrm>
              <a:off x="4128" y="852"/>
              <a:ext cx="1102" cy="1"/>
            </a:xfrm>
            <a:prstGeom prst="line">
              <a:avLst/>
            </a:prstGeom>
            <a:noFill/>
            <a:ln w="11113">
              <a:solidFill>
                <a:srgbClr val="000080"/>
              </a:solidFill>
              <a:round/>
              <a:headEnd/>
              <a:tailEnd/>
            </a:ln>
          </p:spPr>
          <p:txBody>
            <a:bodyPr/>
            <a:lstStyle/>
            <a:p>
              <a:endParaRPr lang="en-US"/>
            </a:p>
          </p:txBody>
        </p:sp>
        <p:sp>
          <p:nvSpPr>
            <p:cNvPr id="3103" name="Line 41"/>
            <p:cNvSpPr>
              <a:spLocks noChangeShapeType="1"/>
            </p:cNvSpPr>
            <p:nvPr/>
          </p:nvSpPr>
          <p:spPr bwMode="auto">
            <a:xfrm flipH="1">
              <a:off x="4918" y="852"/>
              <a:ext cx="312" cy="163"/>
            </a:xfrm>
            <a:prstGeom prst="line">
              <a:avLst/>
            </a:prstGeom>
            <a:noFill/>
            <a:ln w="11113">
              <a:solidFill>
                <a:srgbClr val="000080"/>
              </a:solidFill>
              <a:round/>
              <a:headEnd/>
              <a:tailEnd/>
            </a:ln>
          </p:spPr>
          <p:txBody>
            <a:bodyPr/>
            <a:lstStyle/>
            <a:p>
              <a:endParaRPr lang="en-US"/>
            </a:p>
          </p:txBody>
        </p:sp>
        <p:sp>
          <p:nvSpPr>
            <p:cNvPr id="3104" name="Line 42"/>
            <p:cNvSpPr>
              <a:spLocks noChangeShapeType="1"/>
            </p:cNvSpPr>
            <p:nvPr/>
          </p:nvSpPr>
          <p:spPr bwMode="auto">
            <a:xfrm>
              <a:off x="3816" y="1015"/>
              <a:ext cx="1" cy="540"/>
            </a:xfrm>
            <a:prstGeom prst="line">
              <a:avLst/>
            </a:prstGeom>
            <a:noFill/>
            <a:ln w="11113">
              <a:solidFill>
                <a:srgbClr val="000080"/>
              </a:solidFill>
              <a:round/>
              <a:headEnd/>
              <a:tailEnd/>
            </a:ln>
          </p:spPr>
          <p:txBody>
            <a:bodyPr/>
            <a:lstStyle/>
            <a:p>
              <a:endParaRPr lang="en-US"/>
            </a:p>
          </p:txBody>
        </p:sp>
        <p:sp>
          <p:nvSpPr>
            <p:cNvPr id="3105" name="Line 43"/>
            <p:cNvSpPr>
              <a:spLocks noChangeShapeType="1"/>
            </p:cNvSpPr>
            <p:nvPr/>
          </p:nvSpPr>
          <p:spPr bwMode="auto">
            <a:xfrm>
              <a:off x="4918" y="1015"/>
              <a:ext cx="1" cy="540"/>
            </a:xfrm>
            <a:prstGeom prst="line">
              <a:avLst/>
            </a:prstGeom>
            <a:noFill/>
            <a:ln w="11113">
              <a:solidFill>
                <a:srgbClr val="000080"/>
              </a:solidFill>
              <a:round/>
              <a:headEnd/>
              <a:tailEnd/>
            </a:ln>
          </p:spPr>
          <p:txBody>
            <a:bodyPr/>
            <a:lstStyle/>
            <a:p>
              <a:endParaRPr lang="en-US"/>
            </a:p>
          </p:txBody>
        </p:sp>
        <p:sp>
          <p:nvSpPr>
            <p:cNvPr id="3106" name="Line 44"/>
            <p:cNvSpPr>
              <a:spLocks noChangeShapeType="1"/>
            </p:cNvSpPr>
            <p:nvPr/>
          </p:nvSpPr>
          <p:spPr bwMode="auto">
            <a:xfrm>
              <a:off x="5230" y="852"/>
              <a:ext cx="1" cy="540"/>
            </a:xfrm>
            <a:prstGeom prst="line">
              <a:avLst/>
            </a:prstGeom>
            <a:noFill/>
            <a:ln w="11113">
              <a:solidFill>
                <a:srgbClr val="000080"/>
              </a:solidFill>
              <a:round/>
              <a:headEnd/>
              <a:tailEnd/>
            </a:ln>
          </p:spPr>
          <p:txBody>
            <a:bodyPr/>
            <a:lstStyle/>
            <a:p>
              <a:endParaRPr lang="en-US"/>
            </a:p>
          </p:txBody>
        </p:sp>
        <p:sp>
          <p:nvSpPr>
            <p:cNvPr id="3107" name="Line 45"/>
            <p:cNvSpPr>
              <a:spLocks noChangeShapeType="1"/>
            </p:cNvSpPr>
            <p:nvPr/>
          </p:nvSpPr>
          <p:spPr bwMode="auto">
            <a:xfrm>
              <a:off x="4128" y="852"/>
              <a:ext cx="1" cy="540"/>
            </a:xfrm>
            <a:prstGeom prst="line">
              <a:avLst/>
            </a:prstGeom>
            <a:noFill/>
            <a:ln w="0">
              <a:solidFill>
                <a:srgbClr val="000080"/>
              </a:solidFill>
              <a:prstDash val="sysDot"/>
              <a:round/>
              <a:headEnd/>
              <a:tailEnd/>
            </a:ln>
          </p:spPr>
          <p:txBody>
            <a:bodyPr/>
            <a:lstStyle/>
            <a:p>
              <a:endParaRPr lang="en-US"/>
            </a:p>
          </p:txBody>
        </p:sp>
        <p:sp>
          <p:nvSpPr>
            <p:cNvPr id="3108" name="Oval 46"/>
            <p:cNvSpPr>
              <a:spLocks noChangeArrowheads="1"/>
            </p:cNvSpPr>
            <p:nvPr/>
          </p:nvSpPr>
          <p:spPr bwMode="auto">
            <a:xfrm>
              <a:off x="5216" y="837"/>
              <a:ext cx="36" cy="36"/>
            </a:xfrm>
            <a:prstGeom prst="ellipse">
              <a:avLst/>
            </a:prstGeom>
            <a:solidFill>
              <a:srgbClr val="FF0000"/>
            </a:solidFill>
            <a:ln w="0">
              <a:solidFill>
                <a:srgbClr val="000000"/>
              </a:solidFill>
              <a:round/>
              <a:headEnd/>
              <a:tailEnd/>
            </a:ln>
          </p:spPr>
          <p:txBody>
            <a:bodyPr/>
            <a:lstStyle/>
            <a:p>
              <a:endParaRPr lang="en-US"/>
            </a:p>
          </p:txBody>
        </p:sp>
        <p:sp>
          <p:nvSpPr>
            <p:cNvPr id="3109" name="Rectangle 47"/>
            <p:cNvSpPr>
              <a:spLocks noChangeArrowheads="1"/>
            </p:cNvSpPr>
            <p:nvPr/>
          </p:nvSpPr>
          <p:spPr bwMode="auto">
            <a:xfrm>
              <a:off x="5166" y="681"/>
              <a:ext cx="78" cy="12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3110" name="Oval 48"/>
            <p:cNvSpPr>
              <a:spLocks noChangeArrowheads="1"/>
            </p:cNvSpPr>
            <p:nvPr/>
          </p:nvSpPr>
          <p:spPr bwMode="auto">
            <a:xfrm>
              <a:off x="4114" y="837"/>
              <a:ext cx="36" cy="36"/>
            </a:xfrm>
            <a:prstGeom prst="ellipse">
              <a:avLst/>
            </a:prstGeom>
            <a:solidFill>
              <a:srgbClr val="FF0000"/>
            </a:solidFill>
            <a:ln w="0">
              <a:solidFill>
                <a:srgbClr val="000000"/>
              </a:solidFill>
              <a:round/>
              <a:headEnd/>
              <a:tailEnd/>
            </a:ln>
          </p:spPr>
          <p:txBody>
            <a:bodyPr/>
            <a:lstStyle/>
            <a:p>
              <a:endParaRPr lang="en-US"/>
            </a:p>
          </p:txBody>
        </p:sp>
        <p:sp>
          <p:nvSpPr>
            <p:cNvPr id="3111" name="Rectangle 49"/>
            <p:cNvSpPr>
              <a:spLocks noChangeArrowheads="1"/>
            </p:cNvSpPr>
            <p:nvPr/>
          </p:nvSpPr>
          <p:spPr bwMode="auto">
            <a:xfrm>
              <a:off x="4015" y="724"/>
              <a:ext cx="88" cy="1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3112" name="Oval 50"/>
            <p:cNvSpPr>
              <a:spLocks noChangeArrowheads="1"/>
            </p:cNvSpPr>
            <p:nvPr/>
          </p:nvSpPr>
          <p:spPr bwMode="auto">
            <a:xfrm>
              <a:off x="4903" y="1001"/>
              <a:ext cx="36" cy="35"/>
            </a:xfrm>
            <a:prstGeom prst="ellipse">
              <a:avLst/>
            </a:prstGeom>
            <a:solidFill>
              <a:srgbClr val="FF0000"/>
            </a:solidFill>
            <a:ln w="0">
              <a:solidFill>
                <a:srgbClr val="000000"/>
              </a:solidFill>
              <a:round/>
              <a:headEnd/>
              <a:tailEnd/>
            </a:ln>
          </p:spPr>
          <p:txBody>
            <a:bodyPr/>
            <a:lstStyle/>
            <a:p>
              <a:endParaRPr lang="en-US"/>
            </a:p>
          </p:txBody>
        </p:sp>
        <p:sp>
          <p:nvSpPr>
            <p:cNvPr id="3113" name="Rectangle 51"/>
            <p:cNvSpPr>
              <a:spLocks noChangeArrowheads="1"/>
            </p:cNvSpPr>
            <p:nvPr/>
          </p:nvSpPr>
          <p:spPr bwMode="auto">
            <a:xfrm>
              <a:off x="4882" y="866"/>
              <a:ext cx="80" cy="1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3114" name="Oval 52"/>
            <p:cNvSpPr>
              <a:spLocks noChangeArrowheads="1"/>
            </p:cNvSpPr>
            <p:nvPr/>
          </p:nvSpPr>
          <p:spPr bwMode="auto">
            <a:xfrm>
              <a:off x="3801" y="1001"/>
              <a:ext cx="36" cy="35"/>
            </a:xfrm>
            <a:prstGeom prst="ellipse">
              <a:avLst/>
            </a:prstGeom>
            <a:solidFill>
              <a:srgbClr val="FF0000"/>
            </a:solidFill>
            <a:ln w="0">
              <a:solidFill>
                <a:srgbClr val="000000"/>
              </a:solidFill>
              <a:round/>
              <a:headEnd/>
              <a:tailEnd/>
            </a:ln>
          </p:spPr>
          <p:txBody>
            <a:bodyPr/>
            <a:lstStyle/>
            <a:p>
              <a:endParaRPr lang="en-US"/>
            </a:p>
          </p:txBody>
        </p:sp>
        <p:sp>
          <p:nvSpPr>
            <p:cNvPr id="3115" name="Rectangle 53"/>
            <p:cNvSpPr>
              <a:spLocks noChangeArrowheads="1"/>
            </p:cNvSpPr>
            <p:nvPr/>
          </p:nvSpPr>
          <p:spPr bwMode="auto">
            <a:xfrm>
              <a:off x="3702" y="880"/>
              <a:ext cx="85" cy="13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A</a:t>
              </a:r>
              <a:endParaRPr lang="en-US" sz="2000"/>
            </a:p>
          </p:txBody>
        </p:sp>
        <p:sp>
          <p:nvSpPr>
            <p:cNvPr id="3116" name="Oval 54"/>
            <p:cNvSpPr>
              <a:spLocks noChangeArrowheads="1"/>
            </p:cNvSpPr>
            <p:nvPr/>
          </p:nvSpPr>
          <p:spPr bwMode="auto">
            <a:xfrm>
              <a:off x="5216" y="1378"/>
              <a:ext cx="36" cy="35"/>
            </a:xfrm>
            <a:prstGeom prst="ellipse">
              <a:avLst/>
            </a:prstGeom>
            <a:solidFill>
              <a:srgbClr val="FF0000"/>
            </a:solidFill>
            <a:ln w="0">
              <a:solidFill>
                <a:srgbClr val="000000"/>
              </a:solidFill>
              <a:round/>
              <a:headEnd/>
              <a:tailEnd/>
            </a:ln>
          </p:spPr>
          <p:txBody>
            <a:bodyPr/>
            <a:lstStyle/>
            <a:p>
              <a:endParaRPr lang="en-US"/>
            </a:p>
          </p:txBody>
        </p:sp>
        <p:sp>
          <p:nvSpPr>
            <p:cNvPr id="3117" name="Rectangle 55"/>
            <p:cNvSpPr>
              <a:spLocks noChangeArrowheads="1"/>
            </p:cNvSpPr>
            <p:nvPr/>
          </p:nvSpPr>
          <p:spPr bwMode="auto">
            <a:xfrm>
              <a:off x="5287" y="1371"/>
              <a:ext cx="110" cy="12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3118" name="Oval 56"/>
            <p:cNvSpPr>
              <a:spLocks noChangeArrowheads="1"/>
            </p:cNvSpPr>
            <p:nvPr/>
          </p:nvSpPr>
          <p:spPr bwMode="auto">
            <a:xfrm>
              <a:off x="3801" y="1541"/>
              <a:ext cx="36" cy="36"/>
            </a:xfrm>
            <a:prstGeom prst="ellipse">
              <a:avLst/>
            </a:prstGeom>
            <a:solidFill>
              <a:srgbClr val="FF0000"/>
            </a:solidFill>
            <a:ln w="0">
              <a:solidFill>
                <a:srgbClr val="000000"/>
              </a:solidFill>
              <a:round/>
              <a:headEnd/>
              <a:tailEnd/>
            </a:ln>
          </p:spPr>
          <p:txBody>
            <a:bodyPr/>
            <a:lstStyle/>
            <a:p>
              <a:endParaRPr lang="en-US"/>
            </a:p>
          </p:txBody>
        </p:sp>
        <p:sp>
          <p:nvSpPr>
            <p:cNvPr id="3119" name="Rectangle 57"/>
            <p:cNvSpPr>
              <a:spLocks noChangeArrowheads="1"/>
            </p:cNvSpPr>
            <p:nvPr/>
          </p:nvSpPr>
          <p:spPr bwMode="auto">
            <a:xfrm>
              <a:off x="3652" y="1555"/>
              <a:ext cx="112" cy="12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3120" name="Oval 58"/>
            <p:cNvSpPr>
              <a:spLocks noChangeArrowheads="1"/>
            </p:cNvSpPr>
            <p:nvPr/>
          </p:nvSpPr>
          <p:spPr bwMode="auto">
            <a:xfrm>
              <a:off x="4903" y="1541"/>
              <a:ext cx="36" cy="36"/>
            </a:xfrm>
            <a:prstGeom prst="ellipse">
              <a:avLst/>
            </a:prstGeom>
            <a:solidFill>
              <a:srgbClr val="FF0000"/>
            </a:solidFill>
            <a:ln w="0">
              <a:solidFill>
                <a:srgbClr val="000000"/>
              </a:solidFill>
              <a:round/>
              <a:headEnd/>
              <a:tailEnd/>
            </a:ln>
          </p:spPr>
          <p:txBody>
            <a:bodyPr/>
            <a:lstStyle/>
            <a:p>
              <a:endParaRPr lang="en-US"/>
            </a:p>
          </p:txBody>
        </p:sp>
        <p:sp>
          <p:nvSpPr>
            <p:cNvPr id="3121" name="Rectangle 59"/>
            <p:cNvSpPr>
              <a:spLocks noChangeArrowheads="1"/>
            </p:cNvSpPr>
            <p:nvPr/>
          </p:nvSpPr>
          <p:spPr bwMode="auto">
            <a:xfrm>
              <a:off x="4868" y="1591"/>
              <a:ext cx="113" cy="12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3122" name="Oval 60"/>
            <p:cNvSpPr>
              <a:spLocks noChangeArrowheads="1"/>
            </p:cNvSpPr>
            <p:nvPr/>
          </p:nvSpPr>
          <p:spPr bwMode="auto">
            <a:xfrm>
              <a:off x="4114" y="1378"/>
              <a:ext cx="36" cy="35"/>
            </a:xfrm>
            <a:prstGeom prst="ellipse">
              <a:avLst/>
            </a:prstGeom>
            <a:solidFill>
              <a:srgbClr val="FF0000"/>
            </a:solidFill>
            <a:ln w="0">
              <a:solidFill>
                <a:srgbClr val="000000"/>
              </a:solidFill>
              <a:round/>
              <a:headEnd/>
              <a:tailEnd/>
            </a:ln>
          </p:spPr>
          <p:txBody>
            <a:bodyPr/>
            <a:lstStyle/>
            <a:p>
              <a:endParaRPr lang="en-US"/>
            </a:p>
          </p:txBody>
        </p:sp>
        <p:sp>
          <p:nvSpPr>
            <p:cNvPr id="3123" name="Rectangle 61"/>
            <p:cNvSpPr>
              <a:spLocks noChangeArrowheads="1"/>
            </p:cNvSpPr>
            <p:nvPr/>
          </p:nvSpPr>
          <p:spPr bwMode="auto">
            <a:xfrm>
              <a:off x="3979" y="1264"/>
              <a:ext cx="121" cy="12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grpSp>
      <p:sp>
        <p:nvSpPr>
          <p:cNvPr id="10302" name="Rectangle 62"/>
          <p:cNvSpPr>
            <a:spLocks noChangeArrowheads="1"/>
          </p:cNvSpPr>
          <p:nvPr/>
        </p:nvSpPr>
        <p:spPr bwMode="auto">
          <a:xfrm>
            <a:off x="366713" y="1196975"/>
            <a:ext cx="533400" cy="533400"/>
          </a:xfrm>
          <a:prstGeom prst="rect">
            <a:avLst/>
          </a:prstGeom>
          <a:solidFill>
            <a:schemeClr val="tx1"/>
          </a:solidFill>
          <a:ln w="9525">
            <a:solidFill>
              <a:schemeClr val="tx1"/>
            </a:solidFill>
            <a:miter lim="800000"/>
            <a:headEnd/>
            <a:tailEnd/>
          </a:ln>
        </p:spPr>
        <p:txBody>
          <a:bodyPr wrap="none" anchor="ctr"/>
          <a:lstStyle/>
          <a:p>
            <a:pPr algn="ctr" eaLnBrk="0" hangingPunct="0"/>
            <a:r>
              <a:rPr lang="en-US" sz="2800" b="1">
                <a:solidFill>
                  <a:schemeClr val="bg1"/>
                </a:solidFill>
              </a:rPr>
              <a:t>?2</a:t>
            </a:r>
            <a:endParaRPr lang="en-US" sz="2400"/>
          </a:p>
        </p:txBody>
      </p:sp>
      <p:sp>
        <p:nvSpPr>
          <p:cNvPr id="10303" name="Rectangle 63"/>
          <p:cNvSpPr>
            <a:spLocks noChangeArrowheads="1"/>
          </p:cNvSpPr>
          <p:nvPr/>
        </p:nvSpPr>
        <p:spPr bwMode="auto">
          <a:xfrm>
            <a:off x="1331913" y="1414463"/>
            <a:ext cx="3311525" cy="358775"/>
          </a:xfrm>
          <a:prstGeom prst="rect">
            <a:avLst/>
          </a:prstGeom>
          <a:noFill/>
          <a:ln w="9525">
            <a:noFill/>
            <a:miter lim="800000"/>
            <a:headEnd/>
            <a:tailEnd/>
          </a:ln>
        </p:spPr>
        <p:txBody>
          <a:bodyPr wrap="none" anchor="ctr"/>
          <a:lstStyle/>
          <a:p>
            <a:pPr algn="ctr"/>
            <a:r>
              <a:rPr lang="en-US" sz="2400"/>
              <a:t>Quan sát hình hộp chữ nhật</a:t>
            </a:r>
          </a:p>
        </p:txBody>
      </p:sp>
      <p:sp>
        <p:nvSpPr>
          <p:cNvPr id="10304" name="Rectangle 64"/>
          <p:cNvSpPr>
            <a:spLocks noChangeArrowheads="1"/>
          </p:cNvSpPr>
          <p:nvPr/>
        </p:nvSpPr>
        <p:spPr bwMode="auto">
          <a:xfrm>
            <a:off x="179388" y="2420938"/>
            <a:ext cx="5761037" cy="360362"/>
          </a:xfrm>
          <a:prstGeom prst="rect">
            <a:avLst/>
          </a:prstGeom>
          <a:noFill/>
          <a:ln w="9525">
            <a:noFill/>
            <a:miter lim="800000"/>
            <a:headEnd/>
            <a:tailEnd/>
          </a:ln>
        </p:spPr>
        <p:txBody>
          <a:bodyPr wrap="none" anchor="ctr"/>
          <a:lstStyle/>
          <a:p>
            <a:pPr algn="ctr"/>
            <a:r>
              <a:rPr lang="en-US" sz="2000" dirty="0"/>
              <a:t>AB </a:t>
            </a:r>
            <a:r>
              <a:rPr lang="en-US" sz="2000" dirty="0" err="1"/>
              <a:t>có</a:t>
            </a:r>
            <a:r>
              <a:rPr lang="en-US" sz="2000" dirty="0"/>
              <a:t> song </a:t>
            </a:r>
            <a:r>
              <a:rPr lang="en-US" sz="2000" dirty="0" err="1"/>
              <a:t>song</a:t>
            </a:r>
            <a:r>
              <a:rPr lang="en-US" sz="2000" dirty="0"/>
              <a:t> </a:t>
            </a:r>
            <a:r>
              <a:rPr lang="en-US" sz="2000" dirty="0" err="1"/>
              <a:t>với</a:t>
            </a:r>
            <a:r>
              <a:rPr lang="en-US" sz="2000" dirty="0"/>
              <a:t> </a:t>
            </a:r>
            <a:r>
              <a:rPr lang="en-US" sz="2000" dirty="0">
                <a:solidFill>
                  <a:srgbClr val="343DEC"/>
                </a:solidFill>
              </a:rPr>
              <a:t>A’B’</a:t>
            </a:r>
            <a:r>
              <a:rPr lang="en-US" sz="2000" dirty="0"/>
              <a:t> hay </a:t>
            </a:r>
            <a:r>
              <a:rPr lang="en-US" sz="2000" dirty="0" err="1"/>
              <a:t>không</a:t>
            </a:r>
            <a:r>
              <a:rPr lang="en-US" sz="2000" dirty="0"/>
              <a:t>? </a:t>
            </a:r>
            <a:r>
              <a:rPr lang="en-US" sz="2000" dirty="0" err="1"/>
              <a:t>Vì</a:t>
            </a:r>
            <a:r>
              <a:rPr lang="en-US" sz="2000" dirty="0"/>
              <a:t> </a:t>
            </a:r>
            <a:r>
              <a:rPr lang="en-US" sz="2000" dirty="0" err="1"/>
              <a:t>sao</a:t>
            </a:r>
            <a:r>
              <a:rPr lang="en-US" sz="2000" dirty="0"/>
              <a:t>?</a:t>
            </a:r>
          </a:p>
        </p:txBody>
      </p:sp>
      <p:sp>
        <p:nvSpPr>
          <p:cNvPr id="10305" name="Rectangle 65"/>
          <p:cNvSpPr>
            <a:spLocks noChangeArrowheads="1"/>
          </p:cNvSpPr>
          <p:nvPr/>
        </p:nvSpPr>
        <p:spPr bwMode="auto">
          <a:xfrm>
            <a:off x="900113" y="1844675"/>
            <a:ext cx="4824412" cy="576263"/>
          </a:xfrm>
          <a:prstGeom prst="rect">
            <a:avLst/>
          </a:prstGeom>
          <a:noFill/>
          <a:ln w="9525">
            <a:noFill/>
            <a:miter lim="800000"/>
            <a:headEnd/>
            <a:tailEnd/>
          </a:ln>
        </p:spPr>
        <p:txBody>
          <a:bodyPr wrap="none" anchor="ctr"/>
          <a:lstStyle/>
          <a:p>
            <a:pPr algn="ctr"/>
            <a:r>
              <a:rPr lang="en-US" sz="2000" dirty="0"/>
              <a:t>AB </a:t>
            </a:r>
            <a:r>
              <a:rPr lang="en-US" sz="2000" dirty="0" err="1"/>
              <a:t>có</a:t>
            </a:r>
            <a:r>
              <a:rPr lang="en-US" sz="2000" dirty="0"/>
              <a:t> </a:t>
            </a:r>
            <a:r>
              <a:rPr lang="en-US" sz="2000" dirty="0" err="1"/>
              <a:t>nằm</a:t>
            </a:r>
            <a:r>
              <a:rPr lang="en-US" sz="2000" dirty="0"/>
              <a:t> </a:t>
            </a:r>
            <a:r>
              <a:rPr lang="en-US" sz="2000" dirty="0" err="1"/>
              <a:t>trong</a:t>
            </a:r>
            <a:r>
              <a:rPr lang="en-US" sz="2000" dirty="0"/>
              <a:t> </a:t>
            </a:r>
            <a:r>
              <a:rPr lang="en-US" sz="2000" dirty="0" err="1"/>
              <a:t>mặt</a:t>
            </a:r>
            <a:r>
              <a:rPr lang="en-US" sz="2000" dirty="0"/>
              <a:t> </a:t>
            </a:r>
            <a:r>
              <a:rPr lang="en-US" sz="2000" dirty="0" err="1"/>
              <a:t>phẳng</a:t>
            </a:r>
            <a:r>
              <a:rPr lang="en-US" sz="2000" dirty="0"/>
              <a:t> (A’B’C’D’) hay </a:t>
            </a:r>
            <a:r>
              <a:rPr lang="en-US" sz="2000" dirty="0" err="1"/>
              <a:t>không</a:t>
            </a:r>
            <a:r>
              <a:rPr lang="en-US" sz="2000" dirty="0"/>
              <a:t>?</a:t>
            </a:r>
          </a:p>
        </p:txBody>
      </p:sp>
      <p:sp>
        <p:nvSpPr>
          <p:cNvPr id="10306" name="Rectangle 66"/>
          <p:cNvSpPr>
            <a:spLocks noChangeArrowheads="1"/>
          </p:cNvSpPr>
          <p:nvPr/>
        </p:nvSpPr>
        <p:spPr bwMode="auto">
          <a:xfrm>
            <a:off x="1762125" y="5300663"/>
            <a:ext cx="1657350" cy="358775"/>
          </a:xfrm>
          <a:prstGeom prst="rect">
            <a:avLst/>
          </a:prstGeom>
          <a:noFill/>
          <a:ln w="9525">
            <a:noFill/>
            <a:miter lim="800000"/>
            <a:headEnd/>
            <a:tailEnd/>
          </a:ln>
        </p:spPr>
        <p:txBody>
          <a:bodyPr wrap="none" anchor="ctr"/>
          <a:lstStyle/>
          <a:p>
            <a:r>
              <a:rPr lang="en-US" sz="2000" dirty="0"/>
              <a:t>AB // A’B</a:t>
            </a:r>
            <a:r>
              <a:rPr lang="en-US" sz="2000" dirty="0">
                <a:solidFill>
                  <a:srgbClr val="343DEC"/>
                </a:solidFill>
              </a:rPr>
              <a:t>’</a:t>
            </a:r>
          </a:p>
        </p:txBody>
      </p:sp>
      <p:sp>
        <p:nvSpPr>
          <p:cNvPr id="10307" name="Rectangle 67"/>
          <p:cNvSpPr>
            <a:spLocks noChangeArrowheads="1"/>
          </p:cNvSpPr>
          <p:nvPr/>
        </p:nvSpPr>
        <p:spPr bwMode="auto">
          <a:xfrm>
            <a:off x="107950" y="2997200"/>
            <a:ext cx="1524000" cy="457200"/>
          </a:xfrm>
          <a:prstGeom prst="rect">
            <a:avLst/>
          </a:prstGeom>
          <a:noFill/>
          <a:ln w="9525">
            <a:noFill/>
            <a:miter lim="800000"/>
            <a:headEnd/>
            <a:tailEnd/>
          </a:ln>
        </p:spPr>
        <p:txBody>
          <a:bodyPr wrap="none" anchor="ctr"/>
          <a:lstStyle/>
          <a:p>
            <a:pPr algn="ctr" eaLnBrk="0" hangingPunct="0">
              <a:spcBef>
                <a:spcPct val="20000"/>
              </a:spcBef>
            </a:pPr>
            <a:r>
              <a:rPr lang="en-US" sz="2800" b="1" u="sng" dirty="0" err="1">
                <a:latin typeface=".VnTime" pitchFamily="34" charset="0"/>
              </a:rPr>
              <a:t>Tr</a:t>
            </a:r>
            <a:r>
              <a:rPr lang="en-US" sz="2800" b="1" u="sng" dirty="0">
                <a:latin typeface=".VnTime" pitchFamily="34" charset="0"/>
              </a:rPr>
              <a:t>¶ </a:t>
            </a:r>
            <a:r>
              <a:rPr lang="en-US" sz="2800" b="1" u="sng" dirty="0" err="1">
                <a:latin typeface=".VnTime" pitchFamily="34" charset="0"/>
              </a:rPr>
              <a:t>lêi</a:t>
            </a:r>
            <a:endParaRPr lang="en-US" sz="2800" b="1" u="sng" dirty="0">
              <a:latin typeface=".VnTime" pitchFamily="34" charset="0"/>
            </a:endParaRPr>
          </a:p>
        </p:txBody>
      </p:sp>
      <p:grpSp>
        <p:nvGrpSpPr>
          <p:cNvPr id="7" name="Group 68"/>
          <p:cNvGrpSpPr>
            <a:grpSpLocks/>
          </p:cNvGrpSpPr>
          <p:nvPr/>
        </p:nvGrpSpPr>
        <p:grpSpPr bwMode="auto">
          <a:xfrm>
            <a:off x="1617663" y="4797425"/>
            <a:ext cx="2736850" cy="576263"/>
            <a:chOff x="203" y="3022"/>
            <a:chExt cx="1724" cy="363"/>
          </a:xfrm>
        </p:grpSpPr>
        <p:sp>
          <p:nvSpPr>
            <p:cNvPr id="3093" name="Rectangle 69"/>
            <p:cNvSpPr>
              <a:spLocks noChangeArrowheads="1"/>
            </p:cNvSpPr>
            <p:nvPr/>
          </p:nvSpPr>
          <p:spPr bwMode="auto">
            <a:xfrm>
              <a:off x="203" y="3022"/>
              <a:ext cx="1724" cy="363"/>
            </a:xfrm>
            <a:prstGeom prst="rect">
              <a:avLst/>
            </a:prstGeom>
            <a:noFill/>
            <a:ln w="9525">
              <a:noFill/>
              <a:miter lim="800000"/>
              <a:headEnd/>
              <a:tailEnd/>
            </a:ln>
          </p:spPr>
          <p:txBody>
            <a:bodyPr wrap="none" anchor="ctr"/>
            <a:lstStyle/>
            <a:p>
              <a:pPr algn="ctr"/>
              <a:r>
                <a:rPr lang="en-US" sz="2000" dirty="0"/>
                <a:t>AB     mp (A’B’C’D’)</a:t>
              </a:r>
            </a:p>
          </p:txBody>
        </p:sp>
        <p:graphicFrame>
          <p:nvGraphicFramePr>
            <p:cNvPr id="3076" name="Object 70"/>
            <p:cNvGraphicFramePr>
              <a:graphicFrameLocks noChangeAspect="1"/>
            </p:cNvGraphicFramePr>
            <p:nvPr/>
          </p:nvGraphicFramePr>
          <p:xfrm>
            <a:off x="612" y="3113"/>
            <a:ext cx="363" cy="197"/>
          </p:xfrm>
          <a:graphic>
            <a:graphicData uri="http://schemas.openxmlformats.org/presentationml/2006/ole">
              <p:oleObj spid="_x0000_s3076" name="Equation" r:id="rId4" imgW="152280" imgH="203040" progId="Equation.DSMT4">
                <p:embed/>
              </p:oleObj>
            </a:graphicData>
          </a:graphic>
        </p:graphicFrame>
      </p:grpSp>
      <p:grpSp>
        <p:nvGrpSpPr>
          <p:cNvPr id="8" name="Group 71"/>
          <p:cNvGrpSpPr>
            <a:grpSpLocks/>
          </p:cNvGrpSpPr>
          <p:nvPr/>
        </p:nvGrpSpPr>
        <p:grpSpPr bwMode="auto">
          <a:xfrm>
            <a:off x="1617663" y="5589588"/>
            <a:ext cx="2736850" cy="576262"/>
            <a:chOff x="203" y="3612"/>
            <a:chExt cx="1724" cy="363"/>
          </a:xfrm>
        </p:grpSpPr>
        <p:sp>
          <p:nvSpPr>
            <p:cNvPr id="3092" name="Rectangle 72"/>
            <p:cNvSpPr>
              <a:spLocks noChangeArrowheads="1"/>
            </p:cNvSpPr>
            <p:nvPr/>
          </p:nvSpPr>
          <p:spPr bwMode="auto">
            <a:xfrm>
              <a:off x="203" y="3612"/>
              <a:ext cx="1724" cy="363"/>
            </a:xfrm>
            <a:prstGeom prst="rect">
              <a:avLst/>
            </a:prstGeom>
            <a:noFill/>
            <a:ln w="9525">
              <a:noFill/>
              <a:miter lim="800000"/>
              <a:headEnd/>
              <a:tailEnd/>
            </a:ln>
          </p:spPr>
          <p:txBody>
            <a:bodyPr wrap="none" anchor="ctr"/>
            <a:lstStyle/>
            <a:p>
              <a:pPr algn="ctr"/>
              <a:r>
                <a:rPr lang="en-US" sz="2000"/>
                <a:t>A’B’    mp (A’B’C’D’)</a:t>
              </a:r>
            </a:p>
          </p:txBody>
        </p:sp>
        <p:graphicFrame>
          <p:nvGraphicFramePr>
            <p:cNvPr id="3075" name="Object 73"/>
            <p:cNvGraphicFramePr>
              <a:graphicFrameLocks noChangeAspect="1"/>
            </p:cNvGraphicFramePr>
            <p:nvPr/>
          </p:nvGraphicFramePr>
          <p:xfrm>
            <a:off x="612" y="3702"/>
            <a:ext cx="181" cy="181"/>
          </p:xfrm>
          <a:graphic>
            <a:graphicData uri="http://schemas.openxmlformats.org/presentationml/2006/ole">
              <p:oleObj spid="_x0000_s3075" name="Equation" r:id="rId5" imgW="152280" imgH="152280" progId="Equation.DSMT4">
                <p:embed/>
              </p:oleObj>
            </a:graphicData>
          </a:graphic>
        </p:graphicFrame>
      </p:grpSp>
      <p:sp>
        <p:nvSpPr>
          <p:cNvPr id="10314" name="AutoShape 74"/>
          <p:cNvSpPr>
            <a:spLocks/>
          </p:cNvSpPr>
          <p:nvPr/>
        </p:nvSpPr>
        <p:spPr bwMode="auto">
          <a:xfrm>
            <a:off x="4211638" y="4868863"/>
            <a:ext cx="71437" cy="1152525"/>
          </a:xfrm>
          <a:prstGeom prst="rightBrace">
            <a:avLst>
              <a:gd name="adj1" fmla="val 134445"/>
              <a:gd name="adj2" fmla="val 50000"/>
            </a:avLst>
          </a:prstGeom>
          <a:noFill/>
          <a:ln w="9525">
            <a:solidFill>
              <a:schemeClr val="tx1"/>
            </a:solidFill>
            <a:round/>
            <a:headEnd/>
            <a:tailEnd/>
          </a:ln>
        </p:spPr>
        <p:txBody>
          <a:bodyPr wrap="none" anchor="ctr"/>
          <a:lstStyle/>
          <a:p>
            <a:endParaRPr lang="en-US"/>
          </a:p>
        </p:txBody>
      </p:sp>
      <p:graphicFrame>
        <p:nvGraphicFramePr>
          <p:cNvPr id="10315" name="Object 75"/>
          <p:cNvGraphicFramePr>
            <a:graphicFrameLocks noChangeAspect="1"/>
          </p:cNvGraphicFramePr>
          <p:nvPr/>
        </p:nvGraphicFramePr>
        <p:xfrm>
          <a:off x="4284663" y="5229225"/>
          <a:ext cx="503237" cy="431800"/>
        </p:xfrm>
        <a:graphic>
          <a:graphicData uri="http://schemas.openxmlformats.org/presentationml/2006/ole">
            <p:oleObj spid="_x0000_s3074" name="Equation" r:id="rId6" imgW="203040" imgH="152280" progId="Equation.DSMT4">
              <p:embed/>
            </p:oleObj>
          </a:graphicData>
        </a:graphic>
      </p:graphicFrame>
      <p:sp>
        <p:nvSpPr>
          <p:cNvPr id="10316" name="Rectangle 76"/>
          <p:cNvSpPr>
            <a:spLocks noChangeArrowheads="1"/>
          </p:cNvSpPr>
          <p:nvPr/>
        </p:nvSpPr>
        <p:spPr bwMode="auto">
          <a:xfrm>
            <a:off x="4714875" y="5157788"/>
            <a:ext cx="2449513" cy="576262"/>
          </a:xfrm>
          <a:prstGeom prst="rect">
            <a:avLst/>
          </a:prstGeom>
          <a:noFill/>
          <a:ln w="9525">
            <a:noFill/>
            <a:miter lim="800000"/>
            <a:headEnd/>
            <a:tailEnd/>
          </a:ln>
        </p:spPr>
        <p:txBody>
          <a:bodyPr wrap="none" anchor="ctr"/>
          <a:lstStyle/>
          <a:p>
            <a:pPr algn="ctr"/>
            <a:r>
              <a:rPr lang="en-US" sz="2000" dirty="0"/>
              <a:t>AB // mp (A’B’C’D’)</a:t>
            </a:r>
          </a:p>
        </p:txBody>
      </p:sp>
      <p:sp>
        <p:nvSpPr>
          <p:cNvPr id="10317" name="Rectangle 77"/>
          <p:cNvSpPr>
            <a:spLocks noChangeArrowheads="1"/>
          </p:cNvSpPr>
          <p:nvPr/>
        </p:nvSpPr>
        <p:spPr bwMode="auto">
          <a:xfrm>
            <a:off x="107950" y="4365625"/>
            <a:ext cx="8569325" cy="431800"/>
          </a:xfrm>
          <a:prstGeom prst="rect">
            <a:avLst/>
          </a:prstGeom>
          <a:noFill/>
          <a:ln w="9525">
            <a:noFill/>
            <a:miter lim="800000"/>
            <a:headEnd/>
            <a:tailEnd/>
          </a:ln>
        </p:spPr>
        <p:txBody>
          <a:bodyPr wrap="none" anchor="ctr"/>
          <a:lstStyle/>
          <a:p>
            <a:r>
              <a:rPr lang="en-US" sz="2000" dirty="0"/>
              <a:t>AB // A’B’ </a:t>
            </a:r>
            <a:r>
              <a:rPr lang="en-US" sz="2000" dirty="0" err="1"/>
              <a:t>vì</a:t>
            </a:r>
            <a:r>
              <a:rPr lang="en-US" sz="2000" dirty="0"/>
              <a:t> </a:t>
            </a:r>
            <a:r>
              <a:rPr lang="en-US" sz="2000" dirty="0" err="1"/>
              <a:t>chúng</a:t>
            </a:r>
            <a:r>
              <a:rPr lang="en-US" sz="2000" dirty="0"/>
              <a:t> </a:t>
            </a:r>
            <a:r>
              <a:rPr lang="en-US" sz="2000" dirty="0" err="1"/>
              <a:t>cùng</a:t>
            </a:r>
            <a:r>
              <a:rPr lang="en-US" sz="2000" dirty="0"/>
              <a:t> </a:t>
            </a:r>
            <a:r>
              <a:rPr lang="en-US" sz="2000" dirty="0" err="1"/>
              <a:t>nằm</a:t>
            </a:r>
            <a:r>
              <a:rPr lang="en-US" sz="2000" dirty="0"/>
              <a:t> </a:t>
            </a:r>
            <a:r>
              <a:rPr lang="en-US" sz="2000" dirty="0" err="1"/>
              <a:t>trong</a:t>
            </a:r>
            <a:r>
              <a:rPr lang="en-US" sz="2000" dirty="0"/>
              <a:t> </a:t>
            </a:r>
            <a:r>
              <a:rPr lang="en-US" sz="2000" dirty="0" err="1"/>
              <a:t>mặt</a:t>
            </a:r>
            <a:r>
              <a:rPr lang="en-US" sz="2000" dirty="0"/>
              <a:t> </a:t>
            </a:r>
            <a:r>
              <a:rPr lang="en-US" sz="2000" dirty="0" err="1"/>
              <a:t>phẳng</a:t>
            </a:r>
            <a:r>
              <a:rPr lang="en-US" sz="2000" dirty="0"/>
              <a:t> (ABB’A’) </a:t>
            </a:r>
            <a:r>
              <a:rPr lang="en-US" dirty="0" err="1"/>
              <a:t>và</a:t>
            </a:r>
            <a:r>
              <a:rPr lang="en-US" dirty="0"/>
              <a:t> </a:t>
            </a:r>
            <a:r>
              <a:rPr lang="en-US" dirty="0" err="1"/>
              <a:t>không</a:t>
            </a:r>
            <a:r>
              <a:rPr lang="en-US" dirty="0"/>
              <a:t> </a:t>
            </a:r>
            <a:r>
              <a:rPr lang="en-US" dirty="0" err="1"/>
              <a:t>có</a:t>
            </a:r>
            <a:r>
              <a:rPr lang="en-US" dirty="0"/>
              <a:t> </a:t>
            </a:r>
            <a:r>
              <a:rPr lang="en-US" dirty="0" err="1"/>
              <a:t>điểm</a:t>
            </a:r>
            <a:r>
              <a:rPr lang="en-US" dirty="0"/>
              <a:t> </a:t>
            </a:r>
            <a:r>
              <a:rPr lang="en-US" dirty="0" err="1"/>
              <a:t>chung</a:t>
            </a:r>
            <a:endParaRPr lang="en-US" dirty="0"/>
          </a:p>
          <a:p>
            <a:r>
              <a:rPr lang="en-US" sz="2000" dirty="0"/>
              <a:t>               </a:t>
            </a:r>
          </a:p>
        </p:txBody>
      </p:sp>
      <p:sp>
        <p:nvSpPr>
          <p:cNvPr id="10318" name="Rectangle 78"/>
          <p:cNvSpPr>
            <a:spLocks noChangeArrowheads="1"/>
          </p:cNvSpPr>
          <p:nvPr/>
        </p:nvSpPr>
        <p:spPr bwMode="auto">
          <a:xfrm>
            <a:off x="285720" y="3644900"/>
            <a:ext cx="4718080" cy="431800"/>
          </a:xfrm>
          <a:prstGeom prst="rect">
            <a:avLst/>
          </a:prstGeom>
          <a:noFill/>
          <a:ln w="9525">
            <a:noFill/>
            <a:miter lim="800000"/>
            <a:headEnd/>
            <a:tailEnd/>
          </a:ln>
        </p:spPr>
        <p:txBody>
          <a:bodyPr wrap="none" anchor="ctr"/>
          <a:lstStyle/>
          <a:p>
            <a:pPr algn="ctr"/>
            <a:r>
              <a:rPr lang="en-US" sz="2000" dirty="0"/>
              <a:t>AB </a:t>
            </a:r>
            <a:r>
              <a:rPr lang="en-US" sz="2000" dirty="0" err="1"/>
              <a:t>không</a:t>
            </a:r>
            <a:r>
              <a:rPr lang="en-US" sz="2000" dirty="0"/>
              <a:t> </a:t>
            </a:r>
            <a:r>
              <a:rPr lang="en-US" sz="2000" dirty="0" err="1"/>
              <a:t>nằm</a:t>
            </a:r>
            <a:r>
              <a:rPr lang="en-US" sz="2000" dirty="0"/>
              <a:t> </a:t>
            </a:r>
            <a:r>
              <a:rPr lang="en-US" sz="2000" dirty="0" err="1"/>
              <a:t>trong</a:t>
            </a:r>
            <a:r>
              <a:rPr lang="en-US" sz="2000" dirty="0"/>
              <a:t> </a:t>
            </a:r>
            <a:r>
              <a:rPr lang="en-US" sz="2000" dirty="0" err="1"/>
              <a:t>mặt</a:t>
            </a:r>
            <a:r>
              <a:rPr lang="en-US" sz="2000" dirty="0"/>
              <a:t> </a:t>
            </a:r>
            <a:r>
              <a:rPr lang="en-US" sz="2000" dirty="0" err="1"/>
              <a:t>phẳng</a:t>
            </a:r>
            <a:r>
              <a:rPr lang="en-US" sz="2000" dirty="0"/>
              <a:t> (A’B’C’D’)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0302"/>
                                        </p:tgtEl>
                                        <p:attrNameLst>
                                          <p:attrName>style.visibility</p:attrName>
                                        </p:attrNameLst>
                                      </p:cBhvr>
                                      <p:to>
                                        <p:strVal val="visible"/>
                                      </p:to>
                                    </p:set>
                                    <p:anim calcmode="lin" valueType="num">
                                      <p:cBhvr additive="base">
                                        <p:cTn id="13" dur="500" fill="hold"/>
                                        <p:tgtEl>
                                          <p:spTgt spid="10302"/>
                                        </p:tgtEl>
                                        <p:attrNameLst>
                                          <p:attrName>ppt_x</p:attrName>
                                        </p:attrNameLst>
                                      </p:cBhvr>
                                      <p:tavLst>
                                        <p:tav tm="0">
                                          <p:val>
                                            <p:strVal val="0-#ppt_w/2"/>
                                          </p:val>
                                        </p:tav>
                                        <p:tav tm="100000">
                                          <p:val>
                                            <p:strVal val="#ppt_x"/>
                                          </p:val>
                                        </p:tav>
                                      </p:tavLst>
                                    </p:anim>
                                    <p:anim calcmode="lin" valueType="num">
                                      <p:cBhvr additive="base">
                                        <p:cTn id="14" dur="500" fill="hold"/>
                                        <p:tgtEl>
                                          <p:spTgt spid="103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0303"/>
                                        </p:tgtEl>
                                        <p:attrNameLst>
                                          <p:attrName>style.visibility</p:attrName>
                                        </p:attrNameLst>
                                      </p:cBhvr>
                                      <p:to>
                                        <p:strVal val="visible"/>
                                      </p:to>
                                    </p:set>
                                    <p:animEffect transition="in" filter="box(in)">
                                      <p:cBhvr>
                                        <p:cTn id="19" dur="500"/>
                                        <p:tgtEl>
                                          <p:spTgt spid="10303"/>
                                        </p:tgtEl>
                                      </p:cBhvr>
                                    </p:animEffect>
                                  </p:childTnLst>
                                </p:cTn>
                              </p:par>
                              <p:par>
                                <p:cTn id="20" presetID="4"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305"/>
                                        </p:tgtEl>
                                        <p:attrNameLst>
                                          <p:attrName>style.visibility</p:attrName>
                                        </p:attrNameLst>
                                      </p:cBhvr>
                                      <p:to>
                                        <p:strVal val="visible"/>
                                      </p:to>
                                    </p:set>
                                    <p:anim calcmode="lin" valueType="num">
                                      <p:cBhvr additive="base">
                                        <p:cTn id="27" dur="500" fill="hold"/>
                                        <p:tgtEl>
                                          <p:spTgt spid="10305"/>
                                        </p:tgtEl>
                                        <p:attrNameLst>
                                          <p:attrName>ppt_x</p:attrName>
                                        </p:attrNameLst>
                                      </p:cBhvr>
                                      <p:tavLst>
                                        <p:tav tm="0">
                                          <p:val>
                                            <p:strVal val="0-#ppt_w/2"/>
                                          </p:val>
                                        </p:tav>
                                        <p:tav tm="100000">
                                          <p:val>
                                            <p:strVal val="#ppt_x"/>
                                          </p:val>
                                        </p:tav>
                                      </p:tavLst>
                                    </p:anim>
                                    <p:anim calcmode="lin" valueType="num">
                                      <p:cBhvr additive="base">
                                        <p:cTn id="28" dur="500" fill="hold"/>
                                        <p:tgtEl>
                                          <p:spTgt spid="1030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304"/>
                                        </p:tgtEl>
                                        <p:attrNameLst>
                                          <p:attrName>style.visibility</p:attrName>
                                        </p:attrNameLst>
                                      </p:cBhvr>
                                      <p:to>
                                        <p:strVal val="visible"/>
                                      </p:to>
                                    </p:set>
                                    <p:anim calcmode="lin" valueType="num">
                                      <p:cBhvr additive="base">
                                        <p:cTn id="33" dur="500" fill="hold"/>
                                        <p:tgtEl>
                                          <p:spTgt spid="10304"/>
                                        </p:tgtEl>
                                        <p:attrNameLst>
                                          <p:attrName>ppt_x</p:attrName>
                                        </p:attrNameLst>
                                      </p:cBhvr>
                                      <p:tavLst>
                                        <p:tav tm="0">
                                          <p:val>
                                            <p:strVal val="0-#ppt_w/2"/>
                                          </p:val>
                                        </p:tav>
                                        <p:tav tm="100000">
                                          <p:val>
                                            <p:strVal val="#ppt_x"/>
                                          </p:val>
                                        </p:tav>
                                      </p:tavLst>
                                    </p:anim>
                                    <p:anim calcmode="lin" valueType="num">
                                      <p:cBhvr additive="base">
                                        <p:cTn id="34" dur="500" fill="hold"/>
                                        <p:tgtEl>
                                          <p:spTgt spid="1030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307"/>
                                        </p:tgtEl>
                                        <p:attrNameLst>
                                          <p:attrName>style.visibility</p:attrName>
                                        </p:attrNameLst>
                                      </p:cBhvr>
                                      <p:to>
                                        <p:strVal val="visible"/>
                                      </p:to>
                                    </p:set>
                                    <p:anim calcmode="lin" valueType="num">
                                      <p:cBhvr additive="base">
                                        <p:cTn id="39" dur="500" fill="hold"/>
                                        <p:tgtEl>
                                          <p:spTgt spid="10307"/>
                                        </p:tgtEl>
                                        <p:attrNameLst>
                                          <p:attrName>ppt_x</p:attrName>
                                        </p:attrNameLst>
                                      </p:cBhvr>
                                      <p:tavLst>
                                        <p:tav tm="0">
                                          <p:val>
                                            <p:strVal val="0-#ppt_w/2"/>
                                          </p:val>
                                        </p:tav>
                                        <p:tav tm="100000">
                                          <p:val>
                                            <p:strVal val="#ppt_x"/>
                                          </p:val>
                                        </p:tav>
                                      </p:tavLst>
                                    </p:anim>
                                    <p:anim calcmode="lin" valueType="num">
                                      <p:cBhvr additive="base">
                                        <p:cTn id="40" dur="500" fill="hold"/>
                                        <p:tgtEl>
                                          <p:spTgt spid="1030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0318"/>
                                        </p:tgtEl>
                                        <p:attrNameLst>
                                          <p:attrName>style.visibility</p:attrName>
                                        </p:attrNameLst>
                                      </p:cBhvr>
                                      <p:to>
                                        <p:strVal val="visible"/>
                                      </p:to>
                                    </p:set>
                                    <p:anim calcmode="lin" valueType="num">
                                      <p:cBhvr additive="base">
                                        <p:cTn id="45" dur="500" fill="hold"/>
                                        <p:tgtEl>
                                          <p:spTgt spid="10318"/>
                                        </p:tgtEl>
                                        <p:attrNameLst>
                                          <p:attrName>ppt_x</p:attrName>
                                        </p:attrNameLst>
                                      </p:cBhvr>
                                      <p:tavLst>
                                        <p:tav tm="0">
                                          <p:val>
                                            <p:strVal val="0-#ppt_w/2"/>
                                          </p:val>
                                        </p:tav>
                                        <p:tav tm="100000">
                                          <p:val>
                                            <p:strVal val="#ppt_x"/>
                                          </p:val>
                                        </p:tav>
                                      </p:tavLst>
                                    </p:anim>
                                    <p:anim calcmode="lin" valueType="num">
                                      <p:cBhvr additive="base">
                                        <p:cTn id="46" dur="500" fill="hold"/>
                                        <p:tgtEl>
                                          <p:spTgt spid="103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0317"/>
                                        </p:tgtEl>
                                        <p:attrNameLst>
                                          <p:attrName>style.visibility</p:attrName>
                                        </p:attrNameLst>
                                      </p:cBhvr>
                                      <p:to>
                                        <p:strVal val="visible"/>
                                      </p:to>
                                    </p:set>
                                    <p:anim calcmode="lin" valueType="num">
                                      <p:cBhvr additive="base">
                                        <p:cTn id="51" dur="500" fill="hold"/>
                                        <p:tgtEl>
                                          <p:spTgt spid="10317"/>
                                        </p:tgtEl>
                                        <p:attrNameLst>
                                          <p:attrName>ppt_x</p:attrName>
                                        </p:attrNameLst>
                                      </p:cBhvr>
                                      <p:tavLst>
                                        <p:tav tm="0">
                                          <p:val>
                                            <p:strVal val="0-#ppt_w/2"/>
                                          </p:val>
                                        </p:tav>
                                        <p:tav tm="100000">
                                          <p:val>
                                            <p:strVal val="#ppt_x"/>
                                          </p:val>
                                        </p:tav>
                                      </p:tavLst>
                                    </p:anim>
                                    <p:anim calcmode="lin" valueType="num">
                                      <p:cBhvr additive="base">
                                        <p:cTn id="52" dur="500" fill="hold"/>
                                        <p:tgtEl>
                                          <p:spTgt spid="1031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ox(in)">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0306"/>
                                        </p:tgtEl>
                                        <p:attrNameLst>
                                          <p:attrName>style.visibility</p:attrName>
                                        </p:attrNameLst>
                                      </p:cBhvr>
                                      <p:to>
                                        <p:strVal val="visible"/>
                                      </p:to>
                                    </p:set>
                                    <p:animEffect transition="in" filter="box(in)">
                                      <p:cBhvr>
                                        <p:cTn id="62" dur="500"/>
                                        <p:tgtEl>
                                          <p:spTgt spid="1030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ox(in)">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0314"/>
                                        </p:tgtEl>
                                        <p:attrNameLst>
                                          <p:attrName>style.visibility</p:attrName>
                                        </p:attrNameLst>
                                      </p:cBhvr>
                                      <p:to>
                                        <p:strVal val="visible"/>
                                      </p:to>
                                    </p:set>
                                    <p:anim calcmode="lin" valueType="num">
                                      <p:cBhvr additive="base">
                                        <p:cTn id="72" dur="500" fill="hold"/>
                                        <p:tgtEl>
                                          <p:spTgt spid="10314"/>
                                        </p:tgtEl>
                                        <p:attrNameLst>
                                          <p:attrName>ppt_x</p:attrName>
                                        </p:attrNameLst>
                                      </p:cBhvr>
                                      <p:tavLst>
                                        <p:tav tm="0">
                                          <p:val>
                                            <p:strVal val="0-#ppt_w/2"/>
                                          </p:val>
                                        </p:tav>
                                        <p:tav tm="100000">
                                          <p:val>
                                            <p:strVal val="#ppt_x"/>
                                          </p:val>
                                        </p:tav>
                                      </p:tavLst>
                                    </p:anim>
                                    <p:anim calcmode="lin" valueType="num">
                                      <p:cBhvr additive="base">
                                        <p:cTn id="73" dur="500" fill="hold"/>
                                        <p:tgtEl>
                                          <p:spTgt spid="1031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0315"/>
                                        </p:tgtEl>
                                        <p:attrNameLst>
                                          <p:attrName>style.visibility</p:attrName>
                                        </p:attrNameLst>
                                      </p:cBhvr>
                                      <p:to>
                                        <p:strVal val="visible"/>
                                      </p:to>
                                    </p:set>
                                    <p:anim calcmode="lin" valueType="num">
                                      <p:cBhvr additive="base">
                                        <p:cTn id="78" dur="500" fill="hold"/>
                                        <p:tgtEl>
                                          <p:spTgt spid="10315"/>
                                        </p:tgtEl>
                                        <p:attrNameLst>
                                          <p:attrName>ppt_x</p:attrName>
                                        </p:attrNameLst>
                                      </p:cBhvr>
                                      <p:tavLst>
                                        <p:tav tm="0">
                                          <p:val>
                                            <p:strVal val="0-#ppt_w/2"/>
                                          </p:val>
                                        </p:tav>
                                        <p:tav tm="100000">
                                          <p:val>
                                            <p:strVal val="#ppt_x"/>
                                          </p:val>
                                        </p:tav>
                                      </p:tavLst>
                                    </p:anim>
                                    <p:anim calcmode="lin" valueType="num">
                                      <p:cBhvr additive="base">
                                        <p:cTn id="79" dur="500" fill="hold"/>
                                        <p:tgtEl>
                                          <p:spTgt spid="1031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10316"/>
                                        </p:tgtEl>
                                        <p:attrNameLst>
                                          <p:attrName>style.visibility</p:attrName>
                                        </p:attrNameLst>
                                      </p:cBhvr>
                                      <p:to>
                                        <p:strVal val="visible"/>
                                      </p:to>
                                    </p:set>
                                    <p:animEffect transition="in" filter="box(in)">
                                      <p:cBhvr>
                                        <p:cTn id="84" dur="500"/>
                                        <p:tgtEl>
                                          <p:spTgt spid="10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2" grpId="0" animBg="1" autoUpdateAnimBg="0"/>
      <p:bldP spid="10303" grpId="0"/>
      <p:bldP spid="10304" grpId="0"/>
      <p:bldP spid="10305" grpId="0"/>
      <p:bldP spid="10306" grpId="0"/>
      <p:bldP spid="10307" grpId="0"/>
      <p:bldP spid="10314" grpId="0" animBg="1"/>
      <p:bldP spid="10316" grpId="0"/>
      <p:bldP spid="10317" grpId="0"/>
      <p:bldP spid="103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102" name="Group 2"/>
          <p:cNvGrpSpPr>
            <a:grpSpLocks/>
          </p:cNvGrpSpPr>
          <p:nvPr/>
        </p:nvGrpSpPr>
        <p:grpSpPr bwMode="auto">
          <a:xfrm>
            <a:off x="-36513" y="52388"/>
            <a:ext cx="9036051" cy="784225"/>
            <a:chOff x="-23" y="33"/>
            <a:chExt cx="5692" cy="494"/>
          </a:xfrm>
        </p:grpSpPr>
        <p:sp>
          <p:nvSpPr>
            <p:cNvPr id="11267" name="AutoShape 3"/>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1268" name="Freeform 4"/>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4153" name="Text Box 5"/>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4154" name="Rectangle 6"/>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4155" name="Group 7"/>
            <p:cNvGrpSpPr>
              <a:grpSpLocks/>
            </p:cNvGrpSpPr>
            <p:nvPr/>
          </p:nvGrpSpPr>
          <p:grpSpPr bwMode="auto">
            <a:xfrm>
              <a:off x="-23" y="33"/>
              <a:ext cx="5569" cy="494"/>
              <a:chOff x="0" y="982"/>
              <a:chExt cx="5481" cy="673"/>
            </a:xfrm>
          </p:grpSpPr>
          <p:sp>
            <p:nvSpPr>
              <p:cNvPr id="4158"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4159" name="Group 9"/>
              <p:cNvGrpSpPr>
                <a:grpSpLocks/>
              </p:cNvGrpSpPr>
              <p:nvPr/>
            </p:nvGrpSpPr>
            <p:grpSpPr bwMode="auto">
              <a:xfrm>
                <a:off x="0" y="982"/>
                <a:ext cx="696" cy="673"/>
                <a:chOff x="-144" y="1056"/>
                <a:chExt cx="586" cy="625"/>
              </a:xfrm>
            </p:grpSpPr>
            <p:grpSp>
              <p:nvGrpSpPr>
                <p:cNvPr id="4160" name="Group 10"/>
                <p:cNvGrpSpPr>
                  <a:grpSpLocks/>
                </p:cNvGrpSpPr>
                <p:nvPr/>
              </p:nvGrpSpPr>
              <p:grpSpPr bwMode="auto">
                <a:xfrm rot="5400000">
                  <a:off x="72" y="1305"/>
                  <a:ext cx="173" cy="173"/>
                  <a:chOff x="1872" y="1824"/>
                  <a:chExt cx="2014" cy="1821"/>
                </a:xfrm>
              </p:grpSpPr>
              <p:sp>
                <p:nvSpPr>
                  <p:cNvPr id="11275" name="AutoShape 11"/>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276" name="AutoShape 12"/>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277" name="AutoShape 13"/>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4173"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4174"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1280" name="Oval 16"/>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4176"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1282" name="Oval 18"/>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4178"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1284"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285"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1286" name="AutoShape 22"/>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4164"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4165"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1289"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4167"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1291" name="Oval 27"/>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4169"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4156" name="Text Box 29"/>
            <p:cNvSpPr txBox="1">
              <a:spLocks noChangeArrowheads="1"/>
            </p:cNvSpPr>
            <p:nvPr/>
          </p:nvSpPr>
          <p:spPr bwMode="auto">
            <a:xfrm>
              <a:off x="709" y="125"/>
              <a:ext cx="4708"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a:t>
              </a:r>
            </a:p>
          </p:txBody>
        </p:sp>
        <p:sp>
          <p:nvSpPr>
            <p:cNvPr id="11294" name="Text Box 30"/>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C0C0C0"/>
                    </a:outerShdw>
                  </a:effectLst>
                </a:rPr>
                <a:t>2</a:t>
              </a:r>
              <a:endParaRPr lang="en-US" sz="4000" b="1" dirty="0">
                <a:solidFill>
                  <a:srgbClr val="FF0000"/>
                </a:solidFill>
                <a:effectLst>
                  <a:outerShdw blurRad="38100" dist="38100" dir="2700000" algn="tl">
                    <a:srgbClr val="C0C0C0"/>
                  </a:outerShdw>
                </a:effectLst>
              </a:endParaRPr>
            </a:p>
          </p:txBody>
        </p:sp>
      </p:grpSp>
      <p:sp>
        <p:nvSpPr>
          <p:cNvPr id="11295" name="Rectangle 31"/>
          <p:cNvSpPr>
            <a:spLocks noChangeArrowheads="1"/>
          </p:cNvSpPr>
          <p:nvPr/>
        </p:nvSpPr>
        <p:spPr bwMode="auto">
          <a:xfrm>
            <a:off x="755650" y="2060575"/>
            <a:ext cx="1657350" cy="358775"/>
          </a:xfrm>
          <a:prstGeom prst="rect">
            <a:avLst/>
          </a:prstGeom>
          <a:noFill/>
          <a:ln w="9525">
            <a:noFill/>
            <a:miter lim="800000"/>
            <a:headEnd/>
            <a:tailEnd/>
          </a:ln>
        </p:spPr>
        <p:txBody>
          <a:bodyPr wrap="none" anchor="ctr"/>
          <a:lstStyle/>
          <a:p>
            <a:r>
              <a:rPr lang="en-US" sz="2400" b="1" dirty="0"/>
              <a:t>a // b</a:t>
            </a:r>
          </a:p>
        </p:txBody>
      </p:sp>
      <p:grpSp>
        <p:nvGrpSpPr>
          <p:cNvPr id="6" name="Group 32"/>
          <p:cNvGrpSpPr>
            <a:grpSpLocks/>
          </p:cNvGrpSpPr>
          <p:nvPr/>
        </p:nvGrpSpPr>
        <p:grpSpPr bwMode="auto">
          <a:xfrm>
            <a:off x="250825" y="1557338"/>
            <a:ext cx="2736850" cy="576262"/>
            <a:chOff x="385" y="799"/>
            <a:chExt cx="1724" cy="363"/>
          </a:xfrm>
        </p:grpSpPr>
        <p:sp>
          <p:nvSpPr>
            <p:cNvPr id="4150" name="Rectangle 33"/>
            <p:cNvSpPr>
              <a:spLocks noChangeArrowheads="1"/>
            </p:cNvSpPr>
            <p:nvPr/>
          </p:nvSpPr>
          <p:spPr bwMode="auto">
            <a:xfrm>
              <a:off x="385" y="799"/>
              <a:ext cx="1724" cy="363"/>
            </a:xfrm>
            <a:prstGeom prst="rect">
              <a:avLst/>
            </a:prstGeom>
            <a:noFill/>
            <a:ln w="9525">
              <a:noFill/>
              <a:miter lim="800000"/>
              <a:headEnd/>
              <a:tailEnd/>
            </a:ln>
          </p:spPr>
          <p:txBody>
            <a:bodyPr wrap="none" anchor="ctr"/>
            <a:lstStyle/>
            <a:p>
              <a:pPr algn="ctr"/>
              <a:r>
                <a:rPr lang="en-US" sz="2400" b="1"/>
                <a:t>a     mp(P)</a:t>
              </a:r>
            </a:p>
          </p:txBody>
        </p:sp>
        <p:graphicFrame>
          <p:nvGraphicFramePr>
            <p:cNvPr id="4100" name="Object 34"/>
            <p:cNvGraphicFramePr>
              <a:graphicFrameLocks noChangeAspect="1"/>
            </p:cNvGraphicFramePr>
            <p:nvPr/>
          </p:nvGraphicFramePr>
          <p:xfrm>
            <a:off x="929" y="890"/>
            <a:ext cx="363" cy="197"/>
          </p:xfrm>
          <a:graphic>
            <a:graphicData uri="http://schemas.openxmlformats.org/presentationml/2006/ole">
              <p:oleObj spid="_x0000_s4100" name="Equation" r:id="rId4" imgW="152280" imgH="203040" progId="Equation.DSMT4">
                <p:embed/>
              </p:oleObj>
            </a:graphicData>
          </a:graphic>
        </p:graphicFrame>
      </p:grpSp>
      <p:grpSp>
        <p:nvGrpSpPr>
          <p:cNvPr id="7" name="Group 35"/>
          <p:cNvGrpSpPr>
            <a:grpSpLocks/>
          </p:cNvGrpSpPr>
          <p:nvPr/>
        </p:nvGrpSpPr>
        <p:grpSpPr bwMode="auto">
          <a:xfrm>
            <a:off x="250825" y="2349500"/>
            <a:ext cx="2736850" cy="576263"/>
            <a:chOff x="385" y="1434"/>
            <a:chExt cx="1724" cy="363"/>
          </a:xfrm>
        </p:grpSpPr>
        <p:sp>
          <p:nvSpPr>
            <p:cNvPr id="4149" name="Rectangle 36"/>
            <p:cNvSpPr>
              <a:spLocks noChangeArrowheads="1"/>
            </p:cNvSpPr>
            <p:nvPr/>
          </p:nvSpPr>
          <p:spPr bwMode="auto">
            <a:xfrm>
              <a:off x="385" y="1434"/>
              <a:ext cx="1724" cy="363"/>
            </a:xfrm>
            <a:prstGeom prst="rect">
              <a:avLst/>
            </a:prstGeom>
            <a:noFill/>
            <a:ln w="9525">
              <a:noFill/>
              <a:miter lim="800000"/>
              <a:headEnd/>
              <a:tailEnd/>
            </a:ln>
          </p:spPr>
          <p:txBody>
            <a:bodyPr wrap="none" anchor="ctr"/>
            <a:lstStyle/>
            <a:p>
              <a:pPr algn="ctr"/>
              <a:r>
                <a:rPr lang="en-US" sz="2400" b="1"/>
                <a:t>b     mp(P)</a:t>
              </a:r>
            </a:p>
          </p:txBody>
        </p:sp>
        <p:graphicFrame>
          <p:nvGraphicFramePr>
            <p:cNvPr id="4099" name="Object 37"/>
            <p:cNvGraphicFramePr>
              <a:graphicFrameLocks noChangeAspect="1"/>
            </p:cNvGraphicFramePr>
            <p:nvPr/>
          </p:nvGraphicFramePr>
          <p:xfrm>
            <a:off x="929" y="1525"/>
            <a:ext cx="181" cy="181"/>
          </p:xfrm>
          <a:graphic>
            <a:graphicData uri="http://schemas.openxmlformats.org/presentationml/2006/ole">
              <p:oleObj spid="_x0000_s4099" name="Equation" r:id="rId5" imgW="152280" imgH="152280" progId="Equation.DSMT4">
                <p:embed/>
              </p:oleObj>
            </a:graphicData>
          </a:graphic>
        </p:graphicFrame>
      </p:grpSp>
      <p:sp>
        <p:nvSpPr>
          <p:cNvPr id="11302" name="AutoShape 38"/>
          <p:cNvSpPr>
            <a:spLocks/>
          </p:cNvSpPr>
          <p:nvPr/>
        </p:nvSpPr>
        <p:spPr bwMode="auto">
          <a:xfrm>
            <a:off x="2484438" y="1700213"/>
            <a:ext cx="71437" cy="1152525"/>
          </a:xfrm>
          <a:prstGeom prst="rightBrace">
            <a:avLst>
              <a:gd name="adj1" fmla="val 134445"/>
              <a:gd name="adj2" fmla="val 50000"/>
            </a:avLst>
          </a:prstGeom>
          <a:noFill/>
          <a:ln w="9525">
            <a:solidFill>
              <a:schemeClr val="tx1"/>
            </a:solidFill>
            <a:round/>
            <a:headEnd/>
            <a:tailEnd/>
          </a:ln>
        </p:spPr>
        <p:txBody>
          <a:bodyPr wrap="none" anchor="ctr"/>
          <a:lstStyle/>
          <a:p>
            <a:endParaRPr lang="en-US"/>
          </a:p>
        </p:txBody>
      </p:sp>
      <p:graphicFrame>
        <p:nvGraphicFramePr>
          <p:cNvPr id="11303" name="Object 39"/>
          <p:cNvGraphicFramePr>
            <a:graphicFrameLocks noChangeAspect="1"/>
          </p:cNvGraphicFramePr>
          <p:nvPr/>
        </p:nvGraphicFramePr>
        <p:xfrm>
          <a:off x="2555875" y="2133600"/>
          <a:ext cx="503238" cy="431800"/>
        </p:xfrm>
        <a:graphic>
          <a:graphicData uri="http://schemas.openxmlformats.org/presentationml/2006/ole">
            <p:oleObj spid="_x0000_s4098" name="Equation" r:id="rId6" imgW="203040" imgH="152280" progId="Equation.DSMT4">
              <p:embed/>
            </p:oleObj>
          </a:graphicData>
        </a:graphic>
      </p:graphicFrame>
      <p:sp>
        <p:nvSpPr>
          <p:cNvPr id="11304" name="Rectangle 40"/>
          <p:cNvSpPr>
            <a:spLocks noChangeArrowheads="1"/>
          </p:cNvSpPr>
          <p:nvPr/>
        </p:nvSpPr>
        <p:spPr bwMode="auto">
          <a:xfrm>
            <a:off x="3344863" y="2060575"/>
            <a:ext cx="938212" cy="576263"/>
          </a:xfrm>
          <a:prstGeom prst="rect">
            <a:avLst/>
          </a:prstGeom>
          <a:noFill/>
          <a:ln w="9525">
            <a:noFill/>
            <a:miter lim="800000"/>
            <a:headEnd/>
            <a:tailEnd/>
          </a:ln>
        </p:spPr>
        <p:txBody>
          <a:bodyPr wrap="none" anchor="ctr"/>
          <a:lstStyle/>
          <a:p>
            <a:pPr algn="ctr"/>
            <a:r>
              <a:rPr lang="en-US" sz="2400" b="1" dirty="0"/>
              <a:t>a</a:t>
            </a:r>
            <a:r>
              <a:rPr lang="en-US" sz="2400" b="1" dirty="0">
                <a:solidFill>
                  <a:srgbClr val="FF0000"/>
                </a:solidFill>
              </a:rPr>
              <a:t> </a:t>
            </a:r>
            <a:r>
              <a:rPr lang="en-US" sz="2400" b="1" dirty="0"/>
              <a:t>//</a:t>
            </a:r>
            <a:r>
              <a:rPr lang="en-US" sz="2400" b="1" dirty="0">
                <a:solidFill>
                  <a:srgbClr val="FF0000"/>
                </a:solidFill>
              </a:rPr>
              <a:t> </a:t>
            </a:r>
            <a:r>
              <a:rPr lang="en-US" sz="2400" b="1" dirty="0"/>
              <a:t>mp(P)</a:t>
            </a:r>
          </a:p>
        </p:txBody>
      </p:sp>
      <p:sp>
        <p:nvSpPr>
          <p:cNvPr id="11305" name="Rectangle 41"/>
          <p:cNvSpPr>
            <a:spLocks noChangeArrowheads="1"/>
          </p:cNvSpPr>
          <p:nvPr/>
        </p:nvSpPr>
        <p:spPr bwMode="auto">
          <a:xfrm>
            <a:off x="179388" y="3429000"/>
            <a:ext cx="576262" cy="606425"/>
          </a:xfrm>
          <a:prstGeom prst="rect">
            <a:avLst/>
          </a:prstGeom>
          <a:solidFill>
            <a:schemeClr val="tx1"/>
          </a:solidFill>
          <a:ln w="9525">
            <a:solidFill>
              <a:schemeClr val="tx1"/>
            </a:solidFill>
            <a:miter lim="800000"/>
            <a:headEnd/>
            <a:tailEnd/>
          </a:ln>
        </p:spPr>
        <p:txBody>
          <a:bodyPr wrap="none" anchor="ctr"/>
          <a:lstStyle/>
          <a:p>
            <a:pPr algn="ctr" eaLnBrk="0" hangingPunct="0"/>
            <a:r>
              <a:rPr lang="en-US" sz="2800" b="1">
                <a:solidFill>
                  <a:schemeClr val="bg1"/>
                </a:solidFill>
              </a:rPr>
              <a:t>?3</a:t>
            </a:r>
            <a:endParaRPr lang="en-US" sz="2400"/>
          </a:p>
        </p:txBody>
      </p:sp>
      <p:sp>
        <p:nvSpPr>
          <p:cNvPr id="11306" name="Rectangle 42"/>
          <p:cNvSpPr>
            <a:spLocks noChangeArrowheads="1"/>
          </p:cNvSpPr>
          <p:nvPr/>
        </p:nvSpPr>
        <p:spPr bwMode="auto">
          <a:xfrm>
            <a:off x="827088" y="3357563"/>
            <a:ext cx="7200900" cy="863600"/>
          </a:xfrm>
          <a:prstGeom prst="rect">
            <a:avLst/>
          </a:prstGeom>
          <a:noFill/>
          <a:ln w="9525">
            <a:noFill/>
            <a:miter lim="800000"/>
            <a:headEnd/>
            <a:tailEnd/>
          </a:ln>
        </p:spPr>
        <p:txBody>
          <a:bodyPr wrap="none" anchor="ctr"/>
          <a:lstStyle/>
          <a:p>
            <a:r>
              <a:rPr lang="en-US" sz="2400" b="1" dirty="0" err="1">
                <a:solidFill>
                  <a:srgbClr val="343DEC"/>
                </a:solidFill>
              </a:rPr>
              <a:t>Tìm</a:t>
            </a:r>
            <a:r>
              <a:rPr lang="en-US" sz="2400" b="1" dirty="0">
                <a:solidFill>
                  <a:srgbClr val="343DEC"/>
                </a:solidFill>
              </a:rPr>
              <a:t> </a:t>
            </a:r>
            <a:r>
              <a:rPr lang="en-US" sz="2400" b="1" dirty="0" err="1">
                <a:solidFill>
                  <a:srgbClr val="343DEC"/>
                </a:solidFill>
              </a:rPr>
              <a:t>trên</a:t>
            </a:r>
            <a:r>
              <a:rPr lang="en-US" sz="2400" b="1" dirty="0">
                <a:solidFill>
                  <a:srgbClr val="343DEC"/>
                </a:solidFill>
              </a:rPr>
              <a:t> </a:t>
            </a:r>
            <a:r>
              <a:rPr lang="en-US" sz="2400" b="1" dirty="0" err="1">
                <a:solidFill>
                  <a:srgbClr val="343DEC"/>
                </a:solidFill>
              </a:rPr>
              <a:t>hình</a:t>
            </a:r>
            <a:r>
              <a:rPr lang="en-US" sz="2400" b="1" dirty="0">
                <a:solidFill>
                  <a:srgbClr val="343DEC"/>
                </a:solidFill>
              </a:rPr>
              <a:t> </a:t>
            </a:r>
            <a:r>
              <a:rPr lang="en-US" sz="2400" b="1" dirty="0" err="1">
                <a:solidFill>
                  <a:srgbClr val="343DEC"/>
                </a:solidFill>
              </a:rPr>
              <a:t>hộp</a:t>
            </a:r>
            <a:r>
              <a:rPr lang="en-US" sz="2400" b="1" dirty="0">
                <a:solidFill>
                  <a:srgbClr val="343DEC"/>
                </a:solidFill>
              </a:rPr>
              <a:t> </a:t>
            </a:r>
            <a:r>
              <a:rPr lang="en-US" sz="2400" b="1" dirty="0" err="1">
                <a:solidFill>
                  <a:srgbClr val="343DEC"/>
                </a:solidFill>
              </a:rPr>
              <a:t>chữ</a:t>
            </a:r>
            <a:r>
              <a:rPr lang="en-US" sz="2400" b="1" dirty="0">
                <a:solidFill>
                  <a:srgbClr val="343DEC"/>
                </a:solidFill>
              </a:rPr>
              <a:t> </a:t>
            </a:r>
            <a:r>
              <a:rPr lang="en-US" sz="2400" b="1" dirty="0" err="1">
                <a:solidFill>
                  <a:srgbClr val="343DEC"/>
                </a:solidFill>
              </a:rPr>
              <a:t>nhật</a:t>
            </a:r>
            <a:r>
              <a:rPr lang="en-US" sz="2400" b="1" dirty="0">
                <a:solidFill>
                  <a:srgbClr val="343DEC"/>
                </a:solidFill>
              </a:rPr>
              <a:t> </a:t>
            </a:r>
            <a:r>
              <a:rPr lang="en-US" sz="2400" b="1" dirty="0" err="1">
                <a:solidFill>
                  <a:srgbClr val="343DEC"/>
                </a:solidFill>
              </a:rPr>
              <a:t>các</a:t>
            </a:r>
            <a:r>
              <a:rPr lang="en-US" sz="2400" b="1" dirty="0">
                <a:solidFill>
                  <a:srgbClr val="343DEC"/>
                </a:solidFill>
              </a:rPr>
              <a:t> </a:t>
            </a:r>
            <a:r>
              <a:rPr lang="en-US" sz="2400" b="1" dirty="0" err="1">
                <a:solidFill>
                  <a:srgbClr val="343DEC"/>
                </a:solidFill>
              </a:rPr>
              <a:t>đường</a:t>
            </a:r>
            <a:r>
              <a:rPr lang="en-US" sz="2400" b="1" dirty="0">
                <a:solidFill>
                  <a:srgbClr val="343DEC"/>
                </a:solidFill>
              </a:rPr>
              <a:t> </a:t>
            </a:r>
            <a:r>
              <a:rPr lang="en-US" sz="2400" b="1" dirty="0" err="1">
                <a:solidFill>
                  <a:srgbClr val="343DEC"/>
                </a:solidFill>
              </a:rPr>
              <a:t>thẳng</a:t>
            </a:r>
            <a:r>
              <a:rPr lang="en-US" sz="2400" b="1" dirty="0">
                <a:solidFill>
                  <a:srgbClr val="343DEC"/>
                </a:solidFill>
              </a:rPr>
              <a:t> </a:t>
            </a:r>
          </a:p>
          <a:p>
            <a:r>
              <a:rPr lang="en-US" sz="2400" b="1" dirty="0">
                <a:solidFill>
                  <a:srgbClr val="343DEC"/>
                </a:solidFill>
              </a:rPr>
              <a:t>song </a:t>
            </a:r>
            <a:r>
              <a:rPr lang="en-US" sz="2400" b="1" dirty="0" err="1">
                <a:solidFill>
                  <a:srgbClr val="343DEC"/>
                </a:solidFill>
              </a:rPr>
              <a:t>song</a:t>
            </a:r>
            <a:r>
              <a:rPr lang="en-US" sz="2400" b="1" dirty="0">
                <a:solidFill>
                  <a:srgbClr val="343DEC"/>
                </a:solidFill>
              </a:rPr>
              <a:t> </a:t>
            </a:r>
            <a:r>
              <a:rPr lang="en-US" sz="2400" b="1" dirty="0" err="1">
                <a:solidFill>
                  <a:srgbClr val="343DEC"/>
                </a:solidFill>
              </a:rPr>
              <a:t>với</a:t>
            </a:r>
            <a:r>
              <a:rPr lang="en-US" sz="2400" b="1" dirty="0">
                <a:solidFill>
                  <a:srgbClr val="343DEC"/>
                </a:solidFill>
              </a:rPr>
              <a:t> </a:t>
            </a:r>
            <a:r>
              <a:rPr lang="en-US" sz="2400" b="1" dirty="0" err="1">
                <a:solidFill>
                  <a:srgbClr val="343DEC"/>
                </a:solidFill>
              </a:rPr>
              <a:t>mặt</a:t>
            </a:r>
            <a:r>
              <a:rPr lang="en-US" sz="2400" b="1" dirty="0">
                <a:solidFill>
                  <a:srgbClr val="343DEC"/>
                </a:solidFill>
              </a:rPr>
              <a:t> </a:t>
            </a:r>
            <a:r>
              <a:rPr lang="en-US" sz="2400" b="1" dirty="0" err="1">
                <a:solidFill>
                  <a:srgbClr val="343DEC"/>
                </a:solidFill>
              </a:rPr>
              <a:t>phẳng</a:t>
            </a:r>
            <a:r>
              <a:rPr lang="en-US" dirty="0">
                <a:solidFill>
                  <a:srgbClr val="343DEC"/>
                </a:solidFill>
              </a:rPr>
              <a:t> </a:t>
            </a:r>
            <a:r>
              <a:rPr lang="en-US" sz="2400" b="1" dirty="0">
                <a:solidFill>
                  <a:srgbClr val="343DEC"/>
                </a:solidFill>
              </a:rPr>
              <a:t>(A’B’C’D’)</a:t>
            </a:r>
          </a:p>
        </p:txBody>
      </p:sp>
      <p:sp>
        <p:nvSpPr>
          <p:cNvPr id="11307" name="Rectangle 43"/>
          <p:cNvSpPr>
            <a:spLocks noChangeArrowheads="1"/>
          </p:cNvSpPr>
          <p:nvPr/>
        </p:nvSpPr>
        <p:spPr bwMode="auto">
          <a:xfrm>
            <a:off x="827088" y="5157788"/>
            <a:ext cx="8208962" cy="822325"/>
          </a:xfrm>
          <a:prstGeom prst="rect">
            <a:avLst/>
          </a:prstGeom>
          <a:noFill/>
          <a:ln w="9525">
            <a:noFill/>
            <a:miter lim="800000"/>
            <a:headEnd/>
            <a:tailEnd/>
          </a:ln>
        </p:spPr>
        <p:txBody>
          <a:bodyPr>
            <a:spAutoFit/>
          </a:bodyPr>
          <a:lstStyle/>
          <a:p>
            <a:r>
              <a:rPr lang="en-US" sz="2400" b="1">
                <a:solidFill>
                  <a:srgbClr val="343DEC"/>
                </a:solidFill>
              </a:rPr>
              <a:t>Các đường thẳng song song với mặt phẳng (A’B’C’D’) là: AB, BC, CD, DA, …</a:t>
            </a:r>
          </a:p>
        </p:txBody>
      </p:sp>
      <p:sp>
        <p:nvSpPr>
          <p:cNvPr id="11308" name="AutoShape 44"/>
          <p:cNvSpPr>
            <a:spLocks noChangeArrowheads="1"/>
          </p:cNvSpPr>
          <p:nvPr/>
        </p:nvSpPr>
        <p:spPr bwMode="auto">
          <a:xfrm>
            <a:off x="2555875" y="4365625"/>
            <a:ext cx="3744913" cy="576263"/>
          </a:xfrm>
          <a:prstGeom prst="ribbon2">
            <a:avLst>
              <a:gd name="adj1" fmla="val 12500"/>
              <a:gd name="adj2" fmla="val 50000"/>
            </a:avLst>
          </a:prstGeom>
          <a:solidFill>
            <a:schemeClr val="accent1"/>
          </a:solidFill>
          <a:ln w="9525">
            <a:solidFill>
              <a:schemeClr val="tx1"/>
            </a:solidFill>
            <a:round/>
            <a:headEnd/>
            <a:tailEnd/>
          </a:ln>
        </p:spPr>
        <p:txBody>
          <a:bodyPr wrap="none" anchor="ctr"/>
          <a:lstStyle/>
          <a:p>
            <a:pPr algn="ctr"/>
            <a:r>
              <a:rPr lang="en-US" sz="3200" b="1"/>
              <a:t>Trả lời</a:t>
            </a:r>
          </a:p>
        </p:txBody>
      </p:sp>
      <p:sp>
        <p:nvSpPr>
          <p:cNvPr id="11309" name="Rectangle 45"/>
          <p:cNvSpPr>
            <a:spLocks noChangeArrowheads="1"/>
          </p:cNvSpPr>
          <p:nvPr/>
        </p:nvSpPr>
        <p:spPr bwMode="auto">
          <a:xfrm>
            <a:off x="611188" y="981075"/>
            <a:ext cx="6049962" cy="574675"/>
          </a:xfrm>
          <a:prstGeom prst="rect">
            <a:avLst/>
          </a:prstGeom>
          <a:noFill/>
          <a:ln w="9525">
            <a:noFill/>
            <a:miter lim="800000"/>
            <a:headEnd/>
            <a:tailEnd/>
          </a:ln>
        </p:spPr>
        <p:txBody>
          <a:bodyPr wrap="none" anchor="ctr"/>
          <a:lstStyle/>
          <a:p>
            <a:pPr algn="ctr"/>
            <a:r>
              <a:rPr lang="en-US" sz="2400" b="1"/>
              <a:t>a) Đường thẳng song song với mặt phẳng</a:t>
            </a:r>
          </a:p>
        </p:txBody>
      </p:sp>
      <p:grpSp>
        <p:nvGrpSpPr>
          <p:cNvPr id="4113" name="Group 46"/>
          <p:cNvGrpSpPr>
            <a:grpSpLocks/>
          </p:cNvGrpSpPr>
          <p:nvPr/>
        </p:nvGrpSpPr>
        <p:grpSpPr bwMode="auto">
          <a:xfrm>
            <a:off x="5505450" y="1341438"/>
            <a:ext cx="3243263" cy="2160587"/>
            <a:chOff x="3468" y="845"/>
            <a:chExt cx="2043" cy="1361"/>
          </a:xfrm>
        </p:grpSpPr>
        <p:grpSp>
          <p:nvGrpSpPr>
            <p:cNvPr id="4115" name="Group 47"/>
            <p:cNvGrpSpPr>
              <a:grpSpLocks/>
            </p:cNvGrpSpPr>
            <p:nvPr/>
          </p:nvGrpSpPr>
          <p:grpSpPr bwMode="auto">
            <a:xfrm>
              <a:off x="3468" y="845"/>
              <a:ext cx="2043" cy="1361"/>
              <a:chOff x="3152" y="882"/>
              <a:chExt cx="2043" cy="1278"/>
            </a:xfrm>
          </p:grpSpPr>
          <p:sp>
            <p:nvSpPr>
              <p:cNvPr id="4117" name="AutoShape 48"/>
              <p:cNvSpPr>
                <a:spLocks noChangeAspect="1" noChangeArrowheads="1" noTextEdit="1"/>
              </p:cNvSpPr>
              <p:nvPr/>
            </p:nvSpPr>
            <p:spPr bwMode="auto">
              <a:xfrm>
                <a:off x="3379" y="882"/>
                <a:ext cx="1816" cy="1278"/>
              </a:xfrm>
              <a:prstGeom prst="rect">
                <a:avLst/>
              </a:prstGeom>
              <a:noFill/>
              <a:ln w="9525">
                <a:noFill/>
                <a:miter lim="800000"/>
                <a:headEnd/>
                <a:tailEnd/>
              </a:ln>
            </p:spPr>
            <p:txBody>
              <a:bodyPr/>
              <a:lstStyle/>
              <a:p>
                <a:endParaRPr lang="en-US"/>
              </a:p>
            </p:txBody>
          </p:sp>
          <p:sp>
            <p:nvSpPr>
              <p:cNvPr id="4118" name="Freeform 49"/>
              <p:cNvSpPr>
                <a:spLocks/>
              </p:cNvSpPr>
              <p:nvPr/>
            </p:nvSpPr>
            <p:spPr bwMode="auto">
              <a:xfrm>
                <a:off x="3606" y="1724"/>
                <a:ext cx="1362" cy="175"/>
              </a:xfrm>
              <a:custGeom>
                <a:avLst/>
                <a:gdLst>
                  <a:gd name="T0" fmla="*/ 0 w 1414"/>
                  <a:gd name="T1" fmla="*/ 163 h 163"/>
                  <a:gd name="T2" fmla="*/ 312 w 1414"/>
                  <a:gd name="T3" fmla="*/ 0 h 163"/>
                  <a:gd name="T4" fmla="*/ 1414 w 1414"/>
                  <a:gd name="T5" fmla="*/ 0 h 163"/>
                  <a:gd name="T6" fmla="*/ 1102 w 1414"/>
                  <a:gd name="T7" fmla="*/ 163 h 163"/>
                  <a:gd name="T8" fmla="*/ 0 w 1414"/>
                  <a:gd name="T9" fmla="*/ 163 h 163"/>
                  <a:gd name="T10" fmla="*/ 0 60000 65536"/>
                  <a:gd name="T11" fmla="*/ 0 60000 65536"/>
                  <a:gd name="T12" fmla="*/ 0 60000 65536"/>
                  <a:gd name="T13" fmla="*/ 0 60000 65536"/>
                  <a:gd name="T14" fmla="*/ 0 60000 65536"/>
                  <a:gd name="T15" fmla="*/ 0 w 1414"/>
                  <a:gd name="T16" fmla="*/ 0 h 163"/>
                  <a:gd name="T17" fmla="*/ 1414 w 1414"/>
                  <a:gd name="T18" fmla="*/ 163 h 163"/>
                </a:gdLst>
                <a:ahLst/>
                <a:cxnLst>
                  <a:cxn ang="T10">
                    <a:pos x="T0" y="T1"/>
                  </a:cxn>
                  <a:cxn ang="T11">
                    <a:pos x="T2" y="T3"/>
                  </a:cxn>
                  <a:cxn ang="T12">
                    <a:pos x="T4" y="T5"/>
                  </a:cxn>
                  <a:cxn ang="T13">
                    <a:pos x="T6" y="T7"/>
                  </a:cxn>
                  <a:cxn ang="T14">
                    <a:pos x="T8" y="T9"/>
                  </a:cxn>
                </a:cxnLst>
                <a:rect l="T15" t="T16" r="T17" b="T18"/>
                <a:pathLst>
                  <a:path w="1414" h="163">
                    <a:moveTo>
                      <a:pt x="0" y="163"/>
                    </a:moveTo>
                    <a:lnTo>
                      <a:pt x="312" y="0"/>
                    </a:lnTo>
                    <a:lnTo>
                      <a:pt x="1414" y="0"/>
                    </a:lnTo>
                    <a:lnTo>
                      <a:pt x="1102" y="163"/>
                    </a:lnTo>
                    <a:lnTo>
                      <a:pt x="0" y="163"/>
                    </a:lnTo>
                    <a:close/>
                  </a:path>
                </a:pathLst>
              </a:custGeom>
              <a:solidFill>
                <a:srgbClr val="00FFFF"/>
              </a:solidFill>
              <a:ln w="0">
                <a:solidFill>
                  <a:srgbClr val="00FFFF"/>
                </a:solidFill>
                <a:round/>
                <a:headEnd/>
                <a:tailEnd/>
              </a:ln>
            </p:spPr>
            <p:txBody>
              <a:bodyPr/>
              <a:lstStyle/>
              <a:p>
                <a:endParaRPr lang="en-US"/>
              </a:p>
            </p:txBody>
          </p:sp>
          <p:sp>
            <p:nvSpPr>
              <p:cNvPr id="4119" name="Line 50"/>
              <p:cNvSpPr>
                <a:spLocks noChangeShapeType="1"/>
              </p:cNvSpPr>
              <p:nvPr/>
            </p:nvSpPr>
            <p:spPr bwMode="auto">
              <a:xfrm>
                <a:off x="3223" y="1899"/>
                <a:ext cx="1698" cy="2"/>
              </a:xfrm>
              <a:prstGeom prst="line">
                <a:avLst/>
              </a:prstGeom>
              <a:noFill/>
              <a:ln w="33338">
                <a:solidFill>
                  <a:srgbClr val="0000FF"/>
                </a:solidFill>
                <a:round/>
                <a:headEnd/>
                <a:tailEnd/>
              </a:ln>
            </p:spPr>
            <p:txBody>
              <a:bodyPr/>
              <a:lstStyle/>
              <a:p>
                <a:endParaRPr lang="en-US"/>
              </a:p>
            </p:txBody>
          </p:sp>
          <p:sp>
            <p:nvSpPr>
              <p:cNvPr id="4120" name="Line 51"/>
              <p:cNvSpPr>
                <a:spLocks noChangeShapeType="1"/>
              </p:cNvSpPr>
              <p:nvPr/>
            </p:nvSpPr>
            <p:spPr bwMode="auto">
              <a:xfrm flipH="1">
                <a:off x="3606" y="1724"/>
                <a:ext cx="300" cy="175"/>
              </a:xfrm>
              <a:prstGeom prst="line">
                <a:avLst/>
              </a:prstGeom>
              <a:noFill/>
              <a:ln w="0">
                <a:solidFill>
                  <a:srgbClr val="000080"/>
                </a:solidFill>
                <a:prstDash val="sysDot"/>
                <a:round/>
                <a:headEnd/>
                <a:tailEnd/>
              </a:ln>
            </p:spPr>
            <p:txBody>
              <a:bodyPr/>
              <a:lstStyle/>
              <a:p>
                <a:endParaRPr lang="en-US"/>
              </a:p>
            </p:txBody>
          </p:sp>
          <p:sp>
            <p:nvSpPr>
              <p:cNvPr id="4121" name="Line 52"/>
              <p:cNvSpPr>
                <a:spLocks noChangeShapeType="1"/>
              </p:cNvSpPr>
              <p:nvPr/>
            </p:nvSpPr>
            <p:spPr bwMode="auto">
              <a:xfrm>
                <a:off x="3906" y="1724"/>
                <a:ext cx="1062" cy="1"/>
              </a:xfrm>
              <a:prstGeom prst="line">
                <a:avLst/>
              </a:prstGeom>
              <a:noFill/>
              <a:ln w="0">
                <a:solidFill>
                  <a:srgbClr val="000080"/>
                </a:solidFill>
                <a:prstDash val="sysDot"/>
                <a:round/>
                <a:headEnd/>
                <a:tailEnd/>
              </a:ln>
            </p:spPr>
            <p:txBody>
              <a:bodyPr/>
              <a:lstStyle/>
              <a:p>
                <a:endParaRPr lang="en-US"/>
              </a:p>
            </p:txBody>
          </p:sp>
          <p:sp>
            <p:nvSpPr>
              <p:cNvPr id="4122" name="Line 53"/>
              <p:cNvSpPr>
                <a:spLocks noChangeShapeType="1"/>
              </p:cNvSpPr>
              <p:nvPr/>
            </p:nvSpPr>
            <p:spPr bwMode="auto">
              <a:xfrm flipH="1">
                <a:off x="4668" y="1724"/>
                <a:ext cx="300" cy="175"/>
              </a:xfrm>
              <a:prstGeom prst="line">
                <a:avLst/>
              </a:prstGeom>
              <a:noFill/>
              <a:ln w="11113">
                <a:solidFill>
                  <a:srgbClr val="000080"/>
                </a:solidFill>
                <a:round/>
                <a:headEnd/>
                <a:tailEnd/>
              </a:ln>
            </p:spPr>
            <p:txBody>
              <a:bodyPr/>
              <a:lstStyle/>
              <a:p>
                <a:endParaRPr lang="en-US"/>
              </a:p>
            </p:txBody>
          </p:sp>
          <p:sp>
            <p:nvSpPr>
              <p:cNvPr id="4123" name="Line 54"/>
              <p:cNvSpPr>
                <a:spLocks noChangeShapeType="1"/>
              </p:cNvSpPr>
              <p:nvPr/>
            </p:nvSpPr>
            <p:spPr bwMode="auto">
              <a:xfrm>
                <a:off x="3243" y="1316"/>
                <a:ext cx="1660" cy="4"/>
              </a:xfrm>
              <a:prstGeom prst="line">
                <a:avLst/>
              </a:prstGeom>
              <a:noFill/>
              <a:ln w="33338">
                <a:solidFill>
                  <a:srgbClr val="0000FF"/>
                </a:solidFill>
                <a:round/>
                <a:headEnd/>
                <a:tailEnd/>
              </a:ln>
            </p:spPr>
            <p:txBody>
              <a:bodyPr/>
              <a:lstStyle/>
              <a:p>
                <a:endParaRPr lang="en-US"/>
              </a:p>
            </p:txBody>
          </p:sp>
          <p:sp>
            <p:nvSpPr>
              <p:cNvPr id="4124" name="Line 55"/>
              <p:cNvSpPr>
                <a:spLocks noChangeShapeType="1"/>
              </p:cNvSpPr>
              <p:nvPr/>
            </p:nvSpPr>
            <p:spPr bwMode="auto">
              <a:xfrm flipH="1">
                <a:off x="3606" y="1143"/>
                <a:ext cx="300" cy="175"/>
              </a:xfrm>
              <a:prstGeom prst="line">
                <a:avLst/>
              </a:prstGeom>
              <a:noFill/>
              <a:ln w="11113">
                <a:solidFill>
                  <a:srgbClr val="000080"/>
                </a:solidFill>
                <a:round/>
                <a:headEnd/>
                <a:tailEnd/>
              </a:ln>
            </p:spPr>
            <p:txBody>
              <a:bodyPr/>
              <a:lstStyle/>
              <a:p>
                <a:endParaRPr lang="en-US"/>
              </a:p>
            </p:txBody>
          </p:sp>
          <p:sp>
            <p:nvSpPr>
              <p:cNvPr id="4125" name="Line 56"/>
              <p:cNvSpPr>
                <a:spLocks noChangeShapeType="1"/>
              </p:cNvSpPr>
              <p:nvPr/>
            </p:nvSpPr>
            <p:spPr bwMode="auto">
              <a:xfrm>
                <a:off x="3906" y="1143"/>
                <a:ext cx="1062" cy="1"/>
              </a:xfrm>
              <a:prstGeom prst="line">
                <a:avLst/>
              </a:prstGeom>
              <a:noFill/>
              <a:ln w="11113">
                <a:solidFill>
                  <a:srgbClr val="000080"/>
                </a:solidFill>
                <a:round/>
                <a:headEnd/>
                <a:tailEnd/>
              </a:ln>
            </p:spPr>
            <p:txBody>
              <a:bodyPr/>
              <a:lstStyle/>
              <a:p>
                <a:endParaRPr lang="en-US"/>
              </a:p>
            </p:txBody>
          </p:sp>
          <p:sp>
            <p:nvSpPr>
              <p:cNvPr id="4126" name="Line 57"/>
              <p:cNvSpPr>
                <a:spLocks noChangeShapeType="1"/>
              </p:cNvSpPr>
              <p:nvPr/>
            </p:nvSpPr>
            <p:spPr bwMode="auto">
              <a:xfrm flipH="1">
                <a:off x="4668" y="1143"/>
                <a:ext cx="300" cy="175"/>
              </a:xfrm>
              <a:prstGeom prst="line">
                <a:avLst/>
              </a:prstGeom>
              <a:noFill/>
              <a:ln w="11113">
                <a:solidFill>
                  <a:srgbClr val="000080"/>
                </a:solidFill>
                <a:round/>
                <a:headEnd/>
                <a:tailEnd/>
              </a:ln>
            </p:spPr>
            <p:txBody>
              <a:bodyPr/>
              <a:lstStyle/>
              <a:p>
                <a:endParaRPr lang="en-US"/>
              </a:p>
            </p:txBody>
          </p:sp>
          <p:sp>
            <p:nvSpPr>
              <p:cNvPr id="4127" name="Line 58"/>
              <p:cNvSpPr>
                <a:spLocks noChangeShapeType="1"/>
              </p:cNvSpPr>
              <p:nvPr/>
            </p:nvSpPr>
            <p:spPr bwMode="auto">
              <a:xfrm>
                <a:off x="3606" y="1318"/>
                <a:ext cx="0" cy="581"/>
              </a:xfrm>
              <a:prstGeom prst="line">
                <a:avLst/>
              </a:prstGeom>
              <a:noFill/>
              <a:ln w="11113">
                <a:solidFill>
                  <a:srgbClr val="000080"/>
                </a:solidFill>
                <a:round/>
                <a:headEnd/>
                <a:tailEnd/>
              </a:ln>
            </p:spPr>
            <p:txBody>
              <a:bodyPr/>
              <a:lstStyle/>
              <a:p>
                <a:endParaRPr lang="en-US"/>
              </a:p>
            </p:txBody>
          </p:sp>
          <p:sp>
            <p:nvSpPr>
              <p:cNvPr id="4128" name="Line 59"/>
              <p:cNvSpPr>
                <a:spLocks noChangeShapeType="1"/>
              </p:cNvSpPr>
              <p:nvPr/>
            </p:nvSpPr>
            <p:spPr bwMode="auto">
              <a:xfrm>
                <a:off x="4668" y="1318"/>
                <a:ext cx="1" cy="581"/>
              </a:xfrm>
              <a:prstGeom prst="line">
                <a:avLst/>
              </a:prstGeom>
              <a:noFill/>
              <a:ln w="11113">
                <a:solidFill>
                  <a:srgbClr val="000080"/>
                </a:solidFill>
                <a:round/>
                <a:headEnd/>
                <a:tailEnd/>
              </a:ln>
            </p:spPr>
            <p:txBody>
              <a:bodyPr/>
              <a:lstStyle/>
              <a:p>
                <a:endParaRPr lang="en-US"/>
              </a:p>
            </p:txBody>
          </p:sp>
          <p:sp>
            <p:nvSpPr>
              <p:cNvPr id="4129" name="Line 60"/>
              <p:cNvSpPr>
                <a:spLocks noChangeShapeType="1"/>
              </p:cNvSpPr>
              <p:nvPr/>
            </p:nvSpPr>
            <p:spPr bwMode="auto">
              <a:xfrm>
                <a:off x="4968" y="1143"/>
                <a:ext cx="1" cy="581"/>
              </a:xfrm>
              <a:prstGeom prst="line">
                <a:avLst/>
              </a:prstGeom>
              <a:noFill/>
              <a:ln w="11113">
                <a:solidFill>
                  <a:srgbClr val="000080"/>
                </a:solidFill>
                <a:round/>
                <a:headEnd/>
                <a:tailEnd/>
              </a:ln>
            </p:spPr>
            <p:txBody>
              <a:bodyPr/>
              <a:lstStyle/>
              <a:p>
                <a:endParaRPr lang="en-US"/>
              </a:p>
            </p:txBody>
          </p:sp>
          <p:sp>
            <p:nvSpPr>
              <p:cNvPr id="4130" name="Line 61"/>
              <p:cNvSpPr>
                <a:spLocks noChangeShapeType="1"/>
              </p:cNvSpPr>
              <p:nvPr/>
            </p:nvSpPr>
            <p:spPr bwMode="auto">
              <a:xfrm>
                <a:off x="3906" y="1143"/>
                <a:ext cx="1" cy="581"/>
              </a:xfrm>
              <a:prstGeom prst="line">
                <a:avLst/>
              </a:prstGeom>
              <a:noFill/>
              <a:ln w="0">
                <a:solidFill>
                  <a:srgbClr val="000080"/>
                </a:solidFill>
                <a:prstDash val="sysDot"/>
                <a:round/>
                <a:headEnd/>
                <a:tailEnd/>
              </a:ln>
            </p:spPr>
            <p:txBody>
              <a:bodyPr/>
              <a:lstStyle/>
              <a:p>
                <a:endParaRPr lang="en-US"/>
              </a:p>
            </p:txBody>
          </p:sp>
          <p:sp>
            <p:nvSpPr>
              <p:cNvPr id="4131" name="Oval 62"/>
              <p:cNvSpPr>
                <a:spLocks noChangeArrowheads="1"/>
              </p:cNvSpPr>
              <p:nvPr/>
            </p:nvSpPr>
            <p:spPr bwMode="auto">
              <a:xfrm>
                <a:off x="4955" y="1126"/>
                <a:ext cx="35" cy="39"/>
              </a:xfrm>
              <a:prstGeom prst="ellipse">
                <a:avLst/>
              </a:prstGeom>
              <a:solidFill>
                <a:srgbClr val="FF0000"/>
              </a:solidFill>
              <a:ln w="0">
                <a:solidFill>
                  <a:srgbClr val="000000"/>
                </a:solidFill>
                <a:round/>
                <a:headEnd/>
                <a:tailEnd/>
              </a:ln>
            </p:spPr>
            <p:txBody>
              <a:bodyPr/>
              <a:lstStyle/>
              <a:p>
                <a:endParaRPr lang="en-US"/>
              </a:p>
            </p:txBody>
          </p:sp>
          <p:sp>
            <p:nvSpPr>
              <p:cNvPr id="4132" name="Rectangle 63"/>
              <p:cNvSpPr>
                <a:spLocks noChangeArrowheads="1"/>
              </p:cNvSpPr>
              <p:nvPr/>
            </p:nvSpPr>
            <p:spPr bwMode="auto">
              <a:xfrm>
                <a:off x="4907" y="958"/>
                <a:ext cx="75"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4133" name="Oval 64"/>
              <p:cNvSpPr>
                <a:spLocks noChangeArrowheads="1"/>
              </p:cNvSpPr>
              <p:nvPr/>
            </p:nvSpPr>
            <p:spPr bwMode="auto">
              <a:xfrm>
                <a:off x="3893" y="1126"/>
                <a:ext cx="34" cy="39"/>
              </a:xfrm>
              <a:prstGeom prst="ellipse">
                <a:avLst/>
              </a:prstGeom>
              <a:solidFill>
                <a:srgbClr val="FF0000"/>
              </a:solidFill>
              <a:ln w="0">
                <a:solidFill>
                  <a:srgbClr val="000000"/>
                </a:solidFill>
                <a:round/>
                <a:headEnd/>
                <a:tailEnd/>
              </a:ln>
            </p:spPr>
            <p:txBody>
              <a:bodyPr/>
              <a:lstStyle/>
              <a:p>
                <a:endParaRPr lang="en-US"/>
              </a:p>
            </p:txBody>
          </p:sp>
          <p:sp>
            <p:nvSpPr>
              <p:cNvPr id="4134" name="Rectangle 65"/>
              <p:cNvSpPr>
                <a:spLocks noChangeArrowheads="1"/>
              </p:cNvSpPr>
              <p:nvPr/>
            </p:nvSpPr>
            <p:spPr bwMode="auto">
              <a:xfrm>
                <a:off x="3797" y="1005"/>
                <a:ext cx="85"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4135" name="Oval 66"/>
              <p:cNvSpPr>
                <a:spLocks noChangeArrowheads="1"/>
              </p:cNvSpPr>
              <p:nvPr/>
            </p:nvSpPr>
            <p:spPr bwMode="auto">
              <a:xfrm>
                <a:off x="4653" y="1303"/>
                <a:ext cx="35" cy="38"/>
              </a:xfrm>
              <a:prstGeom prst="ellipse">
                <a:avLst/>
              </a:prstGeom>
              <a:solidFill>
                <a:srgbClr val="FF0000"/>
              </a:solidFill>
              <a:ln w="0">
                <a:solidFill>
                  <a:srgbClr val="000000"/>
                </a:solidFill>
                <a:round/>
                <a:headEnd/>
                <a:tailEnd/>
              </a:ln>
            </p:spPr>
            <p:txBody>
              <a:bodyPr/>
              <a:lstStyle/>
              <a:p>
                <a:endParaRPr lang="en-US"/>
              </a:p>
            </p:txBody>
          </p:sp>
          <p:sp>
            <p:nvSpPr>
              <p:cNvPr id="4136" name="Rectangle 67"/>
              <p:cNvSpPr>
                <a:spLocks noChangeArrowheads="1"/>
              </p:cNvSpPr>
              <p:nvPr/>
            </p:nvSpPr>
            <p:spPr bwMode="auto">
              <a:xfrm>
                <a:off x="4633" y="1158"/>
                <a:ext cx="77"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4137" name="Oval 68"/>
              <p:cNvSpPr>
                <a:spLocks noChangeArrowheads="1"/>
              </p:cNvSpPr>
              <p:nvPr/>
            </p:nvSpPr>
            <p:spPr bwMode="auto">
              <a:xfrm>
                <a:off x="3591" y="1303"/>
                <a:ext cx="35" cy="38"/>
              </a:xfrm>
              <a:prstGeom prst="ellipse">
                <a:avLst/>
              </a:prstGeom>
              <a:solidFill>
                <a:srgbClr val="FF0000"/>
              </a:solidFill>
              <a:ln w="0">
                <a:solidFill>
                  <a:srgbClr val="000000"/>
                </a:solidFill>
                <a:round/>
                <a:headEnd/>
                <a:tailEnd/>
              </a:ln>
            </p:spPr>
            <p:txBody>
              <a:bodyPr/>
              <a:lstStyle/>
              <a:p>
                <a:endParaRPr lang="en-US"/>
              </a:p>
            </p:txBody>
          </p:sp>
          <p:sp>
            <p:nvSpPr>
              <p:cNvPr id="4138" name="Rectangle 69"/>
              <p:cNvSpPr>
                <a:spLocks noChangeArrowheads="1"/>
              </p:cNvSpPr>
              <p:nvPr/>
            </p:nvSpPr>
            <p:spPr bwMode="auto">
              <a:xfrm>
                <a:off x="3496" y="1173"/>
                <a:ext cx="82" cy="135"/>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A</a:t>
                </a:r>
                <a:endParaRPr lang="en-US" sz="2000"/>
              </a:p>
            </p:txBody>
          </p:sp>
          <p:sp>
            <p:nvSpPr>
              <p:cNvPr id="4139" name="Oval 70"/>
              <p:cNvSpPr>
                <a:spLocks noChangeArrowheads="1"/>
              </p:cNvSpPr>
              <p:nvPr/>
            </p:nvSpPr>
            <p:spPr bwMode="auto">
              <a:xfrm>
                <a:off x="4955" y="1709"/>
                <a:ext cx="35" cy="38"/>
              </a:xfrm>
              <a:prstGeom prst="ellipse">
                <a:avLst/>
              </a:prstGeom>
              <a:solidFill>
                <a:srgbClr val="FF0000"/>
              </a:solidFill>
              <a:ln w="0">
                <a:solidFill>
                  <a:srgbClr val="000000"/>
                </a:solidFill>
                <a:round/>
                <a:headEnd/>
                <a:tailEnd/>
              </a:ln>
            </p:spPr>
            <p:txBody>
              <a:bodyPr/>
              <a:lstStyle/>
              <a:p>
                <a:endParaRPr lang="en-US"/>
              </a:p>
            </p:txBody>
          </p:sp>
          <p:sp>
            <p:nvSpPr>
              <p:cNvPr id="4140" name="Rectangle 71"/>
              <p:cNvSpPr>
                <a:spLocks noChangeArrowheads="1"/>
              </p:cNvSpPr>
              <p:nvPr/>
            </p:nvSpPr>
            <p:spPr bwMode="auto">
              <a:xfrm>
                <a:off x="5023" y="1701"/>
                <a:ext cx="106"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C'</a:t>
                </a:r>
                <a:endParaRPr lang="en-US"/>
              </a:p>
            </p:txBody>
          </p:sp>
          <p:sp>
            <p:nvSpPr>
              <p:cNvPr id="4141" name="Oval 72"/>
              <p:cNvSpPr>
                <a:spLocks noChangeArrowheads="1"/>
              </p:cNvSpPr>
              <p:nvPr/>
            </p:nvSpPr>
            <p:spPr bwMode="auto">
              <a:xfrm>
                <a:off x="3591" y="1884"/>
                <a:ext cx="35" cy="39"/>
              </a:xfrm>
              <a:prstGeom prst="ellipse">
                <a:avLst/>
              </a:prstGeom>
              <a:solidFill>
                <a:srgbClr val="FF0000"/>
              </a:solidFill>
              <a:ln w="0">
                <a:solidFill>
                  <a:srgbClr val="000000"/>
                </a:solidFill>
                <a:round/>
                <a:headEnd/>
                <a:tailEnd/>
              </a:ln>
            </p:spPr>
            <p:txBody>
              <a:bodyPr/>
              <a:lstStyle/>
              <a:p>
                <a:endParaRPr lang="en-US"/>
              </a:p>
            </p:txBody>
          </p:sp>
          <p:sp>
            <p:nvSpPr>
              <p:cNvPr id="4142" name="Rectangle 73"/>
              <p:cNvSpPr>
                <a:spLocks noChangeArrowheads="1"/>
              </p:cNvSpPr>
              <p:nvPr/>
            </p:nvSpPr>
            <p:spPr bwMode="auto">
              <a:xfrm>
                <a:off x="3447" y="1899"/>
                <a:ext cx="108"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A'</a:t>
                </a:r>
                <a:endParaRPr lang="en-US"/>
              </a:p>
            </p:txBody>
          </p:sp>
          <p:sp>
            <p:nvSpPr>
              <p:cNvPr id="4143" name="Oval 74"/>
              <p:cNvSpPr>
                <a:spLocks noChangeArrowheads="1"/>
              </p:cNvSpPr>
              <p:nvPr/>
            </p:nvSpPr>
            <p:spPr bwMode="auto">
              <a:xfrm>
                <a:off x="4653" y="1884"/>
                <a:ext cx="35" cy="39"/>
              </a:xfrm>
              <a:prstGeom prst="ellipse">
                <a:avLst/>
              </a:prstGeom>
              <a:solidFill>
                <a:srgbClr val="FF0000"/>
              </a:solidFill>
              <a:ln w="0">
                <a:solidFill>
                  <a:srgbClr val="000000"/>
                </a:solidFill>
                <a:round/>
                <a:headEnd/>
                <a:tailEnd/>
              </a:ln>
            </p:spPr>
            <p:txBody>
              <a:bodyPr/>
              <a:lstStyle/>
              <a:p>
                <a:endParaRPr lang="en-US"/>
              </a:p>
            </p:txBody>
          </p:sp>
          <p:sp>
            <p:nvSpPr>
              <p:cNvPr id="4144" name="Rectangle 75"/>
              <p:cNvSpPr>
                <a:spLocks noChangeArrowheads="1"/>
              </p:cNvSpPr>
              <p:nvPr/>
            </p:nvSpPr>
            <p:spPr bwMode="auto">
              <a:xfrm>
                <a:off x="4620" y="1938"/>
                <a:ext cx="108"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B'</a:t>
                </a:r>
                <a:endParaRPr lang="en-US"/>
              </a:p>
            </p:txBody>
          </p:sp>
          <p:sp>
            <p:nvSpPr>
              <p:cNvPr id="4145" name="Oval 76"/>
              <p:cNvSpPr>
                <a:spLocks noChangeArrowheads="1"/>
              </p:cNvSpPr>
              <p:nvPr/>
            </p:nvSpPr>
            <p:spPr bwMode="auto">
              <a:xfrm>
                <a:off x="3893" y="1709"/>
                <a:ext cx="34" cy="38"/>
              </a:xfrm>
              <a:prstGeom prst="ellipse">
                <a:avLst/>
              </a:prstGeom>
              <a:solidFill>
                <a:srgbClr val="FF0000"/>
              </a:solidFill>
              <a:ln w="0">
                <a:solidFill>
                  <a:srgbClr val="000000"/>
                </a:solidFill>
                <a:round/>
                <a:headEnd/>
                <a:tailEnd/>
              </a:ln>
            </p:spPr>
            <p:txBody>
              <a:bodyPr/>
              <a:lstStyle/>
              <a:p>
                <a:endParaRPr lang="en-US"/>
              </a:p>
            </p:txBody>
          </p:sp>
          <p:sp>
            <p:nvSpPr>
              <p:cNvPr id="4146" name="Rectangle 77"/>
              <p:cNvSpPr>
                <a:spLocks noChangeArrowheads="1"/>
              </p:cNvSpPr>
              <p:nvPr/>
            </p:nvSpPr>
            <p:spPr bwMode="auto">
              <a:xfrm>
                <a:off x="3763" y="1586"/>
                <a:ext cx="116" cy="126"/>
              </a:xfrm>
              <a:prstGeom prst="rect">
                <a:avLst/>
              </a:prstGeom>
              <a:noFill/>
              <a:ln w="9525">
                <a:noFill/>
                <a:miter lim="800000"/>
                <a:headEnd/>
                <a:tailEnd/>
              </a:ln>
            </p:spPr>
            <p:txBody>
              <a:bodyPr wrap="none" lIns="0" tIns="0" rIns="0" bIns="0">
                <a:spAutoFit/>
              </a:bodyPr>
              <a:lstStyle/>
              <a:p>
                <a:r>
                  <a:rPr lang="en-US" sz="1400" b="1">
                    <a:solidFill>
                      <a:srgbClr val="000000"/>
                    </a:solidFill>
                    <a:latin typeface="Tahoma" pitchFamily="34" charset="0"/>
                  </a:rPr>
                  <a:t>D'</a:t>
                </a:r>
                <a:endParaRPr lang="en-US"/>
              </a:p>
            </p:txBody>
          </p:sp>
          <p:sp>
            <p:nvSpPr>
              <p:cNvPr id="4147" name="Rectangle 78"/>
              <p:cNvSpPr>
                <a:spLocks noChangeArrowheads="1"/>
              </p:cNvSpPr>
              <p:nvPr/>
            </p:nvSpPr>
            <p:spPr bwMode="auto">
              <a:xfrm>
                <a:off x="3198" y="1117"/>
                <a:ext cx="92" cy="173"/>
              </a:xfrm>
              <a:prstGeom prst="rect">
                <a:avLst/>
              </a:prstGeom>
              <a:noFill/>
              <a:ln w="9525">
                <a:noFill/>
                <a:miter lim="800000"/>
                <a:headEnd/>
                <a:tailEnd/>
              </a:ln>
            </p:spPr>
            <p:txBody>
              <a:bodyPr wrap="none" lIns="0" tIns="0" rIns="0" bIns="0">
                <a:spAutoFit/>
              </a:bodyPr>
              <a:lstStyle/>
              <a:p>
                <a:r>
                  <a:rPr lang="en-US" sz="1900" b="1" dirty="0">
                    <a:latin typeface="Tahoma" pitchFamily="34" charset="0"/>
                  </a:rPr>
                  <a:t>a</a:t>
                </a:r>
                <a:endParaRPr lang="en-US" sz="2800" dirty="0"/>
              </a:p>
            </p:txBody>
          </p:sp>
          <p:sp>
            <p:nvSpPr>
              <p:cNvPr id="4148" name="Rectangle 79"/>
              <p:cNvSpPr>
                <a:spLocks noChangeArrowheads="1"/>
              </p:cNvSpPr>
              <p:nvPr/>
            </p:nvSpPr>
            <p:spPr bwMode="auto">
              <a:xfrm>
                <a:off x="3152" y="1899"/>
                <a:ext cx="91" cy="162"/>
              </a:xfrm>
              <a:prstGeom prst="rect">
                <a:avLst/>
              </a:prstGeom>
              <a:noFill/>
              <a:ln w="9525">
                <a:noFill/>
                <a:miter lim="800000"/>
                <a:headEnd/>
                <a:tailEnd/>
              </a:ln>
            </p:spPr>
            <p:txBody>
              <a:bodyPr wrap="none" lIns="0" tIns="0" rIns="0" bIns="0">
                <a:spAutoFit/>
              </a:bodyPr>
              <a:lstStyle/>
              <a:p>
                <a:r>
                  <a:rPr lang="en-US" b="1">
                    <a:solidFill>
                      <a:srgbClr val="343DEC"/>
                    </a:solidFill>
                    <a:latin typeface="Tahoma" pitchFamily="34" charset="0"/>
                  </a:rPr>
                  <a:t>b</a:t>
                </a:r>
                <a:endParaRPr lang="en-US"/>
              </a:p>
            </p:txBody>
          </p:sp>
        </p:grpSp>
        <p:sp>
          <p:nvSpPr>
            <p:cNvPr id="4116" name="Arc 80"/>
            <p:cNvSpPr>
              <a:spLocks/>
            </p:cNvSpPr>
            <p:nvPr/>
          </p:nvSpPr>
          <p:spPr bwMode="auto">
            <a:xfrm>
              <a:off x="4151" y="1797"/>
              <a:ext cx="90" cy="136"/>
            </a:xfrm>
            <a:custGeom>
              <a:avLst/>
              <a:gdLst>
                <a:gd name="T0" fmla="*/ 0 w 21600"/>
                <a:gd name="T1" fmla="*/ 0 h 21600"/>
                <a:gd name="T2" fmla="*/ 90 w 21600"/>
                <a:gd name="T3" fmla="*/ 136 h 21600"/>
                <a:gd name="T4" fmla="*/ 0 w 21600"/>
                <a:gd name="T5" fmla="*/ 13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grpSp>
      <p:sp>
        <p:nvSpPr>
          <p:cNvPr id="4114" name="Rectangle 81"/>
          <p:cNvSpPr>
            <a:spLocks noChangeArrowheads="1"/>
          </p:cNvSpPr>
          <p:nvPr/>
        </p:nvSpPr>
        <p:spPr bwMode="auto">
          <a:xfrm>
            <a:off x="6445250" y="2851150"/>
            <a:ext cx="287338" cy="217488"/>
          </a:xfrm>
          <a:prstGeom prst="rect">
            <a:avLst/>
          </a:prstGeom>
          <a:noFill/>
          <a:ln w="9525">
            <a:noFill/>
            <a:miter lim="800000"/>
            <a:headEnd/>
            <a:tailEnd/>
          </a:ln>
        </p:spPr>
        <p:txBody>
          <a:bodyPr wrap="none" anchor="ctr"/>
          <a:lstStyle/>
          <a:p>
            <a:pPr algn="ctr"/>
            <a:r>
              <a:rPr lang="en-US" sz="1400"/>
              <a:t>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09"/>
                                        </p:tgtEl>
                                        <p:attrNameLst>
                                          <p:attrName>style.visibility</p:attrName>
                                        </p:attrNameLst>
                                      </p:cBhvr>
                                      <p:to>
                                        <p:strVal val="visible"/>
                                      </p:to>
                                    </p:set>
                                    <p:animEffect transition="in" filter="box(in)">
                                      <p:cBhvr>
                                        <p:cTn id="7" dur="500"/>
                                        <p:tgtEl>
                                          <p:spTgt spid="113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295"/>
                                        </p:tgtEl>
                                        <p:attrNameLst>
                                          <p:attrName>style.visibility</p:attrName>
                                        </p:attrNameLst>
                                      </p:cBhvr>
                                      <p:to>
                                        <p:strVal val="visible"/>
                                      </p:to>
                                    </p:set>
                                    <p:anim calcmode="lin" valueType="num">
                                      <p:cBhvr additive="base">
                                        <p:cTn id="18" dur="500" fill="hold"/>
                                        <p:tgtEl>
                                          <p:spTgt spid="11295"/>
                                        </p:tgtEl>
                                        <p:attrNameLst>
                                          <p:attrName>ppt_x</p:attrName>
                                        </p:attrNameLst>
                                      </p:cBhvr>
                                      <p:tavLst>
                                        <p:tav tm="0">
                                          <p:val>
                                            <p:strVal val="0-#ppt_w/2"/>
                                          </p:val>
                                        </p:tav>
                                        <p:tav tm="100000">
                                          <p:val>
                                            <p:strVal val="#ppt_x"/>
                                          </p:val>
                                        </p:tav>
                                      </p:tavLst>
                                    </p:anim>
                                    <p:anim calcmode="lin" valueType="num">
                                      <p:cBhvr additive="base">
                                        <p:cTn id="19" dur="500" fill="hold"/>
                                        <p:tgtEl>
                                          <p:spTgt spid="1129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302"/>
                                        </p:tgtEl>
                                        <p:attrNameLst>
                                          <p:attrName>style.visibility</p:attrName>
                                        </p:attrNameLst>
                                      </p:cBhvr>
                                      <p:to>
                                        <p:strVal val="visible"/>
                                      </p:to>
                                    </p:set>
                                    <p:anim calcmode="lin" valueType="num">
                                      <p:cBhvr additive="base">
                                        <p:cTn id="30" dur="500" fill="hold"/>
                                        <p:tgtEl>
                                          <p:spTgt spid="11302"/>
                                        </p:tgtEl>
                                        <p:attrNameLst>
                                          <p:attrName>ppt_x</p:attrName>
                                        </p:attrNameLst>
                                      </p:cBhvr>
                                      <p:tavLst>
                                        <p:tav tm="0">
                                          <p:val>
                                            <p:strVal val="0-#ppt_w/2"/>
                                          </p:val>
                                        </p:tav>
                                        <p:tav tm="100000">
                                          <p:val>
                                            <p:strVal val="#ppt_x"/>
                                          </p:val>
                                        </p:tav>
                                      </p:tavLst>
                                    </p:anim>
                                    <p:anim calcmode="lin" valueType="num">
                                      <p:cBhvr additive="base">
                                        <p:cTn id="31" dur="500" fill="hold"/>
                                        <p:tgtEl>
                                          <p:spTgt spid="1130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303"/>
                                        </p:tgtEl>
                                        <p:attrNameLst>
                                          <p:attrName>style.visibility</p:attrName>
                                        </p:attrNameLst>
                                      </p:cBhvr>
                                      <p:to>
                                        <p:strVal val="visible"/>
                                      </p:to>
                                    </p:set>
                                    <p:anim calcmode="lin" valueType="num">
                                      <p:cBhvr additive="base">
                                        <p:cTn id="36" dur="500" fill="hold"/>
                                        <p:tgtEl>
                                          <p:spTgt spid="11303"/>
                                        </p:tgtEl>
                                        <p:attrNameLst>
                                          <p:attrName>ppt_x</p:attrName>
                                        </p:attrNameLst>
                                      </p:cBhvr>
                                      <p:tavLst>
                                        <p:tav tm="0">
                                          <p:val>
                                            <p:strVal val="0-#ppt_w/2"/>
                                          </p:val>
                                        </p:tav>
                                        <p:tav tm="100000">
                                          <p:val>
                                            <p:strVal val="#ppt_x"/>
                                          </p:val>
                                        </p:tav>
                                      </p:tavLst>
                                    </p:anim>
                                    <p:anim calcmode="lin" valueType="num">
                                      <p:cBhvr additive="base">
                                        <p:cTn id="37" dur="500" fill="hold"/>
                                        <p:tgtEl>
                                          <p:spTgt spid="1130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1304"/>
                                        </p:tgtEl>
                                        <p:attrNameLst>
                                          <p:attrName>style.visibility</p:attrName>
                                        </p:attrNameLst>
                                      </p:cBhvr>
                                      <p:to>
                                        <p:strVal val="visible"/>
                                      </p:to>
                                    </p:set>
                                    <p:anim calcmode="lin" valueType="num">
                                      <p:cBhvr additive="base">
                                        <p:cTn id="42" dur="500" fill="hold"/>
                                        <p:tgtEl>
                                          <p:spTgt spid="11304"/>
                                        </p:tgtEl>
                                        <p:attrNameLst>
                                          <p:attrName>ppt_x</p:attrName>
                                        </p:attrNameLst>
                                      </p:cBhvr>
                                      <p:tavLst>
                                        <p:tav tm="0">
                                          <p:val>
                                            <p:strVal val="0-#ppt_w/2"/>
                                          </p:val>
                                        </p:tav>
                                        <p:tav tm="100000">
                                          <p:val>
                                            <p:strVal val="#ppt_x"/>
                                          </p:val>
                                        </p:tav>
                                      </p:tavLst>
                                    </p:anim>
                                    <p:anim calcmode="lin" valueType="num">
                                      <p:cBhvr additive="base">
                                        <p:cTn id="43" dur="500" fill="hold"/>
                                        <p:tgtEl>
                                          <p:spTgt spid="1130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grpId="0" nodeType="clickEffect">
                                  <p:stCondLst>
                                    <p:cond delay="0"/>
                                  </p:stCondLst>
                                  <p:childTnLst>
                                    <p:set>
                                      <p:cBhvr>
                                        <p:cTn id="47" dur="1" fill="hold">
                                          <p:stCondLst>
                                            <p:cond delay="0"/>
                                          </p:stCondLst>
                                        </p:cTn>
                                        <p:tgtEl>
                                          <p:spTgt spid="11305"/>
                                        </p:tgtEl>
                                        <p:attrNameLst>
                                          <p:attrName>style.visibility</p:attrName>
                                        </p:attrNameLst>
                                      </p:cBhvr>
                                      <p:to>
                                        <p:strVal val="visible"/>
                                      </p:to>
                                    </p:set>
                                    <p:anim calcmode="lin" valueType="num">
                                      <p:cBhvr additive="base">
                                        <p:cTn id="48" dur="500" fill="hold"/>
                                        <p:tgtEl>
                                          <p:spTgt spid="11305"/>
                                        </p:tgtEl>
                                        <p:attrNameLst>
                                          <p:attrName>ppt_x</p:attrName>
                                        </p:attrNameLst>
                                      </p:cBhvr>
                                      <p:tavLst>
                                        <p:tav tm="0">
                                          <p:val>
                                            <p:strVal val="0-#ppt_w/2"/>
                                          </p:val>
                                        </p:tav>
                                        <p:tav tm="100000">
                                          <p:val>
                                            <p:strVal val="#ppt_x"/>
                                          </p:val>
                                        </p:tav>
                                      </p:tavLst>
                                    </p:anim>
                                    <p:anim calcmode="lin" valueType="num">
                                      <p:cBhvr additive="base">
                                        <p:cTn id="49" dur="500" fill="hold"/>
                                        <p:tgtEl>
                                          <p:spTgt spid="1130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1306"/>
                                        </p:tgtEl>
                                        <p:attrNameLst>
                                          <p:attrName>style.visibility</p:attrName>
                                        </p:attrNameLst>
                                      </p:cBhvr>
                                      <p:to>
                                        <p:strVal val="visible"/>
                                      </p:to>
                                    </p:set>
                                    <p:animEffect transition="in" filter="box(in)">
                                      <p:cBhvr>
                                        <p:cTn id="54" dur="500"/>
                                        <p:tgtEl>
                                          <p:spTgt spid="1130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308"/>
                                        </p:tgtEl>
                                        <p:attrNameLst>
                                          <p:attrName>style.visibility</p:attrName>
                                        </p:attrNameLst>
                                      </p:cBhvr>
                                      <p:to>
                                        <p:strVal val="visible"/>
                                      </p:to>
                                    </p:set>
                                    <p:anim calcmode="lin" valueType="num">
                                      <p:cBhvr additive="base">
                                        <p:cTn id="59" dur="500" fill="hold"/>
                                        <p:tgtEl>
                                          <p:spTgt spid="11308"/>
                                        </p:tgtEl>
                                        <p:attrNameLst>
                                          <p:attrName>ppt_x</p:attrName>
                                        </p:attrNameLst>
                                      </p:cBhvr>
                                      <p:tavLst>
                                        <p:tav tm="0">
                                          <p:val>
                                            <p:strVal val="#ppt_x"/>
                                          </p:val>
                                        </p:tav>
                                        <p:tav tm="100000">
                                          <p:val>
                                            <p:strVal val="#ppt_x"/>
                                          </p:val>
                                        </p:tav>
                                      </p:tavLst>
                                    </p:anim>
                                    <p:anim calcmode="lin" valueType="num">
                                      <p:cBhvr additive="base">
                                        <p:cTn id="60" dur="500" fill="hold"/>
                                        <p:tgtEl>
                                          <p:spTgt spid="1130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307"/>
                                        </p:tgtEl>
                                        <p:attrNameLst>
                                          <p:attrName>style.visibility</p:attrName>
                                        </p:attrNameLst>
                                      </p:cBhvr>
                                      <p:to>
                                        <p:strVal val="visible"/>
                                      </p:to>
                                    </p:set>
                                    <p:anim calcmode="lin" valueType="num">
                                      <p:cBhvr additive="base">
                                        <p:cTn id="65" dur="500" fill="hold"/>
                                        <p:tgtEl>
                                          <p:spTgt spid="11307"/>
                                        </p:tgtEl>
                                        <p:attrNameLst>
                                          <p:attrName>ppt_x</p:attrName>
                                        </p:attrNameLst>
                                      </p:cBhvr>
                                      <p:tavLst>
                                        <p:tav tm="0">
                                          <p:val>
                                            <p:strVal val="#ppt_x"/>
                                          </p:val>
                                        </p:tav>
                                        <p:tav tm="100000">
                                          <p:val>
                                            <p:strVal val="#ppt_x"/>
                                          </p:val>
                                        </p:tav>
                                      </p:tavLst>
                                    </p:anim>
                                    <p:anim calcmode="lin" valueType="num">
                                      <p:cBhvr additive="base">
                                        <p:cTn id="66" dur="500" fill="hold"/>
                                        <p:tgtEl>
                                          <p:spTgt spid="11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5" grpId="0"/>
      <p:bldP spid="11302" grpId="0" animBg="1"/>
      <p:bldP spid="11304" grpId="0"/>
      <p:bldP spid="11305" grpId="0" animBg="1" autoUpdateAnimBg="0"/>
      <p:bldP spid="11306" grpId="0"/>
      <p:bldP spid="11307" grpId="0"/>
      <p:bldP spid="11308" grpId="0" animBg="1"/>
      <p:bldP spid="1130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5124" name="Group 2"/>
          <p:cNvGrpSpPr>
            <a:grpSpLocks/>
          </p:cNvGrpSpPr>
          <p:nvPr/>
        </p:nvGrpSpPr>
        <p:grpSpPr bwMode="auto">
          <a:xfrm>
            <a:off x="-36513" y="52388"/>
            <a:ext cx="9036051" cy="784225"/>
            <a:chOff x="-23" y="33"/>
            <a:chExt cx="5692" cy="494"/>
          </a:xfrm>
        </p:grpSpPr>
        <p:sp>
          <p:nvSpPr>
            <p:cNvPr id="12291" name="AutoShape 3"/>
            <p:cNvSpPr>
              <a:spLocks noChangeArrowheads="1"/>
            </p:cNvSpPr>
            <p:nvPr/>
          </p:nvSpPr>
          <p:spPr bwMode="gray">
            <a:xfrm>
              <a:off x="348" y="77"/>
              <a:ext cx="5238" cy="391"/>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endParaRPr lang="en-US"/>
            </a:p>
          </p:txBody>
        </p:sp>
        <p:sp>
          <p:nvSpPr>
            <p:cNvPr id="12292" name="Freeform 4"/>
            <p:cNvSpPr>
              <a:spLocks/>
            </p:cNvSpPr>
            <p:nvPr/>
          </p:nvSpPr>
          <p:spPr bwMode="gray">
            <a:xfrm>
              <a:off x="526" y="133"/>
              <a:ext cx="503" cy="16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p>
          </p:txBody>
        </p:sp>
        <p:sp>
          <p:nvSpPr>
            <p:cNvPr id="5170" name="Text Box 5"/>
            <p:cNvSpPr txBox="1">
              <a:spLocks noChangeArrowheads="1"/>
            </p:cNvSpPr>
            <p:nvPr/>
          </p:nvSpPr>
          <p:spPr bwMode="gray">
            <a:xfrm>
              <a:off x="1610" y="139"/>
              <a:ext cx="3851" cy="250"/>
            </a:xfrm>
            <a:prstGeom prst="rect">
              <a:avLst/>
            </a:prstGeom>
            <a:noFill/>
            <a:ln w="9525" algn="ctr">
              <a:noFill/>
              <a:miter lim="800000"/>
              <a:headEnd/>
              <a:tailEnd/>
            </a:ln>
          </p:spPr>
          <p:txBody>
            <a:bodyPr>
              <a:spAutoFit/>
            </a:bodyPr>
            <a:lstStyle/>
            <a:p>
              <a:pPr eaLnBrk="0" hangingPunct="0"/>
              <a:endParaRPr lang="en-US" sz="2000" b="1">
                <a:solidFill>
                  <a:schemeClr val="accent2"/>
                </a:solidFill>
              </a:endParaRPr>
            </a:p>
          </p:txBody>
        </p:sp>
        <p:sp>
          <p:nvSpPr>
            <p:cNvPr id="5171" name="Rectangle 6"/>
            <p:cNvSpPr>
              <a:spLocks noChangeArrowheads="1"/>
            </p:cNvSpPr>
            <p:nvPr/>
          </p:nvSpPr>
          <p:spPr bwMode="auto">
            <a:xfrm>
              <a:off x="317" y="82"/>
              <a:ext cx="5352" cy="391"/>
            </a:xfrm>
            <a:prstGeom prst="rect">
              <a:avLst/>
            </a:prstGeom>
            <a:noFill/>
            <a:ln w="38100" cmpd="dbl">
              <a:solidFill>
                <a:srgbClr val="0000FF"/>
              </a:solidFill>
              <a:miter lim="800000"/>
              <a:headEnd/>
              <a:tailEnd/>
            </a:ln>
          </p:spPr>
          <p:txBody>
            <a:bodyPr wrap="none" anchor="ctr"/>
            <a:lstStyle/>
            <a:p>
              <a:pPr algn="ctr"/>
              <a:endParaRPr lang="en-US">
                <a:solidFill>
                  <a:srgbClr val="0000FF"/>
                </a:solidFill>
              </a:endParaRPr>
            </a:p>
          </p:txBody>
        </p:sp>
        <p:grpSp>
          <p:nvGrpSpPr>
            <p:cNvPr id="5172" name="Group 7"/>
            <p:cNvGrpSpPr>
              <a:grpSpLocks/>
            </p:cNvGrpSpPr>
            <p:nvPr/>
          </p:nvGrpSpPr>
          <p:grpSpPr bwMode="auto">
            <a:xfrm>
              <a:off x="-23" y="33"/>
              <a:ext cx="5569" cy="494"/>
              <a:chOff x="0" y="982"/>
              <a:chExt cx="5481" cy="673"/>
            </a:xfrm>
          </p:grpSpPr>
          <p:sp>
            <p:nvSpPr>
              <p:cNvPr id="5175" name="AutoShape 8"/>
              <p:cNvSpPr>
                <a:spLocks noChangeArrowheads="1"/>
              </p:cNvSpPr>
              <p:nvPr/>
            </p:nvSpPr>
            <p:spPr bwMode="gray">
              <a:xfrm>
                <a:off x="477" y="1091"/>
                <a:ext cx="5004" cy="436"/>
              </a:xfrm>
              <a:prstGeom prst="roundRect">
                <a:avLst>
                  <a:gd name="adj" fmla="val 11921"/>
                </a:avLst>
              </a:prstGeom>
              <a:solidFill>
                <a:srgbClr val="00CC99"/>
              </a:solidFill>
              <a:ln w="38100">
                <a:solidFill>
                  <a:schemeClr val="bg1"/>
                </a:solidFill>
                <a:round/>
                <a:headEnd/>
                <a:tailEnd/>
              </a:ln>
            </p:spPr>
            <p:txBody>
              <a:bodyPr wrap="none" anchor="ctr"/>
              <a:lstStyle/>
              <a:p>
                <a:endParaRPr lang="en-US"/>
              </a:p>
            </p:txBody>
          </p:sp>
          <p:grpSp>
            <p:nvGrpSpPr>
              <p:cNvPr id="5176" name="Group 9"/>
              <p:cNvGrpSpPr>
                <a:grpSpLocks/>
              </p:cNvGrpSpPr>
              <p:nvPr/>
            </p:nvGrpSpPr>
            <p:grpSpPr bwMode="auto">
              <a:xfrm>
                <a:off x="0" y="982"/>
                <a:ext cx="696" cy="673"/>
                <a:chOff x="-144" y="1056"/>
                <a:chExt cx="586" cy="625"/>
              </a:xfrm>
            </p:grpSpPr>
            <p:grpSp>
              <p:nvGrpSpPr>
                <p:cNvPr id="5177" name="Group 10"/>
                <p:cNvGrpSpPr>
                  <a:grpSpLocks/>
                </p:cNvGrpSpPr>
                <p:nvPr/>
              </p:nvGrpSpPr>
              <p:grpSpPr bwMode="auto">
                <a:xfrm rot="5400000">
                  <a:off x="72" y="1305"/>
                  <a:ext cx="173" cy="173"/>
                  <a:chOff x="1872" y="1824"/>
                  <a:chExt cx="2014" cy="1821"/>
                </a:xfrm>
              </p:grpSpPr>
              <p:sp>
                <p:nvSpPr>
                  <p:cNvPr id="12299" name="AutoShape 11"/>
                  <p:cNvSpPr>
                    <a:spLocks noChangeArrowheads="1"/>
                  </p:cNvSpPr>
                  <p:nvPr/>
                </p:nvSpPr>
                <p:spPr bwMode="gray">
                  <a:xfrm rot="16200000" flipH="1">
                    <a:off x="1821" y="2527"/>
                    <a:ext cx="314"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00" name="AutoShape 12"/>
                  <p:cNvSpPr>
                    <a:spLocks noChangeArrowheads="1"/>
                  </p:cNvSpPr>
                  <p:nvPr/>
                </p:nvSpPr>
                <p:spPr bwMode="gray">
                  <a:xfrm rot="5400000" flipH="1">
                    <a:off x="3637" y="2505"/>
                    <a:ext cx="305"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01" name="AutoShape 13"/>
                  <p:cNvSpPr>
                    <a:spLocks noChangeArrowheads="1"/>
                  </p:cNvSpPr>
                  <p:nvPr/>
                </p:nvSpPr>
                <p:spPr bwMode="gray">
                  <a:xfrm rot="10800000" flipH="1">
                    <a:off x="2729" y="3433"/>
                    <a:ext cx="309" cy="20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5190" name="Oval 1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5191" name="Oval 1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2304" name="Oval 16"/>
                  <p:cNvSpPr>
                    <a:spLocks noChangeArrowheads="1"/>
                  </p:cNvSpPr>
                  <p:nvPr/>
                </p:nvSpPr>
                <p:spPr bwMode="gray">
                  <a:xfrm>
                    <a:off x="2258" y="2002"/>
                    <a:ext cx="1267" cy="125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5193" name="Oval 17"/>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2306" name="Oval 18"/>
                  <p:cNvSpPr>
                    <a:spLocks noChangeArrowheads="1"/>
                  </p:cNvSpPr>
                  <p:nvPr/>
                </p:nvSpPr>
                <p:spPr bwMode="gray">
                  <a:xfrm>
                    <a:off x="2346" y="2098"/>
                    <a:ext cx="1090" cy="109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5195" name="Oval 19"/>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sp>
              <p:nvSpPr>
                <p:cNvPr id="12308" name="AutoShape 20"/>
                <p:cNvSpPr>
                  <a:spLocks noChangeArrowheads="1"/>
                </p:cNvSpPr>
                <p:nvPr/>
              </p:nvSpPr>
              <p:spPr bwMode="gray">
                <a:xfrm flipH="1">
                  <a:off x="132" y="105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09" name="AutoShape 21"/>
                <p:cNvSpPr>
                  <a:spLocks noChangeArrowheads="1"/>
                </p:cNvSpPr>
                <p:nvPr/>
              </p:nvSpPr>
              <p:spPr bwMode="gray">
                <a:xfrm rot="10800000" flipH="1">
                  <a:off x="143" y="1616"/>
                  <a:ext cx="99" cy="6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12310" name="AutoShape 22"/>
                <p:cNvSpPr>
                  <a:spLocks noChangeArrowheads="1"/>
                </p:cNvSpPr>
                <p:nvPr/>
              </p:nvSpPr>
              <p:spPr bwMode="gray">
                <a:xfrm rot="16200000" flipH="1">
                  <a:off x="-159" y="1335"/>
                  <a:ext cx="96" cy="6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p>
              </p:txBody>
            </p:sp>
            <p:sp>
              <p:nvSpPr>
                <p:cNvPr id="5181" name="Oval 23"/>
                <p:cNvSpPr>
                  <a:spLocks noChangeArrowheads="1"/>
                </p:cNvSpPr>
                <p:nvPr/>
              </p:nvSpPr>
              <p:spPr bwMode="gray">
                <a:xfrm rot="5400000">
                  <a:off x="-69" y="1111"/>
                  <a:ext cx="501" cy="520"/>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a:p>
              </p:txBody>
            </p:sp>
            <p:sp>
              <p:nvSpPr>
                <p:cNvPr id="5182" name="Oval 24"/>
                <p:cNvSpPr>
                  <a:spLocks noChangeArrowheads="1"/>
                </p:cNvSpPr>
                <p:nvPr/>
              </p:nvSpPr>
              <p:spPr bwMode="gray">
                <a:xfrm rot="5400000">
                  <a:off x="-39" y="1140"/>
                  <a:ext cx="444" cy="46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a:p>
              </p:txBody>
            </p:sp>
            <p:sp>
              <p:nvSpPr>
                <p:cNvPr id="12313" name="Oval 25"/>
                <p:cNvSpPr>
                  <a:spLocks noChangeArrowheads="1"/>
                </p:cNvSpPr>
                <p:nvPr/>
              </p:nvSpPr>
              <p:spPr bwMode="gray">
                <a:xfrm rot="5400000">
                  <a:off x="-14" y="1167"/>
                  <a:ext cx="391" cy="40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5184" name="Oval 26"/>
                <p:cNvSpPr>
                  <a:spLocks noChangeArrowheads="1"/>
                </p:cNvSpPr>
                <p:nvPr/>
              </p:nvSpPr>
              <p:spPr bwMode="gray">
                <a:xfrm rot="5400000">
                  <a:off x="-14" y="1168"/>
                  <a:ext cx="391" cy="406"/>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a:p>
              </p:txBody>
            </p:sp>
            <p:sp>
              <p:nvSpPr>
                <p:cNvPr id="12315" name="Oval 27"/>
                <p:cNvSpPr>
                  <a:spLocks noChangeArrowheads="1"/>
                </p:cNvSpPr>
                <p:nvPr/>
              </p:nvSpPr>
              <p:spPr bwMode="gray">
                <a:xfrm rot="5400000">
                  <a:off x="12" y="1193"/>
                  <a:ext cx="340" cy="35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5186" name="Oval 28"/>
                <p:cNvSpPr>
                  <a:spLocks noChangeArrowheads="1"/>
                </p:cNvSpPr>
                <p:nvPr/>
              </p:nvSpPr>
              <p:spPr bwMode="gray">
                <a:xfrm rot="5400000">
                  <a:off x="12" y="1193"/>
                  <a:ext cx="340" cy="354"/>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a:p>
              </p:txBody>
            </p:sp>
          </p:grpSp>
        </p:grpSp>
        <p:sp>
          <p:nvSpPr>
            <p:cNvPr id="5173" name="Text Box 29"/>
            <p:cNvSpPr txBox="1">
              <a:spLocks noChangeArrowheads="1"/>
            </p:cNvSpPr>
            <p:nvPr/>
          </p:nvSpPr>
          <p:spPr bwMode="auto">
            <a:xfrm>
              <a:off x="709" y="125"/>
              <a:ext cx="4708" cy="266"/>
            </a:xfrm>
            <a:prstGeom prst="rect">
              <a:avLst/>
            </a:prstGeom>
            <a:noFill/>
            <a:ln w="9525">
              <a:noFill/>
              <a:miter lim="800000"/>
              <a:headEnd/>
              <a:tailEnd/>
            </a:ln>
          </p:spPr>
          <p:txBody>
            <a:bodyPr>
              <a:spAutoFit/>
            </a:bodyPr>
            <a:lstStyle/>
            <a:p>
              <a:pPr eaLnBrk="0" hangingPunct="0">
                <a:lnSpc>
                  <a:spcPct val="120000"/>
                </a:lnSpc>
                <a:spcBef>
                  <a:spcPct val="50000"/>
                </a:spcBef>
              </a:pPr>
              <a:r>
                <a:rPr lang="en-US" b="1"/>
                <a:t>Đường thẳng song song với mặt phẳng. Hai mặt phẳng song song</a:t>
              </a:r>
            </a:p>
          </p:txBody>
        </p:sp>
        <p:sp>
          <p:nvSpPr>
            <p:cNvPr id="12318" name="Text Box 30"/>
            <p:cNvSpPr txBox="1">
              <a:spLocks noChangeArrowheads="1"/>
            </p:cNvSpPr>
            <p:nvPr/>
          </p:nvSpPr>
          <p:spPr bwMode="gray">
            <a:xfrm>
              <a:off x="232" y="40"/>
              <a:ext cx="294" cy="442"/>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grpSp>
      <p:sp>
        <p:nvSpPr>
          <p:cNvPr id="5125" name="AutoShape 31"/>
          <p:cNvSpPr>
            <a:spLocks noChangeAspect="1" noChangeArrowheads="1" noTextEdit="1"/>
          </p:cNvSpPr>
          <p:nvPr/>
        </p:nvSpPr>
        <p:spPr bwMode="auto">
          <a:xfrm>
            <a:off x="6056313" y="846138"/>
            <a:ext cx="3052762" cy="1646237"/>
          </a:xfrm>
          <a:prstGeom prst="rect">
            <a:avLst/>
          </a:prstGeom>
          <a:noFill/>
          <a:ln w="9525">
            <a:noFill/>
            <a:miter lim="800000"/>
            <a:headEnd/>
            <a:tailEnd/>
          </a:ln>
        </p:spPr>
        <p:txBody>
          <a:bodyPr/>
          <a:lstStyle/>
          <a:p>
            <a:endParaRPr lang="en-US"/>
          </a:p>
        </p:txBody>
      </p:sp>
      <p:grpSp>
        <p:nvGrpSpPr>
          <p:cNvPr id="6" name="Group 32"/>
          <p:cNvGrpSpPr>
            <a:grpSpLocks/>
          </p:cNvGrpSpPr>
          <p:nvPr/>
        </p:nvGrpSpPr>
        <p:grpSpPr bwMode="auto">
          <a:xfrm>
            <a:off x="6172200" y="938213"/>
            <a:ext cx="2825750" cy="1516062"/>
            <a:chOff x="3888" y="591"/>
            <a:chExt cx="1780" cy="955"/>
          </a:xfrm>
        </p:grpSpPr>
        <p:sp>
          <p:nvSpPr>
            <p:cNvPr id="5138" name="Freeform 33"/>
            <p:cNvSpPr>
              <a:spLocks/>
            </p:cNvSpPr>
            <p:nvPr/>
          </p:nvSpPr>
          <p:spPr bwMode="auto">
            <a:xfrm>
              <a:off x="4056" y="730"/>
              <a:ext cx="1441" cy="203"/>
            </a:xfrm>
            <a:custGeom>
              <a:avLst/>
              <a:gdLst>
                <a:gd name="T0" fmla="*/ 0 w 1441"/>
                <a:gd name="T1" fmla="*/ 256 h 256"/>
                <a:gd name="T2" fmla="*/ 307 w 1441"/>
                <a:gd name="T3" fmla="*/ 0 h 256"/>
                <a:gd name="T4" fmla="*/ 1441 w 1441"/>
                <a:gd name="T5" fmla="*/ 0 h 256"/>
                <a:gd name="T6" fmla="*/ 1134 w 1441"/>
                <a:gd name="T7" fmla="*/ 256 h 256"/>
                <a:gd name="T8" fmla="*/ 0 w 1441"/>
                <a:gd name="T9" fmla="*/ 256 h 256"/>
                <a:gd name="T10" fmla="*/ 0 60000 65536"/>
                <a:gd name="T11" fmla="*/ 0 60000 65536"/>
                <a:gd name="T12" fmla="*/ 0 60000 65536"/>
                <a:gd name="T13" fmla="*/ 0 60000 65536"/>
                <a:gd name="T14" fmla="*/ 0 60000 65536"/>
                <a:gd name="T15" fmla="*/ 0 w 1441"/>
                <a:gd name="T16" fmla="*/ 0 h 256"/>
                <a:gd name="T17" fmla="*/ 1441 w 1441"/>
                <a:gd name="T18" fmla="*/ 256 h 256"/>
              </a:gdLst>
              <a:ahLst/>
              <a:cxnLst>
                <a:cxn ang="T10">
                  <a:pos x="T0" y="T1"/>
                </a:cxn>
                <a:cxn ang="T11">
                  <a:pos x="T2" y="T3"/>
                </a:cxn>
                <a:cxn ang="T12">
                  <a:pos x="T4" y="T5"/>
                </a:cxn>
                <a:cxn ang="T13">
                  <a:pos x="T6" y="T7"/>
                </a:cxn>
                <a:cxn ang="T14">
                  <a:pos x="T8" y="T9"/>
                </a:cxn>
              </a:cxnLst>
              <a:rect l="T15" t="T16" r="T17" b="T18"/>
              <a:pathLst>
                <a:path w="1441" h="256">
                  <a:moveTo>
                    <a:pt x="0" y="256"/>
                  </a:moveTo>
                  <a:lnTo>
                    <a:pt x="307" y="0"/>
                  </a:lnTo>
                  <a:lnTo>
                    <a:pt x="1441" y="0"/>
                  </a:lnTo>
                  <a:lnTo>
                    <a:pt x="1134" y="256"/>
                  </a:lnTo>
                  <a:lnTo>
                    <a:pt x="0" y="256"/>
                  </a:lnTo>
                  <a:close/>
                </a:path>
              </a:pathLst>
            </a:custGeom>
            <a:solidFill>
              <a:srgbClr val="DAB58B"/>
            </a:solidFill>
            <a:ln w="0">
              <a:solidFill>
                <a:srgbClr val="DAB58B"/>
              </a:solidFill>
              <a:round/>
              <a:headEnd/>
              <a:tailEnd/>
            </a:ln>
          </p:spPr>
          <p:txBody>
            <a:bodyPr/>
            <a:lstStyle/>
            <a:p>
              <a:endParaRPr lang="en-US"/>
            </a:p>
          </p:txBody>
        </p:sp>
        <p:sp>
          <p:nvSpPr>
            <p:cNvPr id="5139" name="Freeform 34"/>
            <p:cNvSpPr>
              <a:spLocks/>
            </p:cNvSpPr>
            <p:nvPr/>
          </p:nvSpPr>
          <p:spPr bwMode="auto">
            <a:xfrm>
              <a:off x="4056" y="1170"/>
              <a:ext cx="1441" cy="203"/>
            </a:xfrm>
            <a:custGeom>
              <a:avLst/>
              <a:gdLst>
                <a:gd name="T0" fmla="*/ 0 w 1441"/>
                <a:gd name="T1" fmla="*/ 256 h 256"/>
                <a:gd name="T2" fmla="*/ 307 w 1441"/>
                <a:gd name="T3" fmla="*/ 0 h 256"/>
                <a:gd name="T4" fmla="*/ 1441 w 1441"/>
                <a:gd name="T5" fmla="*/ 0 h 256"/>
                <a:gd name="T6" fmla="*/ 1134 w 1441"/>
                <a:gd name="T7" fmla="*/ 256 h 256"/>
                <a:gd name="T8" fmla="*/ 0 w 1441"/>
                <a:gd name="T9" fmla="*/ 256 h 256"/>
                <a:gd name="T10" fmla="*/ 0 60000 65536"/>
                <a:gd name="T11" fmla="*/ 0 60000 65536"/>
                <a:gd name="T12" fmla="*/ 0 60000 65536"/>
                <a:gd name="T13" fmla="*/ 0 60000 65536"/>
                <a:gd name="T14" fmla="*/ 0 60000 65536"/>
                <a:gd name="T15" fmla="*/ 0 w 1441"/>
                <a:gd name="T16" fmla="*/ 0 h 256"/>
                <a:gd name="T17" fmla="*/ 1441 w 1441"/>
                <a:gd name="T18" fmla="*/ 256 h 256"/>
              </a:gdLst>
              <a:ahLst/>
              <a:cxnLst>
                <a:cxn ang="T10">
                  <a:pos x="T0" y="T1"/>
                </a:cxn>
                <a:cxn ang="T11">
                  <a:pos x="T2" y="T3"/>
                </a:cxn>
                <a:cxn ang="T12">
                  <a:pos x="T4" y="T5"/>
                </a:cxn>
                <a:cxn ang="T13">
                  <a:pos x="T6" y="T7"/>
                </a:cxn>
                <a:cxn ang="T14">
                  <a:pos x="T8" y="T9"/>
                </a:cxn>
              </a:cxnLst>
              <a:rect l="T15" t="T16" r="T17" b="T18"/>
              <a:pathLst>
                <a:path w="1441" h="256">
                  <a:moveTo>
                    <a:pt x="0" y="256"/>
                  </a:moveTo>
                  <a:lnTo>
                    <a:pt x="307" y="0"/>
                  </a:lnTo>
                  <a:lnTo>
                    <a:pt x="1441" y="0"/>
                  </a:lnTo>
                  <a:lnTo>
                    <a:pt x="1134" y="256"/>
                  </a:lnTo>
                  <a:lnTo>
                    <a:pt x="0" y="256"/>
                  </a:lnTo>
                  <a:close/>
                </a:path>
              </a:pathLst>
            </a:custGeom>
            <a:solidFill>
              <a:srgbClr val="A5DCD7"/>
            </a:solidFill>
            <a:ln w="0">
              <a:solidFill>
                <a:srgbClr val="A5DCD7"/>
              </a:solidFill>
              <a:round/>
              <a:headEnd/>
              <a:tailEnd/>
            </a:ln>
          </p:spPr>
          <p:txBody>
            <a:bodyPr/>
            <a:lstStyle/>
            <a:p>
              <a:endParaRPr lang="en-US"/>
            </a:p>
          </p:txBody>
        </p:sp>
        <p:sp>
          <p:nvSpPr>
            <p:cNvPr id="5140" name="Line 35"/>
            <p:cNvSpPr>
              <a:spLocks noChangeShapeType="1"/>
            </p:cNvSpPr>
            <p:nvPr/>
          </p:nvSpPr>
          <p:spPr bwMode="auto">
            <a:xfrm>
              <a:off x="4056" y="1373"/>
              <a:ext cx="1134" cy="1"/>
            </a:xfrm>
            <a:prstGeom prst="line">
              <a:avLst/>
            </a:prstGeom>
            <a:noFill/>
            <a:ln w="34925">
              <a:solidFill>
                <a:srgbClr val="FF0000"/>
              </a:solidFill>
              <a:round/>
              <a:headEnd/>
              <a:tailEnd/>
            </a:ln>
          </p:spPr>
          <p:txBody>
            <a:bodyPr/>
            <a:lstStyle/>
            <a:p>
              <a:endParaRPr lang="en-US"/>
            </a:p>
          </p:txBody>
        </p:sp>
        <p:sp>
          <p:nvSpPr>
            <p:cNvPr id="5141" name="Line 36"/>
            <p:cNvSpPr>
              <a:spLocks noChangeShapeType="1"/>
            </p:cNvSpPr>
            <p:nvPr/>
          </p:nvSpPr>
          <p:spPr bwMode="auto">
            <a:xfrm flipH="1">
              <a:off x="4056" y="1170"/>
              <a:ext cx="307" cy="203"/>
            </a:xfrm>
            <a:prstGeom prst="line">
              <a:avLst/>
            </a:prstGeom>
            <a:noFill/>
            <a:ln w="38100">
              <a:solidFill>
                <a:srgbClr val="0000FF"/>
              </a:solidFill>
              <a:prstDash val="sysDot"/>
              <a:round/>
              <a:headEnd/>
              <a:tailEnd/>
            </a:ln>
          </p:spPr>
          <p:txBody>
            <a:bodyPr/>
            <a:lstStyle/>
            <a:p>
              <a:endParaRPr lang="en-US"/>
            </a:p>
          </p:txBody>
        </p:sp>
        <p:sp>
          <p:nvSpPr>
            <p:cNvPr id="5142" name="Line 37"/>
            <p:cNvSpPr>
              <a:spLocks noChangeShapeType="1"/>
            </p:cNvSpPr>
            <p:nvPr/>
          </p:nvSpPr>
          <p:spPr bwMode="auto">
            <a:xfrm>
              <a:off x="4363" y="1170"/>
              <a:ext cx="1134" cy="1"/>
            </a:xfrm>
            <a:prstGeom prst="line">
              <a:avLst/>
            </a:prstGeom>
            <a:noFill/>
            <a:ln w="0">
              <a:solidFill>
                <a:srgbClr val="000080"/>
              </a:solidFill>
              <a:prstDash val="sysDot"/>
              <a:round/>
              <a:headEnd/>
              <a:tailEnd/>
            </a:ln>
          </p:spPr>
          <p:txBody>
            <a:bodyPr/>
            <a:lstStyle/>
            <a:p>
              <a:endParaRPr lang="en-US"/>
            </a:p>
          </p:txBody>
        </p:sp>
        <p:sp>
          <p:nvSpPr>
            <p:cNvPr id="5143" name="Line 38"/>
            <p:cNvSpPr>
              <a:spLocks noChangeShapeType="1"/>
            </p:cNvSpPr>
            <p:nvPr/>
          </p:nvSpPr>
          <p:spPr bwMode="auto">
            <a:xfrm flipH="1">
              <a:off x="5190" y="1170"/>
              <a:ext cx="307" cy="203"/>
            </a:xfrm>
            <a:prstGeom prst="line">
              <a:avLst/>
            </a:prstGeom>
            <a:noFill/>
            <a:ln w="11113">
              <a:solidFill>
                <a:srgbClr val="000080"/>
              </a:solidFill>
              <a:round/>
              <a:headEnd/>
              <a:tailEnd/>
            </a:ln>
          </p:spPr>
          <p:txBody>
            <a:bodyPr/>
            <a:lstStyle/>
            <a:p>
              <a:endParaRPr lang="en-US"/>
            </a:p>
          </p:txBody>
        </p:sp>
        <p:sp>
          <p:nvSpPr>
            <p:cNvPr id="5144" name="Line 39"/>
            <p:cNvSpPr>
              <a:spLocks noChangeShapeType="1"/>
            </p:cNvSpPr>
            <p:nvPr/>
          </p:nvSpPr>
          <p:spPr bwMode="auto">
            <a:xfrm>
              <a:off x="4056" y="933"/>
              <a:ext cx="1134" cy="1"/>
            </a:xfrm>
            <a:prstGeom prst="line">
              <a:avLst/>
            </a:prstGeom>
            <a:noFill/>
            <a:ln w="34925">
              <a:solidFill>
                <a:srgbClr val="FF0000"/>
              </a:solidFill>
              <a:round/>
              <a:headEnd/>
              <a:tailEnd/>
            </a:ln>
          </p:spPr>
          <p:txBody>
            <a:bodyPr/>
            <a:lstStyle/>
            <a:p>
              <a:endParaRPr lang="en-US"/>
            </a:p>
          </p:txBody>
        </p:sp>
        <p:sp>
          <p:nvSpPr>
            <p:cNvPr id="5145" name="Line 40"/>
            <p:cNvSpPr>
              <a:spLocks noChangeShapeType="1"/>
            </p:cNvSpPr>
            <p:nvPr/>
          </p:nvSpPr>
          <p:spPr bwMode="auto">
            <a:xfrm flipH="1">
              <a:off x="4056" y="730"/>
              <a:ext cx="307" cy="203"/>
            </a:xfrm>
            <a:prstGeom prst="line">
              <a:avLst/>
            </a:prstGeom>
            <a:noFill/>
            <a:ln w="34925">
              <a:solidFill>
                <a:srgbClr val="0000FF"/>
              </a:solidFill>
              <a:round/>
              <a:headEnd/>
              <a:tailEnd/>
            </a:ln>
          </p:spPr>
          <p:txBody>
            <a:bodyPr/>
            <a:lstStyle/>
            <a:p>
              <a:endParaRPr lang="en-US"/>
            </a:p>
          </p:txBody>
        </p:sp>
        <p:sp>
          <p:nvSpPr>
            <p:cNvPr id="5146" name="Line 41"/>
            <p:cNvSpPr>
              <a:spLocks noChangeShapeType="1"/>
            </p:cNvSpPr>
            <p:nvPr/>
          </p:nvSpPr>
          <p:spPr bwMode="auto">
            <a:xfrm>
              <a:off x="4363" y="730"/>
              <a:ext cx="1134" cy="1"/>
            </a:xfrm>
            <a:prstGeom prst="line">
              <a:avLst/>
            </a:prstGeom>
            <a:noFill/>
            <a:ln w="11113">
              <a:solidFill>
                <a:srgbClr val="000080"/>
              </a:solidFill>
              <a:round/>
              <a:headEnd/>
              <a:tailEnd/>
            </a:ln>
          </p:spPr>
          <p:txBody>
            <a:bodyPr/>
            <a:lstStyle/>
            <a:p>
              <a:endParaRPr lang="en-US"/>
            </a:p>
          </p:txBody>
        </p:sp>
        <p:sp>
          <p:nvSpPr>
            <p:cNvPr id="5147" name="Line 42"/>
            <p:cNvSpPr>
              <a:spLocks noChangeShapeType="1"/>
            </p:cNvSpPr>
            <p:nvPr/>
          </p:nvSpPr>
          <p:spPr bwMode="auto">
            <a:xfrm flipH="1">
              <a:off x="5190" y="730"/>
              <a:ext cx="307" cy="203"/>
            </a:xfrm>
            <a:prstGeom prst="line">
              <a:avLst/>
            </a:prstGeom>
            <a:noFill/>
            <a:ln w="11113">
              <a:solidFill>
                <a:srgbClr val="000080"/>
              </a:solidFill>
              <a:round/>
              <a:headEnd/>
              <a:tailEnd/>
            </a:ln>
          </p:spPr>
          <p:txBody>
            <a:bodyPr/>
            <a:lstStyle/>
            <a:p>
              <a:endParaRPr lang="en-US"/>
            </a:p>
          </p:txBody>
        </p:sp>
        <p:sp>
          <p:nvSpPr>
            <p:cNvPr id="5148" name="Line 43"/>
            <p:cNvSpPr>
              <a:spLocks noChangeShapeType="1"/>
            </p:cNvSpPr>
            <p:nvPr/>
          </p:nvSpPr>
          <p:spPr bwMode="auto">
            <a:xfrm>
              <a:off x="4056" y="933"/>
              <a:ext cx="1" cy="440"/>
            </a:xfrm>
            <a:prstGeom prst="line">
              <a:avLst/>
            </a:prstGeom>
            <a:noFill/>
            <a:ln w="11113">
              <a:solidFill>
                <a:srgbClr val="000080"/>
              </a:solidFill>
              <a:round/>
              <a:headEnd/>
              <a:tailEnd/>
            </a:ln>
          </p:spPr>
          <p:txBody>
            <a:bodyPr/>
            <a:lstStyle/>
            <a:p>
              <a:endParaRPr lang="en-US"/>
            </a:p>
          </p:txBody>
        </p:sp>
        <p:sp>
          <p:nvSpPr>
            <p:cNvPr id="5149" name="Line 44"/>
            <p:cNvSpPr>
              <a:spLocks noChangeShapeType="1"/>
            </p:cNvSpPr>
            <p:nvPr/>
          </p:nvSpPr>
          <p:spPr bwMode="auto">
            <a:xfrm>
              <a:off x="5190" y="933"/>
              <a:ext cx="1" cy="440"/>
            </a:xfrm>
            <a:prstGeom prst="line">
              <a:avLst/>
            </a:prstGeom>
            <a:noFill/>
            <a:ln w="11113">
              <a:solidFill>
                <a:srgbClr val="000080"/>
              </a:solidFill>
              <a:round/>
              <a:headEnd/>
              <a:tailEnd/>
            </a:ln>
          </p:spPr>
          <p:txBody>
            <a:bodyPr/>
            <a:lstStyle/>
            <a:p>
              <a:endParaRPr lang="en-US"/>
            </a:p>
          </p:txBody>
        </p:sp>
        <p:sp>
          <p:nvSpPr>
            <p:cNvPr id="5150" name="Line 45"/>
            <p:cNvSpPr>
              <a:spLocks noChangeShapeType="1"/>
            </p:cNvSpPr>
            <p:nvPr/>
          </p:nvSpPr>
          <p:spPr bwMode="auto">
            <a:xfrm>
              <a:off x="5497" y="730"/>
              <a:ext cx="1" cy="440"/>
            </a:xfrm>
            <a:prstGeom prst="line">
              <a:avLst/>
            </a:prstGeom>
            <a:noFill/>
            <a:ln w="11113">
              <a:solidFill>
                <a:srgbClr val="000080"/>
              </a:solidFill>
              <a:round/>
              <a:headEnd/>
              <a:tailEnd/>
            </a:ln>
          </p:spPr>
          <p:txBody>
            <a:bodyPr/>
            <a:lstStyle/>
            <a:p>
              <a:endParaRPr lang="en-US"/>
            </a:p>
          </p:txBody>
        </p:sp>
        <p:sp>
          <p:nvSpPr>
            <p:cNvPr id="5151" name="Line 46"/>
            <p:cNvSpPr>
              <a:spLocks noChangeShapeType="1"/>
            </p:cNvSpPr>
            <p:nvPr/>
          </p:nvSpPr>
          <p:spPr bwMode="auto">
            <a:xfrm>
              <a:off x="4363" y="730"/>
              <a:ext cx="1" cy="440"/>
            </a:xfrm>
            <a:prstGeom prst="line">
              <a:avLst/>
            </a:prstGeom>
            <a:noFill/>
            <a:ln w="0">
              <a:solidFill>
                <a:srgbClr val="000080"/>
              </a:solidFill>
              <a:prstDash val="sysDot"/>
              <a:round/>
              <a:headEnd/>
              <a:tailEnd/>
            </a:ln>
          </p:spPr>
          <p:txBody>
            <a:bodyPr/>
            <a:lstStyle/>
            <a:p>
              <a:endParaRPr lang="en-US"/>
            </a:p>
          </p:txBody>
        </p:sp>
        <p:sp>
          <p:nvSpPr>
            <p:cNvPr id="5152" name="Oval 47"/>
            <p:cNvSpPr>
              <a:spLocks noChangeArrowheads="1"/>
            </p:cNvSpPr>
            <p:nvPr/>
          </p:nvSpPr>
          <p:spPr bwMode="auto">
            <a:xfrm>
              <a:off x="5482" y="718"/>
              <a:ext cx="37" cy="30"/>
            </a:xfrm>
            <a:prstGeom prst="ellipse">
              <a:avLst/>
            </a:prstGeom>
            <a:solidFill>
              <a:srgbClr val="FF0000"/>
            </a:solidFill>
            <a:ln w="0">
              <a:solidFill>
                <a:srgbClr val="000000"/>
              </a:solidFill>
              <a:round/>
              <a:headEnd/>
              <a:tailEnd/>
            </a:ln>
          </p:spPr>
          <p:txBody>
            <a:bodyPr/>
            <a:lstStyle/>
            <a:p>
              <a:endParaRPr lang="en-US"/>
            </a:p>
          </p:txBody>
        </p:sp>
        <p:sp>
          <p:nvSpPr>
            <p:cNvPr id="5153" name="Rectangle 48"/>
            <p:cNvSpPr>
              <a:spLocks noChangeArrowheads="1"/>
            </p:cNvSpPr>
            <p:nvPr/>
          </p:nvSpPr>
          <p:spPr bwMode="auto">
            <a:xfrm>
              <a:off x="5431" y="591"/>
              <a:ext cx="80"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5154" name="Oval 49"/>
            <p:cNvSpPr>
              <a:spLocks noChangeArrowheads="1"/>
            </p:cNvSpPr>
            <p:nvPr/>
          </p:nvSpPr>
          <p:spPr bwMode="auto">
            <a:xfrm>
              <a:off x="4349" y="718"/>
              <a:ext cx="36" cy="30"/>
            </a:xfrm>
            <a:prstGeom prst="ellipse">
              <a:avLst/>
            </a:prstGeom>
            <a:solidFill>
              <a:srgbClr val="FF0000"/>
            </a:solidFill>
            <a:ln w="0">
              <a:solidFill>
                <a:srgbClr val="000000"/>
              </a:solidFill>
              <a:round/>
              <a:headEnd/>
              <a:tailEnd/>
            </a:ln>
          </p:spPr>
          <p:txBody>
            <a:bodyPr/>
            <a:lstStyle/>
            <a:p>
              <a:endParaRPr lang="en-US"/>
            </a:p>
          </p:txBody>
        </p:sp>
        <p:sp>
          <p:nvSpPr>
            <p:cNvPr id="5155" name="Rectangle 50"/>
            <p:cNvSpPr>
              <a:spLocks noChangeArrowheads="1"/>
            </p:cNvSpPr>
            <p:nvPr/>
          </p:nvSpPr>
          <p:spPr bwMode="auto">
            <a:xfrm>
              <a:off x="4246" y="626"/>
              <a:ext cx="91"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sp>
          <p:nvSpPr>
            <p:cNvPr id="5156" name="Oval 51"/>
            <p:cNvSpPr>
              <a:spLocks noChangeArrowheads="1"/>
            </p:cNvSpPr>
            <p:nvPr/>
          </p:nvSpPr>
          <p:spPr bwMode="auto">
            <a:xfrm>
              <a:off x="5175" y="921"/>
              <a:ext cx="37" cy="29"/>
            </a:xfrm>
            <a:prstGeom prst="ellipse">
              <a:avLst/>
            </a:prstGeom>
            <a:solidFill>
              <a:srgbClr val="FF0000"/>
            </a:solidFill>
            <a:ln w="0">
              <a:solidFill>
                <a:srgbClr val="000000"/>
              </a:solidFill>
              <a:round/>
              <a:headEnd/>
              <a:tailEnd/>
            </a:ln>
          </p:spPr>
          <p:txBody>
            <a:bodyPr/>
            <a:lstStyle/>
            <a:p>
              <a:endParaRPr lang="en-US"/>
            </a:p>
          </p:txBody>
        </p:sp>
        <p:sp>
          <p:nvSpPr>
            <p:cNvPr id="5157" name="Rectangle 52"/>
            <p:cNvSpPr>
              <a:spLocks noChangeArrowheads="1"/>
            </p:cNvSpPr>
            <p:nvPr/>
          </p:nvSpPr>
          <p:spPr bwMode="auto">
            <a:xfrm>
              <a:off x="5153" y="754"/>
              <a:ext cx="82"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sp>
          <p:nvSpPr>
            <p:cNvPr id="5158" name="Oval 53"/>
            <p:cNvSpPr>
              <a:spLocks noChangeArrowheads="1"/>
            </p:cNvSpPr>
            <p:nvPr/>
          </p:nvSpPr>
          <p:spPr bwMode="auto">
            <a:xfrm>
              <a:off x="4042" y="921"/>
              <a:ext cx="36" cy="29"/>
            </a:xfrm>
            <a:prstGeom prst="ellipse">
              <a:avLst/>
            </a:prstGeom>
            <a:solidFill>
              <a:srgbClr val="FF0000"/>
            </a:solidFill>
            <a:ln w="0">
              <a:solidFill>
                <a:srgbClr val="000000"/>
              </a:solidFill>
              <a:round/>
              <a:headEnd/>
              <a:tailEnd/>
            </a:ln>
          </p:spPr>
          <p:txBody>
            <a:bodyPr/>
            <a:lstStyle/>
            <a:p>
              <a:endParaRPr lang="en-US"/>
            </a:p>
          </p:txBody>
        </p:sp>
        <p:sp>
          <p:nvSpPr>
            <p:cNvPr id="5159" name="Rectangle 54"/>
            <p:cNvSpPr>
              <a:spLocks noChangeArrowheads="1"/>
            </p:cNvSpPr>
            <p:nvPr/>
          </p:nvSpPr>
          <p:spPr bwMode="auto">
            <a:xfrm>
              <a:off x="3939" y="823"/>
              <a:ext cx="7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ahoma" pitchFamily="34" charset="0"/>
                </a:rPr>
                <a:t>A</a:t>
              </a:r>
              <a:endParaRPr lang="en-US"/>
            </a:p>
          </p:txBody>
        </p:sp>
        <p:sp>
          <p:nvSpPr>
            <p:cNvPr id="5160" name="Oval 55"/>
            <p:cNvSpPr>
              <a:spLocks noChangeArrowheads="1"/>
            </p:cNvSpPr>
            <p:nvPr/>
          </p:nvSpPr>
          <p:spPr bwMode="auto">
            <a:xfrm>
              <a:off x="5482" y="1159"/>
              <a:ext cx="37" cy="28"/>
            </a:xfrm>
            <a:prstGeom prst="ellipse">
              <a:avLst/>
            </a:prstGeom>
            <a:solidFill>
              <a:srgbClr val="FF0000"/>
            </a:solidFill>
            <a:ln w="0">
              <a:solidFill>
                <a:srgbClr val="000000"/>
              </a:solidFill>
              <a:round/>
              <a:headEnd/>
              <a:tailEnd/>
            </a:ln>
          </p:spPr>
          <p:txBody>
            <a:bodyPr/>
            <a:lstStyle/>
            <a:p>
              <a:endParaRPr lang="en-US"/>
            </a:p>
          </p:txBody>
        </p:sp>
        <p:sp>
          <p:nvSpPr>
            <p:cNvPr id="5161" name="Rectangle 56"/>
            <p:cNvSpPr>
              <a:spLocks noChangeArrowheads="1"/>
            </p:cNvSpPr>
            <p:nvPr/>
          </p:nvSpPr>
          <p:spPr bwMode="auto">
            <a:xfrm>
              <a:off x="5555" y="1153"/>
              <a:ext cx="113"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C'</a:t>
              </a:r>
              <a:endParaRPr lang="en-US"/>
            </a:p>
          </p:txBody>
        </p:sp>
        <p:sp>
          <p:nvSpPr>
            <p:cNvPr id="5162" name="Oval 57"/>
            <p:cNvSpPr>
              <a:spLocks noChangeArrowheads="1"/>
            </p:cNvSpPr>
            <p:nvPr/>
          </p:nvSpPr>
          <p:spPr bwMode="auto">
            <a:xfrm>
              <a:off x="4042" y="1362"/>
              <a:ext cx="36" cy="28"/>
            </a:xfrm>
            <a:prstGeom prst="ellipse">
              <a:avLst/>
            </a:prstGeom>
            <a:solidFill>
              <a:srgbClr val="FF0000"/>
            </a:solidFill>
            <a:ln w="0">
              <a:solidFill>
                <a:srgbClr val="000000"/>
              </a:solidFill>
              <a:round/>
              <a:headEnd/>
              <a:tailEnd/>
            </a:ln>
          </p:spPr>
          <p:txBody>
            <a:bodyPr/>
            <a:lstStyle/>
            <a:p>
              <a:endParaRPr lang="en-US"/>
            </a:p>
          </p:txBody>
        </p:sp>
        <p:sp>
          <p:nvSpPr>
            <p:cNvPr id="5163" name="Rectangle 58"/>
            <p:cNvSpPr>
              <a:spLocks noChangeArrowheads="1"/>
            </p:cNvSpPr>
            <p:nvPr/>
          </p:nvSpPr>
          <p:spPr bwMode="auto">
            <a:xfrm>
              <a:off x="3888" y="1373"/>
              <a:ext cx="115"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A'</a:t>
              </a:r>
              <a:endParaRPr lang="en-US"/>
            </a:p>
          </p:txBody>
        </p:sp>
        <p:sp>
          <p:nvSpPr>
            <p:cNvPr id="5164" name="Oval 59"/>
            <p:cNvSpPr>
              <a:spLocks noChangeArrowheads="1"/>
            </p:cNvSpPr>
            <p:nvPr/>
          </p:nvSpPr>
          <p:spPr bwMode="auto">
            <a:xfrm>
              <a:off x="5175" y="1362"/>
              <a:ext cx="37" cy="28"/>
            </a:xfrm>
            <a:prstGeom prst="ellipse">
              <a:avLst/>
            </a:prstGeom>
            <a:solidFill>
              <a:srgbClr val="FF0000"/>
            </a:solidFill>
            <a:ln w="0">
              <a:solidFill>
                <a:srgbClr val="000000"/>
              </a:solidFill>
              <a:round/>
              <a:headEnd/>
              <a:tailEnd/>
            </a:ln>
          </p:spPr>
          <p:txBody>
            <a:bodyPr/>
            <a:lstStyle/>
            <a:p>
              <a:endParaRPr lang="en-US"/>
            </a:p>
          </p:txBody>
        </p:sp>
        <p:sp>
          <p:nvSpPr>
            <p:cNvPr id="5165" name="Rectangle 60"/>
            <p:cNvSpPr>
              <a:spLocks noChangeArrowheads="1"/>
            </p:cNvSpPr>
            <p:nvPr/>
          </p:nvSpPr>
          <p:spPr bwMode="auto">
            <a:xfrm>
              <a:off x="5138" y="1402"/>
              <a:ext cx="115"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B'</a:t>
              </a:r>
              <a:endParaRPr lang="en-US"/>
            </a:p>
          </p:txBody>
        </p:sp>
        <p:sp>
          <p:nvSpPr>
            <p:cNvPr id="5166" name="Oval 61"/>
            <p:cNvSpPr>
              <a:spLocks noChangeArrowheads="1"/>
            </p:cNvSpPr>
            <p:nvPr/>
          </p:nvSpPr>
          <p:spPr bwMode="auto">
            <a:xfrm>
              <a:off x="4349" y="1159"/>
              <a:ext cx="36" cy="28"/>
            </a:xfrm>
            <a:prstGeom prst="ellipse">
              <a:avLst/>
            </a:prstGeom>
            <a:solidFill>
              <a:srgbClr val="FF0000"/>
            </a:solidFill>
            <a:ln w="0">
              <a:solidFill>
                <a:srgbClr val="000000"/>
              </a:solidFill>
              <a:round/>
              <a:headEnd/>
              <a:tailEnd/>
            </a:ln>
          </p:spPr>
          <p:txBody>
            <a:bodyPr/>
            <a:lstStyle/>
            <a:p>
              <a:endParaRPr lang="en-US"/>
            </a:p>
          </p:txBody>
        </p:sp>
        <p:sp>
          <p:nvSpPr>
            <p:cNvPr id="5167" name="Rectangle 62"/>
            <p:cNvSpPr>
              <a:spLocks noChangeArrowheads="1"/>
            </p:cNvSpPr>
            <p:nvPr/>
          </p:nvSpPr>
          <p:spPr bwMode="auto">
            <a:xfrm>
              <a:off x="4210" y="1066"/>
              <a:ext cx="124" cy="144"/>
            </a:xfrm>
            <a:prstGeom prst="rect">
              <a:avLst/>
            </a:prstGeom>
            <a:noFill/>
            <a:ln w="9525">
              <a:noFill/>
              <a:miter lim="800000"/>
              <a:headEnd/>
              <a:tailEnd/>
            </a:ln>
          </p:spPr>
          <p:txBody>
            <a:bodyPr wrap="none" lIns="0" tIns="0" rIns="0" bIns="0">
              <a:spAutoFit/>
            </a:bodyPr>
            <a:lstStyle/>
            <a:p>
              <a:r>
                <a:rPr lang="en-US" sz="1500" b="1">
                  <a:solidFill>
                    <a:srgbClr val="000000"/>
                  </a:solidFill>
                  <a:latin typeface="Tahoma" pitchFamily="34" charset="0"/>
                </a:rPr>
                <a:t>D'</a:t>
              </a:r>
              <a:endParaRPr lang="en-US"/>
            </a:p>
          </p:txBody>
        </p:sp>
      </p:grpSp>
      <p:sp>
        <p:nvSpPr>
          <p:cNvPr id="12351" name="Rectangle 63"/>
          <p:cNvSpPr>
            <a:spLocks noChangeArrowheads="1"/>
          </p:cNvSpPr>
          <p:nvPr/>
        </p:nvSpPr>
        <p:spPr bwMode="auto">
          <a:xfrm>
            <a:off x="539750" y="981075"/>
            <a:ext cx="4392613" cy="574675"/>
          </a:xfrm>
          <a:prstGeom prst="rect">
            <a:avLst/>
          </a:prstGeom>
          <a:noFill/>
          <a:ln w="9525">
            <a:noFill/>
            <a:miter lim="800000"/>
            <a:headEnd/>
            <a:tailEnd/>
          </a:ln>
        </p:spPr>
        <p:txBody>
          <a:bodyPr wrap="none" anchor="ctr"/>
          <a:lstStyle/>
          <a:p>
            <a:pPr algn="ctr"/>
            <a:r>
              <a:rPr lang="en-US" sz="2400" b="1" dirty="0"/>
              <a:t>b) </a:t>
            </a:r>
            <a:r>
              <a:rPr lang="en-US" sz="2400" b="1" dirty="0" err="1"/>
              <a:t>Hai</a:t>
            </a:r>
            <a:r>
              <a:rPr lang="en-US" sz="2400" b="1" dirty="0"/>
              <a:t> </a:t>
            </a:r>
            <a:r>
              <a:rPr lang="en-US" sz="2400" b="1" dirty="0" err="1"/>
              <a:t>mặt</a:t>
            </a:r>
            <a:r>
              <a:rPr lang="en-US" sz="2400" b="1" dirty="0"/>
              <a:t> </a:t>
            </a:r>
            <a:r>
              <a:rPr lang="en-US" sz="2400" b="1" dirty="0" err="1"/>
              <a:t>phẳng</a:t>
            </a:r>
            <a:r>
              <a:rPr lang="en-US" sz="2400" b="1" dirty="0"/>
              <a:t> song </a:t>
            </a:r>
            <a:r>
              <a:rPr lang="en-US" sz="2400" b="1" dirty="0" err="1"/>
              <a:t>song</a:t>
            </a:r>
            <a:endParaRPr lang="en-US" sz="2400" b="1" dirty="0"/>
          </a:p>
        </p:txBody>
      </p:sp>
      <p:sp>
        <p:nvSpPr>
          <p:cNvPr id="12352" name="Rectangle 64"/>
          <p:cNvSpPr>
            <a:spLocks noChangeArrowheads="1"/>
          </p:cNvSpPr>
          <p:nvPr/>
        </p:nvSpPr>
        <p:spPr bwMode="auto">
          <a:xfrm>
            <a:off x="684213" y="1557338"/>
            <a:ext cx="5149850" cy="574675"/>
          </a:xfrm>
          <a:prstGeom prst="rect">
            <a:avLst/>
          </a:prstGeom>
          <a:noFill/>
          <a:ln w="9525">
            <a:noFill/>
            <a:miter lim="800000"/>
            <a:headEnd/>
            <a:tailEnd/>
          </a:ln>
        </p:spPr>
        <p:txBody>
          <a:bodyPr wrap="none" anchor="ctr"/>
          <a:lstStyle/>
          <a:p>
            <a:pPr algn="ctr"/>
            <a:r>
              <a:rPr lang="en-US" sz="2000" b="1"/>
              <a:t>Với hai mặt phẳng (ABCD) và (A’B’C’D’)</a:t>
            </a:r>
          </a:p>
        </p:txBody>
      </p:sp>
      <p:sp>
        <p:nvSpPr>
          <p:cNvPr id="12353" name="Rectangle 65"/>
          <p:cNvSpPr>
            <a:spLocks noChangeArrowheads="1"/>
          </p:cNvSpPr>
          <p:nvPr/>
        </p:nvSpPr>
        <p:spPr bwMode="auto">
          <a:xfrm>
            <a:off x="755650" y="2349500"/>
            <a:ext cx="6337300" cy="574675"/>
          </a:xfrm>
          <a:prstGeom prst="rect">
            <a:avLst/>
          </a:prstGeom>
          <a:noFill/>
          <a:ln w="9525">
            <a:noFill/>
            <a:miter lim="800000"/>
            <a:headEnd/>
            <a:tailEnd/>
          </a:ln>
        </p:spPr>
        <p:txBody>
          <a:bodyPr wrap="none" anchor="ctr"/>
          <a:lstStyle/>
          <a:p>
            <a:pPr algn="ctr"/>
            <a:r>
              <a:rPr lang="en-US" sz="2000" b="1" dirty="0" err="1"/>
              <a:t>mặt</a:t>
            </a:r>
            <a:r>
              <a:rPr lang="en-US" sz="2000" b="1" dirty="0"/>
              <a:t> </a:t>
            </a:r>
            <a:r>
              <a:rPr lang="en-US" sz="2000" b="1" dirty="0" err="1"/>
              <a:t>phẳng</a:t>
            </a:r>
            <a:r>
              <a:rPr lang="en-US" sz="2000" b="1" dirty="0"/>
              <a:t> (ABCD) </a:t>
            </a:r>
            <a:r>
              <a:rPr lang="en-US" sz="2000" b="1" dirty="0" err="1"/>
              <a:t>chứa</a:t>
            </a:r>
            <a:r>
              <a:rPr lang="en-US" sz="2000" b="1" dirty="0"/>
              <a:t> </a:t>
            </a:r>
            <a:r>
              <a:rPr lang="en-US" sz="2000" b="1" dirty="0" err="1"/>
              <a:t>hai</a:t>
            </a:r>
            <a:r>
              <a:rPr lang="en-US" sz="2000" b="1" dirty="0"/>
              <a:t> </a:t>
            </a:r>
            <a:r>
              <a:rPr lang="en-US" sz="2000" b="1" dirty="0" err="1"/>
              <a:t>đường</a:t>
            </a:r>
            <a:r>
              <a:rPr lang="en-US" sz="2000" b="1" dirty="0"/>
              <a:t> </a:t>
            </a:r>
            <a:r>
              <a:rPr lang="en-US" sz="2000" b="1" dirty="0" err="1"/>
              <a:t>thẳng</a:t>
            </a:r>
            <a:r>
              <a:rPr lang="en-US" sz="2000" b="1" dirty="0"/>
              <a:t> </a:t>
            </a:r>
            <a:r>
              <a:rPr lang="en-US" sz="2000" b="1" dirty="0" err="1"/>
              <a:t>cắt</a:t>
            </a:r>
            <a:r>
              <a:rPr lang="en-US" sz="2000" b="1" dirty="0"/>
              <a:t> </a:t>
            </a:r>
            <a:r>
              <a:rPr lang="en-US" sz="2000" b="1" dirty="0" err="1"/>
              <a:t>nhau</a:t>
            </a:r>
            <a:r>
              <a:rPr lang="en-US" sz="2000" b="1" dirty="0"/>
              <a:t> AD, AB</a:t>
            </a:r>
          </a:p>
        </p:txBody>
      </p:sp>
      <p:sp>
        <p:nvSpPr>
          <p:cNvPr id="12354" name="Rectangle 66"/>
          <p:cNvSpPr>
            <a:spLocks noChangeArrowheads="1"/>
          </p:cNvSpPr>
          <p:nvPr/>
        </p:nvSpPr>
        <p:spPr bwMode="auto">
          <a:xfrm>
            <a:off x="1042988" y="2781300"/>
            <a:ext cx="6337300" cy="574675"/>
          </a:xfrm>
          <a:prstGeom prst="rect">
            <a:avLst/>
          </a:prstGeom>
          <a:noFill/>
          <a:ln w="9525">
            <a:noFill/>
            <a:miter lim="800000"/>
            <a:headEnd/>
            <a:tailEnd/>
          </a:ln>
        </p:spPr>
        <p:txBody>
          <a:bodyPr wrap="none" anchor="ctr"/>
          <a:lstStyle/>
          <a:p>
            <a:pPr algn="ctr"/>
            <a:r>
              <a:rPr lang="en-US" sz="2000" b="1" dirty="0" err="1"/>
              <a:t>mặt</a:t>
            </a:r>
            <a:r>
              <a:rPr lang="en-US" sz="2000" b="1" dirty="0"/>
              <a:t> </a:t>
            </a:r>
            <a:r>
              <a:rPr lang="en-US" sz="2000" b="1" dirty="0" err="1"/>
              <a:t>phẳng</a:t>
            </a:r>
            <a:r>
              <a:rPr lang="en-US" sz="2000" b="1" dirty="0"/>
              <a:t> (A’B’C’D’) </a:t>
            </a:r>
            <a:r>
              <a:rPr lang="en-US" sz="2000" b="1" dirty="0" err="1"/>
              <a:t>chứa</a:t>
            </a:r>
            <a:r>
              <a:rPr lang="en-US" sz="2000" b="1" dirty="0"/>
              <a:t> </a:t>
            </a:r>
            <a:r>
              <a:rPr lang="en-US" sz="2000" b="1" dirty="0" err="1"/>
              <a:t>hai</a:t>
            </a:r>
            <a:r>
              <a:rPr lang="en-US" sz="2000" b="1" dirty="0"/>
              <a:t> </a:t>
            </a:r>
            <a:r>
              <a:rPr lang="en-US" sz="2000" b="1" dirty="0" err="1"/>
              <a:t>đường</a:t>
            </a:r>
            <a:r>
              <a:rPr lang="en-US" sz="2000" b="1" dirty="0"/>
              <a:t> </a:t>
            </a:r>
            <a:r>
              <a:rPr lang="en-US" sz="2000" b="1" dirty="0" err="1"/>
              <a:t>thẳng</a:t>
            </a:r>
            <a:r>
              <a:rPr lang="en-US" sz="2000" b="1" dirty="0"/>
              <a:t> </a:t>
            </a:r>
            <a:r>
              <a:rPr lang="en-US" sz="2000" b="1" dirty="0" err="1"/>
              <a:t>cắt</a:t>
            </a:r>
            <a:r>
              <a:rPr lang="en-US" sz="2000" b="1" dirty="0"/>
              <a:t> </a:t>
            </a:r>
            <a:r>
              <a:rPr lang="en-US" sz="2000" b="1" dirty="0" err="1"/>
              <a:t>nhau</a:t>
            </a:r>
            <a:r>
              <a:rPr lang="en-US" sz="2000" b="1" dirty="0"/>
              <a:t> A’D’, A’B’</a:t>
            </a:r>
          </a:p>
        </p:txBody>
      </p:sp>
      <p:sp>
        <p:nvSpPr>
          <p:cNvPr id="12355" name="Rectangle 67"/>
          <p:cNvSpPr>
            <a:spLocks noChangeArrowheads="1"/>
          </p:cNvSpPr>
          <p:nvPr/>
        </p:nvSpPr>
        <p:spPr bwMode="auto">
          <a:xfrm>
            <a:off x="971550" y="3213100"/>
            <a:ext cx="2736850" cy="574675"/>
          </a:xfrm>
          <a:prstGeom prst="rect">
            <a:avLst/>
          </a:prstGeom>
          <a:noFill/>
          <a:ln w="9525">
            <a:noFill/>
            <a:miter lim="800000"/>
            <a:headEnd/>
            <a:tailEnd/>
          </a:ln>
        </p:spPr>
        <p:txBody>
          <a:bodyPr wrap="none" anchor="ctr"/>
          <a:lstStyle/>
          <a:p>
            <a:pPr algn="ctr"/>
            <a:r>
              <a:rPr lang="en-US" sz="2000" b="1" dirty="0"/>
              <a:t>AD // A’D’ </a:t>
            </a:r>
            <a:r>
              <a:rPr lang="en-US" sz="2000" b="1" dirty="0" err="1"/>
              <a:t>và</a:t>
            </a:r>
            <a:r>
              <a:rPr lang="en-US" sz="2000" b="1" dirty="0"/>
              <a:t> AB // A’B’</a:t>
            </a:r>
          </a:p>
        </p:txBody>
      </p:sp>
      <p:sp>
        <p:nvSpPr>
          <p:cNvPr id="12356" name="Rectangle 68"/>
          <p:cNvSpPr>
            <a:spLocks noChangeArrowheads="1"/>
          </p:cNvSpPr>
          <p:nvPr/>
        </p:nvSpPr>
        <p:spPr bwMode="auto">
          <a:xfrm>
            <a:off x="323850" y="3644900"/>
            <a:ext cx="7416800" cy="574675"/>
          </a:xfrm>
          <a:prstGeom prst="rect">
            <a:avLst/>
          </a:prstGeom>
          <a:noFill/>
          <a:ln w="9525">
            <a:noFill/>
            <a:miter lim="800000"/>
            <a:headEnd/>
            <a:tailEnd/>
          </a:ln>
        </p:spPr>
        <p:txBody>
          <a:bodyPr wrap="none" anchor="ctr"/>
          <a:lstStyle/>
          <a:p>
            <a:pPr algn="ctr"/>
            <a:r>
              <a:rPr lang="en-US" sz="2000" b="1"/>
              <a:t>Ta nói m</a:t>
            </a:r>
            <a:r>
              <a:rPr lang="en-US" b="1"/>
              <a:t>ặt </a:t>
            </a:r>
            <a:r>
              <a:rPr lang="en-US" sz="2000" b="1"/>
              <a:t>ph</a:t>
            </a:r>
            <a:r>
              <a:rPr lang="en-US" b="1"/>
              <a:t>ẳng</a:t>
            </a:r>
            <a:r>
              <a:rPr lang="en-US" sz="2000" b="1"/>
              <a:t> (ABCD) song song v</a:t>
            </a:r>
            <a:r>
              <a:rPr lang="en-US" b="1"/>
              <a:t>ới mặt phẳng </a:t>
            </a:r>
            <a:r>
              <a:rPr lang="en-US" sz="2000" b="1"/>
              <a:t>(A’B’C’D’)</a:t>
            </a:r>
          </a:p>
        </p:txBody>
      </p:sp>
      <p:graphicFrame>
        <p:nvGraphicFramePr>
          <p:cNvPr id="5122" name="Object 69"/>
          <p:cNvGraphicFramePr>
            <a:graphicFrameLocks noChangeAspect="1"/>
          </p:cNvGraphicFramePr>
          <p:nvPr/>
        </p:nvGraphicFramePr>
        <p:xfrm>
          <a:off x="1993900" y="1435100"/>
          <a:ext cx="914400" cy="198438"/>
        </p:xfrm>
        <a:graphic>
          <a:graphicData uri="http://schemas.openxmlformats.org/presentationml/2006/ole">
            <p:oleObj spid="_x0000_s5122" name="Equation" r:id="rId4" imgW="914400" imgH="198720" progId="Equation.DSMT4">
              <p:embed/>
            </p:oleObj>
          </a:graphicData>
        </a:graphic>
      </p:graphicFrame>
      <p:sp>
        <p:nvSpPr>
          <p:cNvPr id="12358" name="Rectangle 70"/>
          <p:cNvSpPr>
            <a:spLocks noChangeArrowheads="1"/>
          </p:cNvSpPr>
          <p:nvPr/>
        </p:nvSpPr>
        <p:spPr bwMode="auto">
          <a:xfrm>
            <a:off x="323850" y="4076700"/>
            <a:ext cx="4248150" cy="574675"/>
          </a:xfrm>
          <a:prstGeom prst="rect">
            <a:avLst/>
          </a:prstGeom>
          <a:noFill/>
          <a:ln w="9525">
            <a:noFill/>
            <a:miter lim="800000"/>
            <a:headEnd/>
            <a:tailEnd/>
          </a:ln>
        </p:spPr>
        <p:txBody>
          <a:bodyPr wrap="none" anchor="ctr"/>
          <a:lstStyle/>
          <a:p>
            <a:pPr algn="ctr"/>
            <a:r>
              <a:rPr lang="en-US" sz="2000" b="1"/>
              <a:t>K</a:t>
            </a:r>
            <a:r>
              <a:rPr lang="en-US" b="1"/>
              <a:t>ý hiệu: mp</a:t>
            </a:r>
            <a:r>
              <a:rPr lang="en-US" sz="2000" b="1"/>
              <a:t>(ABCD) // mp(A’B’C’D’)</a:t>
            </a:r>
          </a:p>
        </p:txBody>
      </p:sp>
      <p:sp>
        <p:nvSpPr>
          <p:cNvPr id="12359" name="Rectangle 71"/>
          <p:cNvSpPr>
            <a:spLocks noChangeArrowheads="1"/>
          </p:cNvSpPr>
          <p:nvPr/>
        </p:nvSpPr>
        <p:spPr bwMode="auto">
          <a:xfrm>
            <a:off x="179388" y="4622800"/>
            <a:ext cx="576262" cy="606425"/>
          </a:xfrm>
          <a:prstGeom prst="rect">
            <a:avLst/>
          </a:prstGeom>
          <a:solidFill>
            <a:schemeClr val="tx1"/>
          </a:solidFill>
          <a:ln w="9525">
            <a:solidFill>
              <a:schemeClr val="tx1"/>
            </a:solidFill>
            <a:miter lim="800000"/>
            <a:headEnd/>
            <a:tailEnd/>
          </a:ln>
        </p:spPr>
        <p:txBody>
          <a:bodyPr wrap="none" anchor="ctr"/>
          <a:lstStyle/>
          <a:p>
            <a:pPr algn="ctr" eaLnBrk="0" hangingPunct="0"/>
            <a:r>
              <a:rPr lang="en-US" sz="2800" b="1">
                <a:solidFill>
                  <a:schemeClr val="bg1"/>
                </a:solidFill>
              </a:rPr>
              <a:t>?</a:t>
            </a:r>
            <a:endParaRPr lang="en-US" sz="2400"/>
          </a:p>
        </p:txBody>
      </p:sp>
      <p:sp>
        <p:nvSpPr>
          <p:cNvPr id="12360" name="Rectangle 72"/>
          <p:cNvSpPr>
            <a:spLocks noChangeArrowheads="1"/>
          </p:cNvSpPr>
          <p:nvPr/>
        </p:nvSpPr>
        <p:spPr bwMode="auto">
          <a:xfrm>
            <a:off x="827088" y="4767263"/>
            <a:ext cx="7200900" cy="431800"/>
          </a:xfrm>
          <a:prstGeom prst="rect">
            <a:avLst/>
          </a:prstGeom>
          <a:noFill/>
          <a:ln w="9525">
            <a:noFill/>
            <a:miter lim="800000"/>
            <a:headEnd/>
            <a:tailEnd/>
          </a:ln>
        </p:spPr>
        <p:txBody>
          <a:bodyPr wrap="none" anchor="ctr"/>
          <a:lstStyle/>
          <a:p>
            <a:r>
              <a:rPr lang="en-US" sz="2000" b="1">
                <a:solidFill>
                  <a:srgbClr val="343DEC"/>
                </a:solidFill>
              </a:rPr>
              <a:t>Tìm các cặp mặt phẳng song song khác</a:t>
            </a:r>
            <a:r>
              <a:rPr lang="en-US" sz="2000" b="1"/>
              <a:t> </a:t>
            </a:r>
            <a:r>
              <a:rPr lang="en-US" sz="2000" b="1">
                <a:solidFill>
                  <a:srgbClr val="343DEC"/>
                </a:solidFill>
              </a:rPr>
              <a:t>trên hình hộp chữ nhật</a:t>
            </a:r>
          </a:p>
        </p:txBody>
      </p:sp>
      <p:sp>
        <p:nvSpPr>
          <p:cNvPr id="12361" name="Rectangle 73"/>
          <p:cNvSpPr>
            <a:spLocks noChangeArrowheads="1"/>
          </p:cNvSpPr>
          <p:nvPr/>
        </p:nvSpPr>
        <p:spPr bwMode="auto">
          <a:xfrm>
            <a:off x="250825" y="5373688"/>
            <a:ext cx="7200900" cy="431800"/>
          </a:xfrm>
          <a:prstGeom prst="rect">
            <a:avLst/>
          </a:prstGeom>
          <a:noFill/>
          <a:ln w="9525">
            <a:noFill/>
            <a:miter lim="800000"/>
            <a:headEnd/>
            <a:tailEnd/>
          </a:ln>
        </p:spPr>
        <p:txBody>
          <a:bodyPr wrap="none" anchor="ctr"/>
          <a:lstStyle/>
          <a:p>
            <a:r>
              <a:rPr lang="en-US" sz="2000" b="1" dirty="0" err="1"/>
              <a:t>Trả</a:t>
            </a:r>
            <a:r>
              <a:rPr lang="en-US" sz="2000" b="1" dirty="0"/>
              <a:t> </a:t>
            </a:r>
            <a:r>
              <a:rPr lang="en-US" sz="2000" b="1" dirty="0" err="1"/>
              <a:t>lời</a:t>
            </a:r>
            <a:r>
              <a:rPr lang="en-US" sz="2000" b="1" dirty="0"/>
              <a:t>: </a:t>
            </a:r>
            <a:r>
              <a:rPr lang="en-US" sz="2000" b="1" dirty="0" err="1"/>
              <a:t>Các</a:t>
            </a:r>
            <a:r>
              <a:rPr lang="en-US" sz="2000" b="1" dirty="0"/>
              <a:t> </a:t>
            </a:r>
            <a:r>
              <a:rPr lang="en-US" sz="2000" b="1" dirty="0" err="1"/>
              <a:t>cặp</a:t>
            </a:r>
            <a:r>
              <a:rPr lang="en-US" sz="2000" b="1" dirty="0"/>
              <a:t> </a:t>
            </a:r>
            <a:r>
              <a:rPr lang="en-US" sz="2000" b="1" dirty="0" err="1"/>
              <a:t>mặt</a:t>
            </a:r>
            <a:r>
              <a:rPr lang="en-US" sz="2000" b="1" dirty="0"/>
              <a:t> </a:t>
            </a:r>
            <a:r>
              <a:rPr lang="en-US" sz="2000" b="1" dirty="0" err="1"/>
              <a:t>phẳng</a:t>
            </a:r>
            <a:r>
              <a:rPr lang="en-US" sz="2000" b="1" dirty="0"/>
              <a:t> song </a:t>
            </a:r>
            <a:r>
              <a:rPr lang="en-US" sz="2000" b="1" dirty="0" err="1"/>
              <a:t>song</a:t>
            </a:r>
            <a:r>
              <a:rPr lang="en-US" sz="2000" b="1" dirty="0"/>
              <a:t> </a:t>
            </a:r>
            <a:r>
              <a:rPr lang="en-US" sz="2000" b="1" dirty="0" err="1"/>
              <a:t>khác</a:t>
            </a:r>
            <a:r>
              <a:rPr lang="en-US" sz="2000" b="1" dirty="0"/>
              <a:t> </a:t>
            </a:r>
            <a:r>
              <a:rPr lang="en-US" sz="2000" b="1" dirty="0" err="1"/>
              <a:t>trên</a:t>
            </a:r>
            <a:r>
              <a:rPr lang="en-US" sz="2000" b="1" dirty="0"/>
              <a:t> </a:t>
            </a:r>
            <a:r>
              <a:rPr lang="en-US" sz="2000" b="1" dirty="0" err="1"/>
              <a:t>hình</a:t>
            </a:r>
            <a:r>
              <a:rPr lang="en-US" sz="2000" b="1" dirty="0"/>
              <a:t> </a:t>
            </a:r>
            <a:r>
              <a:rPr lang="en-US" sz="2000" b="1" dirty="0" err="1"/>
              <a:t>hộp</a:t>
            </a:r>
            <a:r>
              <a:rPr lang="en-US" sz="2000" b="1" dirty="0"/>
              <a:t> </a:t>
            </a:r>
            <a:r>
              <a:rPr lang="en-US" sz="2000" b="1" dirty="0" err="1"/>
              <a:t>chữ</a:t>
            </a:r>
            <a:r>
              <a:rPr lang="en-US" sz="2000" b="1" dirty="0"/>
              <a:t> </a:t>
            </a:r>
            <a:r>
              <a:rPr lang="en-US" sz="2000" b="1" dirty="0" err="1"/>
              <a:t>nhật</a:t>
            </a:r>
            <a:r>
              <a:rPr lang="en-US" sz="2000" b="1" dirty="0"/>
              <a:t> </a:t>
            </a:r>
            <a:r>
              <a:rPr lang="en-US" sz="2000" b="1" dirty="0" err="1"/>
              <a:t>là</a:t>
            </a:r>
            <a:r>
              <a:rPr lang="en-US" sz="2000" b="1" dirty="0"/>
              <a:t>: </a:t>
            </a:r>
          </a:p>
        </p:txBody>
      </p:sp>
      <p:sp>
        <p:nvSpPr>
          <p:cNvPr id="12362" name="Rectangle 74"/>
          <p:cNvSpPr>
            <a:spLocks noChangeArrowheads="1"/>
          </p:cNvSpPr>
          <p:nvPr/>
        </p:nvSpPr>
        <p:spPr bwMode="auto">
          <a:xfrm>
            <a:off x="1331913" y="5876925"/>
            <a:ext cx="7200900" cy="431800"/>
          </a:xfrm>
          <a:prstGeom prst="rect">
            <a:avLst/>
          </a:prstGeom>
          <a:noFill/>
          <a:ln w="9525">
            <a:noFill/>
            <a:miter lim="800000"/>
            <a:headEnd/>
            <a:tailEnd/>
          </a:ln>
        </p:spPr>
        <p:txBody>
          <a:bodyPr wrap="none" anchor="ctr"/>
          <a:lstStyle/>
          <a:p>
            <a:r>
              <a:rPr lang="en-US" sz="2000" b="1"/>
              <a:t>mp(ADD’A’) // mp(BCC’B’) và mp(ABB’A’) // mp(DCC’D’)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51"/>
                                        </p:tgtEl>
                                        <p:attrNameLst>
                                          <p:attrName>style.visibility</p:attrName>
                                        </p:attrNameLst>
                                      </p:cBhvr>
                                      <p:to>
                                        <p:strVal val="visible"/>
                                      </p:to>
                                    </p:set>
                                    <p:animEffect transition="in" filter="box(in)">
                                      <p:cBhvr>
                                        <p:cTn id="7" dur="500"/>
                                        <p:tgtEl>
                                          <p:spTgt spid="123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52"/>
                                        </p:tgtEl>
                                        <p:attrNameLst>
                                          <p:attrName>style.visibility</p:attrName>
                                        </p:attrNameLst>
                                      </p:cBhvr>
                                      <p:to>
                                        <p:strVal val="visible"/>
                                      </p:to>
                                    </p:set>
                                    <p:anim calcmode="lin" valueType="num">
                                      <p:cBhvr additive="base">
                                        <p:cTn id="17" dur="500" fill="hold"/>
                                        <p:tgtEl>
                                          <p:spTgt spid="12352"/>
                                        </p:tgtEl>
                                        <p:attrNameLst>
                                          <p:attrName>ppt_x</p:attrName>
                                        </p:attrNameLst>
                                      </p:cBhvr>
                                      <p:tavLst>
                                        <p:tav tm="0">
                                          <p:val>
                                            <p:strVal val="#ppt_x"/>
                                          </p:val>
                                        </p:tav>
                                        <p:tav tm="100000">
                                          <p:val>
                                            <p:strVal val="#ppt_x"/>
                                          </p:val>
                                        </p:tav>
                                      </p:tavLst>
                                    </p:anim>
                                    <p:anim calcmode="lin" valueType="num">
                                      <p:cBhvr additive="base">
                                        <p:cTn id="18" dur="500" fill="hold"/>
                                        <p:tgtEl>
                                          <p:spTgt spid="123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353"/>
                                        </p:tgtEl>
                                        <p:attrNameLst>
                                          <p:attrName>style.visibility</p:attrName>
                                        </p:attrNameLst>
                                      </p:cBhvr>
                                      <p:to>
                                        <p:strVal val="visible"/>
                                      </p:to>
                                    </p:set>
                                    <p:anim calcmode="lin" valueType="num">
                                      <p:cBhvr additive="base">
                                        <p:cTn id="23" dur="500" fill="hold"/>
                                        <p:tgtEl>
                                          <p:spTgt spid="12353"/>
                                        </p:tgtEl>
                                        <p:attrNameLst>
                                          <p:attrName>ppt_x</p:attrName>
                                        </p:attrNameLst>
                                      </p:cBhvr>
                                      <p:tavLst>
                                        <p:tav tm="0">
                                          <p:val>
                                            <p:strVal val="#ppt_x"/>
                                          </p:val>
                                        </p:tav>
                                        <p:tav tm="100000">
                                          <p:val>
                                            <p:strVal val="#ppt_x"/>
                                          </p:val>
                                        </p:tav>
                                      </p:tavLst>
                                    </p:anim>
                                    <p:anim calcmode="lin" valueType="num">
                                      <p:cBhvr additive="base">
                                        <p:cTn id="24" dur="500" fill="hold"/>
                                        <p:tgtEl>
                                          <p:spTgt spid="1235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354"/>
                                        </p:tgtEl>
                                        <p:attrNameLst>
                                          <p:attrName>style.visibility</p:attrName>
                                        </p:attrNameLst>
                                      </p:cBhvr>
                                      <p:to>
                                        <p:strVal val="visible"/>
                                      </p:to>
                                    </p:set>
                                    <p:anim calcmode="lin" valueType="num">
                                      <p:cBhvr additive="base">
                                        <p:cTn id="29" dur="500" fill="hold"/>
                                        <p:tgtEl>
                                          <p:spTgt spid="12354"/>
                                        </p:tgtEl>
                                        <p:attrNameLst>
                                          <p:attrName>ppt_x</p:attrName>
                                        </p:attrNameLst>
                                      </p:cBhvr>
                                      <p:tavLst>
                                        <p:tav tm="0">
                                          <p:val>
                                            <p:strVal val="#ppt_x"/>
                                          </p:val>
                                        </p:tav>
                                        <p:tav tm="100000">
                                          <p:val>
                                            <p:strVal val="#ppt_x"/>
                                          </p:val>
                                        </p:tav>
                                      </p:tavLst>
                                    </p:anim>
                                    <p:anim calcmode="lin" valueType="num">
                                      <p:cBhvr additive="base">
                                        <p:cTn id="30" dur="500" fill="hold"/>
                                        <p:tgtEl>
                                          <p:spTgt spid="1235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355"/>
                                        </p:tgtEl>
                                        <p:attrNameLst>
                                          <p:attrName>style.visibility</p:attrName>
                                        </p:attrNameLst>
                                      </p:cBhvr>
                                      <p:to>
                                        <p:strVal val="visible"/>
                                      </p:to>
                                    </p:set>
                                    <p:anim calcmode="lin" valueType="num">
                                      <p:cBhvr additive="base">
                                        <p:cTn id="35" dur="500" fill="hold"/>
                                        <p:tgtEl>
                                          <p:spTgt spid="12355"/>
                                        </p:tgtEl>
                                        <p:attrNameLst>
                                          <p:attrName>ppt_x</p:attrName>
                                        </p:attrNameLst>
                                      </p:cBhvr>
                                      <p:tavLst>
                                        <p:tav tm="0">
                                          <p:val>
                                            <p:strVal val="#ppt_x"/>
                                          </p:val>
                                        </p:tav>
                                        <p:tav tm="100000">
                                          <p:val>
                                            <p:strVal val="#ppt_x"/>
                                          </p:val>
                                        </p:tav>
                                      </p:tavLst>
                                    </p:anim>
                                    <p:anim calcmode="lin" valueType="num">
                                      <p:cBhvr additive="base">
                                        <p:cTn id="36" dur="500" fill="hold"/>
                                        <p:tgtEl>
                                          <p:spTgt spid="1235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356"/>
                                        </p:tgtEl>
                                        <p:attrNameLst>
                                          <p:attrName>style.visibility</p:attrName>
                                        </p:attrNameLst>
                                      </p:cBhvr>
                                      <p:to>
                                        <p:strVal val="visible"/>
                                      </p:to>
                                    </p:set>
                                    <p:anim calcmode="lin" valueType="num">
                                      <p:cBhvr additive="base">
                                        <p:cTn id="41" dur="500" fill="hold"/>
                                        <p:tgtEl>
                                          <p:spTgt spid="12356"/>
                                        </p:tgtEl>
                                        <p:attrNameLst>
                                          <p:attrName>ppt_x</p:attrName>
                                        </p:attrNameLst>
                                      </p:cBhvr>
                                      <p:tavLst>
                                        <p:tav tm="0">
                                          <p:val>
                                            <p:strVal val="#ppt_x"/>
                                          </p:val>
                                        </p:tav>
                                        <p:tav tm="100000">
                                          <p:val>
                                            <p:strVal val="#ppt_x"/>
                                          </p:val>
                                        </p:tav>
                                      </p:tavLst>
                                    </p:anim>
                                    <p:anim calcmode="lin" valueType="num">
                                      <p:cBhvr additive="base">
                                        <p:cTn id="42" dur="500" fill="hold"/>
                                        <p:tgtEl>
                                          <p:spTgt spid="1235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358"/>
                                        </p:tgtEl>
                                        <p:attrNameLst>
                                          <p:attrName>style.visibility</p:attrName>
                                        </p:attrNameLst>
                                      </p:cBhvr>
                                      <p:to>
                                        <p:strVal val="visible"/>
                                      </p:to>
                                    </p:set>
                                    <p:anim calcmode="lin" valueType="num">
                                      <p:cBhvr additive="base">
                                        <p:cTn id="47" dur="500" fill="hold"/>
                                        <p:tgtEl>
                                          <p:spTgt spid="12358"/>
                                        </p:tgtEl>
                                        <p:attrNameLst>
                                          <p:attrName>ppt_x</p:attrName>
                                        </p:attrNameLst>
                                      </p:cBhvr>
                                      <p:tavLst>
                                        <p:tav tm="0">
                                          <p:val>
                                            <p:strVal val="#ppt_x"/>
                                          </p:val>
                                        </p:tav>
                                        <p:tav tm="100000">
                                          <p:val>
                                            <p:strVal val="#ppt_x"/>
                                          </p:val>
                                        </p:tav>
                                      </p:tavLst>
                                    </p:anim>
                                    <p:anim calcmode="lin" valueType="num">
                                      <p:cBhvr additive="base">
                                        <p:cTn id="48" dur="500" fill="hold"/>
                                        <p:tgtEl>
                                          <p:spTgt spid="1235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12359"/>
                                        </p:tgtEl>
                                        <p:attrNameLst>
                                          <p:attrName>style.visibility</p:attrName>
                                        </p:attrNameLst>
                                      </p:cBhvr>
                                      <p:to>
                                        <p:strVal val="visible"/>
                                      </p:to>
                                    </p:set>
                                    <p:anim calcmode="lin" valueType="num">
                                      <p:cBhvr additive="base">
                                        <p:cTn id="53" dur="500" fill="hold"/>
                                        <p:tgtEl>
                                          <p:spTgt spid="12359"/>
                                        </p:tgtEl>
                                        <p:attrNameLst>
                                          <p:attrName>ppt_x</p:attrName>
                                        </p:attrNameLst>
                                      </p:cBhvr>
                                      <p:tavLst>
                                        <p:tav tm="0">
                                          <p:val>
                                            <p:strVal val="0-#ppt_w/2"/>
                                          </p:val>
                                        </p:tav>
                                        <p:tav tm="100000">
                                          <p:val>
                                            <p:strVal val="#ppt_x"/>
                                          </p:val>
                                        </p:tav>
                                      </p:tavLst>
                                    </p:anim>
                                    <p:anim calcmode="lin" valueType="num">
                                      <p:cBhvr additive="base">
                                        <p:cTn id="54" dur="500" fill="hold"/>
                                        <p:tgtEl>
                                          <p:spTgt spid="1235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2360"/>
                                        </p:tgtEl>
                                        <p:attrNameLst>
                                          <p:attrName>style.visibility</p:attrName>
                                        </p:attrNameLst>
                                      </p:cBhvr>
                                      <p:to>
                                        <p:strVal val="visible"/>
                                      </p:to>
                                    </p:set>
                                    <p:animEffect transition="in" filter="box(in)">
                                      <p:cBhvr>
                                        <p:cTn id="59" dur="500"/>
                                        <p:tgtEl>
                                          <p:spTgt spid="12360"/>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2361"/>
                                        </p:tgtEl>
                                        <p:attrNameLst>
                                          <p:attrName>style.visibility</p:attrName>
                                        </p:attrNameLst>
                                      </p:cBhvr>
                                      <p:to>
                                        <p:strVal val="visible"/>
                                      </p:to>
                                    </p:set>
                                    <p:animEffect transition="in" filter="box(in)">
                                      <p:cBhvr>
                                        <p:cTn id="64" dur="500"/>
                                        <p:tgtEl>
                                          <p:spTgt spid="12361"/>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12362"/>
                                        </p:tgtEl>
                                        <p:attrNameLst>
                                          <p:attrName>style.visibility</p:attrName>
                                        </p:attrNameLst>
                                      </p:cBhvr>
                                      <p:to>
                                        <p:strVal val="visible"/>
                                      </p:to>
                                    </p:set>
                                    <p:animEffect transition="in" filter="box(in)">
                                      <p:cBhvr>
                                        <p:cTn id="69" dur="500"/>
                                        <p:tgtEl>
                                          <p:spTgt spid="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1" grpId="0"/>
      <p:bldP spid="12352" grpId="0"/>
      <p:bldP spid="12353" grpId="0"/>
      <p:bldP spid="12354" grpId="0"/>
      <p:bldP spid="12355" grpId="0"/>
      <p:bldP spid="12356" grpId="0"/>
      <p:bldP spid="12358" grpId="0"/>
      <p:bldP spid="12359" grpId="0" animBg="1" autoUpdateAnimBg="0"/>
      <p:bldP spid="12360" grpId="0"/>
      <p:bldP spid="12361" grpId="0"/>
      <p:bldP spid="1236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4|1.5|5.4|0.8|1.2|0.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1306</Words>
  <Application>Microsoft Office PowerPoint</Application>
  <PresentationFormat>Trình chiếu trên màn hình (4:3)</PresentationFormat>
  <Paragraphs>314</Paragraphs>
  <Slides>15</Slides>
  <Notes>1</Notes>
  <HiddenSlides>0</HiddenSlides>
  <MMClips>0</MMClips>
  <ScaleCrop>false</ScaleCrop>
  <HeadingPairs>
    <vt:vector size="8" baseType="variant">
      <vt:variant>
        <vt:lpstr>Phông được dùng</vt:lpstr>
      </vt:variant>
      <vt:variant>
        <vt:i4>9</vt:i4>
      </vt:variant>
      <vt:variant>
        <vt:lpstr>Chủ đề</vt:lpstr>
      </vt:variant>
      <vt:variant>
        <vt:i4>1</vt:i4>
      </vt:variant>
      <vt:variant>
        <vt:lpstr>Hệ phục vụ nhúng OLE</vt:lpstr>
      </vt:variant>
      <vt:variant>
        <vt:i4>1</vt:i4>
      </vt:variant>
      <vt:variant>
        <vt:lpstr>Tiêu đề Bản chiếu</vt:lpstr>
      </vt:variant>
      <vt:variant>
        <vt:i4>15</vt:i4>
      </vt:variant>
    </vt:vector>
  </HeadingPairs>
  <TitlesOfParts>
    <vt:vector size="26" baseType="lpstr">
      <vt:lpstr>Arial</vt:lpstr>
      <vt:lpstr>Bodoni-PosterCompressed</vt:lpstr>
      <vt:lpstr>Imago-ExtraBold</vt:lpstr>
      <vt:lpstr>.VnTime</vt:lpstr>
      <vt:lpstr>Times New Roman</vt:lpstr>
      <vt:lpstr>Tahoma</vt:lpstr>
      <vt:lpstr>Arial Unicode MS</vt:lpstr>
      <vt:lpstr>Wingdings</vt:lpstr>
      <vt:lpstr>Symbol</vt:lpstr>
      <vt:lpstr>Default Design</vt:lpstr>
      <vt:lpstr>Equation</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 PHUONG DIEN</dc:creator>
  <cp:lastModifiedBy>ANHBA</cp:lastModifiedBy>
  <cp:revision>185</cp:revision>
  <dcterms:created xsi:type="dcterms:W3CDTF">2010-04-08T17:27:08Z</dcterms:created>
  <dcterms:modified xsi:type="dcterms:W3CDTF">2015-03-21T01:53:07Z</dcterms:modified>
</cp:coreProperties>
</file>