
<file path=[Content_Types].xml><?xml version="1.0" encoding="utf-8"?>
<Types xmlns="http://schemas.openxmlformats.org/package/2006/content-types">
  <Default Extension="bin" ContentType="application/vnd.openxmlformats-officedocument.oleObject"/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23" r:id="rId2"/>
    <p:sldId id="324" r:id="rId3"/>
    <p:sldId id="339" r:id="rId4"/>
    <p:sldId id="307" r:id="rId5"/>
    <p:sldId id="349" r:id="rId6"/>
    <p:sldId id="345" r:id="rId7"/>
    <p:sldId id="348" r:id="rId8"/>
    <p:sldId id="350" r:id="rId9"/>
    <p:sldId id="343" r:id="rId10"/>
    <p:sldId id="351" r:id="rId11"/>
    <p:sldId id="346" r:id="rId12"/>
    <p:sldId id="352" r:id="rId13"/>
    <p:sldId id="314" r:id="rId14"/>
    <p:sldId id="331" r:id="rId15"/>
    <p:sldId id="32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D76213"/>
    <a:srgbClr val="FAD706"/>
    <a:srgbClr val="F3B403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26" autoAdjust="0"/>
    <p:restoredTop sz="94660"/>
  </p:normalViewPr>
  <p:slideViewPr>
    <p:cSldViewPr snapToGrid="0">
      <p:cViewPr varScale="1">
        <p:scale>
          <a:sx n="77" d="100"/>
          <a:sy n="77" d="100"/>
        </p:scale>
        <p:origin x="110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18E3B-D6AC-450F-8AFB-B7E5F616EC0A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25041-0832-49BD-BF86-C8B042A6C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92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512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Phân</a:t>
            </a:r>
            <a:r>
              <a:rPr lang="en-US" baseline="0" dirty="0"/>
              <a:t> </a:t>
            </a:r>
            <a:r>
              <a:rPr lang="en-US" baseline="0" dirty="0" err="1"/>
              <a:t>tích</a:t>
            </a:r>
            <a:r>
              <a:rPr lang="en-US" baseline="0" dirty="0"/>
              <a:t> </a:t>
            </a:r>
            <a:r>
              <a:rPr lang="en-US" baseline="0" dirty="0" err="1"/>
              <a:t>cách</a:t>
            </a:r>
            <a:r>
              <a:rPr lang="en-US" baseline="0" dirty="0"/>
              <a:t> </a:t>
            </a:r>
            <a:r>
              <a:rPr lang="en-US" baseline="0" dirty="0" err="1"/>
              <a:t>lập</a:t>
            </a:r>
            <a:r>
              <a:rPr lang="en-US" baseline="0" dirty="0"/>
              <a:t> </a:t>
            </a:r>
            <a:r>
              <a:rPr lang="en-US" baseline="0" dirty="0" err="1"/>
              <a:t>bảng</a:t>
            </a:r>
            <a:r>
              <a:rPr lang="en-US" baseline="0" dirty="0"/>
              <a:t> =&gt; 3 </a:t>
            </a:r>
            <a:r>
              <a:rPr lang="en-US" baseline="0" dirty="0" err="1"/>
              <a:t>cột</a:t>
            </a:r>
            <a:r>
              <a:rPr lang="en-US" baseline="0" dirty="0"/>
              <a:t> </a:t>
            </a:r>
            <a:r>
              <a:rPr lang="en-US" baseline="0" dirty="0" err="1"/>
              <a:t>là</a:t>
            </a:r>
            <a:r>
              <a:rPr lang="en-US" baseline="0" dirty="0"/>
              <a:t> </a:t>
            </a:r>
            <a:r>
              <a:rPr lang="en-US" baseline="0" dirty="0" err="1"/>
              <a:t>Vận</a:t>
            </a:r>
            <a:r>
              <a:rPr lang="en-US" baseline="0" dirty="0"/>
              <a:t> </a:t>
            </a:r>
            <a:r>
              <a:rPr lang="en-US" baseline="0" dirty="0" err="1"/>
              <a:t>tốc</a:t>
            </a:r>
            <a:r>
              <a:rPr lang="en-US" baseline="0" dirty="0"/>
              <a:t>, </a:t>
            </a:r>
            <a:r>
              <a:rPr lang="en-US" baseline="0" dirty="0" err="1"/>
              <a:t>Thời</a:t>
            </a:r>
            <a:r>
              <a:rPr lang="en-US" baseline="0" dirty="0"/>
              <a:t> </a:t>
            </a:r>
            <a:r>
              <a:rPr lang="en-US" baseline="0" dirty="0" err="1"/>
              <a:t>gian</a:t>
            </a:r>
            <a:r>
              <a:rPr lang="en-US" baseline="0" dirty="0"/>
              <a:t>, </a:t>
            </a:r>
            <a:r>
              <a:rPr lang="en-US" baseline="0" dirty="0" err="1"/>
              <a:t>Quãng</a:t>
            </a:r>
            <a:r>
              <a:rPr lang="en-US" baseline="0" dirty="0"/>
              <a:t> </a:t>
            </a:r>
            <a:r>
              <a:rPr lang="en-US" baseline="0" dirty="0" err="1"/>
              <a:t>đường</a:t>
            </a:r>
            <a:r>
              <a:rPr lang="en-US" baseline="0" dirty="0"/>
              <a:t> + 2 </a:t>
            </a:r>
            <a:r>
              <a:rPr lang="en-US" baseline="0" dirty="0" err="1"/>
              <a:t>dòng</a:t>
            </a:r>
            <a:r>
              <a:rPr lang="en-US" baseline="0" dirty="0"/>
              <a:t>: </a:t>
            </a:r>
            <a:r>
              <a:rPr lang="en-US" baseline="0" dirty="0" err="1"/>
              <a:t>Xe</a:t>
            </a:r>
            <a:r>
              <a:rPr lang="en-US" baseline="0" dirty="0"/>
              <a:t> </a:t>
            </a:r>
            <a:r>
              <a:rPr lang="en-US" baseline="0" dirty="0" err="1"/>
              <a:t>máy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258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BỎ</a:t>
            </a:r>
            <a:r>
              <a:rPr lang="en-US" baseline="0" dirty="0"/>
              <a:t> ĐỀ BÀI =&gt;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4047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CÁC</a:t>
            </a:r>
            <a:r>
              <a:rPr lang="en-US" baseline="0" dirty="0"/>
              <a:t> EM THỬ VỀ NHÀ CHỌN CÁCH GỌI QUÃNG ĐƯỜNG LÀM ẨN =&gt; KHÓ KHĂN HƠN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03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ĐIỀN</a:t>
            </a:r>
            <a:r>
              <a:rPr lang="en-US" baseline="0" dirty="0"/>
              <a:t> CÁC DỮ LIỆU ĐÃ BIẾT VÀO BẢNG TRƯỚC (4 ô) =&gt; TỪ ĐÓ ĐIỀN CÁC Ô CÒN LẠI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5850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 BÀI</a:t>
            </a:r>
            <a:r>
              <a:rPr lang="en-US" baseline="0" dirty="0"/>
              <a:t> TOÁN VỪA QUA CHÚNG TA ĐÃ QUEN VỚI CĐ TRÊN ĐƯỜNG BỘ =&gt; CHUYỂN ĐỘNG TRÊN SÔNG NƯỚC.</a:t>
            </a:r>
          </a:p>
          <a:p>
            <a:r>
              <a:rPr lang="en-US" baseline="0" dirty="0"/>
              <a:t>CÓ GÌ KHÁC VỚI CÁC BÀI TOÁN TRÊN? =&gt; KHÁC VỀ VẬN TỐC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267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92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025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753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73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19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29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0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05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2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56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462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408A7-D690-41B6-BC9B-ECC20E5E4BF7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36BEE-7DBB-41E8-A7C9-35769BF47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0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0.bin"/><Relationship Id="rId18" Type="http://schemas.openxmlformats.org/officeDocument/2006/relationships/image" Target="../media/image63.wmf"/><Relationship Id="rId26" Type="http://schemas.openxmlformats.org/officeDocument/2006/relationships/image" Target="../media/image69.wmf"/><Relationship Id="rId39" Type="http://schemas.openxmlformats.org/officeDocument/2006/relationships/oleObject" Target="../embeddings/oleObject74.bin"/><Relationship Id="rId21" Type="http://schemas.openxmlformats.org/officeDocument/2006/relationships/oleObject" Target="../embeddings/oleObject65.bin"/><Relationship Id="rId34" Type="http://schemas.openxmlformats.org/officeDocument/2006/relationships/image" Target="../media/image73.wmf"/><Relationship Id="rId42" Type="http://schemas.openxmlformats.org/officeDocument/2006/relationships/image" Target="../media/image77.wmf"/><Relationship Id="rId7" Type="http://schemas.openxmlformats.org/officeDocument/2006/relationships/image" Target="../media/image58.wmf"/><Relationship Id="rId2" Type="http://schemas.openxmlformats.org/officeDocument/2006/relationships/oleObject" Target="../embeddings/oleObject54.bin"/><Relationship Id="rId16" Type="http://schemas.openxmlformats.org/officeDocument/2006/relationships/image" Target="../media/image62.wmf"/><Relationship Id="rId20" Type="http://schemas.openxmlformats.org/officeDocument/2006/relationships/image" Target="../media/image66.wmf"/><Relationship Id="rId29" Type="http://schemas.openxmlformats.org/officeDocument/2006/relationships/oleObject" Target="../embeddings/oleObject69.bin"/><Relationship Id="rId41" Type="http://schemas.openxmlformats.org/officeDocument/2006/relationships/oleObject" Target="../embeddings/oleObject7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60.wmf"/><Relationship Id="rId24" Type="http://schemas.openxmlformats.org/officeDocument/2006/relationships/image" Target="../media/image68.wmf"/><Relationship Id="rId32" Type="http://schemas.openxmlformats.org/officeDocument/2006/relationships/image" Target="../media/image72.wmf"/><Relationship Id="rId37" Type="http://schemas.openxmlformats.org/officeDocument/2006/relationships/oleObject" Target="../embeddings/oleObject73.bin"/><Relationship Id="rId40" Type="http://schemas.openxmlformats.org/officeDocument/2006/relationships/image" Target="../media/image76.wmf"/><Relationship Id="rId5" Type="http://schemas.openxmlformats.org/officeDocument/2006/relationships/image" Target="../media/image57.wmf"/><Relationship Id="rId15" Type="http://schemas.openxmlformats.org/officeDocument/2006/relationships/oleObject" Target="../embeddings/oleObject61.bin"/><Relationship Id="rId23" Type="http://schemas.openxmlformats.org/officeDocument/2006/relationships/oleObject" Target="../embeddings/oleObject66.bin"/><Relationship Id="rId28" Type="http://schemas.openxmlformats.org/officeDocument/2006/relationships/image" Target="../media/image70.wmf"/><Relationship Id="rId36" Type="http://schemas.openxmlformats.org/officeDocument/2006/relationships/image" Target="../media/image74.wmf"/><Relationship Id="rId10" Type="http://schemas.openxmlformats.org/officeDocument/2006/relationships/oleObject" Target="../embeddings/oleObject58.bin"/><Relationship Id="rId19" Type="http://schemas.openxmlformats.org/officeDocument/2006/relationships/oleObject" Target="../embeddings/oleObject64.bin"/><Relationship Id="rId31" Type="http://schemas.openxmlformats.org/officeDocument/2006/relationships/oleObject" Target="../embeddings/oleObject70.bin"/><Relationship Id="rId44" Type="http://schemas.openxmlformats.org/officeDocument/2006/relationships/image" Target="../media/image78.wmf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9.wmf"/><Relationship Id="rId14" Type="http://schemas.openxmlformats.org/officeDocument/2006/relationships/image" Target="../media/image61.wmf"/><Relationship Id="rId22" Type="http://schemas.openxmlformats.org/officeDocument/2006/relationships/image" Target="../media/image67.wmf"/><Relationship Id="rId27" Type="http://schemas.openxmlformats.org/officeDocument/2006/relationships/oleObject" Target="../embeddings/oleObject68.bin"/><Relationship Id="rId30" Type="http://schemas.openxmlformats.org/officeDocument/2006/relationships/image" Target="../media/image71.wmf"/><Relationship Id="rId35" Type="http://schemas.openxmlformats.org/officeDocument/2006/relationships/oleObject" Target="../embeddings/oleObject72.bin"/><Relationship Id="rId43" Type="http://schemas.openxmlformats.org/officeDocument/2006/relationships/oleObject" Target="../embeddings/oleObject76.bin"/><Relationship Id="rId8" Type="http://schemas.openxmlformats.org/officeDocument/2006/relationships/oleObject" Target="../embeddings/oleObject63.bin"/><Relationship Id="rId3" Type="http://schemas.openxmlformats.org/officeDocument/2006/relationships/image" Target="../media/image56.wmf"/><Relationship Id="rId12" Type="http://schemas.openxmlformats.org/officeDocument/2006/relationships/oleObject" Target="../embeddings/oleObject59.bin"/><Relationship Id="rId17" Type="http://schemas.openxmlformats.org/officeDocument/2006/relationships/oleObject" Target="../embeddings/oleObject62.bin"/><Relationship Id="rId25" Type="http://schemas.openxmlformats.org/officeDocument/2006/relationships/oleObject" Target="../embeddings/oleObject67.bin"/><Relationship Id="rId33" Type="http://schemas.openxmlformats.org/officeDocument/2006/relationships/oleObject" Target="../embeddings/oleObject71.bin"/><Relationship Id="rId38" Type="http://schemas.openxmlformats.org/officeDocument/2006/relationships/image" Target="../media/image7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82.bin"/><Relationship Id="rId18" Type="http://schemas.openxmlformats.org/officeDocument/2006/relationships/image" Target="../media/image87.png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3.wmf"/><Relationship Id="rId17" Type="http://schemas.openxmlformats.org/officeDocument/2006/relationships/image" Target="../media/image86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85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4.wmf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4.wmf"/><Relationship Id="rId18" Type="http://schemas.openxmlformats.org/officeDocument/2006/relationships/oleObject" Target="../embeddings/oleObject92.bin"/><Relationship Id="rId26" Type="http://schemas.openxmlformats.org/officeDocument/2006/relationships/oleObject" Target="../embeddings/oleObject96.bin"/><Relationship Id="rId3" Type="http://schemas.openxmlformats.org/officeDocument/2006/relationships/image" Target="../media/image79.wmf"/><Relationship Id="rId21" Type="http://schemas.openxmlformats.org/officeDocument/2006/relationships/image" Target="../media/image91.wmf"/><Relationship Id="rId34" Type="http://schemas.openxmlformats.org/officeDocument/2006/relationships/oleObject" Target="../embeddings/oleObject100.bin"/><Relationship Id="rId7" Type="http://schemas.openxmlformats.org/officeDocument/2006/relationships/image" Target="../media/image81.wmf"/><Relationship Id="rId12" Type="http://schemas.openxmlformats.org/officeDocument/2006/relationships/oleObject" Target="../embeddings/oleObject89.bin"/><Relationship Id="rId17" Type="http://schemas.openxmlformats.org/officeDocument/2006/relationships/image" Target="../media/image89.wmf"/><Relationship Id="rId25" Type="http://schemas.openxmlformats.org/officeDocument/2006/relationships/image" Target="../media/image93.wmf"/><Relationship Id="rId33" Type="http://schemas.openxmlformats.org/officeDocument/2006/relationships/image" Target="../media/image97.wmf"/><Relationship Id="rId2" Type="http://schemas.openxmlformats.org/officeDocument/2006/relationships/oleObject" Target="../embeddings/oleObject84.bin"/><Relationship Id="rId16" Type="http://schemas.openxmlformats.org/officeDocument/2006/relationships/oleObject" Target="../embeddings/oleObject91.bin"/><Relationship Id="rId20" Type="http://schemas.openxmlformats.org/officeDocument/2006/relationships/oleObject" Target="../embeddings/oleObject93.bin"/><Relationship Id="rId29" Type="http://schemas.openxmlformats.org/officeDocument/2006/relationships/image" Target="../media/image95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83.wmf"/><Relationship Id="rId24" Type="http://schemas.openxmlformats.org/officeDocument/2006/relationships/oleObject" Target="../embeddings/oleObject95.bin"/><Relationship Id="rId32" Type="http://schemas.openxmlformats.org/officeDocument/2006/relationships/oleObject" Target="../embeddings/oleObject99.bin"/><Relationship Id="rId5" Type="http://schemas.openxmlformats.org/officeDocument/2006/relationships/image" Target="../media/image80.wmf"/><Relationship Id="rId15" Type="http://schemas.openxmlformats.org/officeDocument/2006/relationships/image" Target="../media/image88.wmf"/><Relationship Id="rId23" Type="http://schemas.openxmlformats.org/officeDocument/2006/relationships/image" Target="../media/image92.wmf"/><Relationship Id="rId28" Type="http://schemas.openxmlformats.org/officeDocument/2006/relationships/oleObject" Target="../embeddings/oleObject97.bin"/><Relationship Id="rId10" Type="http://schemas.openxmlformats.org/officeDocument/2006/relationships/oleObject" Target="../embeddings/oleObject88.bin"/><Relationship Id="rId19" Type="http://schemas.openxmlformats.org/officeDocument/2006/relationships/image" Target="../media/image90.wmf"/><Relationship Id="rId31" Type="http://schemas.openxmlformats.org/officeDocument/2006/relationships/image" Target="../media/image96.wmf"/><Relationship Id="rId4" Type="http://schemas.openxmlformats.org/officeDocument/2006/relationships/oleObject" Target="../embeddings/oleObject85.bin"/><Relationship Id="rId9" Type="http://schemas.openxmlformats.org/officeDocument/2006/relationships/image" Target="../media/image82.wmf"/><Relationship Id="rId14" Type="http://schemas.openxmlformats.org/officeDocument/2006/relationships/oleObject" Target="../embeddings/oleObject90.bin"/><Relationship Id="rId22" Type="http://schemas.openxmlformats.org/officeDocument/2006/relationships/oleObject" Target="../embeddings/oleObject94.bin"/><Relationship Id="rId27" Type="http://schemas.openxmlformats.org/officeDocument/2006/relationships/image" Target="../media/image94.wmf"/><Relationship Id="rId30" Type="http://schemas.openxmlformats.org/officeDocument/2006/relationships/oleObject" Target="../embeddings/oleObject98.bin"/><Relationship Id="rId35" Type="http://schemas.openxmlformats.org/officeDocument/2006/relationships/image" Target="../media/image98.wmf"/><Relationship Id="rId8" Type="http://schemas.openxmlformats.org/officeDocument/2006/relationships/oleObject" Target="../embeddings/oleObject87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8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5.png"/><Relationship Id="rId18" Type="http://schemas.openxmlformats.org/officeDocument/2006/relationships/oleObject" Target="../embeddings/oleObject15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17" Type="http://schemas.openxmlformats.org/officeDocument/2006/relationships/image" Target="../media/image18.wmf"/><Relationship Id="rId2" Type="http://schemas.openxmlformats.org/officeDocument/2006/relationships/notesSlide" Target="../notesSlides/notesSlide2.xml"/><Relationship Id="rId16" Type="http://schemas.openxmlformats.org/officeDocument/2006/relationships/oleObject" Target="../embeddings/oleObject14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image" Target="../media/image17.png"/><Relationship Id="rId10" Type="http://schemas.openxmlformats.org/officeDocument/2006/relationships/image" Target="../media/image13.wmf"/><Relationship Id="rId19" Type="http://schemas.openxmlformats.org/officeDocument/2006/relationships/image" Target="../media/image19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9.wmf"/><Relationship Id="rId18" Type="http://schemas.openxmlformats.org/officeDocument/2006/relationships/oleObject" Target="../embeddings/oleObject20.bin"/><Relationship Id="rId26" Type="http://schemas.openxmlformats.org/officeDocument/2006/relationships/oleObject" Target="../embeddings/oleObject24.bin"/><Relationship Id="rId3" Type="http://schemas.openxmlformats.org/officeDocument/2006/relationships/image" Target="../media/image11.wmf"/><Relationship Id="rId21" Type="http://schemas.openxmlformats.org/officeDocument/2006/relationships/image" Target="../media/image23.wmf"/><Relationship Id="rId34" Type="http://schemas.openxmlformats.org/officeDocument/2006/relationships/oleObject" Target="../embeddings/oleObject28.bin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21.wmf"/><Relationship Id="rId25" Type="http://schemas.openxmlformats.org/officeDocument/2006/relationships/image" Target="../media/image25.wmf"/><Relationship Id="rId33" Type="http://schemas.openxmlformats.org/officeDocument/2006/relationships/image" Target="../media/image29.wmf"/><Relationship Id="rId2" Type="http://schemas.openxmlformats.org/officeDocument/2006/relationships/oleObject" Target="../embeddings/oleObject10.bin"/><Relationship Id="rId16" Type="http://schemas.openxmlformats.org/officeDocument/2006/relationships/oleObject" Target="../embeddings/oleObject19.bin"/><Relationship Id="rId20" Type="http://schemas.openxmlformats.org/officeDocument/2006/relationships/oleObject" Target="../embeddings/oleObject21.bin"/><Relationship Id="rId29" Type="http://schemas.openxmlformats.org/officeDocument/2006/relationships/image" Target="../media/image27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8.wmf"/><Relationship Id="rId24" Type="http://schemas.openxmlformats.org/officeDocument/2006/relationships/oleObject" Target="../embeddings/oleObject23.bin"/><Relationship Id="rId32" Type="http://schemas.openxmlformats.org/officeDocument/2006/relationships/oleObject" Target="../embeddings/oleObject27.bin"/><Relationship Id="rId5" Type="http://schemas.openxmlformats.org/officeDocument/2006/relationships/image" Target="../media/image12.wmf"/><Relationship Id="rId15" Type="http://schemas.openxmlformats.org/officeDocument/2006/relationships/image" Target="../media/image20.wmf"/><Relationship Id="rId23" Type="http://schemas.openxmlformats.org/officeDocument/2006/relationships/image" Target="../media/image24.wmf"/><Relationship Id="rId28" Type="http://schemas.openxmlformats.org/officeDocument/2006/relationships/oleObject" Target="../embeddings/oleObject25.bin"/><Relationship Id="rId10" Type="http://schemas.openxmlformats.org/officeDocument/2006/relationships/oleObject" Target="../embeddings/oleObject16.bin"/><Relationship Id="rId19" Type="http://schemas.openxmlformats.org/officeDocument/2006/relationships/image" Target="../media/image22.wmf"/><Relationship Id="rId31" Type="http://schemas.openxmlformats.org/officeDocument/2006/relationships/image" Target="../media/image28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18.bin"/><Relationship Id="rId22" Type="http://schemas.openxmlformats.org/officeDocument/2006/relationships/oleObject" Target="../embeddings/oleObject22.bin"/><Relationship Id="rId27" Type="http://schemas.openxmlformats.org/officeDocument/2006/relationships/image" Target="../media/image26.wmf"/><Relationship Id="rId30" Type="http://schemas.openxmlformats.org/officeDocument/2006/relationships/oleObject" Target="../embeddings/oleObject26.bin"/><Relationship Id="rId35" Type="http://schemas.openxmlformats.org/officeDocument/2006/relationships/image" Target="../media/image30.wmf"/><Relationship Id="rId8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34.bin"/><Relationship Id="rId18" Type="http://schemas.openxmlformats.org/officeDocument/2006/relationships/image" Target="../media/image34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36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3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14.wmf"/><Relationship Id="rId19" Type="http://schemas.openxmlformats.org/officeDocument/2006/relationships/image" Target="../media/image35.png"/><Relationship Id="rId4" Type="http://schemas.openxmlformats.org/officeDocument/2006/relationships/image" Target="../media/image11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4.png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0.wmf"/><Relationship Id="rId17" Type="http://schemas.openxmlformats.org/officeDocument/2006/relationships/image" Target="../media/image43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4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39.wmf"/><Relationship Id="rId19" Type="http://schemas.openxmlformats.org/officeDocument/2006/relationships/image" Target="../media/image45.jfi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0.wmf"/><Relationship Id="rId18" Type="http://schemas.openxmlformats.org/officeDocument/2006/relationships/oleObject" Target="../embeddings/oleObject46.bin"/><Relationship Id="rId26" Type="http://schemas.openxmlformats.org/officeDocument/2006/relationships/oleObject" Target="../embeddings/oleObject50.bin"/><Relationship Id="rId3" Type="http://schemas.openxmlformats.org/officeDocument/2006/relationships/image" Target="../media/image46.wmf"/><Relationship Id="rId21" Type="http://schemas.openxmlformats.org/officeDocument/2006/relationships/image" Target="../media/image49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47.wmf"/><Relationship Id="rId25" Type="http://schemas.openxmlformats.org/officeDocument/2006/relationships/image" Target="../media/image51.wmf"/><Relationship Id="rId2" Type="http://schemas.openxmlformats.org/officeDocument/2006/relationships/oleObject" Target="../embeddings/oleObject44.bin"/><Relationship Id="rId16" Type="http://schemas.openxmlformats.org/officeDocument/2006/relationships/oleObject" Target="../embeddings/oleObject45.bin"/><Relationship Id="rId20" Type="http://schemas.openxmlformats.org/officeDocument/2006/relationships/oleObject" Target="../embeddings/oleObject47.bin"/><Relationship Id="rId29" Type="http://schemas.openxmlformats.org/officeDocument/2006/relationships/image" Target="../media/image53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39.wmf"/><Relationship Id="rId24" Type="http://schemas.openxmlformats.org/officeDocument/2006/relationships/oleObject" Target="../embeddings/oleObject49.bin"/><Relationship Id="rId5" Type="http://schemas.openxmlformats.org/officeDocument/2006/relationships/image" Target="../media/image36.wmf"/><Relationship Id="rId15" Type="http://schemas.openxmlformats.org/officeDocument/2006/relationships/image" Target="../media/image41.wmf"/><Relationship Id="rId23" Type="http://schemas.openxmlformats.org/officeDocument/2006/relationships/image" Target="../media/image50.wmf"/><Relationship Id="rId28" Type="http://schemas.openxmlformats.org/officeDocument/2006/relationships/oleObject" Target="../embeddings/oleObject51.bin"/><Relationship Id="rId10" Type="http://schemas.openxmlformats.org/officeDocument/2006/relationships/oleObject" Target="../embeddings/oleObject40.bin"/><Relationship Id="rId19" Type="http://schemas.openxmlformats.org/officeDocument/2006/relationships/image" Target="../media/image48.wmf"/><Relationship Id="rId31" Type="http://schemas.openxmlformats.org/officeDocument/2006/relationships/image" Target="../media/image54.wmf"/><Relationship Id="rId4" Type="http://schemas.openxmlformats.org/officeDocument/2006/relationships/oleObject" Target="../embeddings/oleObject37.bin"/><Relationship Id="rId9" Type="http://schemas.openxmlformats.org/officeDocument/2006/relationships/image" Target="../media/image38.wmf"/><Relationship Id="rId14" Type="http://schemas.openxmlformats.org/officeDocument/2006/relationships/oleObject" Target="../embeddings/oleObject42.bin"/><Relationship Id="rId22" Type="http://schemas.openxmlformats.org/officeDocument/2006/relationships/oleObject" Target="../embeddings/oleObject48.bin"/><Relationship Id="rId27" Type="http://schemas.openxmlformats.org/officeDocument/2006/relationships/image" Target="../media/image52.wmf"/><Relationship Id="rId30" Type="http://schemas.openxmlformats.org/officeDocument/2006/relationships/oleObject" Target="../embeddings/oleObject5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58.bin"/><Relationship Id="rId18" Type="http://schemas.openxmlformats.org/officeDocument/2006/relationships/oleObject" Target="../embeddings/oleObject61.bin"/><Relationship Id="rId3" Type="http://schemas.openxmlformats.org/officeDocument/2006/relationships/oleObject" Target="../embeddings/oleObject53.bin"/><Relationship Id="rId21" Type="http://schemas.openxmlformats.org/officeDocument/2006/relationships/image" Target="../media/image63.wmf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9.wmf"/><Relationship Id="rId17" Type="http://schemas.openxmlformats.org/officeDocument/2006/relationships/image" Target="../media/image61.wmf"/><Relationship Id="rId2" Type="http://schemas.openxmlformats.org/officeDocument/2006/relationships/notesSlide" Target="../notesSlides/notesSlide5.xml"/><Relationship Id="rId16" Type="http://schemas.openxmlformats.org/officeDocument/2006/relationships/oleObject" Target="../embeddings/oleObject60.bin"/><Relationship Id="rId20" Type="http://schemas.openxmlformats.org/officeDocument/2006/relationships/oleObject" Target="../embeddings/oleObject62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57.bin"/><Relationship Id="rId24" Type="http://schemas.openxmlformats.org/officeDocument/2006/relationships/image" Target="../media/image65.png"/><Relationship Id="rId5" Type="http://schemas.openxmlformats.org/officeDocument/2006/relationships/oleObject" Target="../embeddings/oleObject54.bin"/><Relationship Id="rId15" Type="http://schemas.openxmlformats.org/officeDocument/2006/relationships/oleObject" Target="../embeddings/oleObject59.bin"/><Relationship Id="rId23" Type="http://schemas.openxmlformats.org/officeDocument/2006/relationships/image" Target="../media/image45.jfif"/><Relationship Id="rId10" Type="http://schemas.openxmlformats.org/officeDocument/2006/relationships/image" Target="../media/image58.wmf"/><Relationship Id="rId19" Type="http://schemas.openxmlformats.org/officeDocument/2006/relationships/image" Target="../media/image62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60.wmf"/><Relationship Id="rId22" Type="http://schemas.openxmlformats.org/officeDocument/2006/relationships/image" Target="../media/image6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540817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CHƯƠNG TRÌNH DẠY HỌC TRÊN TRUYỀN HÌNH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4685495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MÔN TOÁN 8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435" y="225083"/>
            <a:ext cx="2837131" cy="2837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680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flipH="1">
            <a:off x="5677988" y="-16651"/>
            <a:ext cx="1" cy="6810411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930226" y="233095"/>
            <a:ext cx="1512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58808" y="286934"/>
            <a:ext cx="494387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4.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lái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dự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48km/h.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ấy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ô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bị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hỏa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chắn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Do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kịp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tăng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thêm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6km/h.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AB.</a:t>
            </a:r>
          </a:p>
        </p:txBody>
      </p:sp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3167227"/>
              </p:ext>
            </p:extLst>
          </p:nvPr>
        </p:nvGraphicFramePr>
        <p:xfrm>
          <a:off x="585787" y="3248322"/>
          <a:ext cx="4953803" cy="3327675"/>
        </p:xfrm>
        <a:graphic>
          <a:graphicData uri="http://schemas.openxmlformats.org/drawingml/2006/table">
            <a:tbl>
              <a:tblPr firstRow="1" bandRow="1">
                <a:solidFill>
                  <a:schemeClr val="tx1"/>
                </a:solidFill>
                <a:tableStyleId>{5C22544A-7EE6-4342-B048-85BDC9FD1C3A}</a:tableStyleId>
              </a:tblPr>
              <a:tblGrid>
                <a:gridCol w="871538">
                  <a:extLst>
                    <a:ext uri="{9D8B030D-6E8A-4147-A177-3AD203B41FA5}">
                      <a16:colId xmlns:a16="http://schemas.microsoft.com/office/drawing/2014/main" val="2120906381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1871449136"/>
                    </a:ext>
                  </a:extLst>
                </a:gridCol>
                <a:gridCol w="1019651">
                  <a:extLst>
                    <a:ext uri="{9D8B030D-6E8A-4147-A177-3AD203B41FA5}">
                      <a16:colId xmlns:a16="http://schemas.microsoft.com/office/drawing/2014/main" val="3052177772"/>
                    </a:ext>
                  </a:extLst>
                </a:gridCol>
                <a:gridCol w="1213203">
                  <a:extLst>
                    <a:ext uri="{9D8B030D-6E8A-4147-A177-3AD203B41FA5}">
                      <a16:colId xmlns:a16="http://schemas.microsoft.com/office/drawing/2014/main" val="3442042141"/>
                    </a:ext>
                  </a:extLst>
                </a:gridCol>
                <a:gridCol w="1049311">
                  <a:extLst>
                    <a:ext uri="{9D8B030D-6E8A-4147-A177-3AD203B41FA5}">
                      <a16:colId xmlns:a16="http://schemas.microsoft.com/office/drawing/2014/main" val="1787291751"/>
                    </a:ext>
                  </a:extLst>
                </a:gridCol>
              </a:tblGrid>
              <a:tr h="1089662">
                <a:tc gridSpan="2"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vi-VN" sz="26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Vận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tốc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(km/h)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Quãng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endParaRPr lang="en-US" sz="2000" b="1" i="0" baseline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(km)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(h)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732244"/>
                  </a:ext>
                </a:extLst>
              </a:tr>
              <a:tr h="755499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Dự</a:t>
                      </a:r>
                      <a:r>
                        <a:rPr lang="en-US" sz="20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định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0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025995"/>
                  </a:ext>
                </a:extLst>
              </a:tr>
              <a:tr h="741257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Thực</a:t>
                      </a:r>
                      <a:r>
                        <a:rPr lang="en-US" sz="20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tế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0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0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202195"/>
                  </a:ext>
                </a:extLst>
              </a:tr>
              <a:tr h="741257">
                <a:tc vMerge="1">
                  <a:txBody>
                    <a:bodyPr/>
                    <a:lstStyle/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BC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0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0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417774"/>
                  </a:ext>
                </a:extLst>
              </a:tr>
            </a:tbl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0246492"/>
              </p:ext>
            </p:extLst>
          </p:nvPr>
        </p:nvGraphicFramePr>
        <p:xfrm>
          <a:off x="2460529" y="4486903"/>
          <a:ext cx="429211" cy="34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040" imgH="164880" progId="Equation.DSMT4">
                  <p:embed/>
                </p:oleObj>
              </mc:Choice>
              <mc:Fallback>
                <p:oleObj name="Equation" r:id="rId2" imgW="203040" imgH="1648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60529" y="4486903"/>
                        <a:ext cx="429211" cy="34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026191"/>
              </p:ext>
            </p:extLst>
          </p:nvPr>
        </p:nvGraphicFramePr>
        <p:xfrm>
          <a:off x="3443194" y="6049221"/>
          <a:ext cx="976833" cy="362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240" imgH="164880" progId="Equation.DSMT4">
                  <p:embed/>
                </p:oleObj>
              </mc:Choice>
              <mc:Fallback>
                <p:oleObj name="Equation" r:id="rId4" imgW="444240" imgH="16488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43194" y="6049221"/>
                        <a:ext cx="976833" cy="3628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138361"/>
              </p:ext>
            </p:extLst>
          </p:nvPr>
        </p:nvGraphicFramePr>
        <p:xfrm>
          <a:off x="2459944" y="5307812"/>
          <a:ext cx="429211" cy="34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040" imgH="164880" progId="Equation.DSMT4">
                  <p:embed/>
                </p:oleObj>
              </mc:Choice>
              <mc:Fallback>
                <p:oleObj name="Equation" r:id="rId6" imgW="203040" imgH="1648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59944" y="5307812"/>
                        <a:ext cx="429211" cy="34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3184785"/>
              </p:ext>
            </p:extLst>
          </p:nvPr>
        </p:nvGraphicFramePr>
        <p:xfrm>
          <a:off x="2459945" y="6062868"/>
          <a:ext cx="428625" cy="349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459945" y="6062868"/>
                        <a:ext cx="428625" cy="3492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5363340"/>
              </p:ext>
            </p:extLst>
          </p:nvPr>
        </p:nvGraphicFramePr>
        <p:xfrm>
          <a:off x="3692045" y="4567742"/>
          <a:ext cx="268288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720" imgH="126720" progId="Equation.DSMT4">
                  <p:embed/>
                </p:oleObj>
              </mc:Choice>
              <mc:Fallback>
                <p:oleObj name="Equation" r:id="rId10" imgW="126720" imgH="12672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692045" y="4567742"/>
                        <a:ext cx="268288" cy="268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282918"/>
              </p:ext>
            </p:extLst>
          </p:nvPr>
        </p:nvGraphicFramePr>
        <p:xfrm>
          <a:off x="3625275" y="5344957"/>
          <a:ext cx="416019" cy="3377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040" imgH="164880" progId="Equation.DSMT4">
                  <p:embed/>
                </p:oleObj>
              </mc:Choice>
              <mc:Fallback>
                <p:oleObj name="Equation" r:id="rId12" imgW="203040" imgH="16488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625275" y="5344957"/>
                        <a:ext cx="416019" cy="3377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4370308"/>
              </p:ext>
            </p:extLst>
          </p:nvPr>
        </p:nvGraphicFramePr>
        <p:xfrm>
          <a:off x="4906030" y="5333435"/>
          <a:ext cx="214313" cy="349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1520" imgH="164880" progId="Equation.DSMT4">
                  <p:embed/>
                </p:oleObj>
              </mc:Choice>
              <mc:Fallback>
                <p:oleObj name="Equation" r:id="rId13" imgW="101520" imgH="16488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906030" y="5333435"/>
                        <a:ext cx="214313" cy="3492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0155817"/>
              </p:ext>
            </p:extLst>
          </p:nvPr>
        </p:nvGraphicFramePr>
        <p:xfrm>
          <a:off x="4789627" y="4262587"/>
          <a:ext cx="421110" cy="774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28600" imgH="419040" progId="Equation.DSMT4">
                  <p:embed/>
                </p:oleObj>
              </mc:Choice>
              <mc:Fallback>
                <p:oleObj name="Equation" r:id="rId15" imgW="228600" imgH="41904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789627" y="4262587"/>
                        <a:ext cx="421110" cy="7743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6727975"/>
              </p:ext>
            </p:extLst>
          </p:nvPr>
        </p:nvGraphicFramePr>
        <p:xfrm>
          <a:off x="4639762" y="5834675"/>
          <a:ext cx="828851" cy="741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69800" imgH="419040" progId="Equation.DSMT4">
                  <p:embed/>
                </p:oleObj>
              </mc:Choice>
              <mc:Fallback>
                <p:oleObj name="Equation" r:id="rId17" imgW="469800" imgH="41904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639762" y="5834675"/>
                        <a:ext cx="828851" cy="7413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5702319" y="628792"/>
            <a:ext cx="41405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 </a:t>
            </a:r>
          </a:p>
          <a:p>
            <a:pPr algn="just"/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(km) (ĐK:              ).</a:t>
            </a:r>
          </a:p>
        </p:txBody>
      </p:sp>
      <p:graphicFrame>
        <p:nvGraphicFramePr>
          <p:cNvPr id="56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9052829"/>
              </p:ext>
            </p:extLst>
          </p:nvPr>
        </p:nvGraphicFramePr>
        <p:xfrm>
          <a:off x="7634602" y="983031"/>
          <a:ext cx="795026" cy="2869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57200" imgH="164880" progId="Equation.DSMT4">
                  <p:embed/>
                </p:oleObj>
              </mc:Choice>
              <mc:Fallback>
                <p:oleObj name="Equation" r:id="rId19" imgW="457200" imgH="16488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7634602" y="983031"/>
                        <a:ext cx="795026" cy="2869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886841"/>
              </p:ext>
            </p:extLst>
          </p:nvPr>
        </p:nvGraphicFramePr>
        <p:xfrm>
          <a:off x="6084082" y="989083"/>
          <a:ext cx="309515" cy="3095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6720" imgH="126720" progId="Equation.DSMT4">
                  <p:embed/>
                </p:oleObj>
              </mc:Choice>
              <mc:Fallback>
                <p:oleObj name="Equation" r:id="rId21" imgW="126720" imgH="12672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084082" y="989083"/>
                        <a:ext cx="309515" cy="3095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5677987" y="1266133"/>
            <a:ext cx="4140571" cy="850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  <a:spcBef>
                <a:spcPts val="600"/>
              </a:spcBef>
            </a:pPr>
            <a:r>
              <a:rPr lang="en-US" sz="2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dự</a:t>
            </a:r>
            <a:r>
              <a:rPr lang="en-US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(h). </a:t>
            </a:r>
          </a:p>
        </p:txBody>
      </p:sp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9017881"/>
              </p:ext>
            </p:extLst>
          </p:nvPr>
        </p:nvGraphicFramePr>
        <p:xfrm>
          <a:off x="8163584" y="1529085"/>
          <a:ext cx="422784" cy="7732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28600" imgH="419040" progId="Equation.DSMT4">
                  <p:embed/>
                </p:oleObj>
              </mc:Choice>
              <mc:Fallback>
                <p:oleObj name="Equation" r:id="rId23" imgW="228600" imgH="41904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8163584" y="1529085"/>
                        <a:ext cx="422784" cy="7732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5677986" y="2248389"/>
            <a:ext cx="52662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spc="-2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000" b="1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tế</a:t>
            </a:r>
            <a:r>
              <a:rPr lang="en-US" sz="2000" b="1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spc="-2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000" b="1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000" b="1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2000" b="1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spc="-2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000" b="1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000" b="1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000" b="1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000" b="1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000" b="1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000" b="1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48km/h </a:t>
            </a:r>
            <a:r>
              <a:rPr lang="en-US" sz="2000" b="1" spc="-2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000" b="1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000" b="1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b="1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2000" b="1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000" b="1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US" sz="2000" b="1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          (km)</a:t>
            </a:r>
          </a:p>
        </p:txBody>
      </p:sp>
      <p:graphicFrame>
        <p:nvGraphicFramePr>
          <p:cNvPr id="61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5225189"/>
              </p:ext>
            </p:extLst>
          </p:nvPr>
        </p:nvGraphicFramePr>
        <p:xfrm>
          <a:off x="7634544" y="2894650"/>
          <a:ext cx="2435657" cy="355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130040" imgH="164880" progId="Equation.DSMT4">
                  <p:embed/>
                </p:oleObj>
              </mc:Choice>
              <mc:Fallback>
                <p:oleObj name="Equation" r:id="rId25" imgW="1130040" imgH="1648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7634544" y="2894650"/>
                        <a:ext cx="2435657" cy="3555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TextBox 61"/>
          <p:cNvSpPr txBox="1"/>
          <p:nvPr/>
        </p:nvSpPr>
        <p:spPr>
          <a:xfrm>
            <a:off x="5677987" y="3248323"/>
            <a:ext cx="5439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	            (km/h).</a:t>
            </a:r>
          </a:p>
        </p:txBody>
      </p:sp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2571621"/>
              </p:ext>
            </p:extLst>
          </p:nvPr>
        </p:nvGraphicFramePr>
        <p:xfrm>
          <a:off x="6887054" y="3681173"/>
          <a:ext cx="1485422" cy="3217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761760" imgH="164880" progId="Equation.DSMT4">
                  <p:embed/>
                </p:oleObj>
              </mc:Choice>
              <mc:Fallback>
                <p:oleObj name="Equation" r:id="rId27" imgW="761760" imgH="164880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887054" y="3681173"/>
                        <a:ext cx="1485422" cy="3217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TextBox 63"/>
          <p:cNvSpPr txBox="1"/>
          <p:nvPr/>
        </p:nvSpPr>
        <p:spPr>
          <a:xfrm>
            <a:off x="5653655" y="3895467"/>
            <a:ext cx="52905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 	    (h).</a:t>
            </a:r>
          </a:p>
        </p:txBody>
      </p:sp>
      <p:graphicFrame>
        <p:nvGraphicFramePr>
          <p:cNvPr id="65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5324281"/>
              </p:ext>
            </p:extLst>
          </p:nvPr>
        </p:nvGraphicFramePr>
        <p:xfrm>
          <a:off x="8566628" y="4267750"/>
          <a:ext cx="935087" cy="831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69800" imgH="419040" progId="Equation.DSMT4">
                  <p:embed/>
                </p:oleObj>
              </mc:Choice>
              <mc:Fallback>
                <p:oleObj name="Equation" r:id="rId29" imgW="469800" imgH="419040" progId="Equation.DSMT4">
                  <p:embed/>
                  <p:pic>
                    <p:nvPicPr>
                      <p:cNvPr id="47" name="Object 46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8566628" y="4267750"/>
                        <a:ext cx="935087" cy="8318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TextBox 65"/>
          <p:cNvSpPr txBox="1"/>
          <p:nvPr/>
        </p:nvSpPr>
        <p:spPr>
          <a:xfrm>
            <a:off x="5677986" y="5056696"/>
            <a:ext cx="54392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spc="-1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000" b="1" spc="-1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1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000" b="1" spc="-1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1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000" b="1" spc="-1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1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tế</a:t>
            </a:r>
            <a:r>
              <a:rPr lang="en-US" sz="2000" b="1" spc="-1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 (</a:t>
            </a:r>
            <a:r>
              <a:rPr lang="en-US" sz="20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sz="2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2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bị</a:t>
            </a:r>
            <a:r>
              <a:rPr lang="en-US" sz="2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US" sz="2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hỏa</a:t>
            </a:r>
            <a:r>
              <a:rPr lang="en-US" sz="2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chắn</a:t>
            </a:r>
            <a:r>
              <a:rPr lang="en-US" sz="2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0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n-US" sz="2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             (h)</a:t>
            </a:r>
          </a:p>
        </p:txBody>
      </p:sp>
      <p:graphicFrame>
        <p:nvGraphicFramePr>
          <p:cNvPr id="67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4190917"/>
              </p:ext>
            </p:extLst>
          </p:nvPr>
        </p:nvGraphicFramePr>
        <p:xfrm>
          <a:off x="7766723" y="5943772"/>
          <a:ext cx="1639289" cy="7194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952200" imgH="419040" progId="Equation.DSMT4">
                  <p:embed/>
                </p:oleObj>
              </mc:Choice>
              <mc:Fallback>
                <p:oleObj name="Equation" r:id="rId31" imgW="952200" imgH="419040" progId="Equation.DSMT4">
                  <p:embed/>
                  <p:pic>
                    <p:nvPicPr>
                      <p:cNvPr id="41" name="Object 40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7766723" y="5943772"/>
                        <a:ext cx="1639289" cy="7194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6801074" y="320181"/>
            <a:ext cx="3656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    (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4621308"/>
              </p:ext>
            </p:extLst>
          </p:nvPr>
        </p:nvGraphicFramePr>
        <p:xfrm>
          <a:off x="8644275" y="119785"/>
          <a:ext cx="202623" cy="605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39680" imgH="419040" progId="Equation.DSMT4">
                  <p:embed/>
                </p:oleObj>
              </mc:Choice>
              <mc:Fallback>
                <p:oleObj name="Equation" r:id="rId33" imgW="139680" imgH="419040" progId="Equation.DSMT4">
                  <p:embed/>
                  <p:pic>
                    <p:nvPicPr>
                      <p:cNvPr id="59" name="Object 58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8644275" y="119785"/>
                        <a:ext cx="202623" cy="605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498971" y="4848539"/>
            <a:ext cx="370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228218" y="5748115"/>
            <a:ext cx="15177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(TMĐK)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-70336" y="6275982"/>
            <a:ext cx="58224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120 (km)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58808" y="3657803"/>
            <a:ext cx="4995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5046217"/>
              </p:ext>
            </p:extLst>
          </p:nvPr>
        </p:nvGraphicFramePr>
        <p:xfrm>
          <a:off x="2035841" y="4233847"/>
          <a:ext cx="2372591" cy="7583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307880" imgH="419040" progId="Equation.DSMT4">
                  <p:embed/>
                </p:oleObj>
              </mc:Choice>
              <mc:Fallback>
                <p:oleObj name="Equation" r:id="rId35" imgW="1307880" imgH="419040" progId="Equation.DSMT4">
                  <p:embed/>
                  <p:pic>
                    <p:nvPicPr>
                      <p:cNvPr id="43" name="Object 42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2035841" y="4233847"/>
                        <a:ext cx="2372591" cy="7583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5337650"/>
              </p:ext>
            </p:extLst>
          </p:nvPr>
        </p:nvGraphicFramePr>
        <p:xfrm>
          <a:off x="585787" y="5090289"/>
          <a:ext cx="2214824" cy="7074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307880" imgH="419040" progId="Equation.DSMT4">
                  <p:embed/>
                </p:oleObj>
              </mc:Choice>
              <mc:Fallback>
                <p:oleObj name="Equation" r:id="rId37" imgW="1307880" imgH="419040" progId="Equation.DSMT4">
                  <p:embed/>
                  <p:pic>
                    <p:nvPicPr>
                      <p:cNvPr id="44" name="Object 43"/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585787" y="5090289"/>
                        <a:ext cx="2214824" cy="7074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5292044"/>
              </p:ext>
            </p:extLst>
          </p:nvPr>
        </p:nvGraphicFramePr>
        <p:xfrm>
          <a:off x="2975386" y="5787133"/>
          <a:ext cx="14763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736560" imgH="177480" progId="Equation.DSMT4">
                  <p:embed/>
                </p:oleObj>
              </mc:Choice>
              <mc:Fallback>
                <p:oleObj name="Equation" r:id="rId39" imgW="736560" imgH="177480" progId="Equation.DSMT4">
                  <p:embed/>
                  <p:pic>
                    <p:nvPicPr>
                      <p:cNvPr id="45" name="Object 44"/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2975386" y="5787133"/>
                        <a:ext cx="1476375" cy="355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8570311"/>
              </p:ext>
            </p:extLst>
          </p:nvPr>
        </p:nvGraphicFramePr>
        <p:xfrm>
          <a:off x="325314" y="5846541"/>
          <a:ext cx="2597840" cy="4020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307880" imgH="203040" progId="Equation.DSMT4">
                  <p:embed/>
                </p:oleObj>
              </mc:Choice>
              <mc:Fallback>
                <p:oleObj name="Equation" r:id="rId41" imgW="1307880" imgH="20304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325314" y="5846541"/>
                        <a:ext cx="2597840" cy="4020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646140"/>
              </p:ext>
            </p:extLst>
          </p:nvPr>
        </p:nvGraphicFramePr>
        <p:xfrm>
          <a:off x="3002559" y="5259266"/>
          <a:ext cx="2505127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295280" imgH="177480" progId="Equation.DSMT4">
                  <p:embed/>
                </p:oleObj>
              </mc:Choice>
              <mc:Fallback>
                <p:oleObj name="Equation" r:id="rId43" imgW="1295280" imgH="17748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3002559" y="5259266"/>
                        <a:ext cx="2505127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2947161" y="5278744"/>
            <a:ext cx="11968" cy="904059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393285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1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1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xit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3.7037E-7 L 0.00104 -0.4275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21389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86 3.33333E-6 L -0.00273 -0.42292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0" y="-21157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7.40741E-7 L 3.95833E-6 -0.42593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1296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7.40741E-7 L 0.00156 -0.43241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21620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7 L -0.00013 -0.43148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21574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81481E-6 L 0.0039 -0.43958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" y="-21991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4.81481E-6 L -0.00078 -0.43102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21551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4.44444E-6 L -0.00495 -0.42639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7" y="-21319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7.40741E-7 L -0.00234 -0.43588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" y="-21806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3.7037E-6 L 0.00026 -0.43078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21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55" grpId="0"/>
      <p:bldP spid="58" grpId="0"/>
      <p:bldP spid="60" grpId="0"/>
      <p:bldP spid="62" grpId="0"/>
      <p:bldP spid="64" grpId="0"/>
      <p:bldP spid="66" grpId="0"/>
      <p:bldP spid="29" grpId="0"/>
      <p:bldP spid="31" grpId="0"/>
      <p:bldP spid="32" grpId="0"/>
      <p:bldP spid="33" grpId="0"/>
      <p:bldP spid="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342901" y="271785"/>
            <a:ext cx="80930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5.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thủy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xuôi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bến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bến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ngược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tất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khoảng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bến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bến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108km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lặng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yên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15km/h.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71538" y="2156941"/>
            <a:ext cx="8458200" cy="907941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xuôi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riêng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endParaRPr lang="en-US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ngược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riêng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endParaRPr lang="en-US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345965"/>
              </p:ext>
            </p:extLst>
          </p:nvPr>
        </p:nvGraphicFramePr>
        <p:xfrm>
          <a:off x="542925" y="3258660"/>
          <a:ext cx="4871441" cy="3253522"/>
        </p:xfrm>
        <a:graphic>
          <a:graphicData uri="http://schemas.openxmlformats.org/drawingml/2006/table">
            <a:tbl>
              <a:tblPr firstRow="1" bandRow="1">
                <a:solidFill>
                  <a:schemeClr val="tx1"/>
                </a:solidFill>
                <a:tableStyleId>{5C22544A-7EE6-4342-B048-85BDC9FD1C3A}</a:tableStyleId>
              </a:tblPr>
              <a:tblGrid>
                <a:gridCol w="1057276">
                  <a:extLst>
                    <a:ext uri="{9D8B030D-6E8A-4147-A177-3AD203B41FA5}">
                      <a16:colId xmlns:a16="http://schemas.microsoft.com/office/drawing/2014/main" val="1871449136"/>
                    </a:ext>
                  </a:extLst>
                </a:gridCol>
                <a:gridCol w="1097591">
                  <a:extLst>
                    <a:ext uri="{9D8B030D-6E8A-4147-A177-3AD203B41FA5}">
                      <a16:colId xmlns:a16="http://schemas.microsoft.com/office/drawing/2014/main" val="3052177772"/>
                    </a:ext>
                  </a:extLst>
                </a:gridCol>
                <a:gridCol w="1410243">
                  <a:extLst>
                    <a:ext uri="{9D8B030D-6E8A-4147-A177-3AD203B41FA5}">
                      <a16:colId xmlns:a16="http://schemas.microsoft.com/office/drawing/2014/main" val="3442042141"/>
                    </a:ext>
                  </a:extLst>
                </a:gridCol>
                <a:gridCol w="1306331">
                  <a:extLst>
                    <a:ext uri="{9D8B030D-6E8A-4147-A177-3AD203B41FA5}">
                      <a16:colId xmlns:a16="http://schemas.microsoft.com/office/drawing/2014/main" val="1787291751"/>
                    </a:ext>
                  </a:extLst>
                </a:gridCol>
              </a:tblGrid>
              <a:tr h="1188720"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Quãng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Vận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tốc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(km/h)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(h)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732244"/>
                  </a:ext>
                </a:extLst>
              </a:tr>
              <a:tr h="987443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Xuôi</a:t>
                      </a:r>
                      <a:r>
                        <a:rPr lang="en-US" sz="20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dòng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0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025995"/>
                  </a:ext>
                </a:extLst>
              </a:tr>
              <a:tr h="1077359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Ngược</a:t>
                      </a:r>
                      <a:r>
                        <a:rPr lang="en-US" sz="20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dòng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0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0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202195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413376" y="5157789"/>
            <a:ext cx="59166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20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0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0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0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xuôi</a:t>
            </a:r>
            <a:r>
              <a:rPr lang="en-US" sz="20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0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ngược</a:t>
            </a:r>
            <a:r>
              <a:rPr lang="en-US" sz="20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0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 </a:t>
            </a:r>
            <a:r>
              <a:rPr lang="en-US" sz="20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0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0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0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000" b="1" spc="-2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3260054"/>
              </p:ext>
            </p:extLst>
          </p:nvPr>
        </p:nvGraphicFramePr>
        <p:xfrm>
          <a:off x="2871791" y="4792241"/>
          <a:ext cx="957262" cy="3655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31640" imgH="164880" progId="Equation.DSMT4">
                  <p:embed/>
                </p:oleObj>
              </mc:Choice>
              <mc:Fallback>
                <p:oleObj name="Equation" r:id="rId3" imgW="431640" imgH="1648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71791" y="4792241"/>
                        <a:ext cx="957262" cy="3655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4338131"/>
              </p:ext>
            </p:extLst>
          </p:nvPr>
        </p:nvGraphicFramePr>
        <p:xfrm>
          <a:off x="4258756" y="4540113"/>
          <a:ext cx="879475" cy="8071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57200" imgH="419040" progId="Equation.DSMT4">
                  <p:embed/>
                </p:oleObj>
              </mc:Choice>
              <mc:Fallback>
                <p:oleObj name="Equation" r:id="rId5" imgW="457200" imgH="41904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58756" y="4540113"/>
                        <a:ext cx="879475" cy="8071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736380"/>
              </p:ext>
            </p:extLst>
          </p:nvPr>
        </p:nvGraphicFramePr>
        <p:xfrm>
          <a:off x="1951431" y="4826537"/>
          <a:ext cx="490657" cy="303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66400" imgH="164880" progId="Equation.DSMT4">
                  <p:embed/>
                </p:oleObj>
              </mc:Choice>
              <mc:Fallback>
                <p:oleObj name="Equation" r:id="rId7" imgW="266400" imgH="16488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51431" y="4826537"/>
                        <a:ext cx="490657" cy="303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605567"/>
              </p:ext>
            </p:extLst>
          </p:nvPr>
        </p:nvGraphicFramePr>
        <p:xfrm>
          <a:off x="1951429" y="5861643"/>
          <a:ext cx="488477" cy="304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66400" imgH="164880" progId="Equation.DSMT4">
                  <p:embed/>
                </p:oleObj>
              </mc:Choice>
              <mc:Fallback>
                <p:oleObj name="Equation" r:id="rId9" imgW="266400" imgH="16488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951429" y="5861643"/>
                        <a:ext cx="488477" cy="3042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4020655"/>
              </p:ext>
            </p:extLst>
          </p:nvPr>
        </p:nvGraphicFramePr>
        <p:xfrm>
          <a:off x="2976872" y="5808261"/>
          <a:ext cx="957262" cy="3655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31640" imgH="164880" progId="Equation.DSMT4">
                  <p:embed/>
                </p:oleObj>
              </mc:Choice>
              <mc:Fallback>
                <p:oleObj name="Equation" r:id="rId11" imgW="431640" imgH="16488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976872" y="5808261"/>
                        <a:ext cx="957262" cy="3655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9529761"/>
              </p:ext>
            </p:extLst>
          </p:nvPr>
        </p:nvGraphicFramePr>
        <p:xfrm>
          <a:off x="4258756" y="5501310"/>
          <a:ext cx="893063" cy="8210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57200" imgH="419040" progId="Equation.DSMT4">
                  <p:embed/>
                </p:oleObj>
              </mc:Choice>
              <mc:Fallback>
                <p:oleObj name="Equation" r:id="rId13" imgW="457200" imgH="41904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258756" y="5501310"/>
                        <a:ext cx="893063" cy="8210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942459"/>
              </p:ext>
            </p:extLst>
          </p:nvPr>
        </p:nvGraphicFramePr>
        <p:xfrm>
          <a:off x="8371682" y="5712629"/>
          <a:ext cx="2905301" cy="906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46040" imgH="419040" progId="Equation.DSMT4">
                  <p:embed/>
                </p:oleObj>
              </mc:Choice>
              <mc:Fallback>
                <p:oleObj name="Equation" r:id="rId15" imgW="1346040" imgH="41904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371682" y="5712629"/>
                        <a:ext cx="2905301" cy="9064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381808" y="1667142"/>
            <a:ext cx="5676989" cy="461665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×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072" y="3254744"/>
            <a:ext cx="6177392" cy="213533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469" y="3400553"/>
            <a:ext cx="961135" cy="708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17050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3.7037E-6 L 0.39076 -0.00833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31" y="-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076 -0.00833 L 0.41406 0.04283 C 0.4194 0.05371 0.42253 0.06991 0.42253 0.08704 C 0.42253 0.10625 0.4194 0.12176 0.41406 0.13264 L 0.39076 0.18449 " pathEditMode="relative" rAng="0" ptsTypes="AAAAA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9" y="9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076 0.18449 L 0.00547 0.1844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13" grpId="0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557580" y="366392"/>
            <a:ext cx="485678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5.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xuôi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bến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bến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ngược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tất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khoảng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bến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bến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108km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lặng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yên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15km/h.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428018"/>
              </p:ext>
            </p:extLst>
          </p:nvPr>
        </p:nvGraphicFramePr>
        <p:xfrm>
          <a:off x="557580" y="3258660"/>
          <a:ext cx="4856783" cy="3253522"/>
        </p:xfrm>
        <a:graphic>
          <a:graphicData uri="http://schemas.openxmlformats.org/drawingml/2006/table">
            <a:tbl>
              <a:tblPr firstRow="1" bandRow="1">
                <a:solidFill>
                  <a:schemeClr val="tx1"/>
                </a:solidFill>
                <a:tableStyleId>{5C22544A-7EE6-4342-B048-85BDC9FD1C3A}</a:tableStyleId>
              </a:tblPr>
              <a:tblGrid>
                <a:gridCol w="1199983">
                  <a:extLst>
                    <a:ext uri="{9D8B030D-6E8A-4147-A177-3AD203B41FA5}">
                      <a16:colId xmlns:a16="http://schemas.microsoft.com/office/drawing/2014/main" val="1871449136"/>
                    </a:ext>
                  </a:extLst>
                </a:gridCol>
                <a:gridCol w="1187448">
                  <a:extLst>
                    <a:ext uri="{9D8B030D-6E8A-4147-A177-3AD203B41FA5}">
                      <a16:colId xmlns:a16="http://schemas.microsoft.com/office/drawing/2014/main" val="3052177772"/>
                    </a:ext>
                  </a:extLst>
                </a:gridCol>
                <a:gridCol w="1281904">
                  <a:extLst>
                    <a:ext uri="{9D8B030D-6E8A-4147-A177-3AD203B41FA5}">
                      <a16:colId xmlns:a16="http://schemas.microsoft.com/office/drawing/2014/main" val="3442042141"/>
                    </a:ext>
                  </a:extLst>
                </a:gridCol>
                <a:gridCol w="1187448">
                  <a:extLst>
                    <a:ext uri="{9D8B030D-6E8A-4147-A177-3AD203B41FA5}">
                      <a16:colId xmlns:a16="http://schemas.microsoft.com/office/drawing/2014/main" val="1787291751"/>
                    </a:ext>
                  </a:extLst>
                </a:gridCol>
              </a:tblGrid>
              <a:tr h="1188720"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Quãng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Vận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tốc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(km/h)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(h)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732244"/>
                  </a:ext>
                </a:extLst>
              </a:tr>
              <a:tr h="987443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Xuôi</a:t>
                      </a:r>
                      <a:r>
                        <a:rPr lang="en-US" sz="20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dòng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0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025995"/>
                  </a:ext>
                </a:extLst>
              </a:tr>
              <a:tr h="1077359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Ngược</a:t>
                      </a:r>
                      <a:r>
                        <a:rPr lang="en-US" sz="20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dòng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0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0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202195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522216" y="4745226"/>
            <a:ext cx="66697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2000" b="1" spc="-2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000"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000"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000"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xuôi</a:t>
            </a:r>
            <a:r>
              <a:rPr lang="en-US" sz="2000"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000"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ngược</a:t>
            </a:r>
            <a:r>
              <a:rPr lang="en-US" sz="2000"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000"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200000"/>
              </a:lnSpc>
            </a:pPr>
            <a:r>
              <a:rPr lang="en-US" sz="2000"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</a:t>
            </a:r>
            <a:r>
              <a:rPr lang="en-US" sz="2000" b="1" spc="-2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000"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000" b="1" spc="-2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000"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2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000" b="1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2714771"/>
              </p:ext>
            </p:extLst>
          </p:nvPr>
        </p:nvGraphicFramePr>
        <p:xfrm>
          <a:off x="3084269" y="4716464"/>
          <a:ext cx="1028949" cy="392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40" imgH="164880" progId="Equation.DSMT4">
                  <p:embed/>
                </p:oleObj>
              </mc:Choice>
              <mc:Fallback>
                <p:oleObj name="Equation" r:id="rId2" imgW="431640" imgH="1648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084269" y="4716464"/>
                        <a:ext cx="1028949" cy="3929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6517130"/>
              </p:ext>
            </p:extLst>
          </p:nvPr>
        </p:nvGraphicFramePr>
        <p:xfrm>
          <a:off x="4378205" y="4543554"/>
          <a:ext cx="909756" cy="8348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200" imgH="419040" progId="Equation.DSMT4">
                  <p:embed/>
                </p:oleObj>
              </mc:Choice>
              <mc:Fallback>
                <p:oleObj name="Equation" r:id="rId4" imgW="457200" imgH="41904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378205" y="4543554"/>
                        <a:ext cx="909756" cy="8348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0362411"/>
              </p:ext>
            </p:extLst>
          </p:nvPr>
        </p:nvGraphicFramePr>
        <p:xfrm>
          <a:off x="1956388" y="4777169"/>
          <a:ext cx="7143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6400" imgH="164880" progId="Equation.DSMT4">
                  <p:embed/>
                </p:oleObj>
              </mc:Choice>
              <mc:Fallback>
                <p:oleObj name="Equation" r:id="rId6" imgW="266400" imgH="16488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56388" y="4777169"/>
                        <a:ext cx="714375" cy="44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1091996"/>
              </p:ext>
            </p:extLst>
          </p:nvPr>
        </p:nvGraphicFramePr>
        <p:xfrm>
          <a:off x="1973050" y="5810268"/>
          <a:ext cx="71120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400" imgH="164880" progId="Equation.DSMT4">
                  <p:embed/>
                </p:oleObj>
              </mc:Choice>
              <mc:Fallback>
                <p:oleObj name="Equation" r:id="rId8" imgW="266400" imgH="16488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73050" y="5810268"/>
                        <a:ext cx="711200" cy="442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4337664"/>
              </p:ext>
            </p:extLst>
          </p:nvPr>
        </p:nvGraphicFramePr>
        <p:xfrm>
          <a:off x="3038253" y="5726069"/>
          <a:ext cx="1003543" cy="413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31640" imgH="164880" progId="Equation.DSMT4">
                  <p:embed/>
                </p:oleObj>
              </mc:Choice>
              <mc:Fallback>
                <p:oleObj name="Equation" r:id="rId10" imgW="431640" imgH="16488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038253" y="5726069"/>
                        <a:ext cx="1003543" cy="4132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220416"/>
              </p:ext>
            </p:extLst>
          </p:nvPr>
        </p:nvGraphicFramePr>
        <p:xfrm>
          <a:off x="4270663" y="5411789"/>
          <a:ext cx="1093499" cy="100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57200" imgH="419040" progId="Equation.DSMT4">
                  <p:embed/>
                </p:oleObj>
              </mc:Choice>
              <mc:Fallback>
                <p:oleObj name="Equation" r:id="rId12" imgW="457200" imgH="41904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270663" y="5411789"/>
                        <a:ext cx="1093499" cy="1005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8479709"/>
              </p:ext>
            </p:extLst>
          </p:nvPr>
        </p:nvGraphicFramePr>
        <p:xfrm>
          <a:off x="8857108" y="5429968"/>
          <a:ext cx="2287142" cy="7735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46040" imgH="419040" progId="Equation.DSMT4">
                  <p:embed/>
                </p:oleObj>
              </mc:Choice>
              <mc:Fallback>
                <p:oleObj name="Equation" r:id="rId14" imgW="1346040" imgH="41904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857108" y="5429968"/>
                        <a:ext cx="2287142" cy="7735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549285" y="865721"/>
            <a:ext cx="5046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(km/h).</a:t>
            </a: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6176429"/>
              </p:ext>
            </p:extLst>
          </p:nvPr>
        </p:nvGraphicFramePr>
        <p:xfrm>
          <a:off x="8478441" y="923547"/>
          <a:ext cx="279342" cy="281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26720" progId="Equation.DSMT4">
                  <p:embed/>
                </p:oleObj>
              </mc:Choice>
              <mc:Fallback>
                <p:oleObj name="Equation" r:id="rId16" imgW="126720" imgH="12672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478441" y="923547"/>
                        <a:ext cx="279342" cy="2819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5549285" y="189477"/>
            <a:ext cx="2430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flipH="1">
            <a:off x="5518333" y="-16651"/>
            <a:ext cx="1" cy="6810411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522216" y="1716515"/>
            <a:ext cx="494646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sz="2000" b="1" spc="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000" b="1" spc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000" b="1" spc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b="1" spc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US" sz="2000" b="1" spc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000" b="1" spc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xuôi</a:t>
            </a:r>
            <a:r>
              <a:rPr lang="en-US" sz="2000" b="1" spc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000" b="1" spc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spcBef>
                <a:spcPts val="600"/>
              </a:spcBef>
            </a:pPr>
            <a:r>
              <a:rPr lang="en-US" sz="2000" b="1" spc="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spc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(km/h).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679889" y="1298148"/>
            <a:ext cx="31505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(ĐK:                     ).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7825496"/>
              </p:ext>
            </p:extLst>
          </p:nvPr>
        </p:nvGraphicFramePr>
        <p:xfrm>
          <a:off x="7358802" y="1340415"/>
          <a:ext cx="1385004" cy="2863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98400" imgH="164880" progId="Equation.DSMT4">
                  <p:embed/>
                </p:oleObj>
              </mc:Choice>
              <mc:Fallback>
                <p:oleObj name="Equation" r:id="rId18" imgW="698400" imgH="16488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358802" y="1340415"/>
                        <a:ext cx="1385004" cy="2863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5549285" y="2630537"/>
            <a:ext cx="504614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ngược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spcBef>
                <a:spcPts val="600"/>
              </a:spcBef>
            </a:pP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(km/h).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70875" y="4191228"/>
            <a:ext cx="626453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ngược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	  (h).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514451" y="3475713"/>
            <a:ext cx="616869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xuôi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      (h).</a:t>
            </a: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2078945"/>
              </p:ext>
            </p:extLst>
          </p:nvPr>
        </p:nvGraphicFramePr>
        <p:xfrm>
          <a:off x="5961341" y="2115135"/>
          <a:ext cx="851690" cy="325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31640" imgH="164880" progId="Equation.DSMT4">
                  <p:embed/>
                </p:oleObj>
              </mc:Choice>
              <mc:Fallback>
                <p:oleObj name="Equation" r:id="rId20" imgW="431640" imgH="16488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961341" y="2115135"/>
                        <a:ext cx="851690" cy="325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6548833"/>
              </p:ext>
            </p:extLst>
          </p:nvPr>
        </p:nvGraphicFramePr>
        <p:xfrm>
          <a:off x="5889528" y="3041543"/>
          <a:ext cx="833225" cy="3168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31640" imgH="164880" progId="Equation.DSMT4">
                  <p:embed/>
                </p:oleObj>
              </mc:Choice>
              <mc:Fallback>
                <p:oleObj name="Equation" r:id="rId22" imgW="431640" imgH="16488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889528" y="3041543"/>
                        <a:ext cx="833225" cy="3168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842521"/>
              </p:ext>
            </p:extLst>
          </p:nvPr>
        </p:nvGraphicFramePr>
        <p:xfrm>
          <a:off x="9133687" y="3362253"/>
          <a:ext cx="839597" cy="7686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57200" imgH="419040" progId="Equation.DSMT4">
                  <p:embed/>
                </p:oleObj>
              </mc:Choice>
              <mc:Fallback>
                <p:oleObj name="Equation" r:id="rId24" imgW="457200" imgH="41904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9133687" y="3362253"/>
                        <a:ext cx="839597" cy="7686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5612719"/>
              </p:ext>
            </p:extLst>
          </p:nvPr>
        </p:nvGraphicFramePr>
        <p:xfrm>
          <a:off x="9357190" y="4060483"/>
          <a:ext cx="889276" cy="81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57200" imgH="419040" progId="Equation.DSMT4">
                  <p:embed/>
                </p:oleObj>
              </mc:Choice>
              <mc:Fallback>
                <p:oleObj name="Equation" r:id="rId26" imgW="457200" imgH="41904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9357190" y="4060483"/>
                        <a:ext cx="889276" cy="815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553698" y="3492245"/>
            <a:ext cx="2699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064636" y="5263959"/>
            <a:ext cx="1510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68821" y="6276821"/>
            <a:ext cx="5017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km/h. </a:t>
            </a:r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013856"/>
              </p:ext>
            </p:extLst>
          </p:nvPr>
        </p:nvGraphicFramePr>
        <p:xfrm>
          <a:off x="570552" y="5545618"/>
          <a:ext cx="2193353" cy="435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168200" imgH="215640" progId="Equation.DSMT4">
                  <p:embed/>
                </p:oleObj>
              </mc:Choice>
              <mc:Fallback>
                <p:oleObj name="Equation" r:id="rId28" imgW="1168200" imgH="215640" progId="Equation.DSMT4">
                  <p:embed/>
                  <p:pic>
                    <p:nvPicPr>
                      <p:cNvPr id="37" name="Object 36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570552" y="5545618"/>
                        <a:ext cx="2193353" cy="4351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1948356"/>
              </p:ext>
            </p:extLst>
          </p:nvPr>
        </p:nvGraphicFramePr>
        <p:xfrm>
          <a:off x="1039431" y="3826026"/>
          <a:ext cx="2209704" cy="804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46040" imgH="419040" progId="Equation.DSMT4">
                  <p:embed/>
                </p:oleObj>
              </mc:Choice>
              <mc:Fallback>
                <p:oleObj name="Equation" r:id="rId30" imgW="1346040" imgH="41904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039431" y="3826026"/>
                        <a:ext cx="2209704" cy="8046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786265"/>
              </p:ext>
            </p:extLst>
          </p:nvPr>
        </p:nvGraphicFramePr>
        <p:xfrm>
          <a:off x="563339" y="4667184"/>
          <a:ext cx="2615349" cy="878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587240" imgH="457200" progId="Equation.DSMT4">
                  <p:embed/>
                </p:oleObj>
              </mc:Choice>
              <mc:Fallback>
                <p:oleObj name="Equation" r:id="rId32" imgW="1587240" imgH="45720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563339" y="4667184"/>
                        <a:ext cx="2615349" cy="8784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110460"/>
              </p:ext>
            </p:extLst>
          </p:nvPr>
        </p:nvGraphicFramePr>
        <p:xfrm>
          <a:off x="2809426" y="5188869"/>
          <a:ext cx="1492783" cy="1191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749160" imgH="533160" progId="Equation.DSMT4">
                  <p:embed/>
                </p:oleObj>
              </mc:Choice>
              <mc:Fallback>
                <p:oleObj name="Equation" r:id="rId34" imgW="749160" imgH="533160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2809426" y="5188869"/>
                        <a:ext cx="1492783" cy="11917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4008929" y="5803448"/>
            <a:ext cx="1510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(TMĐK)</a:t>
            </a:r>
          </a:p>
        </p:txBody>
      </p:sp>
    </p:spTree>
    <p:extLst>
      <p:ext uri="{BB962C8B-B14F-4D97-AF65-F5344CB8AC3E}">
        <p14:creationId xmlns:p14="http://schemas.microsoft.com/office/powerpoint/2010/main" val="107747367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#ppt_w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left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1.48148E-6 L -0.00078 -0.433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21667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3.7037E-6 L -0.00065 -0.42037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21019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4.81481E-6 L 0.00039 -0.40811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20417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7 L 0.00131 -0.433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2169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1.48148E-6 L 0.00091 -0.41111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20556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3.7037E-6 L -0.00013 -0.41389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20694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1.85185E-6 L -0.00026 -0.42824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21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3" grpId="0"/>
      <p:bldP spid="23" grpId="0"/>
      <p:bldP spid="29" grpId="0"/>
      <p:bldP spid="31" grpId="0"/>
      <p:bldP spid="32" grpId="0"/>
      <p:bldP spid="34" grpId="0"/>
      <p:bldP spid="35" grpId="0"/>
      <p:bldP spid="36" grpId="0"/>
      <p:bldP spid="39" grpId="0"/>
      <p:bldP spid="40" grpId="0"/>
      <p:bldP spid="4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97672" y="1265753"/>
            <a:ext cx="6850963" cy="108966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000" b="1" dirty="0" err="1">
                <a:ln w="9525"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3000" b="1" dirty="0">
                <a:ln w="9525"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n w="9525"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US" sz="3000" b="1" dirty="0">
                <a:ln w="9525"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n w="9525"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3000" b="1" dirty="0">
                <a:ln w="9525"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n w="9525"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endParaRPr lang="en-US" sz="3000" b="1" dirty="0">
              <a:ln w="9525">
                <a:solidFill>
                  <a:schemeClr val="tx1"/>
                </a:solidFill>
              </a:ln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endParaRPr lang="en-US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1474" y="4252782"/>
            <a:ext cx="1926197" cy="1328023"/>
          </a:xfrm>
          <a:prstGeom prst="round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CĐ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69983" y="4222326"/>
            <a:ext cx="2697920" cy="1328023"/>
          </a:xfrm>
          <a:prstGeom prst="round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ngược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12077" y="4222326"/>
            <a:ext cx="2595353" cy="1328023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endPara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00806" y="4219403"/>
            <a:ext cx="1859928" cy="1328023"/>
          </a:xfrm>
          <a:prstGeom prst="roundRect">
            <a:avLst/>
          </a:prstGeom>
          <a:solidFill>
            <a:srgbClr val="002060"/>
          </a:solidFill>
          <a:ln w="5715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CĐ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/>
          <p:cNvCxnSpPr>
            <a:stCxn id="4" idx="2"/>
          </p:cNvCxnSpPr>
          <p:nvPr/>
        </p:nvCxnSpPr>
        <p:spPr>
          <a:xfrm>
            <a:off x="5723154" y="2355413"/>
            <a:ext cx="7034" cy="914109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1284893" y="3269523"/>
            <a:ext cx="9616470" cy="36135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1272871" y="3277612"/>
            <a:ext cx="24044" cy="958941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10" idx="0"/>
          </p:cNvCxnSpPr>
          <p:nvPr/>
        </p:nvCxnSpPr>
        <p:spPr>
          <a:xfrm flipH="1">
            <a:off x="10830770" y="3308218"/>
            <a:ext cx="49179" cy="911185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704875" y="3308218"/>
            <a:ext cx="0" cy="911548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9" idx="0"/>
          </p:cNvCxnSpPr>
          <p:nvPr/>
        </p:nvCxnSpPr>
        <p:spPr>
          <a:xfrm>
            <a:off x="6345695" y="3291840"/>
            <a:ext cx="64059" cy="930486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718943" y="261225"/>
            <a:ext cx="4635303" cy="919401"/>
          </a:xfrm>
          <a:prstGeom prst="roundRect">
            <a:avLst/>
          </a:prstGeom>
          <a:solidFill>
            <a:srgbClr val="FF0000"/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 KẾT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786848" y="4194190"/>
            <a:ext cx="2004267" cy="1328023"/>
          </a:xfrm>
          <a:prstGeom prst="roundRect">
            <a:avLst/>
          </a:prstGeom>
          <a:solidFill>
            <a:srgbClr val="7030A0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CĐ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Arrow Connector 31"/>
          <p:cNvCxnSpPr>
            <a:endCxn id="31" idx="0"/>
          </p:cNvCxnSpPr>
          <p:nvPr/>
        </p:nvCxnSpPr>
        <p:spPr>
          <a:xfrm flipH="1">
            <a:off x="8788982" y="3285962"/>
            <a:ext cx="31464" cy="908228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409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  <p:bldP spid="10" grpId="0" animBg="1"/>
      <p:bldP spid="3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83449" y="2869369"/>
            <a:ext cx="730003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3200" b="1" u="sng" dirty="0" err="1">
                <a:solidFill>
                  <a:schemeClr val="bg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3200" b="1" u="sng" dirty="0">
                <a:solidFill>
                  <a:schemeClr val="bg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>
                <a:solidFill>
                  <a:schemeClr val="bg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3200" b="1" u="sng" dirty="0">
                <a:solidFill>
                  <a:schemeClr val="bg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>
                <a:solidFill>
                  <a:schemeClr val="bg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b="1" u="sng" dirty="0">
                <a:solidFill>
                  <a:schemeClr val="bg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>
                <a:solidFill>
                  <a:schemeClr val="bg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b="1" u="sng" dirty="0">
                <a:solidFill>
                  <a:schemeClr val="bg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>
                <a:solidFill>
                  <a:schemeClr val="bg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3200" b="1" u="sng" dirty="0">
                <a:solidFill>
                  <a:schemeClr val="bg1"/>
                </a:solidFill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>
              <a:lnSpc>
                <a:spcPct val="200000"/>
              </a:lnSpc>
            </a:pP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49, 56, 58 (SBT – </a:t>
            </a:r>
            <a:r>
              <a:rPr lang="en-US" sz="3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trang</a:t>
            </a:r>
            <a:r>
              <a:rPr lang="en-US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14, 15).</a:t>
            </a:r>
            <a:endParaRPr lang="en-US" altLang="en-US" sz="3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42868" y="1062589"/>
            <a:ext cx="9073661" cy="101566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alt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VỀ NHÀ</a:t>
            </a:r>
            <a:endParaRPr lang="en-US" sz="6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508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28788" y="1585469"/>
            <a:ext cx="8872539" cy="3744295"/>
          </a:xfrm>
          <a:prstGeom prst="horizontalScroll">
            <a:avLst/>
          </a:prstGeom>
          <a:solidFill>
            <a:srgbClr val="002060"/>
          </a:solidFill>
          <a:ln w="38100">
            <a:solidFill>
              <a:srgbClr val="E6E6E6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4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TRÂN TRỌNG CẢM ƠN </a:t>
            </a:r>
          </a:p>
          <a:p>
            <a:pPr algn="ctr">
              <a:lnSpc>
                <a:spcPct val="200000"/>
              </a:lnSpc>
            </a:pPr>
            <a:r>
              <a:rPr lang="en-US" sz="4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 HẸN GẶP LẠI</a:t>
            </a:r>
          </a:p>
        </p:txBody>
      </p:sp>
    </p:spTree>
    <p:extLst>
      <p:ext uri="{BB962C8B-B14F-4D97-AF65-F5344CB8AC3E}">
        <p14:creationId xmlns:p14="http://schemas.microsoft.com/office/powerpoint/2010/main" val="371347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3"/>
          <p:cNvSpPr/>
          <p:nvPr/>
        </p:nvSpPr>
        <p:spPr>
          <a:xfrm>
            <a:off x="314324" y="281357"/>
            <a:ext cx="11144255" cy="6005144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181580" y="326973"/>
            <a:ext cx="11676184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Tóm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tắt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bước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toán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bằng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cách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lập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phương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trình</a:t>
            </a:r>
            <a:endParaRPr lang="en-US" sz="28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500066" y="1376367"/>
            <a:ext cx="10958513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just">
              <a:spcBef>
                <a:spcPts val="2400"/>
              </a:spcBef>
            </a:pPr>
            <a:r>
              <a:rPr lang="en-US" sz="2400" b="1" i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b="1" i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</a:t>
            </a:r>
            <a:r>
              <a:rPr lang="en-US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spcBef>
                <a:spcPts val="2400"/>
              </a:spcBef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thích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spcBef>
                <a:spcPts val="2400"/>
              </a:spcBef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diễn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đại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lượng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đại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lượng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spcBef>
                <a:spcPts val="2400"/>
              </a:spcBef>
            </a:pP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thị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mối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đại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lượng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500066" y="4171852"/>
            <a:ext cx="109585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2400"/>
              </a:spcBef>
            </a:pPr>
            <a:r>
              <a:rPr lang="en-US" sz="2400" b="1" i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b="1" i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r>
              <a:rPr lang="en-US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500066" y="4715398"/>
            <a:ext cx="109585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800"/>
              </a:spcBef>
              <a:spcAft>
                <a:spcPts val="2400"/>
              </a:spcAft>
            </a:pPr>
            <a:r>
              <a:rPr lang="en-US" sz="2400" b="1" i="1" u="sng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b="1" i="1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</a:t>
            </a:r>
            <a:r>
              <a:rPr lang="en-US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thỏa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mãn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kiện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nghiệm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1807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786508" y="1864203"/>
            <a:ext cx="3056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71463" y="2381066"/>
            <a:ext cx="958032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Tuấn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(km)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9487" y="2828937"/>
            <a:ext cx="8346808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Tuấn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(h).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8072006"/>
              </p:ext>
            </p:extLst>
          </p:nvPr>
        </p:nvGraphicFramePr>
        <p:xfrm>
          <a:off x="6672157" y="2439643"/>
          <a:ext cx="33496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0" imgH="126720" progId="Equation.DSMT4">
                  <p:embed/>
                </p:oleObj>
              </mc:Choice>
              <mc:Fallback>
                <p:oleObj name="Equation" r:id="rId3" imgW="126720" imgH="12672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672157" y="2439643"/>
                        <a:ext cx="334963" cy="339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027534"/>
              </p:ext>
            </p:extLst>
          </p:nvPr>
        </p:nvGraphicFramePr>
        <p:xfrm>
          <a:off x="7389042" y="2647897"/>
          <a:ext cx="447077" cy="85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640" imgH="419040" progId="Equation.DSMT4">
                  <p:embed/>
                </p:oleObj>
              </mc:Choice>
              <mc:Fallback>
                <p:oleObj name="Equation" r:id="rId5" imgW="215640" imgH="41904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389042" y="2647897"/>
                        <a:ext cx="447077" cy="859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7813141" y="2389235"/>
            <a:ext cx="268128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(ĐK:           ).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6716" y="5210182"/>
            <a:ext cx="3566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39379" y="6280318"/>
            <a:ext cx="17388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(TMĐK)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869079"/>
              </p:ext>
            </p:extLst>
          </p:nvPr>
        </p:nvGraphicFramePr>
        <p:xfrm>
          <a:off x="8520636" y="2421651"/>
          <a:ext cx="90487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80" imgH="152280" progId="Equation.DSMT4">
                  <p:embed/>
                </p:oleObj>
              </mc:Choice>
              <mc:Fallback>
                <p:oleObj name="Equation" r:id="rId7" imgW="380880" imgH="15228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520636" y="2421651"/>
                        <a:ext cx="904875" cy="344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6223748" y="5491701"/>
            <a:ext cx="5036436" cy="95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Tuấn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(km).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1152" y="4180133"/>
            <a:ext cx="1181798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Hôm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nay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Tuấn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chậm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9197" y="3442367"/>
            <a:ext cx="7979811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Tuấn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hôm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nay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(h).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638005"/>
              </p:ext>
            </p:extLst>
          </p:nvPr>
        </p:nvGraphicFramePr>
        <p:xfrm>
          <a:off x="7080361" y="3325367"/>
          <a:ext cx="437211" cy="8465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640" imgH="419040" progId="Equation.DSMT4">
                  <p:embed/>
                </p:oleObj>
              </mc:Choice>
              <mc:Fallback>
                <p:oleObj name="Equation" r:id="rId9" imgW="215640" imgH="41904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080361" y="3325367"/>
                        <a:ext cx="437211" cy="8465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242895" y="61565"/>
            <a:ext cx="811200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3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Tuấn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đạp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12km/h.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nay,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ngủ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quên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Tuấn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chậm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Tuấn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nhẩm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Tuấn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15km/h.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Tuấn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654294"/>
              </p:ext>
            </p:extLst>
          </p:nvPr>
        </p:nvGraphicFramePr>
        <p:xfrm>
          <a:off x="6833254" y="4125283"/>
          <a:ext cx="323328" cy="626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640" imgH="419040" progId="Equation.DSMT4">
                  <p:embed/>
                </p:oleObj>
              </mc:Choice>
              <mc:Fallback>
                <p:oleObj name="Equation" r:id="rId11" imgW="215640" imgH="41904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833254" y="4125283"/>
                        <a:ext cx="323328" cy="626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962240"/>
              </p:ext>
            </p:extLst>
          </p:nvPr>
        </p:nvGraphicFramePr>
        <p:xfrm>
          <a:off x="5060788" y="4582478"/>
          <a:ext cx="1772465" cy="83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88840" imgH="419040" progId="Equation.DSMT4">
                  <p:embed/>
                </p:oleObj>
              </mc:Choice>
              <mc:Fallback>
                <p:oleObj name="Equation" r:id="rId13" imgW="888840" imgH="41904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060788" y="4582478"/>
                        <a:ext cx="1772465" cy="834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358219"/>
              </p:ext>
            </p:extLst>
          </p:nvPr>
        </p:nvGraphicFramePr>
        <p:xfrm>
          <a:off x="1259711" y="5517974"/>
          <a:ext cx="1798803" cy="847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88840" imgH="419040" progId="Equation.DSMT4">
                  <p:embed/>
                </p:oleObj>
              </mc:Choice>
              <mc:Fallback>
                <p:oleObj name="Equation" r:id="rId15" imgW="888840" imgH="41904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259711" y="5517974"/>
                        <a:ext cx="1798803" cy="8470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6364126"/>
              </p:ext>
            </p:extLst>
          </p:nvPr>
        </p:nvGraphicFramePr>
        <p:xfrm>
          <a:off x="3109792" y="5501698"/>
          <a:ext cx="1467208" cy="1199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87320" imgH="660240" progId="Equation.DSMT4">
                  <p:embed/>
                </p:oleObj>
              </mc:Choice>
              <mc:Fallback>
                <p:oleObj name="Equation" r:id="rId17" imgW="787320" imgH="66024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109792" y="5501698"/>
                        <a:ext cx="1467208" cy="11995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783321" y="1845053"/>
            <a:ext cx="5394391" cy="446276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3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3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× </a:t>
            </a:r>
            <a:r>
              <a:rPr lang="en-US" sz="23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endParaRPr lang="en-US" sz="23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lowchart: Alternate Process 2"/>
          <p:cNvSpPr/>
          <p:nvPr/>
        </p:nvSpPr>
        <p:spPr>
          <a:xfrm>
            <a:off x="257774" y="458829"/>
            <a:ext cx="2363372" cy="415881"/>
          </a:xfrm>
          <a:prstGeom prst="flowChartAlternateProcess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00"/>
          </a:p>
        </p:txBody>
      </p:sp>
      <p:sp>
        <p:nvSpPr>
          <p:cNvPr id="30" name="Flowchart: Alternate Process 29"/>
          <p:cNvSpPr/>
          <p:nvPr/>
        </p:nvSpPr>
        <p:spPr>
          <a:xfrm>
            <a:off x="5259979" y="1095936"/>
            <a:ext cx="2306000" cy="415881"/>
          </a:xfrm>
          <a:prstGeom prst="flowChartAlternateProcess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0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191671" y="1130136"/>
            <a:ext cx="6148152" cy="1795283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141132" y="1504173"/>
            <a:ext cx="916883" cy="2163657"/>
          </a:xfrm>
          <a:prstGeom prst="straightConnector1">
            <a:avLst/>
          </a:prstGeom>
          <a:ln w="76200">
            <a:solidFill>
              <a:srgbClr val="FFFF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1789866" y="1190416"/>
            <a:ext cx="5021041" cy="306423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1031858"/>
              </p:ext>
            </p:extLst>
          </p:nvPr>
        </p:nvGraphicFramePr>
        <p:xfrm>
          <a:off x="4344148" y="1784340"/>
          <a:ext cx="380401" cy="736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640" imgH="419040" progId="Equation.DSMT4">
                  <p:embed/>
                </p:oleObj>
              </mc:Choice>
              <mc:Fallback>
                <p:oleObj name="Equation" r:id="rId11" imgW="215640" imgH="41904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344148" y="1784340"/>
                        <a:ext cx="380401" cy="7365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1948879" y="1898606"/>
            <a:ext cx="401454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     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6009452" y="5472165"/>
            <a:ext cx="0" cy="1385836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477096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17" grpId="0"/>
      <p:bldP spid="16" grpId="0"/>
      <p:bldP spid="28" grpId="0"/>
      <p:bldP spid="31" grpId="0"/>
      <p:bldP spid="32" grpId="0"/>
      <p:bldP spid="22" grpId="0"/>
      <p:bldP spid="23" grpId="0"/>
      <p:bldP spid="25" grpId="0" animBg="1"/>
      <p:bldP spid="3" grpId="0" animBg="1"/>
      <p:bldP spid="30" grpId="0" animBg="1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428626" y="116606"/>
            <a:ext cx="830897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b="1" spc="-1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200" b="1" spc="-1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Nam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35km/h. Sau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24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tuyến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Nam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45km/h.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Nam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90km.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lâu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spc="-1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2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97387" y="1911619"/>
            <a:ext cx="5842055" cy="43088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× </a:t>
            </a:r>
            <a:r>
              <a:rPr lang="en-US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endParaRPr lang="en-US" sz="2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688803"/>
              </p:ext>
            </p:extLst>
          </p:nvPr>
        </p:nvGraphicFramePr>
        <p:xfrm>
          <a:off x="428626" y="4225311"/>
          <a:ext cx="8435911" cy="2463026"/>
        </p:xfrm>
        <a:graphic>
          <a:graphicData uri="http://schemas.openxmlformats.org/drawingml/2006/table">
            <a:tbl>
              <a:tblPr firstRow="1" bandRow="1">
                <a:solidFill>
                  <a:schemeClr val="tx1"/>
                </a:solidFill>
                <a:tableStyleId>{5C22544A-7EE6-4342-B048-85BDC9FD1C3A}</a:tableStyleId>
              </a:tblPr>
              <a:tblGrid>
                <a:gridCol w="1268175">
                  <a:extLst>
                    <a:ext uri="{9D8B030D-6E8A-4147-A177-3AD203B41FA5}">
                      <a16:colId xmlns:a16="http://schemas.microsoft.com/office/drawing/2014/main" val="1871449136"/>
                    </a:ext>
                  </a:extLst>
                </a:gridCol>
                <a:gridCol w="2201327">
                  <a:extLst>
                    <a:ext uri="{9D8B030D-6E8A-4147-A177-3AD203B41FA5}">
                      <a16:colId xmlns:a16="http://schemas.microsoft.com/office/drawing/2014/main" val="3052177772"/>
                    </a:ext>
                  </a:extLst>
                </a:gridCol>
                <a:gridCol w="2058909">
                  <a:extLst>
                    <a:ext uri="{9D8B030D-6E8A-4147-A177-3AD203B41FA5}">
                      <a16:colId xmlns:a16="http://schemas.microsoft.com/office/drawing/2014/main" val="3442042141"/>
                    </a:ext>
                  </a:extLst>
                </a:gridCol>
                <a:gridCol w="2907500">
                  <a:extLst>
                    <a:ext uri="{9D8B030D-6E8A-4147-A177-3AD203B41FA5}">
                      <a16:colId xmlns:a16="http://schemas.microsoft.com/office/drawing/2014/main" val="1787291751"/>
                    </a:ext>
                  </a:extLst>
                </a:gridCol>
              </a:tblGrid>
              <a:tr h="785435">
                <a:tc>
                  <a:txBody>
                    <a:bodyPr/>
                    <a:lstStyle/>
                    <a:p>
                      <a:pPr algn="ctr"/>
                      <a:endParaRPr lang="vi-VN" sz="24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Vận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tốc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(km/h)</a:t>
                      </a:r>
                      <a:endParaRPr lang="vi-VN" sz="24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(h)</a:t>
                      </a:r>
                      <a:endParaRPr lang="vi-VN" sz="24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Quãng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(km)</a:t>
                      </a:r>
                      <a:endParaRPr lang="vi-VN" sz="24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732244"/>
                  </a:ext>
                </a:extLst>
              </a:tr>
              <a:tr h="820033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Xe</a:t>
                      </a:r>
                      <a:r>
                        <a:rPr lang="en-US" sz="24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máy</a:t>
                      </a:r>
                      <a:endParaRPr lang="vi-VN" sz="24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025995"/>
                  </a:ext>
                </a:extLst>
              </a:tr>
              <a:tr h="820033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Ô</a:t>
                      </a:r>
                      <a:r>
                        <a:rPr lang="en-US" sz="24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tô</a:t>
                      </a:r>
                      <a:endParaRPr lang="vi-VN" sz="24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202195"/>
                  </a:ext>
                </a:extLst>
              </a:tr>
            </a:tbl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8867951"/>
              </p:ext>
            </p:extLst>
          </p:nvPr>
        </p:nvGraphicFramePr>
        <p:xfrm>
          <a:off x="9011142" y="5625085"/>
          <a:ext cx="2740932" cy="10257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34960" imgH="482400" progId="Equation.DSMT4">
                  <p:embed/>
                </p:oleObj>
              </mc:Choice>
              <mc:Fallback>
                <p:oleObj name="Equation" r:id="rId3" imgW="1434960" imgH="48240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011142" y="5625085"/>
                        <a:ext cx="2740932" cy="1025728"/>
                      </a:xfrm>
                      <a:prstGeom prst="rect">
                        <a:avLst/>
                      </a:prstGeom>
                      <a:solidFill>
                        <a:srgbClr val="0070C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4139979"/>
              </p:ext>
            </p:extLst>
          </p:nvPr>
        </p:nvGraphicFramePr>
        <p:xfrm>
          <a:off x="4600163" y="5300403"/>
          <a:ext cx="318252" cy="324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20" imgH="126720" progId="Equation.DSMT4">
                  <p:embed/>
                </p:oleObj>
              </mc:Choice>
              <mc:Fallback>
                <p:oleObj name="Equation" r:id="rId5" imgW="126720" imgH="126720" progId="Equation.DSMT4">
                  <p:embed/>
                  <p:pic>
                    <p:nvPicPr>
                      <p:cNvPr id="37" name="Object 3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00163" y="5300403"/>
                        <a:ext cx="318252" cy="3246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226347"/>
              </p:ext>
            </p:extLst>
          </p:nvPr>
        </p:nvGraphicFramePr>
        <p:xfrm>
          <a:off x="7241033" y="5300403"/>
          <a:ext cx="591552" cy="356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9360" imgH="164880" progId="Equation.DSMT4">
                  <p:embed/>
                </p:oleObj>
              </mc:Choice>
              <mc:Fallback>
                <p:oleObj name="Equation" r:id="rId7" imgW="279360" imgH="16488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241033" y="5300403"/>
                        <a:ext cx="591552" cy="3562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901813"/>
              </p:ext>
            </p:extLst>
          </p:nvPr>
        </p:nvGraphicFramePr>
        <p:xfrm>
          <a:off x="4437546" y="5842486"/>
          <a:ext cx="720493" cy="8083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0880" imgH="419040" progId="Equation.DSMT4">
                  <p:embed/>
                </p:oleObj>
              </mc:Choice>
              <mc:Fallback>
                <p:oleObj name="Equation" r:id="rId9" imgW="380880" imgH="419040" progId="Equation.DSMT4">
                  <p:embed/>
                  <p:pic>
                    <p:nvPicPr>
                      <p:cNvPr id="39" name="Object 3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437546" y="5842486"/>
                        <a:ext cx="720493" cy="8083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435452"/>
              </p:ext>
            </p:extLst>
          </p:nvPr>
        </p:nvGraphicFramePr>
        <p:xfrm>
          <a:off x="6849427" y="5829356"/>
          <a:ext cx="1251586" cy="8658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11000" imgH="482400" progId="Equation.DSMT4">
                  <p:embed/>
                </p:oleObj>
              </mc:Choice>
              <mc:Fallback>
                <p:oleObj name="Equation" r:id="rId11" imgW="711000" imgH="482400" progId="Equation.DSMT4">
                  <p:embed/>
                  <p:pic>
                    <p:nvPicPr>
                      <p:cNvPr id="40" name="Object 39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849427" y="5829356"/>
                        <a:ext cx="1251586" cy="8658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9025497" y="1868628"/>
            <a:ext cx="2712289" cy="76944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ngược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endParaRPr lang="en-US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82633" y="3208885"/>
            <a:ext cx="2769441" cy="1785104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just"/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Nam </a:t>
            </a:r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endParaRPr lang="en-US" sz="2200" dirty="0"/>
          </a:p>
        </p:txBody>
      </p:sp>
      <p:sp>
        <p:nvSpPr>
          <p:cNvPr id="8" name="Arrow: Down 7"/>
          <p:cNvSpPr/>
          <p:nvPr/>
        </p:nvSpPr>
        <p:spPr>
          <a:xfrm>
            <a:off x="9976507" y="2700997"/>
            <a:ext cx="965235" cy="493819"/>
          </a:xfrm>
          <a:prstGeom prst="downArrow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Down 22"/>
          <p:cNvSpPr/>
          <p:nvPr/>
        </p:nvSpPr>
        <p:spPr>
          <a:xfrm>
            <a:off x="9929773" y="5032860"/>
            <a:ext cx="965235" cy="463141"/>
          </a:xfrm>
          <a:prstGeom prst="downArrow">
            <a:avLst/>
          </a:prstGeom>
          <a:solidFill>
            <a:srgbClr val="FF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6" y="2380580"/>
            <a:ext cx="8435911" cy="181184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028" y="2885956"/>
            <a:ext cx="912643" cy="678165"/>
          </a:xfrm>
          <a:prstGeom prst="rect">
            <a:avLst/>
          </a:prstGeom>
        </p:spPr>
      </p:pic>
      <p:sp>
        <p:nvSpPr>
          <p:cNvPr id="24" name="Arrow: Right 23"/>
          <p:cNvSpPr/>
          <p:nvPr/>
        </p:nvSpPr>
        <p:spPr>
          <a:xfrm rot="10800000">
            <a:off x="6940441" y="3180186"/>
            <a:ext cx="474457" cy="354625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4210" y="2486242"/>
            <a:ext cx="18793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35km/h</a:t>
            </a:r>
          </a:p>
        </p:txBody>
      </p:sp>
      <p:sp>
        <p:nvSpPr>
          <p:cNvPr id="26" name="Arrow: Right 25"/>
          <p:cNvSpPr/>
          <p:nvPr/>
        </p:nvSpPr>
        <p:spPr>
          <a:xfrm>
            <a:off x="1515767" y="3096893"/>
            <a:ext cx="470936" cy="35462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7076838" y="2575841"/>
            <a:ext cx="18793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45km/h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0785" y="3076261"/>
            <a:ext cx="1386507" cy="487860"/>
          </a:xfrm>
          <a:prstGeom prst="rect">
            <a:avLst/>
          </a:prstGeom>
        </p:spPr>
      </p:pic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4607764"/>
              </p:ext>
            </p:extLst>
          </p:nvPr>
        </p:nvGraphicFramePr>
        <p:xfrm>
          <a:off x="2480949" y="5230291"/>
          <a:ext cx="44814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040" imgH="164880" progId="Equation.DSMT4">
                  <p:embed/>
                </p:oleObj>
              </mc:Choice>
              <mc:Fallback>
                <p:oleObj name="Equation" r:id="rId16" imgW="203040" imgH="16488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480949" y="5230291"/>
                        <a:ext cx="448145" cy="369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4232786"/>
              </p:ext>
            </p:extLst>
          </p:nvPr>
        </p:nvGraphicFramePr>
        <p:xfrm>
          <a:off x="2480949" y="6114133"/>
          <a:ext cx="44814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3040" imgH="164880" progId="Equation.DSMT4">
                  <p:embed/>
                </p:oleObj>
              </mc:Choice>
              <mc:Fallback>
                <p:oleObj name="Equation" r:id="rId18" imgW="203040" imgH="16488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480949" y="6114133"/>
                        <a:ext cx="448145" cy="369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Arrow Connector 30"/>
          <p:cNvCxnSpPr/>
          <p:nvPr/>
        </p:nvCxnSpPr>
        <p:spPr>
          <a:xfrm>
            <a:off x="3429584" y="818968"/>
            <a:ext cx="1309160" cy="533181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753127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path" presetSubtype="0" accel="50000" decel="50000" fill="hold" grpId="1" nodeType="click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2.08333E-7 -4.81481E-6 L 0.23555 -0.00949 " pathEditMode="relative" rAng="0" ptsTypes="AA">
                                      <p:cBhvr>
                                        <p:cTn id="41" dur="4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71" y="-48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7.40741E-7 L 0.25001 -7.40741E-7 " pathEditMode="relative" rAng="0" ptsTypes="AA">
                                      <p:cBhvr>
                                        <p:cTn id="43" dur="4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81481E-6 L 0.23412 0.00301 " pathEditMode="relative" rAng="0" ptsTypes="AA">
                                      <p:cBhvr>
                                        <p:cTn id="45" dur="4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06" y="139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35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75E-6 2.22222E-6 L -0.16106 -0.01273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60" y="-648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35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0.00989 -3.33333E-6 L -0.16562 -0.00625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86" y="-324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35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2.08333E-6 7.40741E-7 L -0.15143 0.00208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78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  <p:bldP spid="7" grpId="0" animBg="1"/>
      <p:bldP spid="8" grpId="0" animBg="1"/>
      <p:bldP spid="23" grpId="0" animBg="1"/>
      <p:bldP spid="24" grpId="0" animBg="1"/>
      <p:bldP spid="24" grpId="1" animBg="1"/>
      <p:bldP spid="25" grpId="0"/>
      <p:bldP spid="25" grpId="1"/>
      <p:bldP spid="26" grpId="0" animBg="1"/>
      <p:bldP spid="26" grpId="1" animBg="1"/>
      <p:bldP spid="27" grpId="0"/>
      <p:bldP spid="2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236817" y="232408"/>
            <a:ext cx="4308530" cy="2788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Nam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35km/h. Sau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24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tuyến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Nam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45km/h.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Nam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90km.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lâu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9038461"/>
              </p:ext>
            </p:extLst>
          </p:nvPr>
        </p:nvGraphicFramePr>
        <p:xfrm>
          <a:off x="400050" y="3305241"/>
          <a:ext cx="4151289" cy="3191622"/>
        </p:xfrm>
        <a:graphic>
          <a:graphicData uri="http://schemas.openxmlformats.org/drawingml/2006/table">
            <a:tbl>
              <a:tblPr firstRow="1" bandRow="1">
                <a:solidFill>
                  <a:schemeClr val="tx1"/>
                </a:solidFill>
                <a:tableStyleId>{5C22544A-7EE6-4342-B048-85BDC9FD1C3A}</a:tableStyleId>
              </a:tblPr>
              <a:tblGrid>
                <a:gridCol w="742950">
                  <a:extLst>
                    <a:ext uri="{9D8B030D-6E8A-4147-A177-3AD203B41FA5}">
                      <a16:colId xmlns:a16="http://schemas.microsoft.com/office/drawing/2014/main" val="1871449136"/>
                    </a:ext>
                  </a:extLst>
                </a:gridCol>
                <a:gridCol w="985839">
                  <a:extLst>
                    <a:ext uri="{9D8B030D-6E8A-4147-A177-3AD203B41FA5}">
                      <a16:colId xmlns:a16="http://schemas.microsoft.com/office/drawing/2014/main" val="3052177772"/>
                    </a:ext>
                  </a:extLst>
                </a:gridCol>
                <a:gridCol w="1143001">
                  <a:extLst>
                    <a:ext uri="{9D8B030D-6E8A-4147-A177-3AD203B41FA5}">
                      <a16:colId xmlns:a16="http://schemas.microsoft.com/office/drawing/2014/main" val="3442042141"/>
                    </a:ext>
                  </a:extLst>
                </a:gridCol>
                <a:gridCol w="1279499">
                  <a:extLst>
                    <a:ext uri="{9D8B030D-6E8A-4147-A177-3AD203B41FA5}">
                      <a16:colId xmlns:a16="http://schemas.microsoft.com/office/drawing/2014/main" val="1787291751"/>
                    </a:ext>
                  </a:extLst>
                </a:gridCol>
              </a:tblGrid>
              <a:tr h="1473200"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Vận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tốc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(km/h)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(h)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Quãng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732244"/>
                  </a:ext>
                </a:extLst>
              </a:tr>
              <a:tr h="859211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Xe</a:t>
                      </a:r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máy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025995"/>
                  </a:ext>
                </a:extLst>
              </a:tr>
              <a:tr h="859211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Ô</a:t>
                      </a:r>
                      <a:r>
                        <a:rPr lang="en-US" sz="20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tô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202195"/>
                  </a:ext>
                </a:extLst>
              </a:tr>
            </a:tbl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9269384"/>
              </p:ext>
            </p:extLst>
          </p:nvPr>
        </p:nvGraphicFramePr>
        <p:xfrm>
          <a:off x="2505344" y="5047756"/>
          <a:ext cx="310913" cy="324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720" imgH="126720" progId="Equation.DSMT4">
                  <p:embed/>
                </p:oleObj>
              </mc:Choice>
              <mc:Fallback>
                <p:oleObj name="Equation" r:id="rId2" imgW="126720" imgH="12672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505344" y="5047756"/>
                        <a:ext cx="310913" cy="3246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0509594"/>
              </p:ext>
            </p:extLst>
          </p:nvPr>
        </p:nvGraphicFramePr>
        <p:xfrm>
          <a:off x="3431921" y="5033209"/>
          <a:ext cx="600875" cy="37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60" imgH="164880" progId="Equation.DSMT4">
                  <p:embed/>
                </p:oleObj>
              </mc:Choice>
              <mc:Fallback>
                <p:oleObj name="Equation" r:id="rId4" imgW="279360" imgH="16488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31921" y="5033209"/>
                        <a:ext cx="600875" cy="370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2212606"/>
              </p:ext>
            </p:extLst>
          </p:nvPr>
        </p:nvGraphicFramePr>
        <p:xfrm>
          <a:off x="2272808" y="5649586"/>
          <a:ext cx="748712" cy="8598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0880" imgH="419040" progId="Equation.DSMT4">
                  <p:embed/>
                </p:oleObj>
              </mc:Choice>
              <mc:Fallback>
                <p:oleObj name="Equation" r:id="rId6" imgW="380880" imgH="41904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272808" y="5649586"/>
                        <a:ext cx="748712" cy="8598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0477832"/>
              </p:ext>
            </p:extLst>
          </p:nvPr>
        </p:nvGraphicFramePr>
        <p:xfrm>
          <a:off x="3285119" y="5638549"/>
          <a:ext cx="1224244" cy="866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482400" progId="Equation.DSMT4">
                  <p:embed/>
                </p:oleObj>
              </mc:Choice>
              <mc:Fallback>
                <p:oleObj name="Equation" r:id="rId8" imgW="711000" imgH="48240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85119" y="5638549"/>
                        <a:ext cx="1224244" cy="8668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260804"/>
              </p:ext>
            </p:extLst>
          </p:nvPr>
        </p:nvGraphicFramePr>
        <p:xfrm>
          <a:off x="1457266" y="5043137"/>
          <a:ext cx="437811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040" imgH="164880" progId="Equation.DSMT4">
                  <p:embed/>
                </p:oleObj>
              </mc:Choice>
              <mc:Fallback>
                <p:oleObj name="Equation" r:id="rId10" imgW="203040" imgH="16488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457266" y="5043137"/>
                        <a:ext cx="437811" cy="369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3628592"/>
              </p:ext>
            </p:extLst>
          </p:nvPr>
        </p:nvGraphicFramePr>
        <p:xfrm>
          <a:off x="1424586" y="5953867"/>
          <a:ext cx="437811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040" imgH="164880" progId="Equation.DSMT4">
                  <p:embed/>
                </p:oleObj>
              </mc:Choice>
              <mc:Fallback>
                <p:oleObj name="Equation" r:id="rId12" imgW="203040" imgH="16488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424586" y="5953867"/>
                        <a:ext cx="437811" cy="369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4515013" y="163602"/>
            <a:ext cx="1790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4682105" y="-48216"/>
            <a:ext cx="1" cy="6810411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711256" y="545681"/>
            <a:ext cx="47818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5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spc="-5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(h)</a:t>
            </a:r>
          </a:p>
        </p:txBody>
      </p:sp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1828349"/>
              </p:ext>
            </p:extLst>
          </p:nvPr>
        </p:nvGraphicFramePr>
        <p:xfrm>
          <a:off x="6414823" y="1138097"/>
          <a:ext cx="286055" cy="2987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720" imgH="126720" progId="Equation.DSMT4">
                  <p:embed/>
                </p:oleObj>
              </mc:Choice>
              <mc:Fallback>
                <p:oleObj name="Equation" r:id="rId14" imgW="126720" imgH="12672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414823" y="1138097"/>
                        <a:ext cx="286055" cy="2987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TextBox 53"/>
          <p:cNvSpPr txBox="1"/>
          <p:nvPr/>
        </p:nvSpPr>
        <p:spPr>
          <a:xfrm>
            <a:off x="7100844" y="1106447"/>
            <a:ext cx="2017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(ĐK:           ).</a:t>
            </a:r>
          </a:p>
        </p:txBody>
      </p:sp>
      <p:graphicFrame>
        <p:nvGraphicFramePr>
          <p:cNvPr id="55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3562724"/>
              </p:ext>
            </p:extLst>
          </p:nvPr>
        </p:nvGraphicFramePr>
        <p:xfrm>
          <a:off x="7762586" y="894865"/>
          <a:ext cx="717719" cy="7736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06080" imgH="419040" progId="Equation.DSMT4">
                  <p:embed/>
                </p:oleObj>
              </mc:Choice>
              <mc:Fallback>
                <p:oleObj name="Equation" r:id="rId16" imgW="406080" imgH="41904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762586" y="894865"/>
                        <a:ext cx="717719" cy="7736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4711131" y="1586271"/>
            <a:ext cx="47819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Nam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(h). </a:t>
            </a:r>
          </a:p>
        </p:txBody>
      </p:sp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96551"/>
              </p:ext>
            </p:extLst>
          </p:nvPr>
        </p:nvGraphicFramePr>
        <p:xfrm>
          <a:off x="6505030" y="1891654"/>
          <a:ext cx="720740" cy="8276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80880" imgH="419040" progId="Equation.DSMT4">
                  <p:embed/>
                </p:oleObj>
              </mc:Choice>
              <mc:Fallback>
                <p:oleObj name="Equation" r:id="rId18" imgW="380880" imgH="419040" progId="Equation.DSMT4">
                  <p:embed/>
                  <p:pic>
                    <p:nvPicPr>
                      <p:cNvPr id="39" name="Object 38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505030" y="1891654"/>
                        <a:ext cx="720740" cy="8276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4682103" y="2554489"/>
            <a:ext cx="72697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(km).</a:t>
            </a:r>
          </a:p>
        </p:txBody>
      </p:sp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1629496"/>
              </p:ext>
            </p:extLst>
          </p:nvPr>
        </p:nvGraphicFramePr>
        <p:xfrm>
          <a:off x="4989585" y="3095977"/>
          <a:ext cx="575407" cy="354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79360" imgH="164880" progId="Equation.DSMT4">
                  <p:embed/>
                </p:oleObj>
              </mc:Choice>
              <mc:Fallback>
                <p:oleObj name="Equation" r:id="rId20" imgW="279360" imgH="16488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989585" y="3095977"/>
                        <a:ext cx="575407" cy="3546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4697419" y="3305241"/>
            <a:ext cx="63473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  <a:spcBef>
                <a:spcPts val="600"/>
              </a:spcBef>
            </a:pP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Nam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(km).</a:t>
            </a:r>
          </a:p>
        </p:txBody>
      </p:sp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6502824"/>
              </p:ext>
            </p:extLst>
          </p:nvPr>
        </p:nvGraphicFramePr>
        <p:xfrm>
          <a:off x="5564991" y="3930407"/>
          <a:ext cx="1195528" cy="846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11000" imgH="482400" progId="Equation.DSMT4">
                  <p:embed/>
                </p:oleObj>
              </mc:Choice>
              <mc:Fallback>
                <p:oleObj name="Equation" r:id="rId22" imgW="711000" imgH="482400" progId="Equation.DSMT4">
                  <p:embed/>
                  <p:pic>
                    <p:nvPicPr>
                      <p:cNvPr id="40" name="Object 39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564991" y="3930407"/>
                        <a:ext cx="1195528" cy="8465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TextBox 61"/>
          <p:cNvSpPr txBox="1"/>
          <p:nvPr/>
        </p:nvSpPr>
        <p:spPr>
          <a:xfrm>
            <a:off x="4738231" y="4778129"/>
            <a:ext cx="63780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ngược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b="1" spc="-3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Nam </a:t>
            </a:r>
            <a:r>
              <a:rPr lang="en-US" sz="2000" b="1" spc="-3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-3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000" b="1" spc="-3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0780722"/>
              </p:ext>
            </p:extLst>
          </p:nvPr>
        </p:nvGraphicFramePr>
        <p:xfrm>
          <a:off x="6858867" y="5834993"/>
          <a:ext cx="2460900" cy="8651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434960" imgH="482400" progId="Equation.DSMT4">
                  <p:embed/>
                </p:oleObj>
              </mc:Choice>
              <mc:Fallback>
                <p:oleObj name="Equation" r:id="rId24" imgW="1434960" imgH="48240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858867" y="5834993"/>
                        <a:ext cx="2460900" cy="8651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475470" y="186795"/>
            <a:ext cx="38442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24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     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568295"/>
              </p:ext>
            </p:extLst>
          </p:nvPr>
        </p:nvGraphicFramePr>
        <p:xfrm>
          <a:off x="7958658" y="108379"/>
          <a:ext cx="177076" cy="553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9680" imgH="419040" progId="Equation.DSMT4">
                  <p:embed/>
                </p:oleObj>
              </mc:Choice>
              <mc:Fallback>
                <p:oleObj name="Equation" r:id="rId26" imgW="139680" imgH="41904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7958658" y="108379"/>
                        <a:ext cx="177076" cy="5537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261764" y="3259412"/>
            <a:ext cx="3104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017121"/>
              </p:ext>
            </p:extLst>
          </p:nvPr>
        </p:nvGraphicFramePr>
        <p:xfrm>
          <a:off x="1002465" y="3514580"/>
          <a:ext cx="2807744" cy="9870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434960" imgH="482400" progId="Equation.DSMT4">
                  <p:embed/>
                </p:oleObj>
              </mc:Choice>
              <mc:Fallback>
                <p:oleObj name="Equation" r:id="rId28" imgW="1434960" imgH="482400" progId="Equation.DSMT4">
                  <p:embed/>
                  <p:pic>
                    <p:nvPicPr>
                      <p:cNvPr id="42" name="Object 41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002465" y="3514580"/>
                        <a:ext cx="2807744" cy="9870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4959100"/>
              </p:ext>
            </p:extLst>
          </p:nvPr>
        </p:nvGraphicFramePr>
        <p:xfrm>
          <a:off x="577035" y="4690664"/>
          <a:ext cx="1291311" cy="807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98400" imgH="419040" progId="Equation.DSMT4">
                  <p:embed/>
                </p:oleObj>
              </mc:Choice>
              <mc:Fallback>
                <p:oleObj name="Equation" r:id="rId30" imgW="698400" imgH="419040" progId="Equation.DSMT4">
                  <p:embed/>
                  <p:pic>
                    <p:nvPicPr>
                      <p:cNvPr id="43" name="Object 42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577035" y="4690664"/>
                        <a:ext cx="1291311" cy="8077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1458453" y="4952484"/>
            <a:ext cx="16651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(TMĐK)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96867" y="5309028"/>
            <a:ext cx="41937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>
              <a:lnSpc>
                <a:spcPct val="150000"/>
              </a:lnSpc>
            </a:pP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118306"/>
              </p:ext>
            </p:extLst>
          </p:nvPr>
        </p:nvGraphicFramePr>
        <p:xfrm>
          <a:off x="597336" y="4411908"/>
          <a:ext cx="2900457" cy="351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523880" imgH="177480" progId="Equation.DSMT4">
                  <p:embed/>
                </p:oleObj>
              </mc:Choice>
              <mc:Fallback>
                <p:oleObj name="Equation" r:id="rId32" imgW="1523880" imgH="177480" progId="Equation.DSMT4">
                  <p:embed/>
                  <p:pic>
                    <p:nvPicPr>
                      <p:cNvPr id="46" name="Object 45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597336" y="4411908"/>
                        <a:ext cx="2900457" cy="3515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6886735"/>
              </p:ext>
            </p:extLst>
          </p:nvPr>
        </p:nvGraphicFramePr>
        <p:xfrm>
          <a:off x="2347534" y="5274268"/>
          <a:ext cx="336732" cy="698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15640" imgH="419040" progId="Equation.DSMT4">
                  <p:embed/>
                </p:oleObj>
              </mc:Choice>
              <mc:Fallback>
                <p:oleObj name="Equation" r:id="rId34" imgW="215640" imgH="419040" progId="Equation.DSMT4">
                  <p:embed/>
                  <p:pic>
                    <p:nvPicPr>
                      <p:cNvPr id="47" name="Object 46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2347534" y="5274268"/>
                        <a:ext cx="336732" cy="698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457596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33333E-6 L 0.0017 -0.47129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23565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-0.00273 -0.49097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" y="-24560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22222E-6 L 0.00156 -0.47453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23727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3.7037E-7 L 0.00352 -0.47269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-23634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3.33333E-6 L 0.01029 -0.47477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8" y="-23750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0579 L 0.00976 -0.47384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6" y="-23981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0.00324 L 0.00117 -0.46412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2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2" grpId="0"/>
      <p:bldP spid="54" grpId="0"/>
      <p:bldP spid="56" grpId="0"/>
      <p:bldP spid="58" grpId="0"/>
      <p:bldP spid="61" grpId="0"/>
      <p:bldP spid="62" grpId="0"/>
      <p:bldP spid="25" grpId="0"/>
      <p:bldP spid="26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 flipH="1">
            <a:off x="8141916" y="1705709"/>
            <a:ext cx="2221" cy="5152292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590176" y="1679273"/>
            <a:ext cx="3322999" cy="124957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defTabSz="914377">
              <a:lnSpc>
                <a:spcPct val="130000"/>
              </a:lnSpc>
              <a:spcBef>
                <a:spcPts val="600"/>
              </a:spcBef>
              <a:defRPr/>
            </a:pP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A: </a:t>
            </a:r>
          </a:p>
          <a:p>
            <a:pPr algn="just" defTabSz="914377">
              <a:lnSpc>
                <a:spcPct val="130000"/>
              </a:lnSpc>
              <a:spcBef>
                <a:spcPts val="600"/>
              </a:spcBef>
              <a:defRPr/>
            </a:pP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b="1" kern="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033606"/>
              </p:ext>
            </p:extLst>
          </p:nvPr>
        </p:nvGraphicFramePr>
        <p:xfrm>
          <a:off x="4291331" y="2990455"/>
          <a:ext cx="3776694" cy="3310902"/>
        </p:xfrm>
        <a:graphic>
          <a:graphicData uri="http://schemas.openxmlformats.org/drawingml/2006/table">
            <a:tbl>
              <a:tblPr firstRow="1" bandRow="1">
                <a:solidFill>
                  <a:schemeClr val="tx1"/>
                </a:solidFill>
                <a:tableStyleId>{5C22544A-7EE6-4342-B048-85BDC9FD1C3A}</a:tableStyleId>
              </a:tblPr>
              <a:tblGrid>
                <a:gridCol w="759655">
                  <a:extLst>
                    <a:ext uri="{9D8B030D-6E8A-4147-A177-3AD203B41FA5}">
                      <a16:colId xmlns:a16="http://schemas.microsoft.com/office/drawing/2014/main" val="1871449136"/>
                    </a:ext>
                  </a:extLst>
                </a:gridCol>
                <a:gridCol w="1026941">
                  <a:extLst>
                    <a:ext uri="{9D8B030D-6E8A-4147-A177-3AD203B41FA5}">
                      <a16:colId xmlns:a16="http://schemas.microsoft.com/office/drawing/2014/main" val="3052177772"/>
                    </a:ext>
                  </a:extLst>
                </a:gridCol>
                <a:gridCol w="872197">
                  <a:extLst>
                    <a:ext uri="{9D8B030D-6E8A-4147-A177-3AD203B41FA5}">
                      <a16:colId xmlns:a16="http://schemas.microsoft.com/office/drawing/2014/main" val="3442042141"/>
                    </a:ext>
                  </a:extLst>
                </a:gridCol>
                <a:gridCol w="1117901">
                  <a:extLst>
                    <a:ext uri="{9D8B030D-6E8A-4147-A177-3AD203B41FA5}">
                      <a16:colId xmlns:a16="http://schemas.microsoft.com/office/drawing/2014/main" val="1787291751"/>
                    </a:ext>
                  </a:extLst>
                </a:gridCol>
              </a:tblGrid>
              <a:tr h="1005840"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Vận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tốc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(km/h)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(h)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Quãng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732244"/>
                  </a:ext>
                </a:extLst>
              </a:tr>
              <a:tr h="1152531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Xe</a:t>
                      </a:r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máy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025995"/>
                  </a:ext>
                </a:extLst>
              </a:tr>
              <a:tr h="1152531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Ô</a:t>
                      </a:r>
                      <a:r>
                        <a:rPr lang="en-US" sz="20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tô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202195"/>
                  </a:ext>
                </a:extLst>
              </a:tr>
            </a:tbl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6437"/>
              </p:ext>
            </p:extLst>
          </p:nvPr>
        </p:nvGraphicFramePr>
        <p:xfrm>
          <a:off x="6372503" y="4409022"/>
          <a:ext cx="33972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0" imgH="126720" progId="Equation.DSMT4">
                  <p:embed/>
                </p:oleObj>
              </mc:Choice>
              <mc:Fallback>
                <p:oleObj name="Equation" r:id="rId3" imgW="126720" imgH="12672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72503" y="4409022"/>
                        <a:ext cx="339725" cy="339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757323"/>
              </p:ext>
            </p:extLst>
          </p:nvPr>
        </p:nvGraphicFramePr>
        <p:xfrm>
          <a:off x="7205451" y="4393430"/>
          <a:ext cx="565716" cy="3339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9360" imgH="164880" progId="Equation.DSMT4">
                  <p:embed/>
                </p:oleObj>
              </mc:Choice>
              <mc:Fallback>
                <p:oleObj name="Equation" r:id="rId5" imgW="279360" imgH="1648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205451" y="4393430"/>
                        <a:ext cx="565716" cy="3339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8815405"/>
              </p:ext>
            </p:extLst>
          </p:nvPr>
        </p:nvGraphicFramePr>
        <p:xfrm>
          <a:off x="6109063" y="5194961"/>
          <a:ext cx="754120" cy="874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80" imgH="419040" progId="Equation.DSMT4">
                  <p:embed/>
                </p:oleObj>
              </mc:Choice>
              <mc:Fallback>
                <p:oleObj name="Equation" r:id="rId7" imgW="380880" imgH="41904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109063" y="5194961"/>
                        <a:ext cx="754120" cy="8746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875146"/>
              </p:ext>
            </p:extLst>
          </p:nvPr>
        </p:nvGraphicFramePr>
        <p:xfrm>
          <a:off x="6970387" y="5304545"/>
          <a:ext cx="994615" cy="911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11000" imgH="482400" progId="Equation.DSMT4">
                  <p:embed/>
                </p:oleObj>
              </mc:Choice>
              <mc:Fallback>
                <p:oleObj name="Equation" r:id="rId9" imgW="711000" imgH="48240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970387" y="5304545"/>
                        <a:ext cx="994615" cy="9110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8282781" y="1734389"/>
            <a:ext cx="3492128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defTabSz="914377">
              <a:defRPr/>
            </a:pP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B:</a:t>
            </a:r>
          </a:p>
          <a:p>
            <a:pPr algn="just" defTabSz="914377">
              <a:defRPr/>
            </a:pP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spc="-3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kern="0" spc="-3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kern="0" spc="-3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(km).</a:t>
            </a:r>
          </a:p>
        </p:txBody>
      </p: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808797"/>
              </p:ext>
            </p:extLst>
          </p:nvPr>
        </p:nvGraphicFramePr>
        <p:xfrm>
          <a:off x="8249609" y="3062397"/>
          <a:ext cx="3537578" cy="3192718"/>
        </p:xfrm>
        <a:graphic>
          <a:graphicData uri="http://schemas.openxmlformats.org/drawingml/2006/table">
            <a:tbl>
              <a:tblPr firstRow="1" bandRow="1">
                <a:solidFill>
                  <a:schemeClr val="tx1"/>
                </a:solidFill>
                <a:tableStyleId>{5C22544A-7EE6-4342-B048-85BDC9FD1C3A}</a:tableStyleId>
              </a:tblPr>
              <a:tblGrid>
                <a:gridCol w="694365">
                  <a:extLst>
                    <a:ext uri="{9D8B030D-6E8A-4147-A177-3AD203B41FA5}">
                      <a16:colId xmlns:a16="http://schemas.microsoft.com/office/drawing/2014/main" val="1871449136"/>
                    </a:ext>
                  </a:extLst>
                </a:gridCol>
                <a:gridCol w="1042988">
                  <a:extLst>
                    <a:ext uri="{9D8B030D-6E8A-4147-A177-3AD203B41FA5}">
                      <a16:colId xmlns:a16="http://schemas.microsoft.com/office/drawing/2014/main" val="3052177772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3442042141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1787291751"/>
                    </a:ext>
                  </a:extLst>
                </a:gridCol>
              </a:tblGrid>
              <a:tr h="960120"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Vận</a:t>
                      </a:r>
                      <a:r>
                        <a:rPr lang="en-US" sz="19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9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tốc</a:t>
                      </a:r>
                      <a:r>
                        <a:rPr lang="en-US" sz="19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(km/h)</a:t>
                      </a:r>
                      <a:endParaRPr lang="vi-VN" sz="19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Quãng</a:t>
                      </a:r>
                      <a:r>
                        <a:rPr lang="en-US" sz="19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9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19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(km)</a:t>
                      </a:r>
                      <a:endParaRPr lang="vi-VN" sz="19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19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9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19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(h)</a:t>
                      </a:r>
                      <a:endParaRPr lang="vi-VN" sz="19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732244"/>
                  </a:ext>
                </a:extLst>
              </a:tr>
              <a:tr h="1116299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Xe</a:t>
                      </a:r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máy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025995"/>
                  </a:ext>
                </a:extLst>
              </a:tr>
              <a:tr h="1116299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Ô</a:t>
                      </a:r>
                      <a:r>
                        <a:rPr lang="en-US" sz="20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tô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202195"/>
                  </a:ext>
                </a:extLst>
              </a:tr>
            </a:tbl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9160301"/>
              </p:ext>
            </p:extLst>
          </p:nvPr>
        </p:nvGraphicFramePr>
        <p:xfrm>
          <a:off x="10300401" y="4408375"/>
          <a:ext cx="322740" cy="324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20" imgH="126720" progId="Equation.DSMT4">
                  <p:embed/>
                </p:oleObj>
              </mc:Choice>
              <mc:Fallback>
                <p:oleObj name="Equation" r:id="rId11" imgW="126720" imgH="126720" progId="Equation.DSMT4">
                  <p:embed/>
                  <p:pic>
                    <p:nvPicPr>
                      <p:cNvPr id="41" name="Object 40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0300401" y="4408375"/>
                        <a:ext cx="322740" cy="3242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201983"/>
              </p:ext>
            </p:extLst>
          </p:nvPr>
        </p:nvGraphicFramePr>
        <p:xfrm>
          <a:off x="11149866" y="4030308"/>
          <a:ext cx="453591" cy="8797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640" imgH="419040" progId="Equation.DSMT4">
                  <p:embed/>
                </p:oleObj>
              </mc:Choice>
              <mc:Fallback>
                <p:oleObj name="Equation" r:id="rId13" imgW="215640" imgH="419040" progId="Equation.DSMT4">
                  <p:embed/>
                  <p:pic>
                    <p:nvPicPr>
                      <p:cNvPr id="42" name="Object 41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1149866" y="4030308"/>
                        <a:ext cx="453591" cy="8797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2965661"/>
              </p:ext>
            </p:extLst>
          </p:nvPr>
        </p:nvGraphicFramePr>
        <p:xfrm>
          <a:off x="10052958" y="5536759"/>
          <a:ext cx="797679" cy="3046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31640" imgH="164880" progId="Equation.DSMT4">
                  <p:embed/>
                </p:oleObj>
              </mc:Choice>
              <mc:Fallback>
                <p:oleObj name="Equation" r:id="rId15" imgW="431640" imgH="164880" progId="Equation.DSMT4">
                  <p:embed/>
                  <p:pic>
                    <p:nvPicPr>
                      <p:cNvPr id="43" name="Object 42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0052958" y="5536759"/>
                        <a:ext cx="797679" cy="3046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4414875"/>
              </p:ext>
            </p:extLst>
          </p:nvPr>
        </p:nvGraphicFramePr>
        <p:xfrm>
          <a:off x="10965833" y="5265296"/>
          <a:ext cx="798655" cy="843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57200" imgH="419040" progId="Equation.DSMT4">
                  <p:embed/>
                </p:oleObj>
              </mc:Choice>
              <mc:Fallback>
                <p:oleObj name="Equation" r:id="rId17" imgW="457200" imgH="419040" progId="Equation.DSMT4">
                  <p:embed/>
                  <p:pic>
                    <p:nvPicPr>
                      <p:cNvPr id="44" name="Object 43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0965833" y="5265296"/>
                        <a:ext cx="798655" cy="8437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Oval 1"/>
          <p:cNvSpPr/>
          <p:nvPr/>
        </p:nvSpPr>
        <p:spPr>
          <a:xfrm>
            <a:off x="4407152" y="2006972"/>
            <a:ext cx="3593858" cy="983483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ultiplication Sign 2"/>
          <p:cNvSpPr/>
          <p:nvPr/>
        </p:nvSpPr>
        <p:spPr>
          <a:xfrm>
            <a:off x="5393888" y="4404141"/>
            <a:ext cx="1251459" cy="1283007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287790" y="1023557"/>
            <a:ext cx="5927773" cy="523220"/>
          </a:xfrm>
          <a:prstGeom prst="rect">
            <a:avLst/>
          </a:prstGeom>
          <a:solidFill>
            <a:schemeClr val="bg1"/>
          </a:solidFill>
          <a:ln w="57150">
            <a:solidFill>
              <a:srgbClr val="00206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 HAY SAI?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7983" y="4748747"/>
            <a:ext cx="755335" cy="70219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7" name="TextBox 26"/>
          <p:cNvSpPr txBox="1"/>
          <p:nvPr/>
        </p:nvSpPr>
        <p:spPr>
          <a:xfrm>
            <a:off x="557214" y="1734390"/>
            <a:ext cx="337563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defTabSz="914377">
              <a:defRPr/>
            </a:pP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b="1" kern="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914377">
              <a:defRPr/>
            </a:pP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b="1" kern="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b="1" kern="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10266"/>
              </p:ext>
            </p:extLst>
          </p:nvPr>
        </p:nvGraphicFramePr>
        <p:xfrm>
          <a:off x="414338" y="2978518"/>
          <a:ext cx="3671271" cy="3421982"/>
        </p:xfrm>
        <a:graphic>
          <a:graphicData uri="http://schemas.openxmlformats.org/drawingml/2006/table">
            <a:tbl>
              <a:tblPr firstRow="1" bandRow="1">
                <a:solidFill>
                  <a:schemeClr val="tx1"/>
                </a:solidFill>
                <a:tableStyleId>{5C22544A-7EE6-4342-B048-85BDC9FD1C3A}</a:tableStyleId>
              </a:tblPr>
              <a:tblGrid>
                <a:gridCol w="700088">
                  <a:extLst>
                    <a:ext uri="{9D8B030D-6E8A-4147-A177-3AD203B41FA5}">
                      <a16:colId xmlns:a16="http://schemas.microsoft.com/office/drawing/2014/main" val="1871449136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3052177772"/>
                    </a:ext>
                  </a:extLst>
                </a:gridCol>
                <a:gridCol w="842963">
                  <a:extLst>
                    <a:ext uri="{9D8B030D-6E8A-4147-A177-3AD203B41FA5}">
                      <a16:colId xmlns:a16="http://schemas.microsoft.com/office/drawing/2014/main" val="3442042141"/>
                    </a:ext>
                  </a:extLst>
                </a:gridCol>
                <a:gridCol w="1128095">
                  <a:extLst>
                    <a:ext uri="{9D8B030D-6E8A-4147-A177-3AD203B41FA5}">
                      <a16:colId xmlns:a16="http://schemas.microsoft.com/office/drawing/2014/main" val="1787291751"/>
                    </a:ext>
                  </a:extLst>
                </a:gridCol>
              </a:tblGrid>
              <a:tr h="1005840"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Vận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tốc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(km/h)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(h)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Quãng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20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(km)</a:t>
                      </a:r>
                      <a:endParaRPr lang="vi-VN" sz="20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732244"/>
                  </a:ext>
                </a:extLst>
              </a:tr>
              <a:tr h="1208071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Xe</a:t>
                      </a:r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máy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025995"/>
                  </a:ext>
                </a:extLst>
              </a:tr>
              <a:tr h="1208071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Ô</a:t>
                      </a:r>
                      <a:r>
                        <a:rPr lang="en-US" sz="20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tô</a:t>
                      </a:r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0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202195"/>
                  </a:ext>
                </a:extLst>
              </a:tr>
            </a:tbl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1217220"/>
              </p:ext>
            </p:extLst>
          </p:nvPr>
        </p:nvGraphicFramePr>
        <p:xfrm>
          <a:off x="2362636" y="4470193"/>
          <a:ext cx="339724" cy="339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0" imgH="126720" progId="Equation.DSMT4">
                  <p:embed/>
                </p:oleObj>
              </mc:Choice>
              <mc:Fallback>
                <p:oleObj name="Equation" r:id="rId3" imgW="126720" imgH="12672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62636" y="4470193"/>
                        <a:ext cx="339724" cy="3397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415554"/>
              </p:ext>
            </p:extLst>
          </p:nvPr>
        </p:nvGraphicFramePr>
        <p:xfrm>
          <a:off x="3187770" y="4470193"/>
          <a:ext cx="619892" cy="365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9360" imgH="164880" progId="Equation.DSMT4">
                  <p:embed/>
                </p:oleObj>
              </mc:Choice>
              <mc:Fallback>
                <p:oleObj name="Equation" r:id="rId5" imgW="279360" imgH="1648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87770" y="4470193"/>
                        <a:ext cx="619892" cy="3658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3308383"/>
              </p:ext>
            </p:extLst>
          </p:nvPr>
        </p:nvGraphicFramePr>
        <p:xfrm>
          <a:off x="2147570" y="5334287"/>
          <a:ext cx="732117" cy="8204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80" imgH="419040" progId="Equation.DSMT4">
                  <p:embed/>
                </p:oleObj>
              </mc:Choice>
              <mc:Fallback>
                <p:oleObj name="Equation" r:id="rId7" imgW="380880" imgH="41904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47570" y="5334287"/>
                        <a:ext cx="732117" cy="8204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142119"/>
              </p:ext>
            </p:extLst>
          </p:nvPr>
        </p:nvGraphicFramePr>
        <p:xfrm>
          <a:off x="2955663" y="5367951"/>
          <a:ext cx="1100450" cy="8669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11000" imgH="482400" progId="Equation.DSMT4">
                  <p:embed/>
                </p:oleObj>
              </mc:Choice>
              <mc:Fallback>
                <p:oleObj name="Equation" r:id="rId9" imgW="711000" imgH="48240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955663" y="5367951"/>
                        <a:ext cx="1100450" cy="8669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Straight Connector 32"/>
          <p:cNvCxnSpPr/>
          <p:nvPr/>
        </p:nvCxnSpPr>
        <p:spPr>
          <a:xfrm flipH="1">
            <a:off x="4161584" y="1705709"/>
            <a:ext cx="16827" cy="5152292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3501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9" grpId="0" animBg="1"/>
      <p:bldP spid="2" grpId="0" animBg="1"/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385761" y="103980"/>
            <a:ext cx="870931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A. Sau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cũng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20km/h.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km?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7549" y="1819401"/>
            <a:ext cx="5540064" cy="461665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×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873930"/>
              </p:ext>
            </p:extLst>
          </p:nvPr>
        </p:nvGraphicFramePr>
        <p:xfrm>
          <a:off x="385762" y="2638405"/>
          <a:ext cx="5550808" cy="3100195"/>
        </p:xfrm>
        <a:graphic>
          <a:graphicData uri="http://schemas.openxmlformats.org/drawingml/2006/table">
            <a:tbl>
              <a:tblPr firstRow="1" bandRow="1">
                <a:solidFill>
                  <a:schemeClr val="tx1"/>
                </a:solidFill>
                <a:tableStyleId>{5C22544A-7EE6-4342-B048-85BDC9FD1C3A}</a:tableStyleId>
              </a:tblPr>
              <a:tblGrid>
                <a:gridCol w="942976">
                  <a:extLst>
                    <a:ext uri="{9D8B030D-6E8A-4147-A177-3AD203B41FA5}">
                      <a16:colId xmlns:a16="http://schemas.microsoft.com/office/drawing/2014/main" val="1871449136"/>
                    </a:ext>
                  </a:extLst>
                </a:gridCol>
                <a:gridCol w="1300164">
                  <a:extLst>
                    <a:ext uri="{9D8B030D-6E8A-4147-A177-3AD203B41FA5}">
                      <a16:colId xmlns:a16="http://schemas.microsoft.com/office/drawing/2014/main" val="3052177772"/>
                    </a:ext>
                  </a:extLst>
                </a:gridCol>
                <a:gridCol w="1385888">
                  <a:extLst>
                    <a:ext uri="{9D8B030D-6E8A-4147-A177-3AD203B41FA5}">
                      <a16:colId xmlns:a16="http://schemas.microsoft.com/office/drawing/2014/main" val="3442042141"/>
                    </a:ext>
                  </a:extLst>
                </a:gridCol>
                <a:gridCol w="1921780">
                  <a:extLst>
                    <a:ext uri="{9D8B030D-6E8A-4147-A177-3AD203B41FA5}">
                      <a16:colId xmlns:a16="http://schemas.microsoft.com/office/drawing/2014/main" val="1787291751"/>
                    </a:ext>
                  </a:extLst>
                </a:gridCol>
              </a:tblGrid>
              <a:tr h="1106681">
                <a:tc>
                  <a:txBody>
                    <a:bodyPr/>
                    <a:lstStyle/>
                    <a:p>
                      <a:pPr algn="ctr"/>
                      <a:endParaRPr lang="vi-VN" sz="24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(h)</a:t>
                      </a:r>
                      <a:endParaRPr lang="vi-VN" sz="24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Vận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tốc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(km/h)</a:t>
                      </a:r>
                      <a:endParaRPr lang="vi-VN" sz="24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Quãng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24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(km)</a:t>
                      </a:r>
                      <a:endParaRPr lang="vi-VN" sz="24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732244"/>
                  </a:ext>
                </a:extLst>
              </a:tr>
              <a:tr h="996757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Xe</a:t>
                      </a:r>
                      <a:r>
                        <a:rPr lang="en-US" sz="24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máy</a:t>
                      </a:r>
                      <a:endParaRPr lang="vi-VN" sz="24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4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025995"/>
                  </a:ext>
                </a:extLst>
              </a:tr>
              <a:tr h="996757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Ô</a:t>
                      </a:r>
                      <a:r>
                        <a:rPr lang="en-US" sz="24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tô</a:t>
                      </a:r>
                      <a:endParaRPr lang="vi-VN" sz="24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202195"/>
                  </a:ext>
                </a:extLst>
              </a:tr>
            </a:tbl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5797584"/>
              </p:ext>
            </p:extLst>
          </p:nvPr>
        </p:nvGraphicFramePr>
        <p:xfrm>
          <a:off x="3074881" y="4087238"/>
          <a:ext cx="331531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0" imgH="126720" progId="Equation.DSMT4">
                  <p:embed/>
                </p:oleObj>
              </mc:Choice>
              <mc:Fallback>
                <p:oleObj name="Equation" r:id="rId3" imgW="126720" imgH="12672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74881" y="4087238"/>
                        <a:ext cx="331531" cy="339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0051680"/>
              </p:ext>
            </p:extLst>
          </p:nvPr>
        </p:nvGraphicFramePr>
        <p:xfrm>
          <a:off x="4530110" y="4010671"/>
          <a:ext cx="862911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30120" imgH="203040" progId="Equation.DSMT4">
                  <p:embed/>
                </p:oleObj>
              </mc:Choice>
              <mc:Fallback>
                <p:oleObj name="Equation" r:id="rId5" imgW="330120" imgH="20304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30110" y="4010671"/>
                        <a:ext cx="862911" cy="544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3216158"/>
              </p:ext>
            </p:extLst>
          </p:nvPr>
        </p:nvGraphicFramePr>
        <p:xfrm>
          <a:off x="1556662" y="3973530"/>
          <a:ext cx="630528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41200" imgH="203040" progId="Equation.DSMT4">
                  <p:embed/>
                </p:oleObj>
              </mc:Choice>
              <mc:Fallback>
                <p:oleObj name="Equation" r:id="rId7" imgW="241200" imgH="20304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56662" y="3973530"/>
                        <a:ext cx="630528" cy="544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766958"/>
              </p:ext>
            </p:extLst>
          </p:nvPr>
        </p:nvGraphicFramePr>
        <p:xfrm>
          <a:off x="1613106" y="4977620"/>
          <a:ext cx="630528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41200" imgH="203040" progId="Equation.DSMT4">
                  <p:embed/>
                </p:oleObj>
              </mc:Choice>
              <mc:Fallback>
                <p:oleObj name="Equation" r:id="rId9" imgW="241200" imgH="20304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13106" y="4977620"/>
                        <a:ext cx="630528" cy="544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914637"/>
              </p:ext>
            </p:extLst>
          </p:nvPr>
        </p:nvGraphicFramePr>
        <p:xfrm>
          <a:off x="2702202" y="5013187"/>
          <a:ext cx="1129375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31640" imgH="164880" progId="Equation.DSMT4">
                  <p:embed/>
                </p:oleObj>
              </mc:Choice>
              <mc:Fallback>
                <p:oleObj name="Equation" r:id="rId11" imgW="431640" imgH="16488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702202" y="5013187"/>
                        <a:ext cx="1129375" cy="442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2546063"/>
              </p:ext>
            </p:extLst>
          </p:nvPr>
        </p:nvGraphicFramePr>
        <p:xfrm>
          <a:off x="4088737" y="5013188"/>
          <a:ext cx="1768031" cy="508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23600" imgH="203040" progId="Equation.DSMT4">
                  <p:embed/>
                </p:oleObj>
              </mc:Choice>
              <mc:Fallback>
                <p:oleObj name="Equation" r:id="rId13" imgW="723600" imgH="20304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088737" y="5013188"/>
                        <a:ext cx="1768031" cy="5089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342897" y="5847094"/>
            <a:ext cx="1971801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endPara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7254366"/>
              </p:ext>
            </p:extLst>
          </p:nvPr>
        </p:nvGraphicFramePr>
        <p:xfrm>
          <a:off x="9009352" y="5960963"/>
          <a:ext cx="2858795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93760" imgH="203040" progId="Equation.DSMT4">
                  <p:embed/>
                </p:oleObj>
              </mc:Choice>
              <mc:Fallback>
                <p:oleObj name="Equation" r:id="rId15" imgW="1193760" imgH="20304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9009352" y="5960963"/>
                        <a:ext cx="2858795" cy="5222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800" y="2638404"/>
            <a:ext cx="5509376" cy="3100195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5080" y="2867289"/>
            <a:ext cx="808073" cy="678165"/>
          </a:xfrm>
          <a:prstGeom prst="rect">
            <a:avLst/>
          </a:prstGeom>
        </p:spPr>
      </p:pic>
      <p:sp>
        <p:nvSpPr>
          <p:cNvPr id="34" name="Arrow: Right 33"/>
          <p:cNvSpPr/>
          <p:nvPr/>
        </p:nvSpPr>
        <p:spPr>
          <a:xfrm>
            <a:off x="7048065" y="3029060"/>
            <a:ext cx="349531" cy="35462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7837" y="4896791"/>
            <a:ext cx="1088204" cy="559308"/>
          </a:xfrm>
          <a:prstGeom prst="rect">
            <a:avLst/>
          </a:prstGeom>
        </p:spPr>
      </p:pic>
      <p:sp>
        <p:nvSpPr>
          <p:cNvPr id="36" name="Arrow: Right 35"/>
          <p:cNvSpPr/>
          <p:nvPr/>
        </p:nvSpPr>
        <p:spPr>
          <a:xfrm>
            <a:off x="7366353" y="5013188"/>
            <a:ext cx="349531" cy="354625"/>
          </a:xfrm>
          <a:prstGeom prst="right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Alternate Process 37"/>
          <p:cNvSpPr/>
          <p:nvPr/>
        </p:nvSpPr>
        <p:spPr>
          <a:xfrm>
            <a:off x="1339141" y="131686"/>
            <a:ext cx="1643505" cy="415881"/>
          </a:xfrm>
          <a:prstGeom prst="flowChartAlternateProcess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/>
          <p:cNvCxnSpPr>
            <a:endCxn id="24" idx="0"/>
          </p:cNvCxnSpPr>
          <p:nvPr/>
        </p:nvCxnSpPr>
        <p:spPr>
          <a:xfrm flipH="1">
            <a:off x="1871926" y="668127"/>
            <a:ext cx="172535" cy="330540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Flowchart: Alternate Process 39"/>
          <p:cNvSpPr/>
          <p:nvPr/>
        </p:nvSpPr>
        <p:spPr>
          <a:xfrm>
            <a:off x="6372224" y="857099"/>
            <a:ext cx="2660951" cy="415881"/>
          </a:xfrm>
          <a:prstGeom prst="flowChartAlternateProcess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Arrow Connector 40"/>
          <p:cNvCxnSpPr>
            <a:stCxn id="40" idx="2"/>
          </p:cNvCxnSpPr>
          <p:nvPr/>
        </p:nvCxnSpPr>
        <p:spPr>
          <a:xfrm flipH="1">
            <a:off x="2044462" y="1272980"/>
            <a:ext cx="5658238" cy="271795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3" name="Flowchart: Alternate Process 42"/>
          <p:cNvSpPr/>
          <p:nvPr/>
        </p:nvSpPr>
        <p:spPr>
          <a:xfrm>
            <a:off x="6942823" y="118835"/>
            <a:ext cx="2127900" cy="415881"/>
          </a:xfrm>
          <a:prstGeom prst="flowChartAlternateProcess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Arrow Connector 43"/>
          <p:cNvCxnSpPr/>
          <p:nvPr/>
        </p:nvCxnSpPr>
        <p:spPr>
          <a:xfrm flipH="1">
            <a:off x="1831908" y="545318"/>
            <a:ext cx="5755121" cy="453950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2886394" y="5816317"/>
            <a:ext cx="5343209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PT:</a:t>
            </a:r>
          </a:p>
        </p:txBody>
      </p:sp>
      <p:sp>
        <p:nvSpPr>
          <p:cNvPr id="48" name="Arrow: Right 47"/>
          <p:cNvSpPr/>
          <p:nvPr/>
        </p:nvSpPr>
        <p:spPr>
          <a:xfrm>
            <a:off x="8248774" y="5960963"/>
            <a:ext cx="706329" cy="580640"/>
          </a:xfrm>
          <a:prstGeom prst="rightArrow">
            <a:avLst/>
          </a:prstGeom>
          <a:solidFill>
            <a:srgbClr val="FFC000"/>
          </a:solidFill>
          <a:ln>
            <a:solidFill>
              <a:srgbClr val="FAD7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Arrow: Right 48"/>
          <p:cNvSpPr/>
          <p:nvPr/>
        </p:nvSpPr>
        <p:spPr>
          <a:xfrm>
            <a:off x="2314698" y="5846699"/>
            <a:ext cx="569859" cy="831392"/>
          </a:xfrm>
          <a:prstGeom prst="rightArrow">
            <a:avLst/>
          </a:prstGeom>
          <a:solidFill>
            <a:srgbClr val="FFC000"/>
          </a:solidFill>
          <a:ln>
            <a:solidFill>
              <a:srgbClr val="FAD7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5527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grpId="1" nodeType="click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2.08333E-6 -1.11111E-6 L 0.10482 -0.00069 " pathEditMode="relative" rAng="0" ptsTypes="AA">
                                      <p:cBhvr>
                                        <p:cTn id="16" dur="4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34" y="-4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accel="50000" decel="5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3.33333E-6 -1.11111E-6 L 0.11172 -0.00162 " pathEditMode="relative" rAng="0" ptsTypes="AA">
                                      <p:cBhvr>
                                        <p:cTn id="18" dur="4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86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1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172 -0.00162 L 0.3112 -0.00694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01" y="-53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2905 -0.00509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18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8" grpId="0" animBg="1"/>
      <p:bldP spid="34" grpId="0" animBg="1"/>
      <p:bldP spid="34" grpId="1" animBg="1"/>
      <p:bldP spid="34" grpId="2" animBg="1"/>
      <p:bldP spid="36" grpId="0" animBg="1"/>
      <p:bldP spid="36" grpId="1" animBg="1"/>
      <p:bldP spid="38" grpId="0" animBg="1"/>
      <p:bldP spid="40" grpId="0" animBg="1"/>
      <p:bldP spid="43" grpId="0" animBg="1"/>
      <p:bldP spid="47" grpId="0" animBg="1"/>
      <p:bldP spid="48" grpId="0" animBg="1"/>
      <p:bldP spid="4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/>
          <p:cNvSpPr txBox="1"/>
          <p:nvPr/>
        </p:nvSpPr>
        <p:spPr>
          <a:xfrm>
            <a:off x="192284" y="5066903"/>
            <a:ext cx="430745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		             			    (km) </a:t>
            </a:r>
          </a:p>
        </p:txBody>
      </p:sp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2233712"/>
              </p:ext>
            </p:extLst>
          </p:nvPr>
        </p:nvGraphicFramePr>
        <p:xfrm>
          <a:off x="510161" y="4151246"/>
          <a:ext cx="3160055" cy="983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07880" imgH="406080" progId="Equation.DSMT4">
                  <p:embed/>
                </p:oleObj>
              </mc:Choice>
              <mc:Fallback>
                <p:oleObj name="Equation" r:id="rId2" imgW="1307880" imgH="40608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10161" y="4151246"/>
                        <a:ext cx="3160055" cy="9834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57163" y="247650"/>
            <a:ext cx="441483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1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A. Sau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cũng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lớn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20km/h.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km?</a:t>
            </a: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4571266" y="-16822"/>
            <a:ext cx="1" cy="6810411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306859"/>
              </p:ext>
            </p:extLst>
          </p:nvPr>
        </p:nvGraphicFramePr>
        <p:xfrm>
          <a:off x="285750" y="3388383"/>
          <a:ext cx="4142456" cy="3071601"/>
        </p:xfrm>
        <a:graphic>
          <a:graphicData uri="http://schemas.openxmlformats.org/drawingml/2006/table">
            <a:tbl>
              <a:tblPr firstRow="1" bandRow="1">
                <a:solidFill>
                  <a:schemeClr val="tx1"/>
                </a:solidFill>
                <a:tableStyleId>{5C22544A-7EE6-4342-B048-85BDC9FD1C3A}</a:tableStyleId>
              </a:tblPr>
              <a:tblGrid>
                <a:gridCol w="799002">
                  <a:extLst>
                    <a:ext uri="{9D8B030D-6E8A-4147-A177-3AD203B41FA5}">
                      <a16:colId xmlns:a16="http://schemas.microsoft.com/office/drawing/2014/main" val="1871449136"/>
                    </a:ext>
                  </a:extLst>
                </a:gridCol>
                <a:gridCol w="893418">
                  <a:extLst>
                    <a:ext uri="{9D8B030D-6E8A-4147-A177-3AD203B41FA5}">
                      <a16:colId xmlns:a16="http://schemas.microsoft.com/office/drawing/2014/main" val="3052177772"/>
                    </a:ext>
                  </a:extLst>
                </a:gridCol>
                <a:gridCol w="1119844">
                  <a:extLst>
                    <a:ext uri="{9D8B030D-6E8A-4147-A177-3AD203B41FA5}">
                      <a16:colId xmlns:a16="http://schemas.microsoft.com/office/drawing/2014/main" val="3442042141"/>
                    </a:ext>
                  </a:extLst>
                </a:gridCol>
                <a:gridCol w="1330192">
                  <a:extLst>
                    <a:ext uri="{9D8B030D-6E8A-4147-A177-3AD203B41FA5}">
                      <a16:colId xmlns:a16="http://schemas.microsoft.com/office/drawing/2014/main" val="1787291751"/>
                    </a:ext>
                  </a:extLst>
                </a:gridCol>
              </a:tblGrid>
              <a:tr h="1147393">
                <a:tc>
                  <a:txBody>
                    <a:bodyPr/>
                    <a:lstStyle/>
                    <a:p>
                      <a:pPr algn="ctr"/>
                      <a:endParaRPr lang="vi-VN" sz="22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22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22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(h)</a:t>
                      </a:r>
                      <a:endParaRPr lang="vi-VN" sz="22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Vận</a:t>
                      </a:r>
                      <a:r>
                        <a:rPr lang="en-US" sz="22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tốc</a:t>
                      </a:r>
                      <a:r>
                        <a:rPr lang="en-US" sz="22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(km/h)</a:t>
                      </a:r>
                      <a:endParaRPr lang="vi-VN" sz="22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Quãng</a:t>
                      </a:r>
                      <a:r>
                        <a:rPr lang="en-US" sz="22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22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(km)</a:t>
                      </a:r>
                      <a:endParaRPr lang="vi-VN" sz="22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732244"/>
                  </a:ext>
                </a:extLst>
              </a:tr>
              <a:tr h="962104"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Xe</a:t>
                      </a:r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1" i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máy</a:t>
                      </a:r>
                      <a:endParaRPr lang="vi-VN" sz="22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2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2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025995"/>
                  </a:ext>
                </a:extLst>
              </a:tr>
              <a:tr h="962104"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Ô</a:t>
                      </a:r>
                      <a:r>
                        <a:rPr lang="en-US" sz="22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1" i="0" baseline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tô</a:t>
                      </a:r>
                      <a:endParaRPr lang="vi-VN" sz="22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2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2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202195"/>
                  </a:ext>
                </a:extLst>
              </a:tr>
            </a:tbl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9974209"/>
              </p:ext>
            </p:extLst>
          </p:nvPr>
        </p:nvGraphicFramePr>
        <p:xfrm>
          <a:off x="2316039" y="4871996"/>
          <a:ext cx="33972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720" imgH="126720" progId="Equation.DSMT4">
                  <p:embed/>
                </p:oleObj>
              </mc:Choice>
              <mc:Fallback>
                <p:oleObj name="Equation" r:id="rId4" imgW="126720" imgH="12672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16039" y="4871996"/>
                        <a:ext cx="339725" cy="339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816715"/>
              </p:ext>
            </p:extLst>
          </p:nvPr>
        </p:nvGraphicFramePr>
        <p:xfrm>
          <a:off x="3311053" y="4843323"/>
          <a:ext cx="721952" cy="4445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0120" imgH="203040" progId="Equation.DSMT4">
                  <p:embed/>
                </p:oleObj>
              </mc:Choice>
              <mc:Fallback>
                <p:oleObj name="Equation" r:id="rId6" imgW="330120" imgH="20304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311053" y="4843323"/>
                        <a:ext cx="721952" cy="4445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1543251"/>
              </p:ext>
            </p:extLst>
          </p:nvPr>
        </p:nvGraphicFramePr>
        <p:xfrm>
          <a:off x="1248202" y="4818574"/>
          <a:ext cx="542764" cy="457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1200" imgH="203040" progId="Equation.DSMT4">
                  <p:embed/>
                </p:oleObj>
              </mc:Choice>
              <mc:Fallback>
                <p:oleObj name="Equation" r:id="rId8" imgW="241200" imgH="20304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248202" y="4818574"/>
                        <a:ext cx="542764" cy="4574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904890"/>
              </p:ext>
            </p:extLst>
          </p:nvPr>
        </p:nvGraphicFramePr>
        <p:xfrm>
          <a:off x="1222719" y="5743250"/>
          <a:ext cx="542581" cy="4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1200" imgH="203040" progId="Equation.DSMT4">
                  <p:embed/>
                </p:oleObj>
              </mc:Choice>
              <mc:Fallback>
                <p:oleObj name="Equation" r:id="rId10" imgW="241200" imgH="20304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222719" y="5743250"/>
                        <a:ext cx="542581" cy="457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483117"/>
              </p:ext>
            </p:extLst>
          </p:nvPr>
        </p:nvGraphicFramePr>
        <p:xfrm>
          <a:off x="2140666" y="5790790"/>
          <a:ext cx="852356" cy="326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31640" imgH="164880" progId="Equation.DSMT4">
                  <p:embed/>
                </p:oleObj>
              </mc:Choice>
              <mc:Fallback>
                <p:oleObj name="Equation" r:id="rId12" imgW="431640" imgH="16488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140666" y="5790790"/>
                        <a:ext cx="852356" cy="3262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930049"/>
              </p:ext>
            </p:extLst>
          </p:nvPr>
        </p:nvGraphicFramePr>
        <p:xfrm>
          <a:off x="3141712" y="5749217"/>
          <a:ext cx="1222916" cy="457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203040" progId="Equation.DSMT4">
                  <p:embed/>
                </p:oleObj>
              </mc:Choice>
              <mc:Fallback>
                <p:oleObj name="Equation" r:id="rId14" imgW="723600" imgH="20304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141712" y="5749217"/>
                        <a:ext cx="1222916" cy="457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32"/>
          <p:cNvSpPr/>
          <p:nvPr/>
        </p:nvSpPr>
        <p:spPr>
          <a:xfrm>
            <a:off x="4591147" y="3599098"/>
            <a:ext cx="763495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b="1" spc="-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100" b="1" spc="-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spc="-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100" b="1" spc="-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spc="-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spc="-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spc="-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100" b="1" spc="-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spc="-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100" b="1" spc="-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spc="-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100" b="1" spc="-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100" b="1" spc="-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100" b="1" spc="-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(km).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607678" y="1659426"/>
            <a:ext cx="5212892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    (km/h).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607678" y="74534"/>
            <a:ext cx="319018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1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93610" y="502141"/>
            <a:ext cx="3792161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(km/h). (ĐK:            ).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616463" y="2091403"/>
            <a:ext cx="64706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en-US" sz="21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 </a:t>
            </a:r>
            <a:r>
              <a:rPr lang="en-US" sz="21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6 </a:t>
            </a:r>
            <a:r>
              <a:rPr lang="en-US" sz="21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3 </a:t>
            </a:r>
            <a:r>
              <a:rPr lang="en-US" sz="21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 </a:t>
            </a:r>
            <a:r>
              <a:rPr lang="en-US" sz="21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3,5 </a:t>
            </a:r>
            <a:r>
              <a:rPr lang="en-US" sz="21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57205"/>
              </p:ext>
            </p:extLst>
          </p:nvPr>
        </p:nvGraphicFramePr>
        <p:xfrm>
          <a:off x="4981698" y="1139047"/>
          <a:ext cx="304677" cy="304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26720" progId="Equation.DSMT4">
                  <p:embed/>
                </p:oleObj>
              </mc:Choice>
              <mc:Fallback>
                <p:oleObj name="Equation" r:id="rId16" imgW="126720" imgH="12672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981698" y="1139047"/>
                        <a:ext cx="304677" cy="3046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4607678" y="5444321"/>
            <a:ext cx="66222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71266" y="4360097"/>
            <a:ext cx="7620735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100" b="1" spc="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100" b="1" spc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spc="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100" b="1" spc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100" b="1" spc="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100" b="1" spc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spc="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100" b="1" spc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spc="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100" b="1" spc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100" b="1" spc="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100" b="1" spc="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100" b="1" spc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	             (km).</a:t>
            </a:r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609767"/>
              </p:ext>
            </p:extLst>
          </p:nvPr>
        </p:nvGraphicFramePr>
        <p:xfrm>
          <a:off x="6727903" y="6240285"/>
          <a:ext cx="2257467" cy="3846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93760" imgH="203040" progId="Equation.DSMT4">
                  <p:embed/>
                </p:oleObj>
              </mc:Choice>
              <mc:Fallback>
                <p:oleObj name="Equation" r:id="rId18" imgW="1193760" imgH="20304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727903" y="6240285"/>
                        <a:ext cx="2257467" cy="3846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7697752"/>
              </p:ext>
            </p:extLst>
          </p:nvPr>
        </p:nvGraphicFramePr>
        <p:xfrm>
          <a:off x="7133013" y="1648583"/>
          <a:ext cx="914400" cy="349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31640" imgH="164880" progId="Equation.DSMT4">
                  <p:embed/>
                </p:oleObj>
              </mc:Choice>
              <mc:Fallback>
                <p:oleObj name="Equation" r:id="rId20" imgW="431640" imgH="164880" progId="Equation.DSMT4">
                  <p:embed/>
                  <p:pic>
                    <p:nvPicPr>
                      <p:cNvPr id="39" name="Object 38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133013" y="1648583"/>
                        <a:ext cx="914400" cy="3492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Rectangle 41"/>
          <p:cNvSpPr/>
          <p:nvPr/>
        </p:nvSpPr>
        <p:spPr>
          <a:xfrm>
            <a:off x="4591147" y="2859326"/>
            <a:ext cx="603875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3,5 </a:t>
            </a:r>
            <a:r>
              <a:rPr lang="en-US" sz="21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 1 </a:t>
            </a:r>
            <a:r>
              <a:rPr lang="en-US" sz="21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2,5 </a:t>
            </a:r>
            <a:r>
              <a:rPr lang="en-US" sz="21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endParaRPr lang="en-US" sz="21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855179"/>
              </p:ext>
            </p:extLst>
          </p:nvPr>
        </p:nvGraphicFramePr>
        <p:xfrm>
          <a:off x="5015670" y="3957799"/>
          <a:ext cx="646407" cy="396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30120" imgH="203040" progId="Equation.DSMT4">
                  <p:embed/>
                </p:oleObj>
              </mc:Choice>
              <mc:Fallback>
                <p:oleObj name="Equation" r:id="rId22" imgW="330120" imgH="20304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015670" y="3957799"/>
                        <a:ext cx="646407" cy="3960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0469466"/>
              </p:ext>
            </p:extLst>
          </p:nvPr>
        </p:nvGraphicFramePr>
        <p:xfrm>
          <a:off x="5109529" y="4892681"/>
          <a:ext cx="1434147" cy="5457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99920" imgH="304560" progId="Equation.DSMT4">
                  <p:embed/>
                </p:oleObj>
              </mc:Choice>
              <mc:Fallback>
                <p:oleObj name="Equation" r:id="rId24" imgW="799920" imgH="30456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5109529" y="4892681"/>
                        <a:ext cx="1434147" cy="5457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9523881"/>
              </p:ext>
            </p:extLst>
          </p:nvPr>
        </p:nvGraphicFramePr>
        <p:xfrm>
          <a:off x="6860544" y="1102665"/>
          <a:ext cx="862013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80880" imgH="152280" progId="Equation.DSMT4">
                  <p:embed/>
                </p:oleObj>
              </mc:Choice>
              <mc:Fallback>
                <p:oleObj name="Equation" r:id="rId26" imgW="380880" imgH="15228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860544" y="1102665"/>
                        <a:ext cx="862013" cy="344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214316" y="3350762"/>
            <a:ext cx="311834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848544" y="4717958"/>
            <a:ext cx="17388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(TMĐK)</a:t>
            </a:r>
          </a:p>
        </p:txBody>
      </p:sp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882830"/>
              </p:ext>
            </p:extLst>
          </p:nvPr>
        </p:nvGraphicFramePr>
        <p:xfrm>
          <a:off x="1593720" y="5744220"/>
          <a:ext cx="1755775" cy="4254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38080" imgH="203040" progId="Equation.DSMT4">
                  <p:embed/>
                </p:oleObj>
              </mc:Choice>
              <mc:Fallback>
                <p:oleObj name="Equation" r:id="rId28" imgW="838080" imgH="20304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593720" y="5744220"/>
                        <a:ext cx="1755775" cy="4254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53950"/>
              </p:ext>
            </p:extLst>
          </p:nvPr>
        </p:nvGraphicFramePr>
        <p:xfrm>
          <a:off x="1048421" y="3764281"/>
          <a:ext cx="2764855" cy="47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193760" imgH="203040" progId="Equation.DSMT4">
                  <p:embed/>
                </p:oleObj>
              </mc:Choice>
              <mc:Fallback>
                <p:oleObj name="Equation" r:id="rId30" imgW="1193760" imgH="20304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048421" y="3764281"/>
                        <a:ext cx="2764855" cy="47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134948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07407E-6 L 0.00065 -0.45718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-2287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3.7037E-7 L 0.00312 -0.4446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-22245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51 4.81481E-6 L 0.0056 -0.44399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22199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03 -0.00834 L 0.00482 -0.44746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" y="-21968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 0.00417 L 0.00339 -0.45903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23171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00312 -0.45533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-22778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0.00417 L -0.00065 -0.4581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23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15" grpId="0"/>
      <p:bldP spid="33" grpId="0"/>
      <p:bldP spid="34" grpId="0"/>
      <p:bldP spid="36" grpId="0"/>
      <p:bldP spid="37" grpId="0"/>
      <p:bldP spid="43" grpId="0"/>
      <p:bldP spid="39" grpId="0"/>
      <p:bldP spid="42" grpId="0"/>
      <p:bldP spid="44" grpId="0"/>
      <p:bldP spid="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289283" y="344621"/>
            <a:ext cx="777819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4.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lái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dự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48km/h.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ấy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ô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bị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tàu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hỏa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chắn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Do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kịp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tăng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tốc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thêm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6km/h.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quãng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0331500"/>
              </p:ext>
            </p:extLst>
          </p:nvPr>
        </p:nvGraphicFramePr>
        <p:xfrm>
          <a:off x="500062" y="2249168"/>
          <a:ext cx="5272154" cy="3648042"/>
        </p:xfrm>
        <a:graphic>
          <a:graphicData uri="http://schemas.openxmlformats.org/drawingml/2006/table">
            <a:tbl>
              <a:tblPr firstRow="1" bandRow="1">
                <a:solidFill>
                  <a:schemeClr val="tx1"/>
                </a:solidFill>
                <a:tableStyleId>{5C22544A-7EE6-4342-B048-85BDC9FD1C3A}</a:tableStyleId>
              </a:tblPr>
              <a:tblGrid>
                <a:gridCol w="985838">
                  <a:extLst>
                    <a:ext uri="{9D8B030D-6E8A-4147-A177-3AD203B41FA5}">
                      <a16:colId xmlns:a16="http://schemas.microsoft.com/office/drawing/2014/main" val="2120906381"/>
                    </a:ext>
                  </a:extLst>
                </a:gridCol>
                <a:gridCol w="701535">
                  <a:extLst>
                    <a:ext uri="{9D8B030D-6E8A-4147-A177-3AD203B41FA5}">
                      <a16:colId xmlns:a16="http://schemas.microsoft.com/office/drawing/2014/main" val="1871449136"/>
                    </a:ext>
                  </a:extLst>
                </a:gridCol>
                <a:gridCol w="1156381">
                  <a:extLst>
                    <a:ext uri="{9D8B030D-6E8A-4147-A177-3AD203B41FA5}">
                      <a16:colId xmlns:a16="http://schemas.microsoft.com/office/drawing/2014/main" val="3052177772"/>
                    </a:ext>
                  </a:extLst>
                </a:gridCol>
                <a:gridCol w="1373203">
                  <a:extLst>
                    <a:ext uri="{9D8B030D-6E8A-4147-A177-3AD203B41FA5}">
                      <a16:colId xmlns:a16="http://schemas.microsoft.com/office/drawing/2014/main" val="3442042141"/>
                    </a:ext>
                  </a:extLst>
                </a:gridCol>
                <a:gridCol w="1055197">
                  <a:extLst>
                    <a:ext uri="{9D8B030D-6E8A-4147-A177-3AD203B41FA5}">
                      <a16:colId xmlns:a16="http://schemas.microsoft.com/office/drawing/2014/main" val="1787291751"/>
                    </a:ext>
                  </a:extLst>
                </a:gridCol>
              </a:tblGrid>
              <a:tr h="1188720">
                <a:tc gridSpan="2">
                  <a:txBody>
                    <a:bodyPr/>
                    <a:lstStyle/>
                    <a:p>
                      <a:pPr algn="ctr"/>
                      <a:endParaRPr lang="vi-VN" sz="22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vi-VN" sz="2600" b="1" i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Vận</a:t>
                      </a:r>
                      <a:r>
                        <a:rPr lang="en-US" sz="22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tốc</a:t>
                      </a:r>
                      <a:r>
                        <a:rPr lang="en-US" sz="22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(km/h)</a:t>
                      </a:r>
                      <a:endParaRPr lang="vi-VN" sz="22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Quãng</a:t>
                      </a:r>
                      <a:r>
                        <a:rPr lang="en-US" sz="22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endParaRPr lang="en-US" sz="2200" b="1" i="0" baseline="0" dirty="0">
                        <a:solidFill>
                          <a:srgbClr val="FFFF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(km)</a:t>
                      </a:r>
                      <a:endParaRPr lang="vi-VN" sz="22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22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1" i="0" baseline="0" dirty="0" err="1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22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i="0" baseline="0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(h)</a:t>
                      </a:r>
                      <a:endParaRPr lang="vi-VN" sz="2200" b="1" i="0" dirty="0">
                        <a:solidFill>
                          <a:srgbClr val="FFFF0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732244"/>
                  </a:ext>
                </a:extLst>
              </a:tr>
              <a:tr h="904240"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Dự</a:t>
                      </a:r>
                      <a:r>
                        <a:rPr lang="en-US" sz="2200" b="1" i="0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1" i="0" baseline="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định</a:t>
                      </a:r>
                      <a:endParaRPr lang="vi-VN" sz="2200" b="1" i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</a:t>
                      </a:r>
                      <a:endParaRPr lang="vi-VN" sz="22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vi-VN" sz="22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2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025995"/>
                  </a:ext>
                </a:extLst>
              </a:tr>
              <a:tr h="777541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200" b="1" i="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Thực</a:t>
                      </a:r>
                      <a:r>
                        <a:rPr lang="en-US" sz="2200" b="1" i="0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1" i="0" baseline="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tế</a:t>
                      </a:r>
                      <a:endParaRPr lang="vi-VN" sz="2200" b="1" i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  <a:endParaRPr lang="vi-VN" sz="22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2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2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202195"/>
                  </a:ext>
                </a:extLst>
              </a:tr>
              <a:tr h="777541">
                <a:tc vMerge="1">
                  <a:txBody>
                    <a:bodyPr/>
                    <a:lstStyle/>
                    <a:p>
                      <a:pPr algn="ctr"/>
                      <a:endParaRPr lang="vi-VN" sz="26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BC</a:t>
                      </a:r>
                      <a:endParaRPr lang="vi-VN" sz="22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2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200" b="1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417774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63787" y="5966853"/>
            <a:ext cx="6097230" cy="707886"/>
          </a:xfrm>
          <a:prstGeom prst="rect">
            <a:avLst/>
          </a:prstGeom>
          <a:solidFill>
            <a:srgbClr val="D7621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2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endParaRPr 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8051361"/>
              </p:ext>
            </p:extLst>
          </p:nvPr>
        </p:nvGraphicFramePr>
        <p:xfrm>
          <a:off x="7758531" y="5947980"/>
          <a:ext cx="2385594" cy="7624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07880" imgH="419040" progId="Equation.DSMT4">
                  <p:embed/>
                </p:oleObj>
              </mc:Choice>
              <mc:Fallback>
                <p:oleObj name="Equation" r:id="rId3" imgW="1307880" imgH="41904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58531" y="5947980"/>
                        <a:ext cx="2385594" cy="762466"/>
                      </a:xfrm>
                      <a:prstGeom prst="rect">
                        <a:avLst/>
                      </a:prstGeom>
                      <a:solidFill>
                        <a:srgbClr val="D76213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9569875"/>
              </p:ext>
            </p:extLst>
          </p:nvPr>
        </p:nvGraphicFramePr>
        <p:xfrm>
          <a:off x="2533909" y="3672516"/>
          <a:ext cx="413881" cy="34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3040" imgH="164880" progId="Equation.DSMT4">
                  <p:embed/>
                </p:oleObj>
              </mc:Choice>
              <mc:Fallback>
                <p:oleObj name="Equation" r:id="rId5" imgW="203040" imgH="1648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33909" y="3672516"/>
                        <a:ext cx="413881" cy="34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4380046"/>
              </p:ext>
            </p:extLst>
          </p:nvPr>
        </p:nvGraphicFramePr>
        <p:xfrm>
          <a:off x="3598130" y="5289785"/>
          <a:ext cx="896231" cy="34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44240" imgH="164880" progId="Equation.DSMT4">
                  <p:embed/>
                </p:oleObj>
              </mc:Choice>
              <mc:Fallback>
                <p:oleObj name="Equation" r:id="rId7" imgW="444240" imgH="16488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598130" y="5289785"/>
                        <a:ext cx="896231" cy="345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6269648"/>
              </p:ext>
            </p:extLst>
          </p:nvPr>
        </p:nvGraphicFramePr>
        <p:xfrm>
          <a:off x="2487506" y="4527580"/>
          <a:ext cx="413881" cy="34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3040" imgH="164880" progId="Equation.DSMT4">
                  <p:embed/>
                </p:oleObj>
              </mc:Choice>
              <mc:Fallback>
                <p:oleObj name="Equation" r:id="rId9" imgW="203040" imgH="1648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487506" y="4527580"/>
                        <a:ext cx="413881" cy="34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248686"/>
              </p:ext>
            </p:extLst>
          </p:nvPr>
        </p:nvGraphicFramePr>
        <p:xfrm>
          <a:off x="2452631" y="5382645"/>
          <a:ext cx="413316" cy="349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3040" imgH="164880" progId="Equation.DSMT4">
                  <p:embed/>
                </p:oleObj>
              </mc:Choice>
              <mc:Fallback>
                <p:oleObj name="Equation" r:id="rId11" imgW="203040" imgH="1648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452631" y="5382645"/>
                        <a:ext cx="413316" cy="3492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3668340"/>
              </p:ext>
            </p:extLst>
          </p:nvPr>
        </p:nvGraphicFramePr>
        <p:xfrm>
          <a:off x="3868146" y="3753354"/>
          <a:ext cx="258705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20" imgH="126720" progId="Equation.DSMT4">
                  <p:embed/>
                </p:oleObj>
              </mc:Choice>
              <mc:Fallback>
                <p:oleObj name="Equation" r:id="rId13" imgW="126720" imgH="12672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868146" y="3753354"/>
                        <a:ext cx="258705" cy="268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130181"/>
              </p:ext>
            </p:extLst>
          </p:nvPr>
        </p:nvGraphicFramePr>
        <p:xfrm>
          <a:off x="3832535" y="4540061"/>
          <a:ext cx="414847" cy="349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3040" imgH="164880" progId="Equation.DSMT4">
                  <p:embed/>
                </p:oleObj>
              </mc:Choice>
              <mc:Fallback>
                <p:oleObj name="Equation" r:id="rId15" imgW="203040" imgH="1648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832535" y="4540061"/>
                        <a:ext cx="414847" cy="3492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3593586"/>
              </p:ext>
            </p:extLst>
          </p:nvPr>
        </p:nvGraphicFramePr>
        <p:xfrm>
          <a:off x="5097821" y="4590228"/>
          <a:ext cx="206659" cy="349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1520" imgH="164880" progId="Equation.DSMT4">
                  <p:embed/>
                </p:oleObj>
              </mc:Choice>
              <mc:Fallback>
                <p:oleObj name="Equation" r:id="rId16" imgW="101520" imgH="1648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097821" y="4590228"/>
                        <a:ext cx="206659" cy="3492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1192467"/>
              </p:ext>
            </p:extLst>
          </p:nvPr>
        </p:nvGraphicFramePr>
        <p:xfrm>
          <a:off x="5009573" y="3442758"/>
          <a:ext cx="465363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8600" imgH="419040" progId="Equation.DSMT4">
                  <p:embed/>
                </p:oleObj>
              </mc:Choice>
              <mc:Fallback>
                <p:oleObj name="Equation" r:id="rId18" imgW="228600" imgH="41904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009573" y="3442758"/>
                        <a:ext cx="465363" cy="887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9718545"/>
              </p:ext>
            </p:extLst>
          </p:nvPr>
        </p:nvGraphicFramePr>
        <p:xfrm>
          <a:off x="4830135" y="5113040"/>
          <a:ext cx="827718" cy="7677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69800" imgH="419040" progId="Equation.DSMT4">
                  <p:embed/>
                </p:oleObj>
              </mc:Choice>
              <mc:Fallback>
                <p:oleObj name="Equation" r:id="rId20" imgW="469800" imgH="41904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830135" y="5113040"/>
                        <a:ext cx="827718" cy="7677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17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2837" y="2193935"/>
            <a:ext cx="5794351" cy="371724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0581" y="4410619"/>
            <a:ext cx="956585" cy="575907"/>
          </a:xfrm>
          <a:prstGeom prst="rect">
            <a:avLst/>
          </a:prstGeom>
        </p:spPr>
      </p:pic>
      <p:sp>
        <p:nvSpPr>
          <p:cNvPr id="20" name="Arrow: Right 19"/>
          <p:cNvSpPr/>
          <p:nvPr/>
        </p:nvSpPr>
        <p:spPr>
          <a:xfrm>
            <a:off x="7197787" y="4526528"/>
            <a:ext cx="358171" cy="35462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5056" y="2883450"/>
            <a:ext cx="929014" cy="559308"/>
          </a:xfrm>
          <a:prstGeom prst="rect">
            <a:avLst/>
          </a:prstGeom>
        </p:spPr>
      </p:pic>
      <p:sp>
        <p:nvSpPr>
          <p:cNvPr id="31" name="Arrow: Right 30"/>
          <p:cNvSpPr/>
          <p:nvPr/>
        </p:nvSpPr>
        <p:spPr>
          <a:xfrm>
            <a:off x="7161492" y="3071068"/>
            <a:ext cx="358171" cy="354625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6030371" y="4895602"/>
            <a:ext cx="17349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48km/h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020986" y="2498894"/>
            <a:ext cx="1772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48km/h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245197" y="4846939"/>
            <a:ext cx="19173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6km/h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069519" y="4380839"/>
            <a:ext cx="1904188" cy="1038371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4" name="Arrow: Right 3"/>
          <p:cNvSpPr/>
          <p:nvPr/>
        </p:nvSpPr>
        <p:spPr>
          <a:xfrm>
            <a:off x="6592605" y="6085720"/>
            <a:ext cx="1065495" cy="401612"/>
          </a:xfrm>
          <a:prstGeom prst="right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8299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1.11111E-6 L 0.10769 -0.0020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78" y="-116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3.33333E-6 L 0.0819 -0.0009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89" y="-4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10287 -0.0009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43" y="-4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3.7037E-6 L 0.10873 -0.0016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30" y="-93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3.7037E-7 L 0.10807 0.00023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04" y="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0.00417 L 0.08268 0.004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2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769 -0.00208 L 0.38256 0.00972 " pathEditMode="relative" rAng="0" ptsTypes="AA">
                                      <p:cBhvr>
                                        <p:cTn id="38" dur="6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37" y="579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xit" presetSubtype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1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63" presetClass="path" presetSubtype="0" accel="50000" decel="5000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0.10873 -0.00162 L 0.38269 -0.01226 " pathEditMode="relative" rAng="0" ptsTypes="AA">
                                      <p:cBhvr>
                                        <p:cTn id="54" dur="3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98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0" grpId="0" animBg="1"/>
      <p:bldP spid="20" grpId="1" animBg="1"/>
      <p:bldP spid="20" grpId="2" animBg="1"/>
      <p:bldP spid="31" grpId="0" animBg="1"/>
      <p:bldP spid="31" grpId="1" animBg="1"/>
      <p:bldP spid="31" grpId="2" animBg="1"/>
      <p:bldP spid="33" grpId="0"/>
      <p:bldP spid="33" grpId="1"/>
      <p:bldP spid="34" grpId="0"/>
      <p:bldP spid="34" grpId="1"/>
      <p:bldP spid="36" grpId="0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3371</TotalTime>
  <Words>2080</Words>
  <Application>Microsoft Office PowerPoint</Application>
  <PresentationFormat>Widescreen</PresentationFormat>
  <Paragraphs>219</Paragraphs>
  <Slides>15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458</cp:revision>
  <dcterms:created xsi:type="dcterms:W3CDTF">2020-03-05T15:19:26Z</dcterms:created>
  <dcterms:modified xsi:type="dcterms:W3CDTF">2023-02-21T13:29:58Z</dcterms:modified>
</cp:coreProperties>
</file>