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304" r:id="rId3"/>
    <p:sldId id="318" r:id="rId4"/>
    <p:sldId id="305" r:id="rId5"/>
    <p:sldId id="306" r:id="rId6"/>
    <p:sldId id="307" r:id="rId7"/>
    <p:sldId id="317" r:id="rId8"/>
    <p:sldId id="308" r:id="rId9"/>
    <p:sldId id="284" r:id="rId10"/>
    <p:sldId id="309" r:id="rId11"/>
    <p:sldId id="311" r:id="rId12"/>
    <p:sldId id="310" r:id="rId13"/>
    <p:sldId id="319" r:id="rId14"/>
    <p:sldId id="315" r:id="rId15"/>
    <p:sldId id="321" r:id="rId16"/>
    <p:sldId id="320" r:id="rId17"/>
    <p:sldId id="312" r:id="rId18"/>
    <p:sldId id="316" r:id="rId19"/>
    <p:sldId id="31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26" autoAdjust="0"/>
    <p:restoredTop sz="94660"/>
  </p:normalViewPr>
  <p:slideViewPr>
    <p:cSldViewPr snapToGrid="0">
      <p:cViewPr varScale="1">
        <p:scale>
          <a:sx n="77" d="100"/>
          <a:sy n="77" d="100"/>
        </p:scale>
        <p:origin x="110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218E3B-D6AC-450F-8AFB-B7E5F616EC0A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25041-0832-49BD-BF86-C8B042A6C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392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Các</a:t>
            </a:r>
            <a:r>
              <a:rPr lang="en-US" baseline="0" dirty="0"/>
              <a:t> </a:t>
            </a:r>
            <a:r>
              <a:rPr lang="en-US" baseline="0" dirty="0" err="1"/>
              <a:t>em</a:t>
            </a:r>
            <a:r>
              <a:rPr lang="en-US" baseline="0" dirty="0"/>
              <a:t> </a:t>
            </a:r>
            <a:r>
              <a:rPr lang="en-US" baseline="0" dirty="0" err="1"/>
              <a:t>đã</a:t>
            </a:r>
            <a:r>
              <a:rPr lang="en-US" baseline="0" dirty="0"/>
              <a:t> </a:t>
            </a:r>
            <a:r>
              <a:rPr lang="en-US" baseline="0" dirty="0" err="1"/>
              <a:t>được</a:t>
            </a:r>
            <a:r>
              <a:rPr lang="en-US" baseline="0" dirty="0"/>
              <a:t> </a:t>
            </a:r>
            <a:r>
              <a:rPr lang="en-US" baseline="0" dirty="0" err="1"/>
              <a:t>học</a:t>
            </a:r>
            <a:r>
              <a:rPr lang="en-US" baseline="0" dirty="0"/>
              <a:t> </a:t>
            </a:r>
            <a:r>
              <a:rPr lang="en-US" baseline="0" dirty="0" err="1"/>
              <a:t>các</a:t>
            </a:r>
            <a:r>
              <a:rPr lang="en-US" baseline="0" dirty="0"/>
              <a:t> </a:t>
            </a:r>
            <a:r>
              <a:rPr lang="en-US" baseline="0" dirty="0" err="1"/>
              <a:t>dạng</a:t>
            </a:r>
            <a:r>
              <a:rPr lang="en-US" baseline="0" dirty="0"/>
              <a:t> PT … </a:t>
            </a:r>
            <a:r>
              <a:rPr lang="en-US" baseline="0" dirty="0" err="1"/>
              <a:t>Hôm</a:t>
            </a:r>
            <a:r>
              <a:rPr lang="en-US" baseline="0" dirty="0"/>
              <a:t> nay </a:t>
            </a:r>
            <a:r>
              <a:rPr lang="en-US" baseline="0" dirty="0" err="1"/>
              <a:t>thầy</a:t>
            </a:r>
            <a:r>
              <a:rPr lang="en-US" baseline="0" dirty="0"/>
              <a:t> </a:t>
            </a:r>
            <a:r>
              <a:rPr lang="en-US" baseline="0" dirty="0" err="1"/>
              <a:t>giới</a:t>
            </a:r>
            <a:r>
              <a:rPr lang="en-US" baseline="0" dirty="0"/>
              <a:t> </a:t>
            </a:r>
            <a:r>
              <a:rPr lang="en-US" baseline="0" dirty="0" err="1"/>
              <a:t>thiệu</a:t>
            </a:r>
            <a:r>
              <a:rPr lang="en-US" baseline="0" dirty="0"/>
              <a:t> </a:t>
            </a:r>
            <a:r>
              <a:rPr lang="en-US" baseline="0" dirty="0" err="1"/>
              <a:t>với</a:t>
            </a:r>
            <a:r>
              <a:rPr lang="en-US" baseline="0" dirty="0"/>
              <a:t> </a:t>
            </a:r>
            <a:r>
              <a:rPr lang="en-US" baseline="0" dirty="0" err="1"/>
              <a:t>các</a:t>
            </a:r>
            <a:r>
              <a:rPr lang="en-US" baseline="0" dirty="0"/>
              <a:t> </a:t>
            </a:r>
            <a:r>
              <a:rPr lang="en-US" baseline="0" dirty="0" err="1"/>
              <a:t>em</a:t>
            </a:r>
            <a:r>
              <a:rPr lang="en-US" baseline="0" dirty="0"/>
              <a:t> 1 PT </a:t>
            </a:r>
            <a:r>
              <a:rPr lang="en-US" baseline="0" dirty="0" err="1"/>
              <a:t>rất</a:t>
            </a:r>
            <a:r>
              <a:rPr lang="en-US" baseline="0" dirty="0"/>
              <a:t> </a:t>
            </a:r>
            <a:r>
              <a:rPr lang="en-US" baseline="0" dirty="0" err="1"/>
              <a:t>đặc</a:t>
            </a:r>
            <a:r>
              <a:rPr lang="en-US" baseline="0" dirty="0"/>
              <a:t> </a:t>
            </a:r>
            <a:r>
              <a:rPr lang="en-US" baseline="0" dirty="0" err="1"/>
              <a:t>biệt</a:t>
            </a:r>
            <a:r>
              <a:rPr lang="en-US" baseline="0" dirty="0"/>
              <a:t>… </a:t>
            </a:r>
            <a:r>
              <a:rPr lang="en-US" baseline="0" dirty="0" err="1"/>
              <a:t>Với</a:t>
            </a:r>
            <a:r>
              <a:rPr lang="en-US" baseline="0" dirty="0"/>
              <a:t> </a:t>
            </a:r>
            <a:r>
              <a:rPr lang="en-US" baseline="0" dirty="0" err="1"/>
              <a:t>kiến</a:t>
            </a:r>
            <a:r>
              <a:rPr lang="en-US" baseline="0" dirty="0"/>
              <a:t> </a:t>
            </a:r>
            <a:r>
              <a:rPr lang="en-US" baseline="0" dirty="0" err="1"/>
              <a:t>thức</a:t>
            </a:r>
            <a:r>
              <a:rPr lang="en-US" baseline="0" dirty="0"/>
              <a:t> </a:t>
            </a:r>
            <a:r>
              <a:rPr lang="en-US" baseline="0" dirty="0" err="1"/>
              <a:t>đã</a:t>
            </a:r>
            <a:r>
              <a:rPr lang="en-US" baseline="0" dirty="0"/>
              <a:t> </a:t>
            </a:r>
            <a:r>
              <a:rPr lang="en-US" baseline="0" dirty="0" err="1"/>
              <a:t>được</a:t>
            </a:r>
            <a:r>
              <a:rPr lang="en-US" baseline="0" dirty="0"/>
              <a:t> </a:t>
            </a:r>
            <a:r>
              <a:rPr lang="en-US" baseline="0" dirty="0" err="1"/>
              <a:t>học</a:t>
            </a:r>
            <a:r>
              <a:rPr lang="en-US" baseline="0" dirty="0"/>
              <a:t>, ta </a:t>
            </a:r>
            <a:r>
              <a:rPr lang="en-US" baseline="0" dirty="0" err="1"/>
              <a:t>thử</a:t>
            </a:r>
            <a:r>
              <a:rPr lang="en-US" baseline="0" dirty="0"/>
              <a:t> </a:t>
            </a:r>
            <a:r>
              <a:rPr lang="en-US" baseline="0" dirty="0" err="1"/>
              <a:t>giải</a:t>
            </a:r>
            <a:r>
              <a:rPr lang="en-US" baseline="0" dirty="0"/>
              <a:t> PT </a:t>
            </a:r>
            <a:r>
              <a:rPr lang="en-US" baseline="0" dirty="0" err="1"/>
              <a:t>này</a:t>
            </a:r>
            <a:r>
              <a:rPr lang="en-US" baseline="0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009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592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025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753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734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19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29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00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005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27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256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462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408A7-D690-41B6-BC9B-ECC20E5E4BF7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50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6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42.bin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5" Type="http://schemas.openxmlformats.org/officeDocument/2006/relationships/image" Target="../media/image41.w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38.wmf"/><Relationship Id="rId14" Type="http://schemas.openxmlformats.org/officeDocument/2006/relationships/oleObject" Target="../embeddings/oleObject4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image" Target="../media/image47.wmf"/><Relationship Id="rId3" Type="http://schemas.openxmlformats.org/officeDocument/2006/relationships/image" Target="../media/image42.wmf"/><Relationship Id="rId7" Type="http://schemas.openxmlformats.org/officeDocument/2006/relationships/image" Target="../media/image44.wmf"/><Relationship Id="rId12" Type="http://schemas.openxmlformats.org/officeDocument/2006/relationships/oleObject" Target="../embeddings/oleObject49.bin"/><Relationship Id="rId17" Type="http://schemas.openxmlformats.org/officeDocument/2006/relationships/image" Target="../media/image49.wmf"/><Relationship Id="rId2" Type="http://schemas.openxmlformats.org/officeDocument/2006/relationships/oleObject" Target="../embeddings/oleObject44.bin"/><Relationship Id="rId16" Type="http://schemas.openxmlformats.org/officeDocument/2006/relationships/oleObject" Target="../embeddings/oleObject5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46.wmf"/><Relationship Id="rId5" Type="http://schemas.openxmlformats.org/officeDocument/2006/relationships/image" Target="../media/image43.wmf"/><Relationship Id="rId15" Type="http://schemas.openxmlformats.org/officeDocument/2006/relationships/image" Target="../media/image48.wmf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5.wmf"/><Relationship Id="rId14" Type="http://schemas.openxmlformats.org/officeDocument/2006/relationships/oleObject" Target="../embeddings/oleObject50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oleObject" Target="../embeddings/oleObject52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1.wmf"/><Relationship Id="rId4" Type="http://schemas.openxmlformats.org/officeDocument/2006/relationships/oleObject" Target="../embeddings/oleObject53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56.wmf"/><Relationship Id="rId3" Type="http://schemas.openxmlformats.org/officeDocument/2006/relationships/image" Target="../media/image52.wmf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58.bin"/><Relationship Id="rId17" Type="http://schemas.openxmlformats.org/officeDocument/2006/relationships/image" Target="../media/image58.wmf"/><Relationship Id="rId2" Type="http://schemas.openxmlformats.org/officeDocument/2006/relationships/oleObject" Target="../embeddings/oleObject54.bin"/><Relationship Id="rId16" Type="http://schemas.openxmlformats.org/officeDocument/2006/relationships/oleObject" Target="../embeddings/oleObject60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55.wmf"/><Relationship Id="rId5" Type="http://schemas.openxmlformats.org/officeDocument/2006/relationships/image" Target="../media/image53.wmf"/><Relationship Id="rId15" Type="http://schemas.openxmlformats.org/officeDocument/2006/relationships/image" Target="../media/image57.wmf"/><Relationship Id="rId10" Type="http://schemas.openxmlformats.org/officeDocument/2006/relationships/oleObject" Target="../embeddings/oleObject57.bin"/><Relationship Id="rId4" Type="http://schemas.openxmlformats.org/officeDocument/2006/relationships/oleObject" Target="../embeddings/oleObject55.bin"/><Relationship Id="rId9" Type="http://schemas.openxmlformats.org/officeDocument/2006/relationships/image" Target="../media/image54.wmf"/><Relationship Id="rId14" Type="http://schemas.openxmlformats.org/officeDocument/2006/relationships/oleObject" Target="../embeddings/oleObject59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3" Type="http://schemas.openxmlformats.org/officeDocument/2006/relationships/image" Target="../media/image59.wmf"/><Relationship Id="rId7" Type="http://schemas.openxmlformats.org/officeDocument/2006/relationships/image" Target="../media/image60.w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63.bin"/><Relationship Id="rId11" Type="http://schemas.openxmlformats.org/officeDocument/2006/relationships/image" Target="../media/image62.wmf"/><Relationship Id="rId5" Type="http://schemas.openxmlformats.org/officeDocument/2006/relationships/image" Target="../media/image50.wmf"/><Relationship Id="rId10" Type="http://schemas.openxmlformats.org/officeDocument/2006/relationships/oleObject" Target="../embeddings/oleObject65.bin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1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oleObject" Target="../embeddings/oleObject66.bin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3" Type="http://schemas.openxmlformats.org/officeDocument/2006/relationships/image" Target="../media/image64.wmf"/><Relationship Id="rId7" Type="http://schemas.openxmlformats.org/officeDocument/2006/relationships/image" Target="../media/image66.wmf"/><Relationship Id="rId2" Type="http://schemas.openxmlformats.org/officeDocument/2006/relationships/oleObject" Target="../embeddings/oleObject67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68.wmf"/><Relationship Id="rId5" Type="http://schemas.openxmlformats.org/officeDocument/2006/relationships/image" Target="../media/image65.wmf"/><Relationship Id="rId10" Type="http://schemas.openxmlformats.org/officeDocument/2006/relationships/oleObject" Target="../embeddings/oleObject71.bin"/><Relationship Id="rId4" Type="http://schemas.openxmlformats.org/officeDocument/2006/relationships/oleObject" Target="../embeddings/oleObject68.bin"/><Relationship Id="rId9" Type="http://schemas.openxmlformats.org/officeDocument/2006/relationships/image" Target="../media/image67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5.bin"/><Relationship Id="rId13" Type="http://schemas.openxmlformats.org/officeDocument/2006/relationships/image" Target="../media/image74.wmf"/><Relationship Id="rId18" Type="http://schemas.openxmlformats.org/officeDocument/2006/relationships/oleObject" Target="../embeddings/oleObject80.bin"/><Relationship Id="rId3" Type="http://schemas.openxmlformats.org/officeDocument/2006/relationships/image" Target="../media/image69.wmf"/><Relationship Id="rId7" Type="http://schemas.openxmlformats.org/officeDocument/2006/relationships/image" Target="../media/image71.wmf"/><Relationship Id="rId12" Type="http://schemas.openxmlformats.org/officeDocument/2006/relationships/oleObject" Target="../embeddings/oleObject77.bin"/><Relationship Id="rId17" Type="http://schemas.openxmlformats.org/officeDocument/2006/relationships/image" Target="../media/image76.wmf"/><Relationship Id="rId2" Type="http://schemas.openxmlformats.org/officeDocument/2006/relationships/oleObject" Target="../embeddings/oleObject72.bin"/><Relationship Id="rId16" Type="http://schemas.openxmlformats.org/officeDocument/2006/relationships/oleObject" Target="../embeddings/oleObject79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74.bin"/><Relationship Id="rId11" Type="http://schemas.openxmlformats.org/officeDocument/2006/relationships/image" Target="../media/image73.wmf"/><Relationship Id="rId5" Type="http://schemas.openxmlformats.org/officeDocument/2006/relationships/image" Target="../media/image70.wmf"/><Relationship Id="rId15" Type="http://schemas.openxmlformats.org/officeDocument/2006/relationships/image" Target="../media/image75.wmf"/><Relationship Id="rId10" Type="http://schemas.openxmlformats.org/officeDocument/2006/relationships/oleObject" Target="../embeddings/oleObject76.bin"/><Relationship Id="rId19" Type="http://schemas.openxmlformats.org/officeDocument/2006/relationships/image" Target="../media/image77.wmf"/><Relationship Id="rId4" Type="http://schemas.openxmlformats.org/officeDocument/2006/relationships/oleObject" Target="../embeddings/oleObject73.bin"/><Relationship Id="rId9" Type="http://schemas.openxmlformats.org/officeDocument/2006/relationships/image" Target="../media/image72.wmf"/><Relationship Id="rId14" Type="http://schemas.openxmlformats.org/officeDocument/2006/relationships/oleObject" Target="../embeddings/oleObject78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4.wmf"/><Relationship Id="rId18" Type="http://schemas.openxmlformats.org/officeDocument/2006/relationships/oleObject" Target="../embeddings/oleObject19.bin"/><Relationship Id="rId3" Type="http://schemas.openxmlformats.org/officeDocument/2006/relationships/image" Target="../media/image9.wmf"/><Relationship Id="rId21" Type="http://schemas.openxmlformats.org/officeDocument/2006/relationships/image" Target="../media/image18.wmf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16.wmf"/><Relationship Id="rId2" Type="http://schemas.openxmlformats.org/officeDocument/2006/relationships/oleObject" Target="../embeddings/oleObject11.bin"/><Relationship Id="rId16" Type="http://schemas.openxmlformats.org/officeDocument/2006/relationships/oleObject" Target="../embeddings/oleObject18.bin"/><Relationship Id="rId20" Type="http://schemas.openxmlformats.org/officeDocument/2006/relationships/oleObject" Target="../embeddings/oleObject20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5" Type="http://schemas.openxmlformats.org/officeDocument/2006/relationships/image" Target="../media/image15.wmf"/><Relationship Id="rId10" Type="http://schemas.openxmlformats.org/officeDocument/2006/relationships/oleObject" Target="../embeddings/oleObject15.bin"/><Relationship Id="rId19" Type="http://schemas.openxmlformats.org/officeDocument/2006/relationships/image" Target="../media/image17.wmf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24.wmf"/><Relationship Id="rId18" Type="http://schemas.openxmlformats.org/officeDocument/2006/relationships/oleObject" Target="../embeddings/oleObject29.bin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26.bin"/><Relationship Id="rId17" Type="http://schemas.openxmlformats.org/officeDocument/2006/relationships/image" Target="../media/image26.wmf"/><Relationship Id="rId2" Type="http://schemas.openxmlformats.org/officeDocument/2006/relationships/oleObject" Target="../embeddings/oleObject21.bin"/><Relationship Id="rId16" Type="http://schemas.openxmlformats.org/officeDocument/2006/relationships/oleObject" Target="../embeddings/oleObject2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5" Type="http://schemas.openxmlformats.org/officeDocument/2006/relationships/image" Target="../media/image25.wmf"/><Relationship Id="rId10" Type="http://schemas.openxmlformats.org/officeDocument/2006/relationships/oleObject" Target="../embeddings/oleObject25.bin"/><Relationship Id="rId19" Type="http://schemas.openxmlformats.org/officeDocument/2006/relationships/image" Target="../media/image27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2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1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CHƯƠNG III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 TRÌNH BẬC NHẤT MỘT ẨN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33125" y="2442867"/>
            <a:ext cx="79752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5.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8739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47650" y="83691"/>
            <a:ext cx="23006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Áp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endParaRPr lang="en-US" sz="32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1099146"/>
              </p:ext>
            </p:extLst>
          </p:nvPr>
        </p:nvGraphicFramePr>
        <p:xfrm>
          <a:off x="1628454" y="3659188"/>
          <a:ext cx="5767387" cy="1220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58920" imgH="457200" progId="Equation.DSMT4">
                  <p:embed/>
                </p:oleObj>
              </mc:Choice>
              <mc:Fallback>
                <p:oleObj name="Equation" r:id="rId2" imgW="2158920" imgH="45720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628454" y="3659188"/>
                        <a:ext cx="5767387" cy="1220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24315" y="1645755"/>
            <a:ext cx="74104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3728248"/>
              </p:ext>
            </p:extLst>
          </p:nvPr>
        </p:nvGraphicFramePr>
        <p:xfrm>
          <a:off x="1592263" y="2417763"/>
          <a:ext cx="3595687" cy="1119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040" imgH="419040" progId="Equation.DSMT4">
                  <p:embed/>
                </p:oleObj>
              </mc:Choice>
              <mc:Fallback>
                <p:oleObj name="Equation" r:id="rId4" imgW="1346040" imgH="41904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2263" y="2417763"/>
                        <a:ext cx="3595687" cy="1119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74980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33351" y="2180622"/>
            <a:ext cx="5020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ĐXKĐ:	    .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100" y="63338"/>
            <a:ext cx="20409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Áp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endParaRPr lang="en-US" sz="28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000920"/>
              </p:ext>
            </p:extLst>
          </p:nvPr>
        </p:nvGraphicFramePr>
        <p:xfrm>
          <a:off x="1414916" y="2204326"/>
          <a:ext cx="102711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0880" imgH="164880" progId="Equation.DSMT4">
                  <p:embed/>
                </p:oleObj>
              </mc:Choice>
              <mc:Fallback>
                <p:oleObj name="Equation" r:id="rId2" imgW="380880" imgH="16488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14916" y="2204326"/>
                        <a:ext cx="1027112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33351" y="673349"/>
            <a:ext cx="74104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48020" y="1458436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621139"/>
              </p:ext>
            </p:extLst>
          </p:nvPr>
        </p:nvGraphicFramePr>
        <p:xfrm>
          <a:off x="452816" y="4613870"/>
          <a:ext cx="5121275" cy="1119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360" imgH="419040" progId="Equation.DSMT4">
                  <p:embed/>
                </p:oleObj>
              </mc:Choice>
              <mc:Fallback>
                <p:oleObj name="Equation" r:id="rId4" imgW="1917360" imgH="419040" progId="Equation.DSMT4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2816" y="4613870"/>
                        <a:ext cx="5121275" cy="1119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Straight Connector 36"/>
          <p:cNvCxnSpPr/>
          <p:nvPr/>
        </p:nvCxnSpPr>
        <p:spPr>
          <a:xfrm>
            <a:off x="5779388" y="1981656"/>
            <a:ext cx="0" cy="405338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8519574"/>
              </p:ext>
            </p:extLst>
          </p:nvPr>
        </p:nvGraphicFramePr>
        <p:xfrm>
          <a:off x="6910966" y="2952017"/>
          <a:ext cx="4376738" cy="298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38000" imgH="1117440" progId="Equation.DSMT4">
                  <p:embed/>
                </p:oleObj>
              </mc:Choice>
              <mc:Fallback>
                <p:oleObj name="Equation" r:id="rId6" imgW="1638000" imgH="1117440" progId="Equation.DSMT4">
                  <p:embed/>
                  <p:pic>
                    <p:nvPicPr>
                      <p:cNvPr id="40" name="Object 39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910966" y="2952017"/>
                        <a:ext cx="4376738" cy="2986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2802235" y="6143153"/>
            <a:ext cx="80439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</a:t>
            </a:r>
            <a:endParaRPr lang="en-US" sz="2800" b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8447378" y="5350433"/>
            <a:ext cx="130391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800" b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5023970"/>
              </p:ext>
            </p:extLst>
          </p:nvPr>
        </p:nvGraphicFramePr>
        <p:xfrm>
          <a:off x="4545013" y="369888"/>
          <a:ext cx="3597275" cy="1119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46040" imgH="419040" progId="Equation.DSMT4">
                  <p:embed/>
                </p:oleObj>
              </mc:Choice>
              <mc:Fallback>
                <p:oleObj name="Equation" r:id="rId8" imgW="1346040" imgH="41904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545013" y="369888"/>
                        <a:ext cx="3597275" cy="1119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7012104"/>
              </p:ext>
            </p:extLst>
          </p:nvPr>
        </p:nvGraphicFramePr>
        <p:xfrm>
          <a:off x="1077708" y="3442841"/>
          <a:ext cx="3222625" cy="111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06360" imgH="419040" progId="Equation.DSMT4">
                  <p:embed/>
                </p:oleObj>
              </mc:Choice>
              <mc:Fallback>
                <p:oleObj name="Equation" r:id="rId10" imgW="1206360" imgH="41904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077708" y="3442841"/>
                        <a:ext cx="3222625" cy="1119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18528" y="2909984"/>
            <a:ext cx="1390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endParaRPr lang="en-US" sz="28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6038082"/>
              </p:ext>
            </p:extLst>
          </p:nvPr>
        </p:nvGraphicFramePr>
        <p:xfrm>
          <a:off x="6977641" y="2425662"/>
          <a:ext cx="4310063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12800" imgH="203040" progId="Equation.DSMT4">
                  <p:embed/>
                </p:oleObj>
              </mc:Choice>
              <mc:Fallback>
                <p:oleObj name="Equation" r:id="rId12" imgW="1612800" imgH="203040" progId="Equation.DSMT4">
                  <p:embed/>
                  <p:pic>
                    <p:nvPicPr>
                      <p:cNvPr id="40" name="Object 39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977641" y="2425662"/>
                        <a:ext cx="4310063" cy="542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53562"/>
              </p:ext>
            </p:extLst>
          </p:nvPr>
        </p:nvGraphicFramePr>
        <p:xfrm>
          <a:off x="10134600" y="6148388"/>
          <a:ext cx="546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040" imgH="177480" progId="Equation.DSMT4">
                  <p:embed/>
                </p:oleObj>
              </mc:Choice>
              <mc:Fallback>
                <p:oleObj name="Equation" r:id="rId14" imgW="203040" imgH="17748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0134600" y="6148388"/>
                        <a:ext cx="5461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79189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3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15" grpId="0"/>
      <p:bldP spid="21" grpId="0"/>
      <p:bldP spid="46" grpId="0"/>
      <p:bldP spid="50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9577809"/>
              </p:ext>
            </p:extLst>
          </p:nvPr>
        </p:nvGraphicFramePr>
        <p:xfrm>
          <a:off x="7224711" y="1564188"/>
          <a:ext cx="4919663" cy="332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41400" imgH="1244520" progId="Equation.DSMT4">
                  <p:embed/>
                </p:oleObj>
              </mc:Choice>
              <mc:Fallback>
                <p:oleObj name="Equation" r:id="rId2" imgW="1841400" imgH="1244520" progId="Equation.DSMT4">
                  <p:embed/>
                  <p:pic>
                    <p:nvPicPr>
                      <p:cNvPr id="40" name="Object 39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224711" y="1564188"/>
                        <a:ext cx="4919663" cy="3324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633302" y="2087408"/>
            <a:ext cx="38964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ĐXKĐ:		        .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1189969"/>
              </p:ext>
            </p:extLst>
          </p:nvPr>
        </p:nvGraphicFramePr>
        <p:xfrm>
          <a:off x="1977837" y="2073587"/>
          <a:ext cx="2293937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50680" imgH="203040" progId="Equation.DSMT4">
                  <p:embed/>
                </p:oleObj>
              </mc:Choice>
              <mc:Fallback>
                <p:oleObj name="Equation" r:id="rId4" imgW="850680" imgH="20304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77837" y="2073587"/>
                        <a:ext cx="2293937" cy="550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83671" y="135975"/>
            <a:ext cx="74104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8334802"/>
              </p:ext>
            </p:extLst>
          </p:nvPr>
        </p:nvGraphicFramePr>
        <p:xfrm>
          <a:off x="113431" y="4739950"/>
          <a:ext cx="6751638" cy="1220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27200" imgH="457200" progId="Equation.DSMT4">
                  <p:embed/>
                </p:oleObj>
              </mc:Choice>
              <mc:Fallback>
                <p:oleObj name="Equation" r:id="rId6" imgW="2527200" imgH="457200" progId="Equation.DSMT4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3431" y="4739950"/>
                        <a:ext cx="6751638" cy="1220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Straight Connector 36"/>
          <p:cNvCxnSpPr/>
          <p:nvPr/>
        </p:nvCxnSpPr>
        <p:spPr>
          <a:xfrm>
            <a:off x="7100263" y="1226106"/>
            <a:ext cx="47147" cy="496448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2446276"/>
              </p:ext>
            </p:extLst>
          </p:nvPr>
        </p:nvGraphicFramePr>
        <p:xfrm>
          <a:off x="7236566" y="1157636"/>
          <a:ext cx="4614862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26920" imgH="203040" progId="Equation.DSMT4">
                  <p:embed/>
                </p:oleObj>
              </mc:Choice>
              <mc:Fallback>
                <p:oleObj name="Equation" r:id="rId8" imgW="1726920" imgH="203040" progId="Equation.DSMT4">
                  <p:embed/>
                  <p:pic>
                    <p:nvPicPr>
                      <p:cNvPr id="40" name="Object 39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236566" y="1157636"/>
                        <a:ext cx="4614862" cy="542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9068748" y="5081567"/>
            <a:ext cx="14468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(TMĐK)</a:t>
            </a:r>
            <a:endParaRPr lang="en-US" sz="2700" b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977837" y="6319092"/>
            <a:ext cx="8899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b="1" dirty="0">
                <a:solidFill>
                  <a:srgbClr val="FFFF00"/>
                </a:solidFill>
                <a:latin typeface="Euclid" panose="02020503060505020303" pitchFamily="18" charset="0"/>
                <a:cs typeface="Arial" panose="020B0604020202020204" pitchFamily="34" charset="0"/>
              </a:rPr>
              <a:t>S = {0}.</a:t>
            </a: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5665236"/>
              </p:ext>
            </p:extLst>
          </p:nvPr>
        </p:nvGraphicFramePr>
        <p:xfrm>
          <a:off x="1163638" y="563563"/>
          <a:ext cx="5765800" cy="1220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58920" imgH="457200" progId="Equation.DSMT4">
                  <p:embed/>
                </p:oleObj>
              </mc:Choice>
              <mc:Fallback>
                <p:oleObj name="Equation" r:id="rId10" imgW="2158920" imgH="45720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163638" y="563563"/>
                        <a:ext cx="5765800" cy="1220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9040851" y="5698468"/>
            <a:ext cx="15026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7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r>
              <a:rPr lang="en-US" sz="27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700" b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8693847"/>
              </p:ext>
            </p:extLst>
          </p:nvPr>
        </p:nvGraphicFramePr>
        <p:xfrm>
          <a:off x="827088" y="2468563"/>
          <a:ext cx="5394325" cy="1220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19240" imgH="457200" progId="Equation.DSMT4">
                  <p:embed/>
                </p:oleObj>
              </mc:Choice>
              <mc:Fallback>
                <p:oleObj name="Equation" r:id="rId12" imgW="2019240" imgH="45720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27088" y="2468563"/>
                        <a:ext cx="5394325" cy="1220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2774396" y="1564188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5837078"/>
              </p:ext>
            </p:extLst>
          </p:nvPr>
        </p:nvGraphicFramePr>
        <p:xfrm>
          <a:off x="215031" y="3524587"/>
          <a:ext cx="6548438" cy="1220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450880" imgH="457200" progId="Equation.DSMT4">
                  <p:embed/>
                </p:oleObj>
              </mc:Choice>
              <mc:Fallback>
                <p:oleObj name="Equation" r:id="rId14" imgW="2450880" imgH="45720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15031" y="3524587"/>
                        <a:ext cx="6548438" cy="1220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99067"/>
              </p:ext>
            </p:extLst>
          </p:nvPr>
        </p:nvGraphicFramePr>
        <p:xfrm>
          <a:off x="7264462" y="4974890"/>
          <a:ext cx="1765300" cy="1423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60240" imgH="533160" progId="Equation.DSMT4">
                  <p:embed/>
                </p:oleObj>
              </mc:Choice>
              <mc:Fallback>
                <p:oleObj name="Equation" r:id="rId16" imgW="660240" imgH="53316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264462" y="4974890"/>
                        <a:ext cx="1765300" cy="1423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3326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45" grpId="0"/>
      <p:bldP spid="46" grpId="0"/>
      <p:bldP spid="50" grpId="0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47650" y="83691"/>
            <a:ext cx="23006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Áp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endParaRPr lang="en-US" sz="32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9228" y="1790589"/>
            <a:ext cx="74104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7192362"/>
              </p:ext>
            </p:extLst>
          </p:nvPr>
        </p:nvGraphicFramePr>
        <p:xfrm>
          <a:off x="1397965" y="3841110"/>
          <a:ext cx="5087937" cy="138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04760" imgH="520560" progId="Equation.DSMT4">
                  <p:embed/>
                </p:oleObj>
              </mc:Choice>
              <mc:Fallback>
                <p:oleObj name="Equation" r:id="rId2" imgW="1904760" imgH="52056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97965" y="3841110"/>
                        <a:ext cx="5087937" cy="1389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2456993"/>
              </p:ext>
            </p:extLst>
          </p:nvPr>
        </p:nvGraphicFramePr>
        <p:xfrm>
          <a:off x="1397965" y="2466272"/>
          <a:ext cx="9461500" cy="122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43120" imgH="457200" progId="Equation.DSMT4">
                  <p:embed/>
                </p:oleObj>
              </mc:Choice>
              <mc:Fallback>
                <p:oleObj name="Equation" r:id="rId4" imgW="3543120" imgH="45720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97965" y="2466272"/>
                        <a:ext cx="9461500" cy="1222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35593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33351" y="2180622"/>
            <a:ext cx="6596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ĐXKĐ:			 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918432"/>
              </p:ext>
            </p:extLst>
          </p:nvPr>
        </p:nvGraphicFramePr>
        <p:xfrm>
          <a:off x="1554434" y="2180622"/>
          <a:ext cx="4965700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41400" imgH="203040" progId="Equation.DSMT4">
                  <p:embed/>
                </p:oleObj>
              </mc:Choice>
              <mc:Fallback>
                <p:oleObj name="Equation" r:id="rId2" imgW="1841400" imgH="20304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54434" y="2180622"/>
                        <a:ext cx="4965700" cy="550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0" y="81494"/>
            <a:ext cx="74104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988322" y="1669434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40685" y="2607642"/>
            <a:ext cx="21326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2538807"/>
              </p:ext>
            </p:extLst>
          </p:nvPr>
        </p:nvGraphicFramePr>
        <p:xfrm>
          <a:off x="7285038" y="4967998"/>
          <a:ext cx="1966912" cy="108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2520" imgH="406080" progId="Equation.DSMT4">
                  <p:embed/>
                </p:oleObj>
              </mc:Choice>
              <mc:Fallback>
                <p:oleObj name="Equation" r:id="rId4" imgW="812520" imgH="406080" progId="Equation.DSMT4">
                  <p:embed/>
                  <p:pic>
                    <p:nvPicPr>
                      <p:cNvPr id="35" name="Object 3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285038" y="4967998"/>
                        <a:ext cx="1966912" cy="1085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Straight Connector 36"/>
          <p:cNvCxnSpPr/>
          <p:nvPr/>
        </p:nvCxnSpPr>
        <p:spPr>
          <a:xfrm>
            <a:off x="6781421" y="2211388"/>
            <a:ext cx="12700" cy="406729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6794121" y="2137831"/>
            <a:ext cx="53978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Thay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b="1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8844057" y="5408003"/>
            <a:ext cx="15081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(TMĐK)</a:t>
            </a:r>
            <a:endParaRPr lang="en-US" sz="2800" b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700298" y="6292748"/>
            <a:ext cx="8789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b="1" dirty="0">
                <a:solidFill>
                  <a:srgbClr val="FFFF00"/>
                </a:solidFill>
                <a:latin typeface="Euclid" panose="02020503060505020303" pitchFamily="18" charset="0"/>
                <a:cs typeface="Arial" panose="020B0604020202020204" pitchFamily="34" charset="0"/>
              </a:rPr>
              <a:t>S = {– 4}.</a:t>
            </a: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5741836"/>
              </p:ext>
            </p:extLst>
          </p:nvPr>
        </p:nvGraphicFramePr>
        <p:xfrm>
          <a:off x="1741488" y="441325"/>
          <a:ext cx="9461500" cy="122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43120" imgH="457200" progId="Equation.DSMT4">
                  <p:embed/>
                </p:oleObj>
              </mc:Choice>
              <mc:Fallback>
                <p:oleObj name="Equation" r:id="rId6" imgW="3543120" imgH="45720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41488" y="441325"/>
                        <a:ext cx="9461500" cy="1222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415544"/>
              </p:ext>
            </p:extLst>
          </p:nvPr>
        </p:nvGraphicFramePr>
        <p:xfrm>
          <a:off x="775705" y="4039547"/>
          <a:ext cx="5189538" cy="122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42920" imgH="457200" progId="Equation.DSMT4">
                  <p:embed/>
                </p:oleObj>
              </mc:Choice>
              <mc:Fallback>
                <p:oleObj name="Equation" r:id="rId8" imgW="1942920" imgH="45720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75705" y="4039547"/>
                        <a:ext cx="5189538" cy="1222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92660"/>
              </p:ext>
            </p:extLst>
          </p:nvPr>
        </p:nvGraphicFramePr>
        <p:xfrm>
          <a:off x="820611" y="5156975"/>
          <a:ext cx="5291138" cy="122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81080" imgH="457200" progId="Equation.DSMT4">
                  <p:embed/>
                </p:oleObj>
              </mc:Choice>
              <mc:Fallback>
                <p:oleObj name="Equation" r:id="rId10" imgW="1981080" imgH="45720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20611" y="5156975"/>
                        <a:ext cx="5291138" cy="1222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6661707"/>
              </p:ext>
            </p:extLst>
          </p:nvPr>
        </p:nvGraphicFramePr>
        <p:xfrm>
          <a:off x="1686193" y="2917842"/>
          <a:ext cx="3662362" cy="122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71600" imgH="457200" progId="Equation.DSMT4">
                  <p:embed/>
                </p:oleObj>
              </mc:Choice>
              <mc:Fallback>
                <p:oleObj name="Equation" r:id="rId12" imgW="1371600" imgH="45720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686193" y="2917842"/>
                        <a:ext cx="3662362" cy="1222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5580749"/>
              </p:ext>
            </p:extLst>
          </p:nvPr>
        </p:nvGraphicFramePr>
        <p:xfrm>
          <a:off x="7697788" y="2592388"/>
          <a:ext cx="3525837" cy="1154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20480" imgH="431640" progId="Equation.DSMT4">
                  <p:embed/>
                </p:oleObj>
              </mc:Choice>
              <mc:Fallback>
                <p:oleObj name="Equation" r:id="rId14" imgW="1320480" imgH="43164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697788" y="2592388"/>
                        <a:ext cx="3525837" cy="1154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4575251"/>
              </p:ext>
            </p:extLst>
          </p:nvPr>
        </p:nvGraphicFramePr>
        <p:xfrm>
          <a:off x="7285038" y="3697288"/>
          <a:ext cx="3967162" cy="1220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85720" imgH="457200" progId="Equation.DSMT4">
                  <p:embed/>
                </p:oleObj>
              </mc:Choice>
              <mc:Fallback>
                <p:oleObj name="Equation" r:id="rId16" imgW="1485720" imgH="457200" progId="Equation.DSMT4">
                  <p:embed/>
                  <p:pic>
                    <p:nvPicPr>
                      <p:cNvPr id="31" name="Object 30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285038" y="3697288"/>
                        <a:ext cx="3967162" cy="1220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26262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6" presetClass="entr" presetSubtype="1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15" grpId="0"/>
      <p:bldP spid="21" grpId="0"/>
      <p:bldP spid="28" grpId="0"/>
      <p:bldP spid="39" grpId="0"/>
      <p:bldP spid="50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9"/>
          <p:cNvSpPr txBox="1"/>
          <p:nvPr/>
        </p:nvSpPr>
        <p:spPr>
          <a:xfrm>
            <a:off x="226861" y="2153353"/>
            <a:ext cx="6596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ĐXKĐ:	 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9233869"/>
              </p:ext>
            </p:extLst>
          </p:nvPr>
        </p:nvGraphicFramePr>
        <p:xfrm>
          <a:off x="1503311" y="2204679"/>
          <a:ext cx="1128713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9040" imgH="152280" progId="Equation.DSMT4">
                  <p:embed/>
                </p:oleObj>
              </mc:Choice>
              <mc:Fallback>
                <p:oleObj name="Equation" r:id="rId2" imgW="419040" imgH="15228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03311" y="2204679"/>
                        <a:ext cx="1128713" cy="412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0" y="81494"/>
            <a:ext cx="74104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988322" y="1669434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54753" y="2663914"/>
            <a:ext cx="7381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vế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endParaRPr lang="en-US" sz="28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36481" y="5966449"/>
            <a:ext cx="8789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b="1" dirty="0">
                <a:solidFill>
                  <a:srgbClr val="FFFF00"/>
                </a:solidFill>
                <a:latin typeface="Euclid" panose="02020503060505020303" pitchFamily="18" charset="0"/>
                <a:cs typeface="Arial" panose="020B0604020202020204" pitchFamily="34" charset="0"/>
              </a:rPr>
              <a:t>S = {– 1}.</a:t>
            </a: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6738337"/>
              </p:ext>
            </p:extLst>
          </p:nvPr>
        </p:nvGraphicFramePr>
        <p:xfrm>
          <a:off x="3291159" y="442543"/>
          <a:ext cx="5087937" cy="138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760" imgH="520560" progId="Equation.DSMT4">
                  <p:embed/>
                </p:oleObj>
              </mc:Choice>
              <mc:Fallback>
                <p:oleObj name="Equation" r:id="rId4" imgW="1904760" imgH="52056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91159" y="442543"/>
                        <a:ext cx="5087937" cy="1389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3075157"/>
              </p:ext>
            </p:extLst>
          </p:nvPr>
        </p:nvGraphicFramePr>
        <p:xfrm>
          <a:off x="593997" y="3220296"/>
          <a:ext cx="5394325" cy="1389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19240" imgH="520560" progId="Equation.DSMT4">
                  <p:embed/>
                </p:oleObj>
              </mc:Choice>
              <mc:Fallback>
                <p:oleObj name="Equation" r:id="rId6" imgW="2019240" imgH="52056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93997" y="3220296"/>
                        <a:ext cx="5394325" cy="1389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7164883"/>
              </p:ext>
            </p:extLst>
          </p:nvPr>
        </p:nvGraphicFramePr>
        <p:xfrm>
          <a:off x="5988322" y="3275089"/>
          <a:ext cx="3121025" cy="1287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68200" imgH="482400" progId="Equation.DSMT4">
                  <p:embed/>
                </p:oleObj>
              </mc:Choice>
              <mc:Fallback>
                <p:oleObj name="Equation" r:id="rId8" imgW="1168200" imgH="48240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88322" y="3275089"/>
                        <a:ext cx="3121025" cy="1287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2316485"/>
              </p:ext>
            </p:extLst>
          </p:nvPr>
        </p:nvGraphicFramePr>
        <p:xfrm>
          <a:off x="5988322" y="4617344"/>
          <a:ext cx="1935163" cy="1420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600" imgH="533160" progId="Equation.DSMT4">
                  <p:embed/>
                </p:oleObj>
              </mc:Choice>
              <mc:Fallback>
                <p:oleObj name="Equation" r:id="rId10" imgW="723600" imgH="53316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988322" y="4617344"/>
                        <a:ext cx="1935163" cy="1420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7923485" y="5330826"/>
            <a:ext cx="14468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(TMĐK)</a:t>
            </a:r>
            <a:endParaRPr lang="en-US" sz="2700" b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765111" y="4721452"/>
            <a:ext cx="15026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7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r>
              <a:rPr lang="en-US" sz="27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700" b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345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15" grpId="0"/>
      <p:bldP spid="21" grpId="0"/>
      <p:bldP spid="28" grpId="0"/>
      <p:bldP spid="22" grpId="0"/>
      <p:bldP spid="16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47650" y="83691"/>
            <a:ext cx="23006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Áp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endParaRPr lang="en-US" sz="32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04597"/>
              </p:ext>
            </p:extLst>
          </p:nvPr>
        </p:nvGraphicFramePr>
        <p:xfrm>
          <a:off x="2924175" y="2227263"/>
          <a:ext cx="6737350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58920" imgH="444240" progId="Equation.DSMT4">
                  <p:embed/>
                </p:oleObj>
              </mc:Choice>
              <mc:Fallback>
                <p:oleObj name="Equation" r:id="rId2" imgW="2158920" imgH="44424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924175" y="2227263"/>
                        <a:ext cx="6737350" cy="1384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1016343" y="1602054"/>
            <a:ext cx="74104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3. 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08832" y="3759228"/>
            <a:ext cx="107692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sao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56472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5813926" y="1664959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870075" y="4234043"/>
            <a:ext cx="4012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ĐXKĐ: 	 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6532" y="356901"/>
            <a:ext cx="74104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3. 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967489" y="1227349"/>
            <a:ext cx="94676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sao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</a:t>
            </a:r>
            <a:endParaRPr lang="en-US" sz="2800" dirty="0"/>
          </a:p>
        </p:txBody>
      </p:sp>
      <p:sp>
        <p:nvSpPr>
          <p:cNvPr id="42" name="TextBox 41"/>
          <p:cNvSpPr txBox="1"/>
          <p:nvPr/>
        </p:nvSpPr>
        <p:spPr>
          <a:xfrm>
            <a:off x="1870075" y="2402779"/>
            <a:ext cx="7289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Ta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2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482939"/>
              </p:ext>
            </p:extLst>
          </p:nvPr>
        </p:nvGraphicFramePr>
        <p:xfrm>
          <a:off x="3481388" y="4292600"/>
          <a:ext cx="1755775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61760" imgH="203040" progId="Equation.DSMT4">
                  <p:embed/>
                </p:oleObj>
              </mc:Choice>
              <mc:Fallback>
                <p:oleObj name="Equation" r:id="rId2" imgW="761760" imgH="203040" progId="Equation.DSMT4">
                  <p:embed/>
                  <p:pic>
                    <p:nvPicPr>
                      <p:cNvPr id="32" name="Object 3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481388" y="4292600"/>
                        <a:ext cx="1755775" cy="471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6680447" y="1742532"/>
            <a:ext cx="1364476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8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5798032"/>
              </p:ext>
            </p:extLst>
          </p:nvPr>
        </p:nvGraphicFramePr>
        <p:xfrm>
          <a:off x="3752850" y="34925"/>
          <a:ext cx="5765800" cy="118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58920" imgH="444240" progId="Equation.DSMT4">
                  <p:embed/>
                </p:oleObj>
              </mc:Choice>
              <mc:Fallback>
                <p:oleObj name="Equation" r:id="rId4" imgW="2158920" imgH="44424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752850" y="34925"/>
                        <a:ext cx="5765800" cy="1185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0305987"/>
              </p:ext>
            </p:extLst>
          </p:nvPr>
        </p:nvGraphicFramePr>
        <p:xfrm>
          <a:off x="3752850" y="2911154"/>
          <a:ext cx="5564188" cy="1185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82600" imgH="444240" progId="Equation.DSMT4">
                  <p:embed/>
                </p:oleObj>
              </mc:Choice>
              <mc:Fallback>
                <p:oleObj name="Equation" r:id="rId6" imgW="2082600" imgH="44424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752850" y="2911154"/>
                        <a:ext cx="5564188" cy="1185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868419"/>
              </p:ext>
            </p:extLst>
          </p:nvPr>
        </p:nvGraphicFramePr>
        <p:xfrm>
          <a:off x="1870075" y="4805428"/>
          <a:ext cx="9531350" cy="1109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038480" imgH="469800" progId="Equation.DSMT4">
                  <p:embed/>
                </p:oleObj>
              </mc:Choice>
              <mc:Fallback>
                <p:oleObj name="Equation" r:id="rId8" imgW="4038480" imgH="46980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870075" y="4805428"/>
                        <a:ext cx="9531350" cy="1109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3624832"/>
              </p:ext>
            </p:extLst>
          </p:nvPr>
        </p:nvGraphicFramePr>
        <p:xfrm>
          <a:off x="1422901" y="5983458"/>
          <a:ext cx="8782050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720960" imgH="241200" progId="Equation.DSMT4">
                  <p:embed/>
                </p:oleObj>
              </mc:Choice>
              <mc:Fallback>
                <p:oleObj name="Equation" r:id="rId10" imgW="3720960" imgH="24120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422901" y="5983458"/>
                        <a:ext cx="8782050" cy="569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7418761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250"/>
                            </p:stCondLst>
                            <p:childTnLst>
                              <p:par>
                                <p:cTn id="40" presetID="8" presetClass="entr" presetSubtype="16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1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6" grpId="0"/>
      <p:bldP spid="31" grpId="0"/>
      <p:bldP spid="38" grpId="0"/>
      <p:bldP spid="42" grpId="0"/>
      <p:bldP spid="2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81225" y="1910752"/>
            <a:ext cx="4012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ĐXKĐ: 	 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7975" y="2383270"/>
            <a:ext cx="41886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vế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114808" y="1890606"/>
            <a:ext cx="160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8002431" y="1776084"/>
            <a:ext cx="21964" cy="486428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0916438"/>
              </p:ext>
            </p:extLst>
          </p:nvPr>
        </p:nvGraphicFramePr>
        <p:xfrm>
          <a:off x="8206138" y="3684187"/>
          <a:ext cx="2741612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06360" imgH="406080" progId="Equation.DSMT4">
                  <p:embed/>
                </p:oleObj>
              </mc:Choice>
              <mc:Fallback>
                <p:oleObj name="Equation" r:id="rId2" imgW="1206360" imgH="406080" progId="Equation.DSMT4">
                  <p:embed/>
                  <p:pic>
                    <p:nvPicPr>
                      <p:cNvPr id="40" name="Object 39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206138" y="3684187"/>
                        <a:ext cx="2741612" cy="971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9534813" y="4192702"/>
            <a:ext cx="15026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(TMĐK)</a:t>
            </a:r>
            <a:endParaRPr lang="en-US" sz="2800" b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962160" y="5133600"/>
            <a:ext cx="40094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cần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endParaRPr lang="en-US" sz="2800" b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6958970"/>
              </p:ext>
            </p:extLst>
          </p:nvPr>
        </p:nvGraphicFramePr>
        <p:xfrm>
          <a:off x="3883025" y="107291"/>
          <a:ext cx="5094288" cy="1049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58920" imgH="444240" progId="Equation.DSMT4">
                  <p:embed/>
                </p:oleObj>
              </mc:Choice>
              <mc:Fallback>
                <p:oleObj name="Equation" r:id="rId4" imgW="2158920" imgH="44424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883025" y="107291"/>
                        <a:ext cx="5094288" cy="1049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86532" y="300629"/>
            <a:ext cx="74104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3. 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7157" y="978152"/>
            <a:ext cx="94676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sao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</a:t>
            </a:r>
            <a:endParaRPr lang="en-US" sz="2800" dirty="0"/>
          </a:p>
        </p:txBody>
      </p:sp>
      <p:graphicFrame>
        <p:nvGraphicFramePr>
          <p:cNvPr id="52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5866253"/>
              </p:ext>
            </p:extLst>
          </p:nvPr>
        </p:nvGraphicFramePr>
        <p:xfrm>
          <a:off x="1711325" y="1893888"/>
          <a:ext cx="175577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61760" imgH="203040" progId="Equation.DSMT4">
                  <p:embed/>
                </p:oleObj>
              </mc:Choice>
              <mc:Fallback>
                <p:oleObj name="Equation" r:id="rId6" imgW="761760" imgH="203040" progId="Equation.DSMT4">
                  <p:embed/>
                  <p:pic>
                    <p:nvPicPr>
                      <p:cNvPr id="52" name="Object 5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11325" y="1893888"/>
                        <a:ext cx="1755775" cy="517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3520321"/>
              </p:ext>
            </p:extLst>
          </p:nvPr>
        </p:nvGraphicFramePr>
        <p:xfrm>
          <a:off x="9762299" y="5670706"/>
          <a:ext cx="877887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80880" imgH="177480" progId="Equation.DSMT4">
                  <p:embed/>
                </p:oleObj>
              </mc:Choice>
              <mc:Fallback>
                <p:oleObj name="Equation" r:id="rId8" imgW="380880" imgH="177480" progId="Equation.DSMT4">
                  <p:embed/>
                  <p:pic>
                    <p:nvPicPr>
                      <p:cNvPr id="53" name="Object 52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762299" y="5670706"/>
                        <a:ext cx="877887" cy="412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5424987" y="1501372"/>
            <a:ext cx="1364476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8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641150"/>
              </p:ext>
            </p:extLst>
          </p:nvPr>
        </p:nvGraphicFramePr>
        <p:xfrm>
          <a:off x="9191388" y="2422906"/>
          <a:ext cx="1550988" cy="102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34680" imgH="419040" progId="Equation.DSMT4">
                  <p:embed/>
                </p:oleObj>
              </mc:Choice>
              <mc:Fallback>
                <p:oleObj name="Equation" r:id="rId10" imgW="634680" imgH="419040" progId="Equation.DSMT4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191388" y="2422906"/>
                        <a:ext cx="1550988" cy="1022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9492178"/>
              </p:ext>
            </p:extLst>
          </p:nvPr>
        </p:nvGraphicFramePr>
        <p:xfrm>
          <a:off x="111378" y="2873578"/>
          <a:ext cx="5275262" cy="1109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34880" imgH="469800" progId="Equation.DSMT4">
                  <p:embed/>
                </p:oleObj>
              </mc:Choice>
              <mc:Fallback>
                <p:oleObj name="Equation" r:id="rId12" imgW="2234880" imgH="46980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11378" y="2873578"/>
                        <a:ext cx="5275262" cy="1109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1554665"/>
              </p:ext>
            </p:extLst>
          </p:nvPr>
        </p:nvGraphicFramePr>
        <p:xfrm>
          <a:off x="87975" y="3895206"/>
          <a:ext cx="7732713" cy="1109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276360" imgH="469800" progId="Equation.DSMT4">
                  <p:embed/>
                </p:oleObj>
              </mc:Choice>
              <mc:Fallback>
                <p:oleObj name="Equation" r:id="rId14" imgW="3276360" imgH="46980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7975" y="3895206"/>
                        <a:ext cx="7732713" cy="1109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4327414"/>
              </p:ext>
            </p:extLst>
          </p:nvPr>
        </p:nvGraphicFramePr>
        <p:xfrm>
          <a:off x="100956" y="4906906"/>
          <a:ext cx="2906713" cy="1109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31560" imgH="469800" progId="Equation.DSMT4">
                  <p:embed/>
                </p:oleObj>
              </mc:Choice>
              <mc:Fallback>
                <p:oleObj name="Equation" r:id="rId16" imgW="1231560" imgH="46980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00956" y="4906906"/>
                        <a:ext cx="2906713" cy="1109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6627969"/>
              </p:ext>
            </p:extLst>
          </p:nvPr>
        </p:nvGraphicFramePr>
        <p:xfrm>
          <a:off x="120453" y="5797031"/>
          <a:ext cx="1708150" cy="989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23600" imgH="419040" progId="Equation.DSMT4">
                  <p:embed/>
                </p:oleObj>
              </mc:Choice>
              <mc:Fallback>
                <p:oleObj name="Equation" r:id="rId18" imgW="723600" imgH="41904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20453" y="5797031"/>
                        <a:ext cx="1708150" cy="989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1182338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8" presetClass="entr" presetSubtype="16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250"/>
                            </p:stCondLst>
                            <p:childTnLst>
                              <p:par>
                                <p:cTn id="25" presetID="8" presetClass="entr" presetSubtype="16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6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8" grpId="0"/>
      <p:bldP spid="34" grpId="0"/>
      <p:bldP spid="45" grpId="0"/>
      <p:bldP spid="46" grpId="0"/>
      <p:bldP spid="31" grpId="0"/>
      <p:bldP spid="38" grpId="0"/>
      <p:bldP spid="2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r: 6 Points 1"/>
          <p:cNvSpPr/>
          <p:nvPr/>
        </p:nvSpPr>
        <p:spPr>
          <a:xfrm>
            <a:off x="190499" y="781050"/>
            <a:ext cx="4248151" cy="5540866"/>
          </a:xfrm>
          <a:prstGeom prst="star6">
            <a:avLst/>
          </a:prstGeom>
          <a:solidFill>
            <a:srgbClr val="FF0000"/>
          </a:solidFill>
          <a:ln w="76200"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ở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endParaRPr lang="en-US" sz="36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8201" y="1168058"/>
            <a:ext cx="7543799" cy="4086225"/>
          </a:xfrm>
          <a:prstGeom prst="wedgeRoundRectCallout">
            <a:avLst>
              <a:gd name="adj1" fmla="val -62092"/>
              <a:gd name="adj2" fmla="val 6384"/>
              <a:gd name="adj3" fmla="val 16667"/>
            </a:avLst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vế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khử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3.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(</a:t>
            </a: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luận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3, </a:t>
            </a: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thỏa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mãn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40409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648211"/>
            <a:ext cx="66637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dạng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663796" y="71959"/>
            <a:ext cx="0" cy="678604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697821" y="1333142"/>
            <a:ext cx="45897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bậc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endParaRPr lang="en-US" sz="24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1172864"/>
              </p:ext>
            </p:extLst>
          </p:nvPr>
        </p:nvGraphicFramePr>
        <p:xfrm>
          <a:off x="2200518" y="1866232"/>
          <a:ext cx="15843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5800" imgH="164880" progId="Equation.DSMT4">
                  <p:embed/>
                </p:oleObj>
              </mc:Choice>
              <mc:Fallback>
                <p:oleObj name="Equation" r:id="rId2" imgW="685800" imgH="164880" progId="Equation.DSMT4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200518" y="1866232"/>
                        <a:ext cx="1584325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2408943"/>
            <a:ext cx="64219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đưa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dạng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b = 0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1847722"/>
              </p:ext>
            </p:extLst>
          </p:nvPr>
        </p:nvGraphicFramePr>
        <p:xfrm>
          <a:off x="1357142" y="3143124"/>
          <a:ext cx="3521075" cy="146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3880" imgH="634680" progId="Equation.DSMT4">
                  <p:embed/>
                </p:oleObj>
              </mc:Choice>
              <mc:Fallback>
                <p:oleObj name="Equation" r:id="rId4" imgW="1523880" imgH="63468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57142" y="3143124"/>
                        <a:ext cx="3521075" cy="1466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603519" y="4741004"/>
            <a:ext cx="2778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endParaRPr lang="en-US" sz="24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932306"/>
              </p:ext>
            </p:extLst>
          </p:nvPr>
        </p:nvGraphicFramePr>
        <p:xfrm>
          <a:off x="1723854" y="5333699"/>
          <a:ext cx="278765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6360" imgH="203040" progId="Equation.DSMT4">
                  <p:embed/>
                </p:oleObj>
              </mc:Choice>
              <mc:Fallback>
                <p:oleObj name="Equation" r:id="rId6" imgW="1206360" imgH="20304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23854" y="5333699"/>
                        <a:ext cx="278765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9704782"/>
              </p:ext>
            </p:extLst>
          </p:nvPr>
        </p:nvGraphicFramePr>
        <p:xfrm>
          <a:off x="7627936" y="2408943"/>
          <a:ext cx="3275026" cy="101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46040" imgH="419040" progId="Equation.DSMT4">
                  <p:embed/>
                </p:oleObj>
              </mc:Choice>
              <mc:Fallback>
                <p:oleObj name="Equation" r:id="rId8" imgW="1346040" imgH="41904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627936" y="2408943"/>
                        <a:ext cx="3275026" cy="1019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6904975" y="3957175"/>
            <a:ext cx="52870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(*)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003637" y="2722256"/>
            <a:ext cx="5645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(*)</a:t>
            </a:r>
          </a:p>
        </p:txBody>
      </p:sp>
    </p:spTree>
    <p:extLst>
      <p:ext uri="{BB962C8B-B14F-4D97-AF65-F5344CB8AC3E}">
        <p14:creationId xmlns:p14="http://schemas.microsoft.com/office/powerpoint/2010/main" val="3824698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8" grpId="0"/>
      <p:bldP spid="10" grpId="0"/>
      <p:bldP spid="15" grpId="0"/>
      <p:bldP spid="15" grpId="1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54001" y="714414"/>
            <a:ext cx="28729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mở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endParaRPr lang="en-US" sz="28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40551" y="1139017"/>
            <a:ext cx="3252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56448"/>
              </p:ext>
            </p:extLst>
          </p:nvPr>
        </p:nvGraphicFramePr>
        <p:xfrm>
          <a:off x="4486537" y="1598829"/>
          <a:ext cx="3275026" cy="101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419040" progId="Equation.DSMT4">
                  <p:embed/>
                </p:oleObj>
              </mc:Choice>
              <mc:Fallback>
                <p:oleObj name="Equation" r:id="rId2" imgW="1346040" imgH="41904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486537" y="1598829"/>
                        <a:ext cx="3275026" cy="1019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2557617" y="2689240"/>
            <a:ext cx="7339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sang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vế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163516"/>
              </p:ext>
            </p:extLst>
          </p:nvPr>
        </p:nvGraphicFramePr>
        <p:xfrm>
          <a:off x="4589806" y="3117075"/>
          <a:ext cx="3275012" cy="1020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040" imgH="419040" progId="Equation.DSMT4">
                  <p:embed/>
                </p:oleObj>
              </mc:Choice>
              <mc:Fallback>
                <p:oleObj name="Equation" r:id="rId4" imgW="1346040" imgH="41904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89806" y="3117075"/>
                        <a:ext cx="3275012" cy="1020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6388015"/>
              </p:ext>
            </p:extLst>
          </p:nvPr>
        </p:nvGraphicFramePr>
        <p:xfrm>
          <a:off x="5779637" y="4873596"/>
          <a:ext cx="89535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8280" imgH="164880" progId="Equation.DSMT4">
                  <p:embed/>
                </p:oleObj>
              </mc:Choice>
              <mc:Fallback>
                <p:oleObj name="Equation" r:id="rId6" imgW="368280" imgH="16488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779637" y="4873596"/>
                        <a:ext cx="895350" cy="403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557617" y="5537961"/>
            <a:ext cx="733939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b="1" i="1" spc="-2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b="1"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1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(*)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tại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vế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61563" y="1841381"/>
            <a:ext cx="5645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(*)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0" y="34416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5.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397263" y="4289992"/>
            <a:ext cx="7339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vế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674987" y="4602511"/>
            <a:ext cx="14208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06778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6" grpId="0"/>
      <p:bldP spid="20" grpId="0"/>
      <p:bldP spid="18" grpId="0"/>
      <p:bldP spid="22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0" y="349088"/>
            <a:ext cx="28729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mở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endParaRPr lang="en-US" sz="28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28862" y="1100908"/>
            <a:ext cx="32528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9530324"/>
              </p:ext>
            </p:extLst>
          </p:nvPr>
        </p:nvGraphicFramePr>
        <p:xfrm>
          <a:off x="928863" y="1658988"/>
          <a:ext cx="3275026" cy="101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419040" progId="Equation.DSMT4">
                  <p:embed/>
                </p:oleObj>
              </mc:Choice>
              <mc:Fallback>
                <p:oleObj name="Equation" r:id="rId2" imgW="1346040" imgH="41904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28863" y="1658988"/>
                        <a:ext cx="3275026" cy="1019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6195105"/>
              </p:ext>
            </p:extLst>
          </p:nvPr>
        </p:nvGraphicFramePr>
        <p:xfrm>
          <a:off x="961063" y="3419442"/>
          <a:ext cx="3275012" cy="1020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040" imgH="419040" progId="Equation.DSMT4">
                  <p:embed/>
                </p:oleObj>
              </mc:Choice>
              <mc:Fallback>
                <p:oleObj name="Equation" r:id="rId4" imgW="1346040" imgH="41904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61063" y="3419442"/>
                        <a:ext cx="3275012" cy="1020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5977787"/>
              </p:ext>
            </p:extLst>
          </p:nvPr>
        </p:nvGraphicFramePr>
        <p:xfrm>
          <a:off x="3458167" y="4477080"/>
          <a:ext cx="89535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8280" imgH="164880" progId="Equation.DSMT4">
                  <p:embed/>
                </p:oleObj>
              </mc:Choice>
              <mc:Fallback>
                <p:oleObj name="Equation" r:id="rId6" imgW="368280" imgH="16488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458167" y="4477080"/>
                        <a:ext cx="895350" cy="403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68582" y="4924127"/>
            <a:ext cx="505997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28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1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vế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609368" y="1061884"/>
            <a:ext cx="655491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PT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mất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PT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PT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tương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đương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ban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609369" y="4498822"/>
            <a:ext cx="655491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ý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ight Brace 1"/>
          <p:cNvSpPr/>
          <p:nvPr/>
        </p:nvSpPr>
        <p:spPr>
          <a:xfrm>
            <a:off x="5160749" y="872308"/>
            <a:ext cx="203910" cy="5655492"/>
          </a:xfrm>
          <a:prstGeom prst="rightBrace">
            <a:avLst>
              <a:gd name="adj1" fmla="val 145634"/>
              <a:gd name="adj2" fmla="val 46800"/>
            </a:avLst>
          </a:prstGeom>
          <a:ln w="76200">
            <a:solidFill>
              <a:srgbClr val="FFF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7" name="Arrow: Down 6"/>
          <p:cNvSpPr/>
          <p:nvPr/>
        </p:nvSpPr>
        <p:spPr>
          <a:xfrm>
            <a:off x="8515349" y="2997200"/>
            <a:ext cx="742950" cy="1282083"/>
          </a:xfrm>
          <a:prstGeom prst="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15" name="TextBox 14"/>
          <p:cNvSpPr txBox="1"/>
          <p:nvPr/>
        </p:nvSpPr>
        <p:spPr>
          <a:xfrm>
            <a:off x="36389" y="2764963"/>
            <a:ext cx="50921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sang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vế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389" y="4498822"/>
            <a:ext cx="3542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vế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799973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build="p"/>
      <p:bldP spid="28" grpId="0"/>
      <p:bldP spid="2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49515" y="1298242"/>
            <a:ext cx="83054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endParaRPr lang="en-US" sz="28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49515" y="2550492"/>
            <a:ext cx="512670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ít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0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392688" y="2672830"/>
            <a:ext cx="565863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(ĐKXĐ)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tất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khác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0.</a:t>
            </a:r>
          </a:p>
        </p:txBody>
      </p:sp>
      <p:sp>
        <p:nvSpPr>
          <p:cNvPr id="7" name="Arrow: Down 6"/>
          <p:cNvSpPr/>
          <p:nvPr/>
        </p:nvSpPr>
        <p:spPr>
          <a:xfrm rot="16200000">
            <a:off x="5510832" y="2948053"/>
            <a:ext cx="742950" cy="1020762"/>
          </a:xfrm>
          <a:prstGeom prst="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647687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209551" y="2937773"/>
            <a:ext cx="5945370" cy="528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1450" y="196688"/>
            <a:ext cx="83054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endParaRPr lang="en-US" sz="28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2308053"/>
              </p:ext>
            </p:extLst>
          </p:nvPr>
        </p:nvGraphicFramePr>
        <p:xfrm>
          <a:off x="209551" y="1509833"/>
          <a:ext cx="2306116" cy="11190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63280" imgH="419040" progId="Equation.DSMT4">
                  <p:embed/>
                </p:oleObj>
              </mc:Choice>
              <mc:Fallback>
                <p:oleObj name="Equation" r:id="rId2" imgW="863280" imgH="41904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9551" y="1509833"/>
                        <a:ext cx="2306116" cy="11190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8589520"/>
              </p:ext>
            </p:extLst>
          </p:nvPr>
        </p:nvGraphicFramePr>
        <p:xfrm>
          <a:off x="6615112" y="1472253"/>
          <a:ext cx="3466341" cy="11566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57120" imgH="419040" progId="Equation.DSMT4">
                  <p:embed/>
                </p:oleObj>
              </mc:Choice>
              <mc:Fallback>
                <p:oleObj name="Equation" r:id="rId4" imgW="1257120" imgH="41904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615112" y="1472253"/>
                        <a:ext cx="3466341" cy="11566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33351" y="844799"/>
            <a:ext cx="11696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6044746" y="1576255"/>
            <a:ext cx="0" cy="529871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15831" y="4198654"/>
            <a:ext cx="5720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ĐKXĐ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5973847"/>
              </p:ext>
            </p:extLst>
          </p:nvPr>
        </p:nvGraphicFramePr>
        <p:xfrm>
          <a:off x="8565296" y="5061003"/>
          <a:ext cx="1293813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800" imgH="164880" progId="Equation.DSMT4">
                  <p:embed/>
                </p:oleObj>
              </mc:Choice>
              <mc:Fallback>
                <p:oleObj name="Equation" r:id="rId6" imgW="469800" imgH="16488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565296" y="5061003"/>
                        <a:ext cx="1293813" cy="454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6360248" y="2715604"/>
            <a:ext cx="1827149" cy="528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0743260"/>
              </p:ext>
            </p:extLst>
          </p:nvPr>
        </p:nvGraphicFramePr>
        <p:xfrm>
          <a:off x="7169830" y="3368118"/>
          <a:ext cx="164306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09480" imgH="164880" progId="Equation.DSMT4">
                  <p:embed/>
                </p:oleObj>
              </mc:Choice>
              <mc:Fallback>
                <p:oleObj name="Equation" r:id="rId8" imgW="609480" imgH="16488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169830" y="3368118"/>
                        <a:ext cx="1643063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2029837"/>
              </p:ext>
            </p:extLst>
          </p:nvPr>
        </p:nvGraphicFramePr>
        <p:xfrm>
          <a:off x="9603332" y="3368117"/>
          <a:ext cx="992187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68280" imgH="164880" progId="Equation.DSMT4">
                  <p:embed/>
                </p:oleObj>
              </mc:Choice>
              <mc:Fallback>
                <p:oleObj name="Equation" r:id="rId10" imgW="368280" imgH="16488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603332" y="3368117"/>
                        <a:ext cx="992187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1774932"/>
              </p:ext>
            </p:extLst>
          </p:nvPr>
        </p:nvGraphicFramePr>
        <p:xfrm>
          <a:off x="7174212" y="3977492"/>
          <a:ext cx="164306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09480" imgH="164880" progId="Equation.DSMT4">
                  <p:embed/>
                </p:oleObj>
              </mc:Choice>
              <mc:Fallback>
                <p:oleObj name="Equation" r:id="rId12" imgW="609480" imgH="16488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174212" y="3977492"/>
                        <a:ext cx="1643063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3808979"/>
              </p:ext>
            </p:extLst>
          </p:nvPr>
        </p:nvGraphicFramePr>
        <p:xfrm>
          <a:off x="9603332" y="3973145"/>
          <a:ext cx="12668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69800" imgH="164880" progId="Equation.DSMT4">
                  <p:embed/>
                </p:oleObj>
              </mc:Choice>
              <mc:Fallback>
                <p:oleObj name="Equation" r:id="rId14" imgW="469800" imgH="16488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9603332" y="3973145"/>
                        <a:ext cx="1266825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6360248" y="4496594"/>
            <a:ext cx="55218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ĐKXĐ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9294461"/>
              </p:ext>
            </p:extLst>
          </p:nvPr>
        </p:nvGraphicFramePr>
        <p:xfrm>
          <a:off x="2454095" y="4897591"/>
          <a:ext cx="1294333" cy="4206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69800" imgH="152280" progId="Equation.DSMT4">
                  <p:embed/>
                </p:oleObj>
              </mc:Choice>
              <mc:Fallback>
                <p:oleObj name="Equation" r:id="rId16" imgW="469800" imgH="15228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454095" y="4897591"/>
                        <a:ext cx="1294333" cy="4206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8827257" y="3327496"/>
            <a:ext cx="769893" cy="528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833439" y="3961155"/>
            <a:ext cx="769893" cy="528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566867" y="3984531"/>
            <a:ext cx="769893" cy="528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483490"/>
              </p:ext>
            </p:extLst>
          </p:nvPr>
        </p:nvGraphicFramePr>
        <p:xfrm>
          <a:off x="1257300" y="3609975"/>
          <a:ext cx="16764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22080" imgH="152280" progId="Equation.DSMT4">
                  <p:embed/>
                </p:oleObj>
              </mc:Choice>
              <mc:Fallback>
                <p:oleObj name="Equation" r:id="rId18" imgW="622080" imgH="15228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257300" y="3609975"/>
                        <a:ext cx="1676400" cy="412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142753"/>
              </p:ext>
            </p:extLst>
          </p:nvPr>
        </p:nvGraphicFramePr>
        <p:xfrm>
          <a:off x="3570288" y="3609975"/>
          <a:ext cx="126682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69800" imgH="152280" progId="Equation.DSMT4">
                  <p:embed/>
                </p:oleObj>
              </mc:Choice>
              <mc:Fallback>
                <p:oleObj name="Equation" r:id="rId20" imgW="469800" imgH="15228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570288" y="3609975"/>
                        <a:ext cx="1266825" cy="412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2930903" y="3551332"/>
            <a:ext cx="769893" cy="528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3127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3" grpId="0"/>
      <p:bldP spid="31" grpId="0"/>
      <p:bldP spid="33" grpId="0"/>
      <p:bldP spid="34" grpId="0"/>
      <p:bldP spid="21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0" y="79083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Áp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khẳng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Sai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5195944"/>
              </p:ext>
            </p:extLst>
          </p:nvPr>
        </p:nvGraphicFramePr>
        <p:xfrm>
          <a:off x="187568" y="602303"/>
          <a:ext cx="11816863" cy="6144564"/>
        </p:xfrm>
        <a:graphic>
          <a:graphicData uri="http://schemas.openxmlformats.org/drawingml/2006/table">
            <a:tbl>
              <a:tblPr firstRow="1" bandRow="1">
                <a:solidFill>
                  <a:schemeClr val="tx1"/>
                </a:solidFill>
                <a:tableStyleId>{5C22544A-7EE6-4342-B048-85BDC9FD1C3A}</a:tableStyleId>
              </a:tblPr>
              <a:tblGrid>
                <a:gridCol w="87454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93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21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62263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Khẳng</a:t>
                      </a:r>
                      <a:r>
                        <a:rPr lang="en-US" sz="28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định</a:t>
                      </a:r>
                      <a:endParaRPr lang="vi-VN" sz="28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Đúng</a:t>
                      </a:r>
                      <a:endParaRPr lang="vi-VN" sz="28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Sai</a:t>
                      </a:r>
                      <a:endParaRPr lang="vi-VN" sz="28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5581">
                <a:tc>
                  <a:txBody>
                    <a:bodyPr/>
                    <a:lstStyle/>
                    <a:p>
                      <a:pPr algn="just"/>
                      <a:r>
                        <a:rPr lang="en-US" sz="2600" b="1" i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</a:t>
                      </a:r>
                      <a:r>
                        <a:rPr lang="en-US" sz="26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ĐKXĐ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của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phương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trình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			 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là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5581">
                <a:tc>
                  <a:txBody>
                    <a:bodyPr/>
                    <a:lstStyle/>
                    <a:p>
                      <a:pPr algn="just"/>
                      <a:r>
                        <a:rPr lang="en-US" sz="2600" b="1" i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 </a:t>
                      </a:r>
                      <a:r>
                        <a:rPr lang="en-US" sz="26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Phương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trình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	       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ĐKXĐ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là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5581">
                <a:tc>
                  <a:txBody>
                    <a:bodyPr/>
                    <a:lstStyle/>
                    <a:p>
                      <a:pPr algn="just"/>
                      <a:r>
                        <a:rPr lang="en-US" sz="2600" b="1" i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3) </a:t>
                      </a:r>
                      <a:r>
                        <a:rPr lang="en-US" sz="26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ĐKXĐ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của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phương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trình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		        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là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062532"/>
                  </a:ext>
                </a:extLst>
              </a:tr>
              <a:tr h="1145581">
                <a:tc>
                  <a:txBody>
                    <a:bodyPr/>
                    <a:lstStyle/>
                    <a:p>
                      <a:pPr algn="just"/>
                      <a:endParaRPr lang="en-US" sz="26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/>
                      <a:r>
                        <a:rPr lang="en-US" sz="2600" b="1" i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4) </a:t>
                      </a:r>
                      <a:r>
                        <a:rPr lang="en-US" sz="26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Phương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trình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	        	    	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ĐKXĐ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là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just"/>
                      <a:endParaRPr lang="en-US" sz="2600" b="1" i="0" baseline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/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         .</a:t>
                      </a:r>
                      <a:endParaRPr lang="vi-VN" sz="26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1020204"/>
                  </a:ext>
                </a:extLst>
              </a:tr>
            </a:tbl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7787921"/>
              </p:ext>
            </p:extLst>
          </p:nvPr>
        </p:nvGraphicFramePr>
        <p:xfrm>
          <a:off x="4534638" y="1517431"/>
          <a:ext cx="2231927" cy="96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15920" imgH="419040" progId="Equation.DSMT4">
                  <p:embed/>
                </p:oleObj>
              </mc:Choice>
              <mc:Fallback>
                <p:oleObj name="Equation" r:id="rId2" imgW="1015920" imgH="41904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534638" y="1517431"/>
                        <a:ext cx="2231927" cy="966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1841133"/>
              </p:ext>
            </p:extLst>
          </p:nvPr>
        </p:nvGraphicFramePr>
        <p:xfrm>
          <a:off x="7173840" y="1517430"/>
          <a:ext cx="1144588" cy="96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95000" imgH="419040" progId="Equation.DSMT4">
                  <p:embed/>
                </p:oleObj>
              </mc:Choice>
              <mc:Fallback>
                <p:oleObj name="Equation" r:id="rId4" imgW="495000" imgH="41904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73840" y="1517430"/>
                        <a:ext cx="1144588" cy="966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1157925"/>
              </p:ext>
            </p:extLst>
          </p:nvPr>
        </p:nvGraphicFramePr>
        <p:xfrm>
          <a:off x="2861413" y="2752945"/>
          <a:ext cx="1673225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61760" imgH="431640" progId="Equation.DSMT4">
                  <p:embed/>
                </p:oleObj>
              </mc:Choice>
              <mc:Fallback>
                <p:oleObj name="Equation" r:id="rId6" imgW="761760" imgH="43164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861413" y="2752945"/>
                        <a:ext cx="1673225" cy="996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6362124"/>
              </p:ext>
            </p:extLst>
          </p:nvPr>
        </p:nvGraphicFramePr>
        <p:xfrm>
          <a:off x="6527213" y="3060920"/>
          <a:ext cx="10858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69800" imgH="164880" progId="Equation.DSMT4">
                  <p:embed/>
                </p:oleObj>
              </mc:Choice>
              <mc:Fallback>
                <p:oleObj name="Equation" r:id="rId8" imgW="469800" imgH="16488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527213" y="3060920"/>
                        <a:ext cx="108585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3419605"/>
              </p:ext>
            </p:extLst>
          </p:nvPr>
        </p:nvGraphicFramePr>
        <p:xfrm>
          <a:off x="4477139" y="4018672"/>
          <a:ext cx="2092325" cy="99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52200" imgH="431640" progId="Equation.DSMT4">
                  <p:embed/>
                </p:oleObj>
              </mc:Choice>
              <mc:Fallback>
                <p:oleObj name="Equation" r:id="rId10" imgW="952200" imgH="43164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477139" y="4018672"/>
                        <a:ext cx="2092325" cy="995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1043557"/>
              </p:ext>
            </p:extLst>
          </p:nvPr>
        </p:nvGraphicFramePr>
        <p:xfrm>
          <a:off x="6916395" y="4321833"/>
          <a:ext cx="10858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9800" imgH="164880" progId="Equation.DSMT4">
                  <p:embed/>
                </p:oleObj>
              </mc:Choice>
              <mc:Fallback>
                <p:oleObj name="Equation" r:id="rId12" imgW="469800" imgH="16488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916395" y="4321833"/>
                        <a:ext cx="108585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1347626"/>
              </p:ext>
            </p:extLst>
          </p:nvPr>
        </p:nvGraphicFramePr>
        <p:xfrm>
          <a:off x="2977568" y="5210663"/>
          <a:ext cx="2579169" cy="10026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30040" imgH="419040" progId="Equation.DSMT4">
                  <p:embed/>
                </p:oleObj>
              </mc:Choice>
              <mc:Fallback>
                <p:oleObj name="Equation" r:id="rId14" imgW="1130040" imgH="41904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977568" y="5210663"/>
                        <a:ext cx="2579169" cy="10026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7381682"/>
              </p:ext>
            </p:extLst>
          </p:nvPr>
        </p:nvGraphicFramePr>
        <p:xfrm>
          <a:off x="7708900" y="5554663"/>
          <a:ext cx="87947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80880" imgH="152280" progId="Equation.DSMT4">
                  <p:embed/>
                </p:oleObj>
              </mc:Choice>
              <mc:Fallback>
                <p:oleObj name="Equation" r:id="rId16" imgW="380880" imgH="15228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708900" y="5554663"/>
                        <a:ext cx="879475" cy="350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4506604"/>
              </p:ext>
            </p:extLst>
          </p:nvPr>
        </p:nvGraphicFramePr>
        <p:xfrm>
          <a:off x="1143000" y="6297664"/>
          <a:ext cx="8794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80880" imgH="164880" progId="Equation.DSMT4">
                  <p:embed/>
                </p:oleObj>
              </mc:Choice>
              <mc:Fallback>
                <p:oleObj name="Equation" r:id="rId18" imgW="380880" imgH="1648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143000" y="6297664"/>
                        <a:ext cx="879475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9443977" y="1585324"/>
            <a:ext cx="7174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443977" y="2828727"/>
            <a:ext cx="7174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04672" y="4044582"/>
            <a:ext cx="7174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904672" y="5395724"/>
            <a:ext cx="7174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17605" y="6223085"/>
            <a:ext cx="1827149" cy="528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hoặc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73120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38100" y="63338"/>
            <a:ext cx="63434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endParaRPr lang="en-US" sz="28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4771366"/>
              </p:ext>
            </p:extLst>
          </p:nvPr>
        </p:nvGraphicFramePr>
        <p:xfrm>
          <a:off x="5115804" y="324948"/>
          <a:ext cx="2408237" cy="1119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440" imgH="419040" progId="Equation.DSMT4">
                  <p:embed/>
                </p:oleObj>
              </mc:Choice>
              <mc:Fallback>
                <p:oleObj name="Equation" r:id="rId2" imgW="901440" imgH="41904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115804" y="324948"/>
                        <a:ext cx="2408237" cy="1119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4920715"/>
              </p:ext>
            </p:extLst>
          </p:nvPr>
        </p:nvGraphicFramePr>
        <p:xfrm>
          <a:off x="4545740" y="1800749"/>
          <a:ext cx="12668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800" imgH="164880" progId="Equation.DSMT4">
                  <p:embed/>
                </p:oleObj>
              </mc:Choice>
              <mc:Fallback>
                <p:oleObj name="Equation" r:id="rId4" imgW="469800" imgH="16488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45740" y="1800749"/>
                        <a:ext cx="1266825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33351" y="673349"/>
            <a:ext cx="4190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 </a:t>
            </a:r>
            <a:endParaRPr lang="en-U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50415" y="673349"/>
            <a:ext cx="33420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787928" y="1328300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228110" y="1802001"/>
            <a:ext cx="16573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ĐXKĐ: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3351" y="2503468"/>
            <a:ext cx="2785548" cy="156966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vế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khử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9055969"/>
              </p:ext>
            </p:extLst>
          </p:nvPr>
        </p:nvGraphicFramePr>
        <p:xfrm>
          <a:off x="3176222" y="3045370"/>
          <a:ext cx="5699125" cy="1220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33360" imgH="457200" progId="Equation.DSMT4">
                  <p:embed/>
                </p:oleObj>
              </mc:Choice>
              <mc:Fallback>
                <p:oleObj name="Equation" r:id="rId6" imgW="2133360" imgH="45720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176222" y="3045370"/>
                        <a:ext cx="5699125" cy="1220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0123007"/>
              </p:ext>
            </p:extLst>
          </p:nvPr>
        </p:nvGraphicFramePr>
        <p:xfrm>
          <a:off x="3228110" y="4188984"/>
          <a:ext cx="464820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39880" imgH="203040" progId="Equation.DSMT4">
                  <p:embed/>
                </p:oleObj>
              </mc:Choice>
              <mc:Fallback>
                <p:oleObj name="Equation" r:id="rId8" imgW="1739880" imgH="203040" progId="Equation.DSMT4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228110" y="4188984"/>
                        <a:ext cx="4648200" cy="542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Straight Connector 36"/>
          <p:cNvCxnSpPr/>
          <p:nvPr/>
        </p:nvCxnSpPr>
        <p:spPr>
          <a:xfrm>
            <a:off x="3047560" y="1872341"/>
            <a:ext cx="0" cy="475699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6633921"/>
              </p:ext>
            </p:extLst>
          </p:nvPr>
        </p:nvGraphicFramePr>
        <p:xfrm>
          <a:off x="3228110" y="4562480"/>
          <a:ext cx="4071938" cy="179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23880" imgH="672840" progId="Equation.DSMT4">
                  <p:embed/>
                </p:oleObj>
              </mc:Choice>
              <mc:Fallback>
                <p:oleObj name="Equation" r:id="rId10" imgW="1523880" imgH="672840" progId="Equation.DSMT4">
                  <p:embed/>
                  <p:pic>
                    <p:nvPicPr>
                      <p:cNvPr id="35" name="Object 34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228110" y="4562480"/>
                        <a:ext cx="4071938" cy="1798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4791784" y="5875918"/>
            <a:ext cx="15026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(TMĐK)</a:t>
            </a:r>
            <a:endParaRPr lang="en-US" sz="2800" b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228110" y="6326989"/>
            <a:ext cx="8913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b="1" dirty="0">
                <a:solidFill>
                  <a:srgbClr val="FFFF00"/>
                </a:solidFill>
                <a:latin typeface="Euclid" panose="02020503060505020303" pitchFamily="18" charset="0"/>
                <a:cs typeface="Arial" panose="020B0604020202020204" pitchFamily="34" charset="0"/>
              </a:rPr>
              <a:t>S = {2}.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52543" y="4428212"/>
            <a:ext cx="2785547" cy="83099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endParaRPr lang="en-US" sz="2400" b="1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33351" y="1864095"/>
            <a:ext cx="2823933" cy="46166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ĐKXĐ</a:t>
            </a:r>
            <a:endParaRPr lang="en-US" sz="2400" b="1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71737" y="5540739"/>
            <a:ext cx="2785547" cy="830997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ĐKXĐ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luận</a:t>
            </a:r>
            <a:endParaRPr lang="en-US" sz="2400" b="1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3856103"/>
              </p:ext>
            </p:extLst>
          </p:nvPr>
        </p:nvGraphicFramePr>
        <p:xfrm>
          <a:off x="3785097" y="2080375"/>
          <a:ext cx="2408237" cy="1119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440" imgH="419040" progId="Equation.DSMT4">
                  <p:embed/>
                </p:oleObj>
              </mc:Choice>
              <mc:Fallback>
                <p:oleObj name="Equation" r:id="rId2" imgW="901440" imgH="41904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785097" y="2080375"/>
                        <a:ext cx="2408237" cy="1119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9951874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6" grpId="0"/>
      <p:bldP spid="28" grpId="0" animBg="1"/>
      <p:bldP spid="45" grpId="0"/>
      <p:bldP spid="46" grpId="0"/>
      <p:bldP spid="24" grpId="0" animBg="1"/>
      <p:bldP spid="25" grpId="0" animBg="1"/>
      <p:bldP spid="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67594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 GIẢI PHƯƠNG TRÌNH CHỨA ẨN Ở MẪU</a:t>
            </a:r>
            <a:endParaRPr lang="en-US" sz="3600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9164" y="1162408"/>
            <a:ext cx="113070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9164" y="2118376"/>
            <a:ext cx="116308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vế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khử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99164" y="3628343"/>
            <a:ext cx="113070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3.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9164" y="4572358"/>
            <a:ext cx="118404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(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luận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3,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thỏa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mãn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856782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5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2004</TotalTime>
  <Words>933</Words>
  <Application>Microsoft Office PowerPoint</Application>
  <PresentationFormat>Widescreen</PresentationFormat>
  <Paragraphs>129</Paragraphs>
  <Slides>19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Euclid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260</cp:revision>
  <dcterms:created xsi:type="dcterms:W3CDTF">2020-03-05T15:19:26Z</dcterms:created>
  <dcterms:modified xsi:type="dcterms:W3CDTF">2023-02-13T13:37:05Z</dcterms:modified>
</cp:coreProperties>
</file>