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sldIdLst>
    <p:sldId id="257" r:id="rId4"/>
    <p:sldId id="292" r:id="rId5"/>
    <p:sldId id="321" r:id="rId6"/>
    <p:sldId id="322" r:id="rId7"/>
    <p:sldId id="323" r:id="rId8"/>
    <p:sldId id="326" r:id="rId9"/>
    <p:sldId id="327" r:id="rId10"/>
    <p:sldId id="352" r:id="rId11"/>
    <p:sldId id="354" r:id="rId12"/>
    <p:sldId id="355" r:id="rId13"/>
    <p:sldId id="328" r:id="rId14"/>
    <p:sldId id="329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10" r:id="rId27"/>
    <p:sldId id="316" r:id="rId28"/>
    <p:sldId id="317" r:id="rId29"/>
    <p:sldId id="319" r:id="rId30"/>
    <p:sldId id="392" r:id="rId31"/>
    <p:sldId id="273" r:id="rId32"/>
    <p:sldId id="276" r:id="rId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0000FF"/>
    <a:srgbClr val="003366"/>
    <a:srgbClr val="000066"/>
    <a:srgbClr val="0066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1618" y="5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0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2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32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34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230" name="Freeform 13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31" name="Freeform 14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5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28" name="Freeform 16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6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26" name="Freeform 19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7" name="Freeform 20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7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24" name="Freeform 22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5" name="Freeform 23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8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22" name="Freeform 25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3" name="Freeform 26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9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20" name="Freeform 28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1" name="Freeform 29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0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18" name="Freeform 31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9" name="Freeform 32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1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16" name="Freeform 34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7" name="Freeform 35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2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14" name="Freeform 37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3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12" name="Freeform 40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4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10" name="Freeform 43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1" name="Freeform 44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5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6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6" name="Freeform 49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7" name="Freeform 50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7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4" name="Freeform 52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5" name="Freeform 53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8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" name="Freeform 56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9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0" name="Freeform 58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" name="Freeform 59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0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98" name="Freeform 61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83" y="13"/>
                        </a:cxn>
                        <a:cxn ang="0">
                          <a:pos x="170" y="2"/>
                        </a:cxn>
                        <a:cxn ang="0">
                          <a:pos x="262" y="2"/>
                        </a:cxn>
                        <a:cxn ang="0">
                          <a:pos x="260" y="8"/>
                        </a:cxn>
                        <a:cxn ang="0">
                          <a:pos x="169" y="8"/>
                        </a:cxn>
                        <a:cxn ang="0">
                          <a:pos x="6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9" name="Freeform 62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7" y="4"/>
                        </a:cxn>
                        <a:cxn ang="0">
                          <a:pos x="63" y="15"/>
                        </a:cxn>
                        <a:cxn ang="0">
                          <a:pos x="88" y="34"/>
                        </a:cxn>
                        <a:cxn ang="0">
                          <a:pos x="96" y="47"/>
                        </a:cxn>
                        <a:cxn ang="0">
                          <a:pos x="93" y="62"/>
                        </a:cxn>
                        <a:cxn ang="0">
                          <a:pos x="87" y="49"/>
                        </a:cxn>
                        <a:cxn ang="0">
                          <a:pos x="76" y="35"/>
                        </a:cxn>
                        <a:cxn ang="0">
                          <a:pos x="61" y="23"/>
                        </a:cxn>
                        <a:cxn ang="0">
                          <a:pos x="3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1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96" name="Freeform 64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6" y="13"/>
                        </a:cxn>
                        <a:cxn ang="0">
                          <a:pos x="115" y="2"/>
                        </a:cxn>
                        <a:cxn ang="0">
                          <a:pos x="178" y="2"/>
                        </a:cxn>
                        <a:cxn ang="0">
                          <a:pos x="177" y="8"/>
                        </a:cxn>
                        <a:cxn ang="0">
                          <a:pos x="115" y="8"/>
                        </a:cxn>
                        <a:cxn ang="0">
                          <a:pos x="4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7" name="Freeform 65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"/>
                        </a:cxn>
                        <a:cxn ang="0">
                          <a:pos x="43" y="15"/>
                        </a:cxn>
                        <a:cxn ang="0">
                          <a:pos x="60" y="34"/>
                        </a:cxn>
                        <a:cxn ang="0">
                          <a:pos x="65" y="47"/>
                        </a:cxn>
                        <a:cxn ang="0">
                          <a:pos x="63" y="62"/>
                        </a:cxn>
                        <a:cxn ang="0">
                          <a:pos x="59" y="49"/>
                        </a:cxn>
                        <a:cxn ang="0">
                          <a:pos x="52" y="35"/>
                        </a:cxn>
                        <a:cxn ang="0">
                          <a:pos x="41" y="23"/>
                        </a:cxn>
                        <a:cxn ang="0">
                          <a:pos x="2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2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94" name="Freeform 67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0" y="13"/>
                        </a:cxn>
                        <a:cxn ang="0">
                          <a:pos x="104" y="2"/>
                        </a:cxn>
                        <a:cxn ang="0">
                          <a:pos x="159" y="2"/>
                        </a:cxn>
                        <a:cxn ang="0">
                          <a:pos x="159" y="8"/>
                        </a:cxn>
                        <a:cxn ang="0">
                          <a:pos x="103" y="8"/>
                        </a:cxn>
                        <a:cxn ang="0">
                          <a:pos x="38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5" name="Freeform 68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4"/>
                        </a:cxn>
                        <a:cxn ang="0">
                          <a:pos x="39" y="15"/>
                        </a:cxn>
                        <a:cxn ang="0">
                          <a:pos x="54" y="34"/>
                        </a:cxn>
                        <a:cxn ang="0">
                          <a:pos x="59" y="47"/>
                        </a:cxn>
                        <a:cxn ang="0">
                          <a:pos x="56" y="62"/>
                        </a:cxn>
                        <a:cxn ang="0">
                          <a:pos x="53" y="49"/>
                        </a:cxn>
                        <a:cxn ang="0">
                          <a:pos x="46" y="35"/>
                        </a:cxn>
                        <a:cxn ang="0">
                          <a:pos x="37" y="23"/>
                        </a:cxn>
                        <a:cxn ang="0">
                          <a:pos x="19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3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92" name="Freeform 70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3" name="Freeform 71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4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90" name="Freeform 73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1" name="Freeform 74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55" name="Freeform 75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46" y="4"/>
                      </a:cxn>
                      <a:cxn ang="0">
                        <a:pos x="94" y="1"/>
                      </a:cxn>
                      <a:cxn ang="0">
                        <a:pos x="145" y="1"/>
                      </a:cxn>
                      <a:cxn ang="0">
                        <a:pos x="144" y="3"/>
                      </a:cxn>
                      <a:cxn ang="0">
                        <a:pos x="93" y="3"/>
                      </a:cxn>
                      <a:cxn ang="0">
                        <a:pos x="35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6" name="Freeform 76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"/>
                      </a:cxn>
                      <a:cxn ang="0">
                        <a:pos x="35" y="5"/>
                      </a:cxn>
                      <a:cxn ang="0">
                        <a:pos x="49" y="10"/>
                      </a:cxn>
                      <a:cxn ang="0">
                        <a:pos x="53" y="15"/>
                      </a:cxn>
                      <a:cxn ang="0">
                        <a:pos x="51" y="19"/>
                      </a:cxn>
                      <a:cxn ang="0">
                        <a:pos x="48" y="15"/>
                      </a:cxn>
                      <a:cxn ang="0">
                        <a:pos x="42" y="11"/>
                      </a:cxn>
                      <a:cxn ang="0">
                        <a:pos x="34" y="7"/>
                      </a:cxn>
                      <a:cxn ang="0">
                        <a:pos x="17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57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88" name="Freeform 78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50" y="8"/>
                        </a:cxn>
                        <a:cxn ang="0">
                          <a:pos x="104" y="1"/>
                        </a:cxn>
                        <a:cxn ang="0">
                          <a:pos x="160" y="1"/>
                        </a:cxn>
                        <a:cxn ang="0">
                          <a:pos x="159" y="5"/>
                        </a:cxn>
                        <a:cxn ang="0">
                          <a:pos x="103" y="5"/>
                        </a:cxn>
                        <a:cxn ang="0">
                          <a:pos x="38" y="14"/>
                        </a:cxn>
                        <a:cxn ang="0">
                          <a:pos x="0" y="24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9" name="Freeform 79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3"/>
                        </a:cxn>
                        <a:cxn ang="0">
                          <a:pos x="39" y="10"/>
                        </a:cxn>
                        <a:cxn ang="0">
                          <a:pos x="54" y="21"/>
                        </a:cxn>
                        <a:cxn ang="0">
                          <a:pos x="59" y="30"/>
                        </a:cxn>
                        <a:cxn ang="0">
                          <a:pos x="56" y="38"/>
                        </a:cxn>
                        <a:cxn ang="0">
                          <a:pos x="53" y="31"/>
                        </a:cxn>
                        <a:cxn ang="0">
                          <a:pos x="46" y="22"/>
                        </a:cxn>
                        <a:cxn ang="0">
                          <a:pos x="37" y="14"/>
                        </a:cxn>
                        <a:cxn ang="0">
                          <a:pos x="19" y="7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8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86" name="Freeform 81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65" y="26"/>
                        </a:cxn>
                        <a:cxn ang="0">
                          <a:pos x="134" y="4"/>
                        </a:cxn>
                        <a:cxn ang="0">
                          <a:pos x="206" y="4"/>
                        </a:cxn>
                        <a:cxn ang="0">
                          <a:pos x="205" y="16"/>
                        </a:cxn>
                        <a:cxn ang="0">
                          <a:pos x="133" y="16"/>
                        </a:cxn>
                        <a:cxn ang="0">
                          <a:pos x="49" y="45"/>
                        </a:cxn>
                        <a:cxn ang="0">
                          <a:pos x="0" y="7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7" name="Freeform 82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1" y="9"/>
                        </a:cxn>
                        <a:cxn ang="0">
                          <a:pos x="50" y="30"/>
                        </a:cxn>
                        <a:cxn ang="0">
                          <a:pos x="69" y="66"/>
                        </a:cxn>
                        <a:cxn ang="0">
                          <a:pos x="76" y="93"/>
                        </a:cxn>
                        <a:cxn ang="0">
                          <a:pos x="73" y="120"/>
                        </a:cxn>
                        <a:cxn ang="0">
                          <a:pos x="68" y="97"/>
                        </a:cxn>
                        <a:cxn ang="0">
                          <a:pos x="60" y="70"/>
                        </a:cxn>
                        <a:cxn ang="0">
                          <a:pos x="48" y="45"/>
                        </a:cxn>
                        <a:cxn ang="0">
                          <a:pos x="25" y="23"/>
                        </a:cxn>
                        <a:cxn ang="0">
                          <a:pos x="0" y="12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9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84" name="Freeform 222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37" y="1"/>
                        </a:cxn>
                        <a:cxn ang="0">
                          <a:pos x="75" y="0"/>
                        </a:cxn>
                        <a:cxn ang="0">
                          <a:pos x="116" y="0"/>
                        </a:cxn>
                        <a:cxn ang="0">
                          <a:pos x="115" y="1"/>
                        </a:cxn>
                        <a:cxn ang="0">
                          <a:pos x="75" y="1"/>
                        </a:cxn>
                        <a:cxn ang="0">
                          <a:pos x="28" y="2"/>
                        </a:cxn>
                        <a:cxn ang="0">
                          <a:pos x="0" y="3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5" name="Freeform 223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28" y="1"/>
                        </a:cxn>
                        <a:cxn ang="0">
                          <a:pos x="39" y="2"/>
                        </a:cxn>
                        <a:cxn ang="0">
                          <a:pos x="43" y="3"/>
                        </a:cxn>
                        <a:cxn ang="0">
                          <a:pos x="41" y="4"/>
                        </a:cxn>
                        <a:cxn ang="0">
                          <a:pos x="38" y="3"/>
                        </a:cxn>
                        <a:cxn ang="0">
                          <a:pos x="34" y="2"/>
                        </a:cxn>
                        <a:cxn ang="0">
                          <a:pos x="27" y="2"/>
                        </a:cxn>
                        <a:cxn ang="0">
                          <a:pos x="14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0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82" name="Freeform 87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3" name="Freeform 88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1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8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71" y="40"/>
                        </a:cxn>
                        <a:cxn ang="0">
                          <a:pos x="352" y="6"/>
                        </a:cxn>
                        <a:cxn ang="0">
                          <a:pos x="542" y="6"/>
                        </a:cxn>
                        <a:cxn ang="0">
                          <a:pos x="539" y="25"/>
                        </a:cxn>
                        <a:cxn ang="0">
                          <a:pos x="349" y="25"/>
                        </a:cxn>
                        <a:cxn ang="0">
                          <a:pos x="129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1" name="Freeform 91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5" y="14"/>
                        </a:cxn>
                        <a:cxn ang="0">
                          <a:pos x="131" y="48"/>
                        </a:cxn>
                        <a:cxn ang="0">
                          <a:pos x="182" y="103"/>
                        </a:cxn>
                        <a:cxn ang="0">
                          <a:pos x="199" y="145"/>
                        </a:cxn>
                        <a:cxn ang="0">
                          <a:pos x="191" y="187"/>
                        </a:cxn>
                        <a:cxn ang="0">
                          <a:pos x="180" y="151"/>
                        </a:cxn>
                        <a:cxn ang="0">
                          <a:pos x="157" y="108"/>
                        </a:cxn>
                        <a:cxn ang="0">
                          <a:pos x="126" y="70"/>
                        </a:cxn>
                        <a:cxn ang="0">
                          <a:pos x="66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2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78" name="Freeform 93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8"/>
                        </a:cxn>
                        <a:cxn ang="0">
                          <a:pos x="211" y="36"/>
                        </a:cxn>
                        <a:cxn ang="0">
                          <a:pos x="435" y="5"/>
                        </a:cxn>
                        <a:cxn ang="0">
                          <a:pos x="669" y="5"/>
                        </a:cxn>
                        <a:cxn ang="0">
                          <a:pos x="665" y="22"/>
                        </a:cxn>
                        <a:cxn ang="0">
                          <a:pos x="432" y="22"/>
                        </a:cxn>
                        <a:cxn ang="0">
                          <a:pos x="160" y="62"/>
                        </a:cxn>
                        <a:cxn ang="0">
                          <a:pos x="0" y="10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9" name="Freeform 94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8" y="12"/>
                        </a:cxn>
                        <a:cxn ang="0">
                          <a:pos x="161" y="43"/>
                        </a:cxn>
                        <a:cxn ang="0">
                          <a:pos x="225" y="92"/>
                        </a:cxn>
                        <a:cxn ang="0">
                          <a:pos x="245" y="130"/>
                        </a:cxn>
                        <a:cxn ang="0">
                          <a:pos x="236" y="169"/>
                        </a:cxn>
                        <a:cxn ang="0">
                          <a:pos x="222" y="135"/>
                        </a:cxn>
                        <a:cxn ang="0">
                          <a:pos x="194" y="97"/>
                        </a:cxn>
                        <a:cxn ang="0">
                          <a:pos x="155" y="63"/>
                        </a:cxn>
                        <a:cxn ang="0">
                          <a:pos x="81" y="32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3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76" name="Freeform 96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7" name="Freeform 97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4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74" name="Freeform 99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5"/>
                        </a:cxn>
                        <a:cxn ang="0">
                          <a:pos x="189" y="35"/>
                        </a:cxn>
                        <a:cxn ang="0">
                          <a:pos x="390" y="5"/>
                        </a:cxn>
                        <a:cxn ang="0">
                          <a:pos x="600" y="5"/>
                        </a:cxn>
                        <a:cxn ang="0">
                          <a:pos x="596" y="21"/>
                        </a:cxn>
                        <a:cxn ang="0">
                          <a:pos x="387" y="21"/>
                        </a:cxn>
                        <a:cxn ang="0">
                          <a:pos x="144" y="61"/>
                        </a:cxn>
                        <a:cxn ang="0">
                          <a:pos x="0" y="10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5" name="Freeform 100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1" y="12"/>
                        </a:cxn>
                        <a:cxn ang="0">
                          <a:pos x="145" y="42"/>
                        </a:cxn>
                        <a:cxn ang="0">
                          <a:pos x="202" y="90"/>
                        </a:cxn>
                        <a:cxn ang="0">
                          <a:pos x="220" y="127"/>
                        </a:cxn>
                        <a:cxn ang="0">
                          <a:pos x="212" y="164"/>
                        </a:cxn>
                        <a:cxn ang="0">
                          <a:pos x="199" y="132"/>
                        </a:cxn>
                        <a:cxn ang="0">
                          <a:pos x="174" y="94"/>
                        </a:cxn>
                        <a:cxn ang="0">
                          <a:pos x="139" y="62"/>
                        </a:cxn>
                        <a:cxn ang="0">
                          <a:pos x="73" y="31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5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72" name="Freeform 102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73" y="20"/>
                        </a:cxn>
                        <a:cxn ang="0">
                          <a:pos x="356" y="3"/>
                        </a:cxn>
                        <a:cxn ang="0">
                          <a:pos x="548" y="3"/>
                        </a:cxn>
                        <a:cxn ang="0">
                          <a:pos x="545" y="12"/>
                        </a:cxn>
                        <a:cxn ang="0">
                          <a:pos x="353" y="12"/>
                        </a:cxn>
                        <a:cxn ang="0">
                          <a:pos x="131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3" name="Freeform 103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56" y="6"/>
                        </a:cxn>
                        <a:cxn ang="0">
                          <a:pos x="133" y="23"/>
                        </a:cxn>
                        <a:cxn ang="0">
                          <a:pos x="185" y="50"/>
                        </a:cxn>
                        <a:cxn ang="0">
                          <a:pos x="201" y="71"/>
                        </a:cxn>
                        <a:cxn ang="0">
                          <a:pos x="193" y="91"/>
                        </a:cxn>
                        <a:cxn ang="0">
                          <a:pos x="182" y="73"/>
                        </a:cxn>
                        <a:cxn ang="0">
                          <a:pos x="159" y="53"/>
                        </a:cxn>
                        <a:cxn ang="0">
                          <a:pos x="127" y="34"/>
                        </a:cxn>
                        <a:cxn ang="0">
                          <a:pos x="67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7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34" y="20"/>
                        </a:cxn>
                        <a:cxn ang="0">
                          <a:pos x="276" y="3"/>
                        </a:cxn>
                        <a:cxn ang="0">
                          <a:pos x="425" y="3"/>
                        </a:cxn>
                        <a:cxn ang="0">
                          <a:pos x="423" y="12"/>
                        </a:cxn>
                        <a:cxn ang="0">
                          <a:pos x="274" y="12"/>
                        </a:cxn>
                        <a:cxn ang="0">
                          <a:pos x="102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1" name="Freeform 106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43" y="6"/>
                        </a:cxn>
                        <a:cxn ang="0">
                          <a:pos x="103" y="23"/>
                        </a:cxn>
                        <a:cxn ang="0">
                          <a:pos x="143" y="50"/>
                        </a:cxn>
                        <a:cxn ang="0">
                          <a:pos x="156" y="71"/>
                        </a:cxn>
                        <a:cxn ang="0">
                          <a:pos x="150" y="91"/>
                        </a:cxn>
                        <a:cxn ang="0">
                          <a:pos x="142" y="73"/>
                        </a:cxn>
                        <a:cxn ang="0">
                          <a:pos x="124" y="53"/>
                        </a:cxn>
                        <a:cxn ang="0">
                          <a:pos x="99" y="34"/>
                        </a:cxn>
                        <a:cxn ang="0">
                          <a:pos x="52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7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68" name="Freeform 108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125" y="9"/>
                        </a:cxn>
                        <a:cxn ang="0">
                          <a:pos x="257" y="1"/>
                        </a:cxn>
                        <a:cxn ang="0">
                          <a:pos x="397" y="1"/>
                        </a:cxn>
                        <a:cxn ang="0">
                          <a:pos x="394" y="5"/>
                        </a:cxn>
                        <a:cxn ang="0">
                          <a:pos x="255" y="5"/>
                        </a:cxn>
                        <a:cxn ang="0">
                          <a:pos x="95" y="15"/>
                        </a:cxn>
                        <a:cxn ang="0">
                          <a:pos x="0" y="26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9" name="Freeform 109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0" y="3"/>
                        </a:cxn>
                        <a:cxn ang="0">
                          <a:pos x="96" y="10"/>
                        </a:cxn>
                        <a:cxn ang="0">
                          <a:pos x="133" y="22"/>
                        </a:cxn>
                        <a:cxn ang="0">
                          <a:pos x="145" y="32"/>
                        </a:cxn>
                        <a:cxn ang="0">
                          <a:pos x="140" y="41"/>
                        </a:cxn>
                        <a:cxn ang="0">
                          <a:pos x="132" y="33"/>
                        </a:cxn>
                        <a:cxn ang="0">
                          <a:pos x="115" y="23"/>
                        </a:cxn>
                        <a:cxn ang="0">
                          <a:pos x="92" y="15"/>
                        </a:cxn>
                        <a:cxn ang="0">
                          <a:pos x="48" y="8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22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23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25" name="Arc 112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0" y="10"/>
                      </a:cxn>
                      <a:cxn ang="0">
                        <a:pos x="6" y="0"/>
                      </a:cxn>
                    </a:cxnLst>
                    <a:rect l="0" t="0" r="0" b="0"/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6" name="Arc 113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" y="27"/>
                      </a:cxn>
                      <a:cxn ang="0">
                        <a:pos x="3" y="26"/>
                      </a:cxn>
                    </a:cxnLst>
                    <a:rect l="0" t="0" r="0" b="0"/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7" name="Arc 114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7"/>
                      </a:cxn>
                      <a:cxn ang="0">
                        <a:pos x="1" y="26"/>
                      </a:cxn>
                    </a:cxnLst>
                    <a:rect l="0" t="0" r="0" b="0"/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Arc 115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" y="27"/>
                      </a:cxn>
                      <a:cxn ang="0">
                        <a:pos x="5" y="26"/>
                      </a:cxn>
                    </a:cxnLst>
                    <a:rect l="0" t="0" r="0" b="0"/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9" name="Arc 116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6" y="6"/>
                      </a:cxn>
                      <a:cxn ang="0">
                        <a:pos x="4" y="26"/>
                      </a:cxn>
                    </a:cxnLst>
                    <a:rect l="0" t="0" r="0" b="0"/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0" name="Arc 117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2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1" name="Freeform 118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37" y="4"/>
                      </a:cxn>
                      <a:cxn ang="0">
                        <a:pos x="15" y="42"/>
                      </a:cxn>
                      <a:cxn ang="0">
                        <a:pos x="52" y="42"/>
                      </a:cxn>
                      <a:cxn ang="0">
                        <a:pos x="30" y="81"/>
                      </a:cxn>
                      <a:cxn ang="0">
                        <a:pos x="60" y="94"/>
                      </a:cxn>
                      <a:cxn ang="0">
                        <a:pos x="45" y="119"/>
                      </a:cxn>
                      <a:cxn ang="0">
                        <a:pos x="75" y="132"/>
                      </a:cxn>
                      <a:cxn ang="0">
                        <a:pos x="60" y="158"/>
                      </a:cxn>
                      <a:cxn ang="0">
                        <a:pos x="82" y="171"/>
                      </a:cxn>
                      <a:cxn ang="0">
                        <a:pos x="75" y="196"/>
                      </a:cxn>
                      <a:cxn ang="0">
                        <a:pos x="90" y="221"/>
                      </a:cxn>
                      <a:cxn ang="0">
                        <a:pos x="90" y="247"/>
                      </a:cxn>
                      <a:cxn ang="0">
                        <a:pos x="105" y="286"/>
                      </a:cxn>
                      <a:cxn ang="0">
                        <a:pos x="97" y="324"/>
                      </a:cxn>
                      <a:cxn ang="0">
                        <a:pos x="113" y="349"/>
                      </a:cxn>
                      <a:cxn ang="0">
                        <a:pos x="105" y="388"/>
                      </a:cxn>
                      <a:cxn ang="0">
                        <a:pos x="113" y="427"/>
                      </a:cxn>
                      <a:cxn ang="0">
                        <a:pos x="105" y="452"/>
                      </a:cxn>
                      <a:cxn ang="0">
                        <a:pos x="120" y="490"/>
                      </a:cxn>
                      <a:cxn ang="0">
                        <a:pos x="113" y="529"/>
                      </a:cxn>
                      <a:cxn ang="0">
                        <a:pos x="120" y="580"/>
                      </a:cxn>
                      <a:cxn ang="0">
                        <a:pos x="113" y="593"/>
                      </a:cxn>
                      <a:cxn ang="0">
                        <a:pos x="120" y="631"/>
                      </a:cxn>
                    </a:cxnLst>
                    <a:rect l="0" t="0" r="0" b="0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4" name="Freeform 119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4" y="1"/>
                    </a:cxn>
                    <a:cxn ang="0">
                      <a:pos x="18" y="7"/>
                    </a:cxn>
                    <a:cxn ang="0">
                      <a:pos x="62" y="7"/>
                    </a:cxn>
                    <a:cxn ang="0">
                      <a:pos x="35" y="13"/>
                    </a:cxn>
                    <a:cxn ang="0">
                      <a:pos x="71" y="16"/>
                    </a:cxn>
                    <a:cxn ang="0">
                      <a:pos x="53" y="20"/>
                    </a:cxn>
                    <a:cxn ang="0">
                      <a:pos x="88" y="22"/>
                    </a:cxn>
                    <a:cxn ang="0">
                      <a:pos x="71" y="26"/>
                    </a:cxn>
                    <a:cxn ang="0">
                      <a:pos x="97" y="28"/>
                    </a:cxn>
                    <a:cxn ang="0">
                      <a:pos x="88" y="33"/>
                    </a:cxn>
                    <a:cxn ang="0">
                      <a:pos x="107" y="37"/>
                    </a:cxn>
                    <a:cxn ang="0">
                      <a:pos x="107" y="41"/>
                    </a:cxn>
                    <a:cxn ang="0">
                      <a:pos x="124" y="47"/>
                    </a:cxn>
                    <a:cxn ang="0">
                      <a:pos x="115" y="54"/>
                    </a:cxn>
                    <a:cxn ang="0">
                      <a:pos x="133" y="58"/>
                    </a:cxn>
                    <a:cxn ang="0">
                      <a:pos x="124" y="64"/>
                    </a:cxn>
                    <a:cxn ang="0">
                      <a:pos x="133" y="71"/>
                    </a:cxn>
                    <a:cxn ang="0">
                      <a:pos x="124" y="75"/>
                    </a:cxn>
                    <a:cxn ang="0">
                      <a:pos x="142" y="81"/>
                    </a:cxn>
                    <a:cxn ang="0">
                      <a:pos x="133" y="88"/>
                    </a:cxn>
                    <a:cxn ang="0">
                      <a:pos x="142" y="96"/>
                    </a:cxn>
                    <a:cxn ang="0">
                      <a:pos x="133" y="98"/>
                    </a:cxn>
                    <a:cxn ang="0">
                      <a:pos x="142" y="105"/>
                    </a:cxn>
                  </a:cxnLst>
                  <a:rect l="0" t="0" r="0" b="0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6" name="Group 120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0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26"/>
                  </a:cxn>
                  <a:cxn ang="0">
                    <a:pos x="0" y="25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7"/>
                  </a:cxn>
                  <a:cxn ang="0">
                    <a:pos x="1" y="26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Arc 124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27"/>
                  </a:cxn>
                  <a:cxn ang="0">
                    <a:pos x="4" y="26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27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28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29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57" y="4"/>
                  </a:cxn>
                  <a:cxn ang="0">
                    <a:pos x="261" y="42"/>
                  </a:cxn>
                  <a:cxn ang="0">
                    <a:pos x="919" y="42"/>
                  </a:cxn>
                  <a:cxn ang="0">
                    <a:pos x="524" y="81"/>
                  </a:cxn>
                  <a:cxn ang="0">
                    <a:pos x="1050" y="94"/>
                  </a:cxn>
                  <a:cxn ang="0">
                    <a:pos x="787" y="119"/>
                  </a:cxn>
                  <a:cxn ang="0">
                    <a:pos x="1312" y="132"/>
                  </a:cxn>
                  <a:cxn ang="0">
                    <a:pos x="1050" y="158"/>
                  </a:cxn>
                  <a:cxn ang="0">
                    <a:pos x="1443" y="171"/>
                  </a:cxn>
                  <a:cxn ang="0">
                    <a:pos x="1312" y="196"/>
                  </a:cxn>
                  <a:cxn ang="0">
                    <a:pos x="1574" y="221"/>
                  </a:cxn>
                  <a:cxn ang="0">
                    <a:pos x="1574" y="247"/>
                  </a:cxn>
                  <a:cxn ang="0">
                    <a:pos x="1837" y="286"/>
                  </a:cxn>
                  <a:cxn ang="0">
                    <a:pos x="1704" y="324"/>
                  </a:cxn>
                  <a:cxn ang="0">
                    <a:pos x="1969" y="349"/>
                  </a:cxn>
                  <a:cxn ang="0">
                    <a:pos x="1837" y="388"/>
                  </a:cxn>
                  <a:cxn ang="0">
                    <a:pos x="1969" y="427"/>
                  </a:cxn>
                  <a:cxn ang="0">
                    <a:pos x="1837" y="452"/>
                  </a:cxn>
                  <a:cxn ang="0">
                    <a:pos x="2100" y="490"/>
                  </a:cxn>
                  <a:cxn ang="0">
                    <a:pos x="1969" y="529"/>
                  </a:cxn>
                  <a:cxn ang="0">
                    <a:pos x="2100" y="580"/>
                  </a:cxn>
                  <a:cxn ang="0">
                    <a:pos x="1969" y="593"/>
                  </a:cxn>
                  <a:cxn ang="0">
                    <a:pos x="2100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3" y="4"/>
                  </a:cxn>
                  <a:cxn ang="0">
                    <a:pos x="69" y="42"/>
                  </a:cxn>
                  <a:cxn ang="0">
                    <a:pos x="242" y="42"/>
                  </a:cxn>
                  <a:cxn ang="0">
                    <a:pos x="138" y="81"/>
                  </a:cxn>
                  <a:cxn ang="0">
                    <a:pos x="277" y="94"/>
                  </a:cxn>
                  <a:cxn ang="0">
                    <a:pos x="207" y="119"/>
                  </a:cxn>
                  <a:cxn ang="0">
                    <a:pos x="347" y="132"/>
                  </a:cxn>
                  <a:cxn ang="0">
                    <a:pos x="277" y="158"/>
                  </a:cxn>
                  <a:cxn ang="0">
                    <a:pos x="381" y="171"/>
                  </a:cxn>
                  <a:cxn ang="0">
                    <a:pos x="347" y="196"/>
                  </a:cxn>
                  <a:cxn ang="0">
                    <a:pos x="416" y="221"/>
                  </a:cxn>
                  <a:cxn ang="0">
                    <a:pos x="416" y="247"/>
                  </a:cxn>
                  <a:cxn ang="0">
                    <a:pos x="485" y="286"/>
                  </a:cxn>
                  <a:cxn ang="0">
                    <a:pos x="450" y="324"/>
                  </a:cxn>
                  <a:cxn ang="0">
                    <a:pos x="519" y="349"/>
                  </a:cxn>
                  <a:cxn ang="0">
                    <a:pos x="485" y="388"/>
                  </a:cxn>
                  <a:cxn ang="0">
                    <a:pos x="519" y="427"/>
                  </a:cxn>
                  <a:cxn ang="0">
                    <a:pos x="485" y="452"/>
                  </a:cxn>
                  <a:cxn ang="0">
                    <a:pos x="554" y="490"/>
                  </a:cxn>
                  <a:cxn ang="0">
                    <a:pos x="519" y="529"/>
                  </a:cxn>
                  <a:cxn ang="0">
                    <a:pos x="554" y="580"/>
                  </a:cxn>
                  <a:cxn ang="0">
                    <a:pos x="519" y="593"/>
                  </a:cxn>
                  <a:cxn ang="0">
                    <a:pos x="554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31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24" y="5"/>
                  </a:cxn>
                  <a:cxn ang="0">
                    <a:pos x="210" y="49"/>
                  </a:cxn>
                  <a:cxn ang="0">
                    <a:pos x="734" y="49"/>
                  </a:cxn>
                  <a:cxn ang="0">
                    <a:pos x="419" y="94"/>
                  </a:cxn>
                  <a:cxn ang="0">
                    <a:pos x="838" y="109"/>
                  </a:cxn>
                  <a:cxn ang="0">
                    <a:pos x="629" y="139"/>
                  </a:cxn>
                  <a:cxn ang="0">
                    <a:pos x="1049" y="153"/>
                  </a:cxn>
                  <a:cxn ang="0">
                    <a:pos x="838" y="183"/>
                  </a:cxn>
                  <a:cxn ang="0">
                    <a:pos x="1154" y="198"/>
                  </a:cxn>
                  <a:cxn ang="0">
                    <a:pos x="1049" y="228"/>
                  </a:cxn>
                  <a:cxn ang="0">
                    <a:pos x="1257" y="258"/>
                  </a:cxn>
                  <a:cxn ang="0">
                    <a:pos x="1257" y="287"/>
                  </a:cxn>
                  <a:cxn ang="0">
                    <a:pos x="1469" y="331"/>
                  </a:cxn>
                  <a:cxn ang="0">
                    <a:pos x="1364" y="376"/>
                  </a:cxn>
                  <a:cxn ang="0">
                    <a:pos x="1573" y="406"/>
                  </a:cxn>
                  <a:cxn ang="0">
                    <a:pos x="1469" y="450"/>
                  </a:cxn>
                  <a:cxn ang="0">
                    <a:pos x="1573" y="495"/>
                  </a:cxn>
                  <a:cxn ang="0">
                    <a:pos x="1469" y="524"/>
                  </a:cxn>
                  <a:cxn ang="0">
                    <a:pos x="1679" y="569"/>
                  </a:cxn>
                  <a:cxn ang="0">
                    <a:pos x="1573" y="613"/>
                  </a:cxn>
                  <a:cxn ang="0">
                    <a:pos x="1679" y="673"/>
                  </a:cxn>
                  <a:cxn ang="0">
                    <a:pos x="1573" y="688"/>
                  </a:cxn>
                  <a:cxn ang="0">
                    <a:pos x="1679" y="7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94" y="1"/>
                  </a:cxn>
                  <a:cxn ang="0">
                    <a:pos x="720" y="14"/>
                  </a:cxn>
                  <a:cxn ang="0">
                    <a:pos x="2514" y="14"/>
                  </a:cxn>
                  <a:cxn ang="0">
                    <a:pos x="1440" y="28"/>
                  </a:cxn>
                  <a:cxn ang="0">
                    <a:pos x="2874" y="32"/>
                  </a:cxn>
                  <a:cxn ang="0">
                    <a:pos x="2154" y="41"/>
                  </a:cxn>
                  <a:cxn ang="0">
                    <a:pos x="3594" y="45"/>
                  </a:cxn>
                  <a:cxn ang="0">
                    <a:pos x="2874" y="54"/>
                  </a:cxn>
                  <a:cxn ang="0">
                    <a:pos x="3953" y="59"/>
                  </a:cxn>
                  <a:cxn ang="0">
                    <a:pos x="3594" y="68"/>
                  </a:cxn>
                  <a:cxn ang="0">
                    <a:pos x="4313" y="76"/>
                  </a:cxn>
                  <a:cxn ang="0">
                    <a:pos x="4313" y="85"/>
                  </a:cxn>
                  <a:cxn ang="0">
                    <a:pos x="5031" y="98"/>
                  </a:cxn>
                  <a:cxn ang="0">
                    <a:pos x="4673" y="111"/>
                  </a:cxn>
                  <a:cxn ang="0">
                    <a:pos x="5387" y="120"/>
                  </a:cxn>
                  <a:cxn ang="0">
                    <a:pos x="5031" y="133"/>
                  </a:cxn>
                  <a:cxn ang="0">
                    <a:pos x="5387" y="146"/>
                  </a:cxn>
                  <a:cxn ang="0">
                    <a:pos x="5031" y="155"/>
                  </a:cxn>
                  <a:cxn ang="0">
                    <a:pos x="5747" y="169"/>
                  </a:cxn>
                  <a:cxn ang="0">
                    <a:pos x="5387" y="182"/>
                  </a:cxn>
                  <a:cxn ang="0">
                    <a:pos x="5747" y="199"/>
                  </a:cxn>
                  <a:cxn ang="0">
                    <a:pos x="5387" y="203"/>
                  </a:cxn>
                  <a:cxn ang="0">
                    <a:pos x="5747" y="21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33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0" y="4"/>
                  </a:cxn>
                  <a:cxn ang="0">
                    <a:pos x="60" y="36"/>
                  </a:cxn>
                  <a:cxn ang="0">
                    <a:pos x="209" y="36"/>
                  </a:cxn>
                  <a:cxn ang="0">
                    <a:pos x="120" y="67"/>
                  </a:cxn>
                  <a:cxn ang="0">
                    <a:pos x="239" y="78"/>
                  </a:cxn>
                  <a:cxn ang="0">
                    <a:pos x="179" y="99"/>
                  </a:cxn>
                  <a:cxn ang="0">
                    <a:pos x="299" y="110"/>
                  </a:cxn>
                  <a:cxn ang="0">
                    <a:pos x="239" y="131"/>
                  </a:cxn>
                  <a:cxn ang="0">
                    <a:pos x="329" y="142"/>
                  </a:cxn>
                  <a:cxn ang="0">
                    <a:pos x="299" y="164"/>
                  </a:cxn>
                  <a:cxn ang="0">
                    <a:pos x="359" y="185"/>
                  </a:cxn>
                  <a:cxn ang="0">
                    <a:pos x="359" y="206"/>
                  </a:cxn>
                  <a:cxn ang="0">
                    <a:pos x="419" y="238"/>
                  </a:cxn>
                  <a:cxn ang="0">
                    <a:pos x="389" y="270"/>
                  </a:cxn>
                  <a:cxn ang="0">
                    <a:pos x="449" y="291"/>
                  </a:cxn>
                  <a:cxn ang="0">
                    <a:pos x="419" y="323"/>
                  </a:cxn>
                  <a:cxn ang="0">
                    <a:pos x="449" y="355"/>
                  </a:cxn>
                  <a:cxn ang="0">
                    <a:pos x="419" y="377"/>
                  </a:cxn>
                  <a:cxn ang="0">
                    <a:pos x="478" y="409"/>
                  </a:cxn>
                  <a:cxn ang="0">
                    <a:pos x="449" y="440"/>
                  </a:cxn>
                  <a:cxn ang="0">
                    <a:pos x="478" y="483"/>
                  </a:cxn>
                  <a:cxn ang="0">
                    <a:pos x="449" y="494"/>
                  </a:cxn>
                  <a:cxn ang="0">
                    <a:pos x="478" y="52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4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1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1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222A7-E1B2-429B-ADDE-4A0AC26587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5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6" y="13"/>
                      </a:cxn>
                      <a:cxn ang="0">
                        <a:pos x="115" y="2"/>
                      </a:cxn>
                      <a:cxn ang="0">
                        <a:pos x="178" y="2"/>
                      </a:cxn>
                      <a:cxn ang="0">
                        <a:pos x="177" y="8"/>
                      </a:cxn>
                      <a:cxn ang="0">
                        <a:pos x="115" y="8"/>
                      </a:cxn>
                      <a:cxn ang="0">
                        <a:pos x="43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4"/>
                      </a:cxn>
                      <a:cxn ang="0">
                        <a:pos x="43" y="15"/>
                      </a:cxn>
                      <a:cxn ang="0">
                        <a:pos x="60" y="34"/>
                      </a:cxn>
                      <a:cxn ang="0">
                        <a:pos x="65" y="47"/>
                      </a:cxn>
                      <a:cxn ang="0">
                        <a:pos x="63" y="62"/>
                      </a:cxn>
                      <a:cxn ang="0">
                        <a:pos x="59" y="49"/>
                      </a:cxn>
                      <a:cxn ang="0">
                        <a:pos x="52" y="35"/>
                      </a:cxn>
                      <a:cxn ang="0">
                        <a:pos x="41" y="23"/>
                      </a:cxn>
                      <a:cxn ang="0">
                        <a:pos x="22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0" y="13"/>
                      </a:cxn>
                      <a:cxn ang="0">
                        <a:pos x="104" y="2"/>
                      </a:cxn>
                      <a:cxn ang="0">
                        <a:pos x="159" y="2"/>
                      </a:cxn>
                      <a:cxn ang="0">
                        <a:pos x="159" y="8"/>
                      </a:cxn>
                      <a:cxn ang="0">
                        <a:pos x="103" y="8"/>
                      </a:cxn>
                      <a:cxn ang="0">
                        <a:pos x="38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4"/>
                      </a:cxn>
                      <a:cxn ang="0">
                        <a:pos x="39" y="15"/>
                      </a:cxn>
                      <a:cxn ang="0">
                        <a:pos x="54" y="34"/>
                      </a:cxn>
                      <a:cxn ang="0">
                        <a:pos x="59" y="47"/>
                      </a:cxn>
                      <a:cxn ang="0">
                        <a:pos x="56" y="62"/>
                      </a:cxn>
                      <a:cxn ang="0">
                        <a:pos x="53" y="49"/>
                      </a:cxn>
                      <a:cxn ang="0">
                        <a:pos x="46" y="35"/>
                      </a:cxn>
                      <a:cxn ang="0">
                        <a:pos x="37" y="23"/>
                      </a:cxn>
                      <a:cxn ang="0">
                        <a:pos x="19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0" y="8"/>
                      </a:cxn>
                      <a:cxn ang="0">
                        <a:pos x="104" y="1"/>
                      </a:cxn>
                      <a:cxn ang="0">
                        <a:pos x="160" y="1"/>
                      </a:cxn>
                      <a:cxn ang="0">
                        <a:pos x="159" y="5"/>
                      </a:cxn>
                      <a:cxn ang="0">
                        <a:pos x="103" y="5"/>
                      </a:cxn>
                      <a:cxn ang="0">
                        <a:pos x="38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39" y="10"/>
                      </a:cxn>
                      <a:cxn ang="0">
                        <a:pos x="54" y="21"/>
                      </a:cxn>
                      <a:cxn ang="0">
                        <a:pos x="59" y="30"/>
                      </a:cxn>
                      <a:cxn ang="0">
                        <a:pos x="56" y="38"/>
                      </a:cxn>
                      <a:cxn ang="0">
                        <a:pos x="53" y="31"/>
                      </a:cxn>
                      <a:cxn ang="0">
                        <a:pos x="46" y="22"/>
                      </a:cxn>
                      <a:cxn ang="0">
                        <a:pos x="37" y="14"/>
                      </a:cxn>
                      <a:cxn ang="0">
                        <a:pos x="19" y="7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65" y="26"/>
                      </a:cxn>
                      <a:cxn ang="0">
                        <a:pos x="134" y="4"/>
                      </a:cxn>
                      <a:cxn ang="0">
                        <a:pos x="206" y="4"/>
                      </a:cxn>
                      <a:cxn ang="0">
                        <a:pos x="205" y="16"/>
                      </a:cxn>
                      <a:cxn ang="0">
                        <a:pos x="133" y="16"/>
                      </a:cxn>
                      <a:cxn ang="0">
                        <a:pos x="49" y="45"/>
                      </a:cxn>
                      <a:cxn ang="0">
                        <a:pos x="0" y="7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1" y="9"/>
                      </a:cxn>
                      <a:cxn ang="0">
                        <a:pos x="50" y="30"/>
                      </a:cxn>
                      <a:cxn ang="0">
                        <a:pos x="69" y="66"/>
                      </a:cxn>
                      <a:cxn ang="0">
                        <a:pos x="76" y="93"/>
                      </a:cxn>
                      <a:cxn ang="0">
                        <a:pos x="73" y="120"/>
                      </a:cxn>
                      <a:cxn ang="0">
                        <a:pos x="68" y="97"/>
                      </a:cxn>
                      <a:cxn ang="0">
                        <a:pos x="60" y="70"/>
                      </a:cxn>
                      <a:cxn ang="0">
                        <a:pos x="48" y="45"/>
                      </a:cxn>
                      <a:cxn ang="0">
                        <a:pos x="25" y="23"/>
                      </a:cxn>
                      <a:cxn ang="0">
                        <a:pos x="0" y="1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7" y="1"/>
                      </a:cxn>
                      <a:cxn ang="0">
                        <a:pos x="75" y="0"/>
                      </a:cxn>
                      <a:cxn ang="0">
                        <a:pos x="116" y="0"/>
                      </a:cxn>
                      <a:cxn ang="0">
                        <a:pos x="115" y="1"/>
                      </a:cxn>
                      <a:cxn ang="0">
                        <a:pos x="75" y="1"/>
                      </a:cxn>
                      <a:cxn ang="0">
                        <a:pos x="28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8" y="1"/>
                      </a:cxn>
                      <a:cxn ang="0">
                        <a:pos x="39" y="2"/>
                      </a:cxn>
                      <a:cxn ang="0">
                        <a:pos x="43" y="3"/>
                      </a:cxn>
                      <a:cxn ang="0">
                        <a:pos x="41" y="4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27" y="2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71" y="40"/>
                      </a:cxn>
                      <a:cxn ang="0">
                        <a:pos x="352" y="6"/>
                      </a:cxn>
                      <a:cxn ang="0">
                        <a:pos x="542" y="6"/>
                      </a:cxn>
                      <a:cxn ang="0">
                        <a:pos x="539" y="25"/>
                      </a:cxn>
                      <a:cxn ang="0">
                        <a:pos x="349" y="25"/>
                      </a:cxn>
                      <a:cxn ang="0">
                        <a:pos x="129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5" y="14"/>
                      </a:cxn>
                      <a:cxn ang="0">
                        <a:pos x="131" y="48"/>
                      </a:cxn>
                      <a:cxn ang="0">
                        <a:pos x="182" y="103"/>
                      </a:cxn>
                      <a:cxn ang="0">
                        <a:pos x="199" y="145"/>
                      </a:cxn>
                      <a:cxn ang="0">
                        <a:pos x="191" y="187"/>
                      </a:cxn>
                      <a:cxn ang="0">
                        <a:pos x="180" y="151"/>
                      </a:cxn>
                      <a:cxn ang="0">
                        <a:pos x="157" y="108"/>
                      </a:cxn>
                      <a:cxn ang="0">
                        <a:pos x="126" y="70"/>
                      </a:cxn>
                      <a:cxn ang="0">
                        <a:pos x="66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211" y="36"/>
                      </a:cxn>
                      <a:cxn ang="0">
                        <a:pos x="435" y="5"/>
                      </a:cxn>
                      <a:cxn ang="0">
                        <a:pos x="669" y="5"/>
                      </a:cxn>
                      <a:cxn ang="0">
                        <a:pos x="665" y="22"/>
                      </a:cxn>
                      <a:cxn ang="0">
                        <a:pos x="432" y="22"/>
                      </a:cxn>
                      <a:cxn ang="0">
                        <a:pos x="160" y="62"/>
                      </a:cxn>
                      <a:cxn ang="0">
                        <a:pos x="0" y="10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8" y="12"/>
                      </a:cxn>
                      <a:cxn ang="0">
                        <a:pos x="161" y="43"/>
                      </a:cxn>
                      <a:cxn ang="0">
                        <a:pos x="225" y="92"/>
                      </a:cxn>
                      <a:cxn ang="0">
                        <a:pos x="245" y="130"/>
                      </a:cxn>
                      <a:cxn ang="0">
                        <a:pos x="236" y="169"/>
                      </a:cxn>
                      <a:cxn ang="0">
                        <a:pos x="222" y="135"/>
                      </a:cxn>
                      <a:cxn ang="0">
                        <a:pos x="194" y="97"/>
                      </a:cxn>
                      <a:cxn ang="0">
                        <a:pos x="155" y="63"/>
                      </a:cxn>
                      <a:cxn ang="0">
                        <a:pos x="81" y="32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189" y="35"/>
                      </a:cxn>
                      <a:cxn ang="0">
                        <a:pos x="390" y="5"/>
                      </a:cxn>
                      <a:cxn ang="0">
                        <a:pos x="600" y="5"/>
                      </a:cxn>
                      <a:cxn ang="0">
                        <a:pos x="596" y="21"/>
                      </a:cxn>
                      <a:cxn ang="0">
                        <a:pos x="387" y="21"/>
                      </a:cxn>
                      <a:cxn ang="0">
                        <a:pos x="144" y="61"/>
                      </a:cxn>
                      <a:cxn ang="0">
                        <a:pos x="0" y="10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1" y="12"/>
                      </a:cxn>
                      <a:cxn ang="0">
                        <a:pos x="145" y="42"/>
                      </a:cxn>
                      <a:cxn ang="0">
                        <a:pos x="202" y="90"/>
                      </a:cxn>
                      <a:cxn ang="0">
                        <a:pos x="220" y="127"/>
                      </a:cxn>
                      <a:cxn ang="0">
                        <a:pos x="212" y="164"/>
                      </a:cxn>
                      <a:cxn ang="0">
                        <a:pos x="199" y="132"/>
                      </a:cxn>
                      <a:cxn ang="0">
                        <a:pos x="174" y="94"/>
                      </a:cxn>
                      <a:cxn ang="0">
                        <a:pos x="139" y="62"/>
                      </a:cxn>
                      <a:cxn ang="0">
                        <a:pos x="73" y="31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73" y="20"/>
                      </a:cxn>
                      <a:cxn ang="0">
                        <a:pos x="356" y="3"/>
                      </a:cxn>
                      <a:cxn ang="0">
                        <a:pos x="548" y="3"/>
                      </a:cxn>
                      <a:cxn ang="0">
                        <a:pos x="545" y="12"/>
                      </a:cxn>
                      <a:cxn ang="0">
                        <a:pos x="353" y="12"/>
                      </a:cxn>
                      <a:cxn ang="0">
                        <a:pos x="131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6" y="6"/>
                      </a:cxn>
                      <a:cxn ang="0">
                        <a:pos x="133" y="23"/>
                      </a:cxn>
                      <a:cxn ang="0">
                        <a:pos x="185" y="50"/>
                      </a:cxn>
                      <a:cxn ang="0">
                        <a:pos x="201" y="71"/>
                      </a:cxn>
                      <a:cxn ang="0">
                        <a:pos x="193" y="91"/>
                      </a:cxn>
                      <a:cxn ang="0">
                        <a:pos x="182" y="73"/>
                      </a:cxn>
                      <a:cxn ang="0">
                        <a:pos x="159" y="53"/>
                      </a:cxn>
                      <a:cxn ang="0">
                        <a:pos x="127" y="34"/>
                      </a:cxn>
                      <a:cxn ang="0">
                        <a:pos x="67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34" y="20"/>
                      </a:cxn>
                      <a:cxn ang="0">
                        <a:pos x="276" y="3"/>
                      </a:cxn>
                      <a:cxn ang="0">
                        <a:pos x="425" y="3"/>
                      </a:cxn>
                      <a:cxn ang="0">
                        <a:pos x="423" y="12"/>
                      </a:cxn>
                      <a:cxn ang="0">
                        <a:pos x="274" y="12"/>
                      </a:cxn>
                      <a:cxn ang="0">
                        <a:pos x="102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3" y="6"/>
                      </a:cxn>
                      <a:cxn ang="0">
                        <a:pos x="103" y="23"/>
                      </a:cxn>
                      <a:cxn ang="0">
                        <a:pos x="143" y="50"/>
                      </a:cxn>
                      <a:cxn ang="0">
                        <a:pos x="156" y="71"/>
                      </a:cxn>
                      <a:cxn ang="0">
                        <a:pos x="150" y="91"/>
                      </a:cxn>
                      <a:cxn ang="0">
                        <a:pos x="142" y="73"/>
                      </a:cxn>
                      <a:cxn ang="0">
                        <a:pos x="124" y="53"/>
                      </a:cxn>
                      <a:cxn ang="0">
                        <a:pos x="99" y="34"/>
                      </a:cxn>
                      <a:cxn ang="0">
                        <a:pos x="52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125" y="9"/>
                      </a:cxn>
                      <a:cxn ang="0">
                        <a:pos x="257" y="1"/>
                      </a:cxn>
                      <a:cxn ang="0">
                        <a:pos x="397" y="1"/>
                      </a:cxn>
                      <a:cxn ang="0">
                        <a:pos x="394" y="5"/>
                      </a:cxn>
                      <a:cxn ang="0">
                        <a:pos x="255" y="5"/>
                      </a:cxn>
                      <a:cxn ang="0">
                        <a:pos x="95" y="15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3"/>
                      </a:cxn>
                      <a:cxn ang="0">
                        <a:pos x="96" y="10"/>
                      </a:cxn>
                      <a:cxn ang="0">
                        <a:pos x="133" y="22"/>
                      </a:cxn>
                      <a:cxn ang="0">
                        <a:pos x="145" y="32"/>
                      </a:cxn>
                      <a:cxn ang="0">
                        <a:pos x="140" y="41"/>
                      </a:cxn>
                      <a:cxn ang="0">
                        <a:pos x="132" y="33"/>
                      </a:cxn>
                      <a:cxn ang="0">
                        <a:pos x="115" y="23"/>
                      </a:cxn>
                      <a:cxn ang="0">
                        <a:pos x="92" y="15"/>
                      </a:cxn>
                      <a:cxn ang="0">
                        <a:pos x="48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12" y="32"/>
                  </a:cxn>
                  <a:cxn ang="0">
                    <a:pos x="11" y="33"/>
                  </a:cxn>
                  <a:cxn ang="0">
                    <a:pos x="12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1" y="33"/>
                  </a:cxn>
                  <a:cxn ang="0">
                    <a:pos x="11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9" y="0"/>
                  </a:cxn>
                  <a:cxn ang="0">
                    <a:pos x="16" y="3"/>
                  </a:cxn>
                  <a:cxn ang="0">
                    <a:pos x="55" y="3"/>
                  </a:cxn>
                  <a:cxn ang="0">
                    <a:pos x="32" y="5"/>
                  </a:cxn>
                  <a:cxn ang="0">
                    <a:pos x="63" y="6"/>
                  </a:cxn>
                  <a:cxn ang="0">
                    <a:pos x="48" y="7"/>
                  </a:cxn>
                  <a:cxn ang="0">
                    <a:pos x="79" y="8"/>
                  </a:cxn>
                  <a:cxn ang="0">
                    <a:pos x="63" y="10"/>
                  </a:cxn>
                  <a:cxn ang="0">
                    <a:pos x="87" y="10"/>
                  </a:cxn>
                  <a:cxn ang="0">
                    <a:pos x="79" y="12"/>
                  </a:cxn>
                  <a:cxn ang="0">
                    <a:pos x="95" y="13"/>
                  </a:cxn>
                  <a:cxn ang="0">
                    <a:pos x="95" y="15"/>
                  </a:cxn>
                  <a:cxn ang="0">
                    <a:pos x="111" y="17"/>
                  </a:cxn>
                  <a:cxn ang="0">
                    <a:pos x="102" y="19"/>
                  </a:cxn>
                  <a:cxn ang="0">
                    <a:pos x="118" y="21"/>
                  </a:cxn>
                  <a:cxn ang="0">
                    <a:pos x="111" y="23"/>
                  </a:cxn>
                  <a:cxn ang="0">
                    <a:pos x="118" y="26"/>
                  </a:cxn>
                  <a:cxn ang="0">
                    <a:pos x="111" y="27"/>
                  </a:cxn>
                  <a:cxn ang="0">
                    <a:pos x="127" y="29"/>
                  </a:cxn>
                  <a:cxn ang="0">
                    <a:pos x="118" y="32"/>
                  </a:cxn>
                  <a:cxn ang="0">
                    <a:pos x="127" y="35"/>
                  </a:cxn>
                  <a:cxn ang="0">
                    <a:pos x="118" y="36"/>
                  </a:cxn>
                  <a:cxn ang="0">
                    <a:pos x="12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15" y="3"/>
                  </a:cxn>
                  <a:cxn ang="0">
                    <a:pos x="8" y="5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21" y="8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1" y="12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9" y="17"/>
                  </a:cxn>
                  <a:cxn ang="0">
                    <a:pos x="27" y="20"/>
                  </a:cxn>
                  <a:cxn ang="0">
                    <a:pos x="31" y="21"/>
                  </a:cxn>
                  <a:cxn ang="0">
                    <a:pos x="29" y="23"/>
                  </a:cxn>
                  <a:cxn ang="0">
                    <a:pos x="31" y="26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1" y="32"/>
                  </a:cxn>
                  <a:cxn ang="0">
                    <a:pos x="33" y="35"/>
                  </a:cxn>
                  <a:cxn ang="0">
                    <a:pos x="31" y="36"/>
                  </a:cxn>
                  <a:cxn ang="0">
                    <a:pos x="33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7" y="26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7" y="35"/>
                  </a:cxn>
                  <a:cxn ang="0">
                    <a:pos x="7" y="36"/>
                  </a:cxn>
                  <a:cxn ang="0">
                    <a:pos x="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13" y="3"/>
                  </a:cxn>
                  <a:cxn ang="0">
                    <a:pos x="44" y="3"/>
                  </a:cxn>
                  <a:cxn ang="0">
                    <a:pos x="25" y="6"/>
                  </a:cxn>
                  <a:cxn ang="0">
                    <a:pos x="50" y="7"/>
                  </a:cxn>
                  <a:cxn ang="0">
                    <a:pos x="38" y="8"/>
                  </a:cxn>
                  <a:cxn ang="0">
                    <a:pos x="63" y="9"/>
                  </a:cxn>
                  <a:cxn ang="0">
                    <a:pos x="50" y="11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76" y="16"/>
                  </a:cxn>
                  <a:cxn ang="0">
                    <a:pos x="76" y="17"/>
                  </a:cxn>
                  <a:cxn ang="0">
                    <a:pos x="89" y="20"/>
                  </a:cxn>
                  <a:cxn ang="0">
                    <a:pos x="82" y="23"/>
                  </a:cxn>
                  <a:cxn ang="0">
                    <a:pos x="95" y="24"/>
                  </a:cxn>
                  <a:cxn ang="0">
                    <a:pos x="89" y="27"/>
                  </a:cxn>
                  <a:cxn ang="0">
                    <a:pos x="95" y="30"/>
                  </a:cxn>
                  <a:cxn ang="0">
                    <a:pos x="89" y="32"/>
                  </a:cxn>
                  <a:cxn ang="0">
                    <a:pos x="101" y="34"/>
                  </a:cxn>
                  <a:cxn ang="0">
                    <a:pos x="95" y="37"/>
                  </a:cxn>
                  <a:cxn ang="0">
                    <a:pos x="101" y="41"/>
                  </a:cxn>
                  <a:cxn ang="0">
                    <a:pos x="95" y="41"/>
                  </a:cxn>
                  <a:cxn ang="0">
                    <a:pos x="101" y="44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44" y="1"/>
                  </a:cxn>
                  <a:cxn ang="0">
                    <a:pos x="152" y="1"/>
                  </a:cxn>
                  <a:cxn ang="0">
                    <a:pos x="87" y="2"/>
                  </a:cxn>
                  <a:cxn ang="0">
                    <a:pos x="173" y="2"/>
                  </a:cxn>
                  <a:cxn ang="0">
                    <a:pos x="130" y="2"/>
                  </a:cxn>
                  <a:cxn ang="0">
                    <a:pos x="216" y="3"/>
                  </a:cxn>
                  <a:cxn ang="0">
                    <a:pos x="173" y="3"/>
                  </a:cxn>
                  <a:cxn ang="0">
                    <a:pos x="238" y="4"/>
                  </a:cxn>
                  <a:cxn ang="0">
                    <a:pos x="216" y="4"/>
                  </a:cxn>
                  <a:cxn ang="0">
                    <a:pos x="260" y="5"/>
                  </a:cxn>
                  <a:cxn ang="0">
                    <a:pos x="260" y="5"/>
                  </a:cxn>
                  <a:cxn ang="0">
                    <a:pos x="303" y="6"/>
                  </a:cxn>
                  <a:cxn ang="0">
                    <a:pos x="281" y="7"/>
                  </a:cxn>
                  <a:cxn ang="0">
                    <a:pos x="324" y="7"/>
                  </a:cxn>
                  <a:cxn ang="0">
                    <a:pos x="303" y="8"/>
                  </a:cxn>
                  <a:cxn ang="0">
                    <a:pos x="324" y="9"/>
                  </a:cxn>
                  <a:cxn ang="0">
                    <a:pos x="303" y="9"/>
                  </a:cxn>
                  <a:cxn ang="0">
                    <a:pos x="347" y="10"/>
                  </a:cxn>
                  <a:cxn ang="0">
                    <a:pos x="324" y="11"/>
                  </a:cxn>
                  <a:cxn ang="0">
                    <a:pos x="347" y="12"/>
                  </a:cxn>
                  <a:cxn ang="0">
                    <a:pos x="324" y="12"/>
                  </a:cxn>
                  <a:cxn ang="0">
                    <a:pos x="347" y="13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5" y="14"/>
                  </a:cxn>
                  <a:cxn ang="0">
                    <a:pos x="23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9" y="29"/>
                  </a:cxn>
                  <a:cxn ang="0">
                    <a:pos x="27" y="30"/>
                  </a:cxn>
                  <a:cxn ang="0">
                    <a:pos x="29" y="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9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51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045_aquanight_1920x1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1981200"/>
            <a:ext cx="807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TỚI DỰ GIỜ LỚP 6A</a:t>
            </a:r>
          </a:p>
        </p:txBody>
      </p:sp>
      <p:pic>
        <p:nvPicPr>
          <p:cNvPr id="5124" name="Picture 7" descr="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5553075"/>
            <a:ext cx="1238250" cy="1304925"/>
          </a:xfrm>
        </p:spPr>
      </p:pic>
      <p:pic>
        <p:nvPicPr>
          <p:cNvPr id="5125" name="Picture 9" descr="32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00400" y="5857875"/>
            <a:ext cx="428625" cy="1000125"/>
          </a:xfrm>
        </p:spPr>
      </p:pic>
      <p:pic>
        <p:nvPicPr>
          <p:cNvPr id="5126" name="Picture 12" descr="32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95400" y="5857875"/>
            <a:ext cx="428625" cy="1000125"/>
          </a:xfrm>
        </p:spPr>
      </p:pic>
      <p:pic>
        <p:nvPicPr>
          <p:cNvPr id="5127" name="Picture 16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7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9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876300"/>
          </a:xfrm>
        </p:spPr>
        <p:txBody>
          <a:bodyPr/>
          <a:lstStyle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7315835" cy="2251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Đọc số sau: 541 917 836 125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sau:Một trăm hai mươi tỉ ba trăm linh sáu triệu bốn trăm nghìn không trăm mười bảy.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733800"/>
            <a:ext cx="8244205" cy="21228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a)Năm trăm bốn mươi mốt tỉ chín trăm mười bảy triệu tám trăm ba mươi sáu nghìn một trăm hai mươi lăm.</a:t>
            </a:r>
          </a:p>
          <a:p>
            <a:pPr algn="l"/>
            <a:r>
              <a:rPr lang="vi-V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120 306 400 017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4038600" cy="1042670"/>
          </a:xfrm>
        </p:spPr>
        <p:txBody>
          <a:bodyPr/>
          <a:lstStyle/>
          <a:p>
            <a:r>
              <a:rPr lang="vi-VN" altLang="en-US"/>
              <a:t>71 219 367</a:t>
            </a:r>
          </a:p>
          <a:p>
            <a:endParaRPr lang="vi-VN" altLang="en-US"/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0" name="Content Placeholder 4"/>
          <p:cNvSpPr/>
          <p:nvPr/>
        </p:nvSpPr>
        <p:spPr>
          <a:xfrm>
            <a:off x="2514600" y="1524000"/>
            <a:ext cx="4038600" cy="9347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en-US"/>
              <a:t>Đọc các số sau:</a:t>
            </a:r>
          </a:p>
          <a:p>
            <a:endParaRPr lang="vi-VN" altLang="en-US"/>
          </a:p>
        </p:txBody>
      </p:sp>
      <p:sp>
        <p:nvSpPr>
          <p:cNvPr id="11" name="Content Placeholder 4"/>
          <p:cNvSpPr/>
          <p:nvPr/>
        </p:nvSpPr>
        <p:spPr>
          <a:xfrm>
            <a:off x="609600" y="4495800"/>
            <a:ext cx="4038600" cy="9594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>
                <a:sym typeface="+mn-ea"/>
              </a:rPr>
              <a:t>1 153 692 305</a:t>
            </a:r>
            <a:endParaRPr lang="vi-VN" altLang="en-US"/>
          </a:p>
          <a:p>
            <a:pPr marL="0" indent="0">
              <a:buNone/>
            </a:pPr>
            <a:endParaRPr lang="vi-VN" altLang="en-US"/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81000" y="30480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mốt triệu hai trăm mười chín nghìn ba trăm sáu mươi bảy.</a:t>
            </a: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381000" y="51816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tỉ một trăm năm mươi ba triệu sáu trăm chín mươi hai nghìn ba trăm linh năm.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671060" cy="34594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5105400" y="3124200"/>
            <a:ext cx="370967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3 259 633 217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44205" cy="133858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II.BIỂU DIỄN SỐ TỰ NHIÊN</a:t>
            </a:r>
            <a:br>
              <a:rPr lang="vi-VN" altLang="en-US">
                <a:solidFill>
                  <a:srgbClr val="FF0000"/>
                </a:solidFill>
              </a:rPr>
            </a:br>
            <a:endParaRPr lang="vi-V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65" y="2057400"/>
            <a:ext cx="8754110" cy="2607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927735"/>
          </a:xfrm>
        </p:spPr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2.Cấu tạo thập phân của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11480" y="1192530"/>
            <a:ext cx="5869940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Cho các số:966; 953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28600" y="1967865"/>
            <a:ext cx="7498715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a)Xác định chữ số hàng đơn vị, hàng chục, hàng trăm của mỗi số trên.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304800" y="3851275"/>
            <a:ext cx="7498715" cy="94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953 thành tổng theo mẫu:</a:t>
            </a:r>
          </a:p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966=900+60+6=9 x 100 + 6 x 10 +6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743200"/>
            <a:ext cx="6904355" cy="122428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1480" y="4800600"/>
            <a:ext cx="7132320" cy="88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2.Cấu tạo thập phân của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" y="1817370"/>
            <a:ext cx="8886825" cy="447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530" y="685800"/>
            <a:ext cx="8239125" cy="15633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0" y="2438400"/>
            <a:ext cx="6027420" cy="257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4: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105400" y="2453005"/>
            <a:ext cx="3940175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 + b x 10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 + c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1000 + 1</a:t>
            </a:r>
          </a:p>
        </p:txBody>
      </p:sp>
      <p:pic>
        <p:nvPicPr>
          <p:cNvPr id="34" name="Picture 3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502983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3.Số La Mã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04800" y="1687830"/>
            <a:ext cx="4912360" cy="3122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Quan sát đồng hồ ở hình bên:</a:t>
            </a: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Đọc các số ghi trên mặt đồng hồ</a:t>
            </a: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Cho biết đồng hồ chỉ mấy giờ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8730" y="1749425"/>
            <a:ext cx="4013835" cy="31349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533400" y="4810760"/>
            <a:ext cx="7698105" cy="16598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Các số ghi trên đồng hồ là: 1 ; 2; 3; 4 ; 5; 6; 7; 8; 9; 10; 11; 12</a:t>
            </a:r>
          </a:p>
          <a:p>
            <a:pPr algn="l"/>
            <a:r>
              <a:rPr lang="vi-V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Đồng hồ chỉ 7 giờ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" y="1610360"/>
            <a:ext cx="8730615" cy="478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  <p:bldP spid="5" grpId="0"/>
      <p:bldP spid="5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52400" y="16002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các số La Mã sau: XIV và XIX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các số sau bằng số La Mã: 13 và 21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28600" y="35814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XIV: 14;    XIX: 19</a:t>
            </a:r>
          </a:p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13: XIII;    21 : XXI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370205"/>
            <a:ext cx="6154420" cy="62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5: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5366385" y="2453005"/>
            <a:ext cx="3679190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16; 18; 22; 26; 28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b)12: XII; 15:XV;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17:XVII;24:XXIV;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25:XXV;29:XXIX</a:t>
            </a:r>
          </a:p>
        </p:txBody>
      </p:sp>
      <p:pic>
        <p:nvPicPr>
          <p:cNvPr id="37" name="Picture 3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5076190" cy="450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SO SÁNH CÁC SỐ TỰ NHIÊN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11480" y="1192530"/>
            <a:ext cx="1818005" cy="77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</a:t>
            </a:r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609600" y="3886200"/>
            <a:ext cx="7498715" cy="94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9 998 &lt; 10 000</a:t>
            </a:r>
          </a:p>
          <a:p>
            <a:pPr algn="l"/>
            <a:r>
              <a:rPr lang="vi-V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524 697 &gt; 524 687</a:t>
            </a:r>
          </a:p>
        </p:txBody>
      </p:sp>
      <p:pic>
        <p:nvPicPr>
          <p:cNvPr id="39" name="Picture 3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1447800"/>
            <a:ext cx="4038600" cy="22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4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2730" y="1447800"/>
            <a:ext cx="8907780" cy="403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1"/>
      <p:bldP spid="5" grpId="0"/>
      <p:bldP spid="5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5:So sánh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52400" y="16002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1 000 999 và 998 999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1 035 946 và  1 039 457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28600" y="3581400"/>
            <a:ext cx="8397240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1 000 999 &gt; 998 999</a:t>
            </a:r>
          </a:p>
          <a:p>
            <a:pPr algn="l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1 035 946 &lt;  1 039 457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6: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511675" y="2590800"/>
            <a:ext cx="4632325" cy="2200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35 216 098 &gt; 8 935 789</a:t>
            </a:r>
          </a:p>
          <a:p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b)69 098 327 &lt; 69 098 357</a:t>
            </a:r>
          </a:p>
        </p:txBody>
      </p:sp>
      <p:pic>
        <p:nvPicPr>
          <p:cNvPr id="42" name="Picture 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1905000"/>
            <a:ext cx="4718685" cy="392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</a:t>
            </a:r>
          </a:p>
        </p:txBody>
      </p:sp>
      <p:pic>
        <p:nvPicPr>
          <p:cNvPr id="43" name="Picture 4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75" y="1524000"/>
            <a:ext cx="8645525" cy="520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702425" y="3990340"/>
            <a:ext cx="1753870" cy="7092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6781800" y="4876800"/>
            <a:ext cx="1353185" cy="655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180" y="5741670"/>
            <a:ext cx="1360805" cy="54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Bài tập 2:</a:t>
            </a:r>
          </a:p>
        </p:txBody>
      </p:sp>
      <p:pic>
        <p:nvPicPr>
          <p:cNvPr id="44" name="Picture 4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950" y="1417955"/>
            <a:ext cx="7452995" cy="3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2362200"/>
            <a:ext cx="8848725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6:</a:t>
            </a:r>
            <a:b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370" y="1295400"/>
            <a:ext cx="8459470" cy="413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9600" y="2400935"/>
            <a:ext cx="3552190" cy="93599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685800" y="3373120"/>
            <a:ext cx="3423920" cy="102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572000"/>
            <a:ext cx="3224530" cy="75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Có thể em chưa biết</a:t>
            </a:r>
          </a:p>
        </p:txBody>
      </p:sp>
      <p:pic>
        <p:nvPicPr>
          <p:cNvPr id="53" name="Picture 5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8425"/>
            <a:ext cx="9015730" cy="5347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" name="Picture 5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" y="222885"/>
            <a:ext cx="8975725" cy="632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638"/>
            <a:ext cx="83820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học tập ở nhà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b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Ghi nhớ các kiến thức của bài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các bài tập3,4,5,7,8 trong SGK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-Đọc trước bài mới 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“Bài 3: Phép cộng, phép trừ các số tự nhiên”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tiết học sau.</a:t>
            </a:r>
          </a:p>
        </p:txBody>
      </p:sp>
      <p:pic>
        <p:nvPicPr>
          <p:cNvPr id="23555" name="Picture 3" descr="j0297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529263"/>
            <a:ext cx="2133600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TẬP HỢP </a:t>
            </a:r>
            <a:b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3345" y="1219200"/>
            <a:ext cx="9050655" cy="131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vi-V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bảng dưới đây có ghi dân số của một số tỉnh, thành phố ở nước ta năm 2019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63215"/>
            <a:ext cx="9071610" cy="399415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-152400" y="1066800"/>
            <a:ext cx="9319260" cy="184277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Đọc dân số của những tỉnh, thành phố nêu trong bảng và cho biết tỉnh, thành phố nào có dân số nhiều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0" grpId="0" bldLvl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TextEdit="1"/>
          </p:cNvSpPr>
          <p:nvPr/>
        </p:nvSpPr>
        <p:spPr>
          <a:xfrm>
            <a:off x="304800" y="20574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Cám ơn qúy thầy cô và các em học sinh </a:t>
            </a:r>
          </a:p>
        </p:txBody>
      </p:sp>
      <p:pic>
        <p:nvPicPr>
          <p:cNvPr id="24579" name="Picture 7" descr="3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553075"/>
            <a:ext cx="981075" cy="1304925"/>
          </a:xfrm>
        </p:spPr>
      </p:pic>
      <p:pic>
        <p:nvPicPr>
          <p:cNvPr id="24580" name="Picture 11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6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7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8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15" y="762000"/>
            <a:ext cx="8663940" cy="147256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</a:rPr>
              <a:t>I.TẬP HỢP CÁC SỐ TỰ NHIÊN</a:t>
            </a:r>
            <a:br>
              <a:rPr lang="vi-VN" altLang="en-US">
                <a:solidFill>
                  <a:srgbClr val="FF0000"/>
                </a:solidFill>
              </a:rPr>
            </a:b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1.Tập hợp N và tập hợp N*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667000"/>
            <a:ext cx="6443345" cy="14712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09220" y="2438400"/>
            <a:ext cx="9078595" cy="405574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Các số 0;1;2;3;4;... là các số tự nhiên.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Tập hợp các số tự nhiên được kí hiệu là N, tức là N={0;1;2;3;4;...}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Tập hợp các số tự nhiên khác 0 được kí hiệu là N*, tức là N*={1;2;3;4;...}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6293" y="1022033"/>
            <a:ext cx="7976235" cy="10948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 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:Trường hợp nào sau đây chỉ tập hợp các số tự nhiên</a:t>
            </a:r>
            <a:endParaRPr lang="vi-VN" b="1" u="sng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-1479550" y="1759745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6327" name="Rectangle 16"/>
          <p:cNvSpPr>
            <a:spLocks noChangeArrowheads="1"/>
          </p:cNvSpPr>
          <p:nvPr/>
        </p:nvSpPr>
        <p:spPr bwMode="auto">
          <a:xfrm>
            <a:off x="1" y="1816895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4446588" y="1011080"/>
            <a:ext cx="2717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.VnTime" panose="020B7200000000000000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41680" y="2362200"/>
            <a:ext cx="6081395" cy="421259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{1;2;3;4}</a:t>
            </a:r>
            <a:endParaRPr lang="vi-V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  {0;1;2;3;4;...}</a:t>
            </a: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{0;1;2;3;4}</a:t>
            </a:r>
            <a:endParaRPr lang="vi-VN" alt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endParaRPr 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ct val="20000"/>
              </a:spcBef>
              <a:buFontTx/>
              <a:buNone/>
              <a:defRPr/>
            </a:pP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{1;2;3;4;5;6;7;8;9;10}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91" name="Oval 35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92" name="Text Box 36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4" name="Group 37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9" name="Oval 38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90" name="Text Box 39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5" name="Group 40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7" name="Oval 41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8" name="Text Box 42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6" name="Group 43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5" name="Oval 44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6" name="Text Box 45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7" name="Group 46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3" name="Oval 47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384" name="Text Box 48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8" name="Group 49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81" name="Oval 50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6382" name="Text Box 51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9" name="Group 52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9" name="Oval 53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0" name="Text Box 54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10" name="Group 55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7" name="Oval 56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8" name="Text Box 57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11" name="Group 58"/>
          <p:cNvGrpSpPr/>
          <p:nvPr/>
        </p:nvGrpSpPr>
        <p:grpSpPr bwMode="auto">
          <a:xfrm>
            <a:off x="7000875" y="2617789"/>
            <a:ext cx="1125538" cy="857250"/>
            <a:chOff x="816" y="1392"/>
            <a:chExt cx="768" cy="720"/>
          </a:xfrm>
        </p:grpSpPr>
        <p:sp>
          <p:nvSpPr>
            <p:cNvPr id="56375" name="Oval 59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6" name="Text Box 60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9</a:t>
              </a:r>
            </a:p>
          </p:txBody>
        </p:sp>
      </p:grpSp>
      <p:grpSp>
        <p:nvGrpSpPr>
          <p:cNvPr id="12" name="Group 61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73" name="Oval 62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4" name="Text Box 63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13" name="Group 64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71" name="Oval 65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2" name="Text Box 66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11</a:t>
              </a:r>
            </a:p>
          </p:txBody>
        </p:sp>
      </p:grpSp>
      <p:grpSp>
        <p:nvGrpSpPr>
          <p:cNvPr id="14" name="Group 67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9" name="Oval 68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0" name="Text Box 69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12</a:t>
              </a:r>
            </a:p>
          </p:txBody>
        </p:sp>
      </p:grpSp>
      <p:grpSp>
        <p:nvGrpSpPr>
          <p:cNvPr id="15" name="Group 70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7" name="Oval 71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8" name="Text Box 72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13</a:t>
              </a:r>
            </a:p>
          </p:txBody>
        </p:sp>
      </p:grpSp>
      <p:grpSp>
        <p:nvGrpSpPr>
          <p:cNvPr id="16" name="Group 73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5" name="Oval 74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6" name="Text Box 75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14</a:t>
              </a:r>
            </a:p>
          </p:txBody>
        </p:sp>
      </p:grpSp>
      <p:grpSp>
        <p:nvGrpSpPr>
          <p:cNvPr id="17" name="Group 76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3" name="Oval 77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4" name="Text Box 78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15</a:t>
              </a:r>
            </a:p>
          </p:txBody>
        </p:sp>
      </p:grpSp>
      <p:grpSp>
        <p:nvGrpSpPr>
          <p:cNvPr id="18" name="Group 79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61" name="Oval 80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2" name="Text Box 81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16</a:t>
              </a:r>
            </a:p>
          </p:txBody>
        </p:sp>
      </p:grpSp>
      <p:grpSp>
        <p:nvGrpSpPr>
          <p:cNvPr id="19" name="Group 82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9" name="Oval 83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60" name="Text Box 84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17</a:t>
              </a:r>
            </a:p>
          </p:txBody>
        </p:sp>
      </p:grpSp>
      <p:grpSp>
        <p:nvGrpSpPr>
          <p:cNvPr id="20" name="Group 85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7" name="Oval 86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8" name="Text Box 87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18</a:t>
              </a:r>
            </a:p>
          </p:txBody>
        </p:sp>
      </p:grpSp>
      <p:grpSp>
        <p:nvGrpSpPr>
          <p:cNvPr id="21" name="Group 88"/>
          <p:cNvGrpSpPr/>
          <p:nvPr/>
        </p:nvGrpSpPr>
        <p:grpSpPr bwMode="auto">
          <a:xfrm>
            <a:off x="7000875" y="2617788"/>
            <a:ext cx="1125538" cy="857250"/>
            <a:chOff x="816" y="1392"/>
            <a:chExt cx="768" cy="720"/>
          </a:xfrm>
        </p:grpSpPr>
        <p:sp>
          <p:nvSpPr>
            <p:cNvPr id="56355" name="Oval 89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6" name="Text Box 90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19</a:t>
              </a:r>
            </a:p>
          </p:txBody>
        </p:sp>
      </p:grpSp>
      <p:grpSp>
        <p:nvGrpSpPr>
          <p:cNvPr id="22" name="Group 91"/>
          <p:cNvGrpSpPr/>
          <p:nvPr/>
        </p:nvGrpSpPr>
        <p:grpSpPr bwMode="auto">
          <a:xfrm>
            <a:off x="7000875" y="2617787"/>
            <a:ext cx="1125538" cy="857250"/>
            <a:chOff x="816" y="1392"/>
            <a:chExt cx="768" cy="720"/>
          </a:xfrm>
        </p:grpSpPr>
        <p:sp>
          <p:nvSpPr>
            <p:cNvPr id="56353" name="Oval 92"/>
            <p:cNvSpPr>
              <a:spLocks noChangeArrowheads="1"/>
            </p:cNvSpPr>
            <p:nvPr/>
          </p:nvSpPr>
          <p:spPr bwMode="auto">
            <a:xfrm>
              <a:off x="816" y="1392"/>
              <a:ext cx="768" cy="7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4" name="Text Box 93"/>
            <p:cNvSpPr txBox="1">
              <a:spLocks noChangeArrowheads="1"/>
            </p:cNvSpPr>
            <p:nvPr/>
          </p:nvSpPr>
          <p:spPr bwMode="auto">
            <a:xfrm>
              <a:off x="1008" y="1555"/>
              <a:ext cx="48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85901" y="3456665"/>
            <a:ext cx="636587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5684520" cy="34588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3962400"/>
            <a:ext cx="638810" cy="76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đọc và viết số tự nhiên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7048500" cy="23895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1768475" cy="6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921760"/>
            <a:ext cx="8244205" cy="290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Mười hai triệu một trăm hai mươi ba nghìn bốn trăm năm mươi hai.</a:t>
            </a:r>
          </a:p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b)34 659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/>
              <a:t>Chú ý:</a:t>
            </a:r>
          </a:p>
        </p:txBody>
      </p:sp>
      <p:pic>
        <p:nvPicPr>
          <p:cNvPr id="27" name="Picture 2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8400" y="533400"/>
            <a:ext cx="4377690" cy="364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đọc và viết số tự nhiên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7048500" cy="23895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81000" y="1295400"/>
            <a:ext cx="1768475" cy="600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381000" y="3921760"/>
            <a:ext cx="8244205" cy="290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Mười hai triệu một trăm hai mươi ba nghìn bốn trăm năm mươi hai.</a:t>
            </a:r>
          </a:p>
          <a:p>
            <a:pPr algn="l"/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b)34 659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6" grpId="0"/>
      <p:bldP spid="6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.VnTime</vt:lpstr>
      <vt:lpstr>Arial</vt:lpstr>
      <vt:lpstr>Arial Black</vt:lpstr>
      <vt:lpstr>Times New Roman</vt:lpstr>
      <vt:lpstr>Verdana</vt:lpstr>
      <vt:lpstr>Balloons</vt:lpstr>
      <vt:lpstr>Fireworks</vt:lpstr>
      <vt:lpstr>1_Balloons</vt:lpstr>
      <vt:lpstr>PowerPoint Presentation</vt:lpstr>
      <vt:lpstr>PowerPoint Presentation</vt:lpstr>
      <vt:lpstr>§2: TẬP HỢP  CÁC SỐ TỰ NHIÊN</vt:lpstr>
      <vt:lpstr>I.TẬP HỢP CÁC SỐ TỰ NHIÊN 1.Tập hợp N và tập hợp N*</vt:lpstr>
      <vt:lpstr>Ví dụ 1:Trường hợp nào sau đây chỉ tập hợp các số tự nhiên</vt:lpstr>
      <vt:lpstr>Luyện tập 1:</vt:lpstr>
      <vt:lpstr>2.Cách đọc và viết số tự nhiên</vt:lpstr>
      <vt:lpstr>Chú ý:</vt:lpstr>
      <vt:lpstr>2.Cách đọc và viết số tự nhiên</vt:lpstr>
      <vt:lpstr>Ví dụ 2:</vt:lpstr>
      <vt:lpstr>Luyện tập 2:</vt:lpstr>
      <vt:lpstr>Luyện tập 3:</vt:lpstr>
      <vt:lpstr>II.BIỂU DIỄN SỐ TỰ NHIÊN </vt:lpstr>
      <vt:lpstr>2.Cấu tạo thập phân của số tự nhiên</vt:lpstr>
      <vt:lpstr>2.Cấu tạo thập phân của số tự nhiên</vt:lpstr>
      <vt:lpstr>PowerPoint Presentation</vt:lpstr>
      <vt:lpstr>Luyện tập 4:</vt:lpstr>
      <vt:lpstr>3.Số La Mã</vt:lpstr>
      <vt:lpstr>Ví dụ 4:</vt:lpstr>
      <vt:lpstr>Luyện tập 5:</vt:lpstr>
      <vt:lpstr>III. SO SÁNH CÁC SỐ TỰ NHIÊN</vt:lpstr>
      <vt:lpstr>Ví dụ 5:So sánh</vt:lpstr>
      <vt:lpstr>Luyện tập 6:</vt:lpstr>
      <vt:lpstr>Bài tập 1:</vt:lpstr>
      <vt:lpstr>Bài tập 2:</vt:lpstr>
      <vt:lpstr>Bài tập 6: </vt:lpstr>
      <vt:lpstr>Có thể em chưa biết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NHAT LINH</dc:creator>
  <cp:lastModifiedBy>Admin</cp:lastModifiedBy>
  <cp:revision>147</cp:revision>
  <dcterms:created xsi:type="dcterms:W3CDTF">2009-10-23T23:07:00Z</dcterms:created>
  <dcterms:modified xsi:type="dcterms:W3CDTF">2023-08-03T13:00:33Z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