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7"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1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42.png"/><Relationship Id="rId1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44.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6"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2"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p:pic>
        <p:nvPicPr>
          <p:cNvPr id="18"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a:t>Coi cả quãng đường đua là 1</a:t>
                </a:r>
                <a:r>
                  <a:rPr lang="en-US" sz="4000" dirty="0"/>
                  <a:t> </a:t>
                </a:r>
                <a:r>
                  <a:rPr lang="vi-VN" sz="4000" dirty="0"/>
                  <a:t>001 phần bằng nhau thì tổng chiều dài 7 chặng leo núi là 304 phần. Khi đó, tổng chiều dài của 7 chặng leo núi là:</a:t>
                </a:r>
                <a:r>
                  <a:rPr lang="en-US" sz="4000" dirty="0"/>
                  <a:t> </a:t>
                </a:r>
              </a:p>
              <a:p>
                <a:pPr algn="ctr">
                  <a:lnSpc>
                    <a:spcPct val="150000"/>
                  </a:lnSpc>
                </a:pPr>
                <a:r>
                  <a:rPr lang="en-US" sz="4000" dirty="0">
                    <a:latin typeface="Arial" panose="020B0604020202020204" pitchFamily="34" charset="0"/>
                    <a:cs typeface="Arial" panose="020B0604020202020204" pitchFamily="34" charset="0"/>
                  </a:rPr>
                  <a:t>3 365,8 : 1001 . 304 </a:t>
                </a:r>
              </a:p>
              <a:p>
                <a:pPr algn="ctr">
                  <a:lnSpc>
                    <a:spcPct val="150000"/>
                  </a:lnSpc>
                </a:pPr>
                <a:r>
                  <a:rPr lang="en-US" sz="4000"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BÀI 10:</a:t>
            </a:r>
          </a:p>
        </p:txBody>
      </p:sp>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a:solidFill>
                  <a:schemeClr val="accent6">
                    <a:lumMod val="75000"/>
                  </a:schemeClr>
                </a:solidFill>
                <a:latin typeface="Arial" panose="020B0604020202020204" pitchFamily="34" charset="0"/>
                <a:cs typeface="Arial" panose="020B0604020202020204" pitchFamily="34" charset="0"/>
              </a:rPr>
              <a:t>Tiết</a:t>
            </a:r>
            <a:r>
              <a:rPr lang="en-US" sz="7200" b="1" dirty="0">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cho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biết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1562</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Wingdings</vt:lpstr>
      <vt:lpstr>Arial</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23</cp:revision>
  <dcterms:created xsi:type="dcterms:W3CDTF">2006-08-16T00:00:00Z</dcterms:created>
  <dcterms:modified xsi:type="dcterms:W3CDTF">2023-04-16T14:39:43Z</dcterms:modified>
  <dc:identifier>DAEs52c6gtQ</dc:identifier>
</cp:coreProperties>
</file>