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layfair Display ExtraBold" panose="020B060402020202020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−7−9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1868</Words>
  <Application>Microsoft Office PowerPoint</Application>
  <PresentationFormat>On-screen Show (16:9)</PresentationFormat>
  <Paragraphs>244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Lato</vt:lpstr>
      <vt:lpstr>Playfair Display ExtraBold</vt:lpstr>
      <vt:lpstr>Arial</vt:lpstr>
      <vt:lpstr>Cambria Math</vt:lpstr>
      <vt:lpstr>Wingdings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Admin</cp:lastModifiedBy>
  <cp:revision>76</cp:revision>
  <dcterms:modified xsi:type="dcterms:W3CDTF">2023-03-05T14:28:24Z</dcterms:modified>
</cp:coreProperties>
</file>