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Bad Script" panose="020B060402020202020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Raleway" pitchFamily="2" charset="0"/>
      <p:regular r:id="rId37"/>
      <p:bold r:id="rId38"/>
      <p:italic r:id="rId39"/>
      <p:boldItalic r:id="rId40"/>
    </p:embeddedFont>
    <p:embeddedFont>
      <p:font typeface="Raleway Black" pitchFamily="2" charset="0"/>
      <p:bold r:id="rId41"/>
      <p:boldItalic r:id="rId42"/>
    </p:embeddedFont>
    <p:embeddedFont>
      <p:font typeface="Raleway Medium" pitchFamily="2" charset="0"/>
      <p:regular r:id="rId43"/>
      <p:bold r:id="rId44"/>
      <p:italic r:id="rId45"/>
      <p:boldItalic r:id="rId46"/>
    </p:embeddedFont>
    <p:embeddedFont>
      <p:font typeface="Raleway SemiBold" pitchFamily="2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1491</Words>
  <Application>Microsoft Office PowerPoint</Application>
  <PresentationFormat>On-screen Show (16:9)</PresentationFormat>
  <Paragraphs>185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Raleway Medium</vt:lpstr>
      <vt:lpstr>Raleway SemiBold</vt:lpstr>
      <vt:lpstr>Raleway</vt:lpstr>
      <vt:lpstr>Bad Script</vt:lpstr>
      <vt:lpstr>Arial</vt:lpstr>
      <vt:lpstr>Roboto</vt:lpstr>
      <vt:lpstr>Raleway Black</vt:lpstr>
      <vt:lpstr>Times New Roman</vt:lpstr>
      <vt:lpstr>Cambria Math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15</cp:revision>
  <dcterms:modified xsi:type="dcterms:W3CDTF">2023-01-26T01:51:58Z</dcterms:modified>
</cp:coreProperties>
</file>