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331" r:id="rId2"/>
    <p:sldId id="294" r:id="rId3"/>
    <p:sldId id="352" r:id="rId4"/>
    <p:sldId id="313" r:id="rId5"/>
    <p:sldId id="310" r:id="rId6"/>
    <p:sldId id="330" r:id="rId7"/>
    <p:sldId id="334" r:id="rId8"/>
    <p:sldId id="335" r:id="rId9"/>
    <p:sldId id="353" r:id="rId10"/>
    <p:sldId id="336" r:id="rId11"/>
    <p:sldId id="347" r:id="rId12"/>
    <p:sldId id="354" r:id="rId13"/>
    <p:sldId id="348" r:id="rId14"/>
    <p:sldId id="338" r:id="rId15"/>
    <p:sldId id="339" r:id="rId16"/>
    <p:sldId id="337" r:id="rId17"/>
    <p:sldId id="355" r:id="rId18"/>
    <p:sldId id="340" r:id="rId19"/>
    <p:sldId id="356" r:id="rId20"/>
    <p:sldId id="349" r:id="rId21"/>
    <p:sldId id="351" r:id="rId22"/>
    <p:sldId id="357" r:id="rId23"/>
    <p:sldId id="350" r:id="rId24"/>
    <p:sldId id="358" r:id="rId25"/>
    <p:sldId id="318" r:id="rId26"/>
    <p:sldId id="332" r:id="rId27"/>
  </p:sldIdLst>
  <p:sldSz cx="9144000" cy="5143500" type="screen16x9"/>
  <p:notesSz cx="6858000" cy="9144000"/>
  <p:custDataLst>
    <p:tags r:id="rId29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32004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64008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96012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28016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1600200" algn="l" defTabSz="64008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1920240" algn="l" defTabSz="64008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2240280" algn="l" defTabSz="64008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2560320" algn="l" defTabSz="640080" rtl="0" eaLnBrk="1" latinLnBrk="0" hangingPunct="1">
      <a:defRPr sz="20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ECB6"/>
    <a:srgbClr val="FF0066"/>
    <a:srgbClr val="00FF00"/>
    <a:srgbClr val="0000FF"/>
    <a:srgbClr val="7FF7EC"/>
    <a:srgbClr val="00CCFF"/>
    <a:srgbClr val="FFFF00"/>
    <a:srgbClr val="66FFFF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794" autoAdjust="0"/>
    <p:restoredTop sz="88509" autoAdjust="0"/>
  </p:normalViewPr>
  <p:slideViewPr>
    <p:cSldViewPr>
      <p:cViewPr>
        <p:scale>
          <a:sx n="100" d="100"/>
          <a:sy n="100" d="100"/>
        </p:scale>
        <p:origin x="-426" y="180"/>
      </p:cViewPr>
      <p:guideLst>
        <p:guide orient="horz" pos="1620"/>
        <p:guide pos="288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image" Target="../media/image50.wmf"/><Relationship Id="rId1" Type="http://schemas.openxmlformats.org/officeDocument/2006/relationships/image" Target="../media/image49.wmf"/><Relationship Id="rId6" Type="http://schemas.openxmlformats.org/officeDocument/2006/relationships/image" Target="../media/image54.wmf"/><Relationship Id="rId5" Type="http://schemas.openxmlformats.org/officeDocument/2006/relationships/image" Target="../media/image53.wmf"/><Relationship Id="rId4" Type="http://schemas.openxmlformats.org/officeDocument/2006/relationships/image" Target="../media/image52.wmf"/></Relationships>
</file>

<file path=ppt/drawings/_rels/vmlDrawing11.vml.rels><?xml version="1.0" encoding="UTF-8" standalone="yes"?>
<Relationships xmlns="http://schemas.openxmlformats.org/package/2006/relationships"><Relationship Id="rId8" Type="http://schemas.openxmlformats.org/officeDocument/2006/relationships/image" Target="../media/image64.wmf"/><Relationship Id="rId3" Type="http://schemas.openxmlformats.org/officeDocument/2006/relationships/image" Target="../media/image59.wmf"/><Relationship Id="rId7" Type="http://schemas.openxmlformats.org/officeDocument/2006/relationships/image" Target="../media/image63.wmf"/><Relationship Id="rId2" Type="http://schemas.openxmlformats.org/officeDocument/2006/relationships/image" Target="../media/image58.wmf"/><Relationship Id="rId1" Type="http://schemas.openxmlformats.org/officeDocument/2006/relationships/image" Target="../media/image57.wmf"/><Relationship Id="rId6" Type="http://schemas.openxmlformats.org/officeDocument/2006/relationships/image" Target="../media/image62.wmf"/><Relationship Id="rId5" Type="http://schemas.openxmlformats.org/officeDocument/2006/relationships/image" Target="../media/image61.wmf"/><Relationship Id="rId4" Type="http://schemas.openxmlformats.org/officeDocument/2006/relationships/image" Target="../media/image60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66.wmf"/><Relationship Id="rId1" Type="http://schemas.openxmlformats.org/officeDocument/2006/relationships/image" Target="../media/image65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68.wmf"/><Relationship Id="rId1" Type="http://schemas.openxmlformats.org/officeDocument/2006/relationships/image" Target="../media/image67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71.wmf"/><Relationship Id="rId7" Type="http://schemas.openxmlformats.org/officeDocument/2006/relationships/image" Target="../media/image75.wmf"/><Relationship Id="rId2" Type="http://schemas.openxmlformats.org/officeDocument/2006/relationships/image" Target="../media/image70.wmf"/><Relationship Id="rId1" Type="http://schemas.openxmlformats.org/officeDocument/2006/relationships/image" Target="../media/image69.wmf"/><Relationship Id="rId6" Type="http://schemas.openxmlformats.org/officeDocument/2006/relationships/image" Target="../media/image74.wmf"/><Relationship Id="rId5" Type="http://schemas.openxmlformats.org/officeDocument/2006/relationships/image" Target="../media/image73.wmf"/><Relationship Id="rId4" Type="http://schemas.openxmlformats.org/officeDocument/2006/relationships/image" Target="../media/image72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78.wmf"/><Relationship Id="rId1" Type="http://schemas.openxmlformats.org/officeDocument/2006/relationships/image" Target="../media/image77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5.wmf"/><Relationship Id="rId3" Type="http://schemas.openxmlformats.org/officeDocument/2006/relationships/image" Target="../media/image10.wmf"/><Relationship Id="rId7" Type="http://schemas.openxmlformats.org/officeDocument/2006/relationships/image" Target="../media/image14.wmf"/><Relationship Id="rId2" Type="http://schemas.openxmlformats.org/officeDocument/2006/relationships/image" Target="../media/image9.wmf"/><Relationship Id="rId1" Type="http://schemas.openxmlformats.org/officeDocument/2006/relationships/image" Target="../media/image8.wmf"/><Relationship Id="rId6" Type="http://schemas.openxmlformats.org/officeDocument/2006/relationships/image" Target="../media/image13.wmf"/><Relationship Id="rId5" Type="http://schemas.openxmlformats.org/officeDocument/2006/relationships/image" Target="../media/image12.wmf"/><Relationship Id="rId4" Type="http://schemas.openxmlformats.org/officeDocument/2006/relationships/image" Target="../media/image11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image" Target="../media/image17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20.wmf"/><Relationship Id="rId1" Type="http://schemas.openxmlformats.org/officeDocument/2006/relationships/image" Target="../media/image19.wmf"/><Relationship Id="rId6" Type="http://schemas.openxmlformats.org/officeDocument/2006/relationships/image" Target="../media/image24.wmf"/><Relationship Id="rId5" Type="http://schemas.openxmlformats.org/officeDocument/2006/relationships/image" Target="../media/image23.wmf"/><Relationship Id="rId4" Type="http://schemas.openxmlformats.org/officeDocument/2006/relationships/image" Target="../media/image22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.wmf"/><Relationship Id="rId1" Type="http://schemas.openxmlformats.org/officeDocument/2006/relationships/image" Target="../media/image2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wmf"/><Relationship Id="rId1" Type="http://schemas.openxmlformats.org/officeDocument/2006/relationships/image" Target="../media/image28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41.wmf"/><Relationship Id="rId3" Type="http://schemas.openxmlformats.org/officeDocument/2006/relationships/image" Target="../media/image36.wmf"/><Relationship Id="rId7" Type="http://schemas.openxmlformats.org/officeDocument/2006/relationships/image" Target="../media/image40.wmf"/><Relationship Id="rId2" Type="http://schemas.openxmlformats.org/officeDocument/2006/relationships/image" Target="../media/image35.wmf"/><Relationship Id="rId1" Type="http://schemas.openxmlformats.org/officeDocument/2006/relationships/image" Target="../media/image34.wmf"/><Relationship Id="rId6" Type="http://schemas.openxmlformats.org/officeDocument/2006/relationships/image" Target="../media/image39.wmf"/><Relationship Id="rId5" Type="http://schemas.openxmlformats.org/officeDocument/2006/relationships/image" Target="../media/image38.wmf"/><Relationship Id="rId4" Type="http://schemas.openxmlformats.org/officeDocument/2006/relationships/image" Target="../media/image37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6" Type="http://schemas.openxmlformats.org/officeDocument/2006/relationships/image" Target="../media/image47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E20B7552-AFF8-4123-9288-027AC2AD29CF}" type="datetimeFigureOut">
              <a:rPr lang="en-US"/>
              <a:pPr>
                <a:defRPr/>
              </a:pPr>
              <a:t>1/19/2023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EFB5462-CFF7-4B60-B6C9-1F79356EAB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8313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800" kern="1200">
        <a:solidFill>
          <a:schemeClr val="tx1"/>
        </a:solidFill>
        <a:latin typeface="+mn-lt"/>
        <a:ea typeface="+mn-ea"/>
        <a:cs typeface="+mn-cs"/>
      </a:defRPr>
    </a:lvl1pPr>
    <a:lvl2pPr marL="320040" algn="l" rtl="0" eaLnBrk="0" fontAlgn="base" hangingPunct="0">
      <a:spcBef>
        <a:spcPct val="30000"/>
      </a:spcBef>
      <a:spcAft>
        <a:spcPct val="0"/>
      </a:spcAft>
      <a:defRPr sz="800" kern="1200">
        <a:solidFill>
          <a:schemeClr val="tx1"/>
        </a:solidFill>
        <a:latin typeface="+mn-lt"/>
        <a:ea typeface="+mn-ea"/>
        <a:cs typeface="+mn-cs"/>
      </a:defRPr>
    </a:lvl2pPr>
    <a:lvl3pPr marL="640080" algn="l" rtl="0" eaLnBrk="0" fontAlgn="base" hangingPunct="0">
      <a:spcBef>
        <a:spcPct val="30000"/>
      </a:spcBef>
      <a:spcAft>
        <a:spcPct val="0"/>
      </a:spcAft>
      <a:defRPr sz="800" kern="1200">
        <a:solidFill>
          <a:schemeClr val="tx1"/>
        </a:solidFill>
        <a:latin typeface="+mn-lt"/>
        <a:ea typeface="+mn-ea"/>
        <a:cs typeface="+mn-cs"/>
      </a:defRPr>
    </a:lvl3pPr>
    <a:lvl4pPr marL="960120" algn="l" rtl="0" eaLnBrk="0" fontAlgn="base" hangingPunct="0">
      <a:spcBef>
        <a:spcPct val="30000"/>
      </a:spcBef>
      <a:spcAft>
        <a:spcPct val="0"/>
      </a:spcAft>
      <a:defRPr sz="800" kern="1200">
        <a:solidFill>
          <a:schemeClr val="tx1"/>
        </a:solidFill>
        <a:latin typeface="+mn-lt"/>
        <a:ea typeface="+mn-ea"/>
        <a:cs typeface="+mn-cs"/>
      </a:defRPr>
    </a:lvl4pPr>
    <a:lvl5pPr marL="1280160" algn="l" rtl="0" eaLnBrk="0" fontAlgn="base" hangingPunct="0">
      <a:spcBef>
        <a:spcPct val="30000"/>
      </a:spcBef>
      <a:spcAft>
        <a:spcPct val="0"/>
      </a:spcAft>
      <a:defRPr sz="800" kern="1200">
        <a:solidFill>
          <a:schemeClr val="tx1"/>
        </a:solidFill>
        <a:latin typeface="+mn-lt"/>
        <a:ea typeface="+mn-ea"/>
        <a:cs typeface="+mn-cs"/>
      </a:defRPr>
    </a:lvl5pPr>
    <a:lvl6pPr marL="1600200" algn="l" defTabSz="640080" rtl="0" eaLnBrk="1" latinLnBrk="0" hangingPunct="1">
      <a:defRPr sz="800" kern="1200">
        <a:solidFill>
          <a:schemeClr val="tx1"/>
        </a:solidFill>
        <a:latin typeface="+mn-lt"/>
        <a:ea typeface="+mn-ea"/>
        <a:cs typeface="+mn-cs"/>
      </a:defRPr>
    </a:lvl6pPr>
    <a:lvl7pPr marL="1920240" algn="l" defTabSz="640080" rtl="0" eaLnBrk="1" latinLnBrk="0" hangingPunct="1">
      <a:defRPr sz="800" kern="1200">
        <a:solidFill>
          <a:schemeClr val="tx1"/>
        </a:solidFill>
        <a:latin typeface="+mn-lt"/>
        <a:ea typeface="+mn-ea"/>
        <a:cs typeface="+mn-cs"/>
      </a:defRPr>
    </a:lvl7pPr>
    <a:lvl8pPr marL="2240280" algn="l" defTabSz="640080" rtl="0" eaLnBrk="1" latinLnBrk="0" hangingPunct="1">
      <a:defRPr sz="800" kern="1200">
        <a:solidFill>
          <a:schemeClr val="tx1"/>
        </a:solidFill>
        <a:latin typeface="+mn-lt"/>
        <a:ea typeface="+mn-ea"/>
        <a:cs typeface="+mn-cs"/>
      </a:defRPr>
    </a:lvl8pPr>
    <a:lvl9pPr marL="2560320" algn="l" defTabSz="640080" rtl="0" eaLnBrk="1" latinLnBrk="0" hangingPunct="1">
      <a:defRPr sz="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B5462-CFF7-4B60-B6C9-1F79356EAB7E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40540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FB5462-CFF7-4B60-B6C9-1F79356EAB7E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84751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8625" y="1331517"/>
            <a:ext cx="4857750" cy="918766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2428875"/>
            <a:ext cx="4000500" cy="1095375"/>
          </a:xfrm>
        </p:spPr>
        <p:txBody>
          <a:bodyPr/>
          <a:lstStyle>
            <a:lvl1pPr marL="0" indent="0" algn="ctr">
              <a:buNone/>
              <a:defRPr/>
            </a:lvl1pPr>
            <a:lvl2pPr marL="320040" indent="0" algn="ctr">
              <a:buNone/>
              <a:defRPr/>
            </a:lvl2pPr>
            <a:lvl3pPr marL="640080" indent="0" algn="ctr">
              <a:buNone/>
              <a:defRPr/>
            </a:lvl3pPr>
            <a:lvl4pPr marL="960120" indent="0" algn="ctr">
              <a:buNone/>
              <a:defRPr/>
            </a:lvl4pPr>
            <a:lvl5pPr marL="1280160" indent="0" algn="ctr">
              <a:buNone/>
              <a:defRPr/>
            </a:lvl5pPr>
            <a:lvl6pPr marL="1600200" indent="0" algn="ctr">
              <a:buNone/>
              <a:defRPr/>
            </a:lvl6pPr>
            <a:lvl7pPr marL="1920240" indent="0" algn="ctr">
              <a:buNone/>
              <a:defRPr/>
            </a:lvl7pPr>
            <a:lvl8pPr marL="2240280" indent="0" algn="ctr">
              <a:buNone/>
              <a:defRPr/>
            </a:lvl8pPr>
            <a:lvl9pPr marL="256032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97CA49-14B5-4C31-93E1-D0668AE14A4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7C8CBF-B4FF-4552-925A-3AC5D29B622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143375" y="171649"/>
            <a:ext cx="1285875" cy="365720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85750" y="171649"/>
            <a:ext cx="3762375" cy="365720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E3F6FB-6C63-4FB5-B2C6-AE99B967A785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285750" y="171649"/>
            <a:ext cx="5143500" cy="365720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9F8314-4313-4BB2-B11A-99E126C3DF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200150"/>
            <a:ext cx="4038600" cy="163949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2953942"/>
            <a:ext cx="4038600" cy="164068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03A4D5-D00F-43BE-A345-642E399441E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5164462"/>
      </p:ext>
    </p:extLst>
  </p:cSld>
  <p:clrMapOvr>
    <a:masterClrMapping/>
  </p:clrMapOvr>
  <p:transition spd="slow">
    <p:cover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899D66-2E72-4FF8-A6CB-209F72A378F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1446" y="2754313"/>
            <a:ext cx="4857750" cy="851297"/>
          </a:xfrm>
        </p:spPr>
        <p:txBody>
          <a:bodyPr anchor="t"/>
          <a:lstStyle>
            <a:lvl1pPr algn="l">
              <a:defRPr sz="28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1446" y="1816696"/>
            <a:ext cx="4857750" cy="937617"/>
          </a:xfrm>
        </p:spPr>
        <p:txBody>
          <a:bodyPr anchor="b"/>
          <a:lstStyle>
            <a:lvl1pPr marL="0" indent="0">
              <a:buNone/>
              <a:defRPr sz="1400"/>
            </a:lvl1pPr>
            <a:lvl2pPr marL="320040" indent="0">
              <a:buNone/>
              <a:defRPr sz="1300"/>
            </a:lvl2pPr>
            <a:lvl3pPr marL="640080" indent="0">
              <a:buNone/>
              <a:defRPr sz="1100"/>
            </a:lvl3pPr>
            <a:lvl4pPr marL="960120" indent="0">
              <a:buNone/>
              <a:defRPr sz="1000"/>
            </a:lvl4pPr>
            <a:lvl5pPr marL="1280160" indent="0">
              <a:buNone/>
              <a:defRPr sz="1000"/>
            </a:lvl5pPr>
            <a:lvl6pPr marL="1600200" indent="0">
              <a:buNone/>
              <a:defRPr sz="1000"/>
            </a:lvl6pPr>
            <a:lvl7pPr marL="1920240" indent="0">
              <a:buNone/>
              <a:defRPr sz="1000"/>
            </a:lvl7pPr>
            <a:lvl8pPr marL="2240280" indent="0">
              <a:buNone/>
              <a:defRPr sz="1000"/>
            </a:lvl8pPr>
            <a:lvl9pPr marL="256032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E3DAE7-9F83-4DDF-865D-78E05429C87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5751" y="1000125"/>
            <a:ext cx="2524125" cy="2828727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05126" y="1000125"/>
            <a:ext cx="2524125" cy="2828727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216056-88BA-41AB-9B0F-4E059349380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5750" y="959446"/>
            <a:ext cx="2525118" cy="399851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0040" indent="0">
              <a:buNone/>
              <a:defRPr sz="1400" b="1"/>
            </a:lvl2pPr>
            <a:lvl3pPr marL="640080" indent="0">
              <a:buNone/>
              <a:defRPr sz="1300" b="1"/>
            </a:lvl3pPr>
            <a:lvl4pPr marL="960120" indent="0">
              <a:buNone/>
              <a:defRPr sz="1100" b="1"/>
            </a:lvl4pPr>
            <a:lvl5pPr marL="1280160" indent="0">
              <a:buNone/>
              <a:defRPr sz="1100" b="1"/>
            </a:lvl5pPr>
            <a:lvl6pPr marL="1600200" indent="0">
              <a:buNone/>
              <a:defRPr sz="1100" b="1"/>
            </a:lvl6pPr>
            <a:lvl7pPr marL="1920240" indent="0">
              <a:buNone/>
              <a:defRPr sz="1100" b="1"/>
            </a:lvl7pPr>
            <a:lvl8pPr marL="2240280" indent="0">
              <a:buNone/>
              <a:defRPr sz="1100" b="1"/>
            </a:lvl8pPr>
            <a:lvl9pPr marL="2560320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85750" y="1359297"/>
            <a:ext cx="2525118" cy="2469555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903142" y="959446"/>
            <a:ext cx="2526109" cy="399851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0040" indent="0">
              <a:buNone/>
              <a:defRPr sz="1400" b="1"/>
            </a:lvl2pPr>
            <a:lvl3pPr marL="640080" indent="0">
              <a:buNone/>
              <a:defRPr sz="1300" b="1"/>
            </a:lvl3pPr>
            <a:lvl4pPr marL="960120" indent="0">
              <a:buNone/>
              <a:defRPr sz="1100" b="1"/>
            </a:lvl4pPr>
            <a:lvl5pPr marL="1280160" indent="0">
              <a:buNone/>
              <a:defRPr sz="1100" b="1"/>
            </a:lvl5pPr>
            <a:lvl6pPr marL="1600200" indent="0">
              <a:buNone/>
              <a:defRPr sz="1100" b="1"/>
            </a:lvl6pPr>
            <a:lvl7pPr marL="1920240" indent="0">
              <a:buNone/>
              <a:defRPr sz="1100" b="1"/>
            </a:lvl7pPr>
            <a:lvl8pPr marL="2240280" indent="0">
              <a:buNone/>
              <a:defRPr sz="1100" b="1"/>
            </a:lvl8pPr>
            <a:lvl9pPr marL="2560320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2903142" y="1359297"/>
            <a:ext cx="2526109" cy="2469555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983AD0-4D86-4E1E-9B62-B96EC958BE9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E06E1A-4AF7-4848-B2E7-BAE214E5F0C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38BDEF7-6C5E-487D-BFF6-7CB94EFE8EA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5750" y="170657"/>
            <a:ext cx="1880196" cy="726281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34406" y="170656"/>
            <a:ext cx="3194844" cy="3658196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85750" y="896938"/>
            <a:ext cx="1880196" cy="2931914"/>
          </a:xfrm>
        </p:spPr>
        <p:txBody>
          <a:bodyPr/>
          <a:lstStyle>
            <a:lvl1pPr marL="0" indent="0">
              <a:buNone/>
              <a:defRPr sz="1000"/>
            </a:lvl1pPr>
            <a:lvl2pPr marL="320040" indent="0">
              <a:buNone/>
              <a:defRPr sz="800"/>
            </a:lvl2pPr>
            <a:lvl3pPr marL="640080" indent="0">
              <a:buNone/>
              <a:defRPr sz="700"/>
            </a:lvl3pPr>
            <a:lvl4pPr marL="960120" indent="0">
              <a:buNone/>
              <a:defRPr sz="600"/>
            </a:lvl4pPr>
            <a:lvl5pPr marL="1280160" indent="0">
              <a:buNone/>
              <a:defRPr sz="600"/>
            </a:lvl5pPr>
            <a:lvl6pPr marL="1600200" indent="0">
              <a:buNone/>
              <a:defRPr sz="600"/>
            </a:lvl6pPr>
            <a:lvl7pPr marL="1920240" indent="0">
              <a:buNone/>
              <a:defRPr sz="600"/>
            </a:lvl7pPr>
            <a:lvl8pPr marL="2240280" indent="0">
              <a:buNone/>
              <a:defRPr sz="600"/>
            </a:lvl8pPr>
            <a:lvl9pPr marL="2560320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AB580F-94E5-4699-AE60-5226469E26E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0180" y="3000375"/>
            <a:ext cx="3429000" cy="354212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20180" y="382985"/>
            <a:ext cx="3429000" cy="2571750"/>
          </a:xfrm>
        </p:spPr>
        <p:txBody>
          <a:bodyPr lIns="64008" tIns="32004" rIns="64008" bIns="32004"/>
          <a:lstStyle>
            <a:lvl1pPr marL="0" indent="0">
              <a:buNone/>
              <a:defRPr sz="2200"/>
            </a:lvl1pPr>
            <a:lvl2pPr marL="320040" indent="0">
              <a:buNone/>
              <a:defRPr sz="2000"/>
            </a:lvl2pPr>
            <a:lvl3pPr marL="640080" indent="0">
              <a:buNone/>
              <a:defRPr sz="1700"/>
            </a:lvl3pPr>
            <a:lvl4pPr marL="960120" indent="0">
              <a:buNone/>
              <a:defRPr sz="1400"/>
            </a:lvl4pPr>
            <a:lvl5pPr marL="1280160" indent="0">
              <a:buNone/>
              <a:defRPr sz="1400"/>
            </a:lvl5pPr>
            <a:lvl6pPr marL="1600200" indent="0">
              <a:buNone/>
              <a:defRPr sz="1400"/>
            </a:lvl6pPr>
            <a:lvl7pPr marL="1920240" indent="0">
              <a:buNone/>
              <a:defRPr sz="1400"/>
            </a:lvl7pPr>
            <a:lvl8pPr marL="2240280" indent="0">
              <a:buNone/>
              <a:defRPr sz="1400"/>
            </a:lvl8pPr>
            <a:lvl9pPr marL="2560320" indent="0">
              <a:buNone/>
              <a:defRPr sz="14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20180" y="3354586"/>
            <a:ext cx="3429000" cy="503039"/>
          </a:xfrm>
        </p:spPr>
        <p:txBody>
          <a:bodyPr/>
          <a:lstStyle>
            <a:lvl1pPr marL="0" indent="0">
              <a:buNone/>
              <a:defRPr sz="1000"/>
            </a:lvl1pPr>
            <a:lvl2pPr marL="320040" indent="0">
              <a:buNone/>
              <a:defRPr sz="800"/>
            </a:lvl2pPr>
            <a:lvl3pPr marL="640080" indent="0">
              <a:buNone/>
              <a:defRPr sz="700"/>
            </a:lvl3pPr>
            <a:lvl4pPr marL="960120" indent="0">
              <a:buNone/>
              <a:defRPr sz="600"/>
            </a:lvl4pPr>
            <a:lvl5pPr marL="1280160" indent="0">
              <a:buNone/>
              <a:defRPr sz="600"/>
            </a:lvl5pPr>
            <a:lvl6pPr marL="1600200" indent="0">
              <a:buNone/>
              <a:defRPr sz="600"/>
            </a:lvl6pPr>
            <a:lvl7pPr marL="1920240" indent="0">
              <a:buNone/>
              <a:defRPr sz="600"/>
            </a:lvl7pPr>
            <a:lvl8pPr marL="2240280" indent="0">
              <a:buNone/>
              <a:defRPr sz="600"/>
            </a:lvl8pPr>
            <a:lvl9pPr marL="2560320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42BAA3-FEAD-4970-B04E-06BD3800E13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spd="slow">
    <p:cover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 l="-15000" r="-1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400" y="206375"/>
            <a:ext cx="8229203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5" tIns="45718" rIns="91435" bIns="4571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400" y="1200547"/>
            <a:ext cx="8229203" cy="3394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5" tIns="45718" rIns="91435" bIns="457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400" y="4684117"/>
            <a:ext cx="2133203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5" tIns="45718" rIns="91435" bIns="45718" numCol="1" anchor="t" anchorCtr="0" compatLnSpc="1">
            <a:prstTxWarp prst="textNoShape">
              <a:avLst/>
            </a:prstTxWarp>
          </a:bodyPr>
          <a:lstStyle>
            <a:lvl1pPr defTabSz="914559">
              <a:defRPr sz="14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400" y="4684117"/>
            <a:ext cx="2895203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5" tIns="45718" rIns="91435" bIns="45718" numCol="1" anchor="t" anchorCtr="0" compatLnSpc="1">
            <a:prstTxWarp prst="textNoShape">
              <a:avLst/>
            </a:prstTxWarp>
          </a:bodyPr>
          <a:lstStyle>
            <a:lvl1pPr algn="ctr" defTabSz="914559">
              <a:defRPr sz="140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400" y="4684117"/>
            <a:ext cx="2133203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5" tIns="45718" rIns="91435" bIns="45718" numCol="1" anchor="t" anchorCtr="0" compatLnSpc="1">
            <a:prstTxWarp prst="textNoShape">
              <a:avLst/>
            </a:prstTxWarp>
          </a:bodyPr>
          <a:lstStyle>
            <a:lvl1pPr algn="r" defTabSz="914559">
              <a:defRPr sz="1400">
                <a:latin typeface="Arial" charset="0"/>
              </a:defRPr>
            </a:lvl1pPr>
          </a:lstStyle>
          <a:p>
            <a:fld id="{A4F2712F-E9D3-45FE-898D-7EEFF01D14FD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59" r:id="rId2"/>
    <p:sldLayoutId id="2147483658" r:id="rId3"/>
    <p:sldLayoutId id="2147483657" r:id="rId4"/>
    <p:sldLayoutId id="2147483656" r:id="rId5"/>
    <p:sldLayoutId id="2147483655" r:id="rId6"/>
    <p:sldLayoutId id="2147483654" r:id="rId7"/>
    <p:sldLayoutId id="2147483653" r:id="rId8"/>
    <p:sldLayoutId id="2147483652" r:id="rId9"/>
    <p:sldLayoutId id="2147483651" r:id="rId10"/>
    <p:sldLayoutId id="2147483650" r:id="rId11"/>
    <p:sldLayoutId id="2147483649" r:id="rId12"/>
    <p:sldLayoutId id="2147483661" r:id="rId13"/>
  </p:sldLayoutIdLst>
  <p:transition spd="slow">
    <p:cover/>
  </p:transition>
  <p:txStyles>
    <p:titleStyle>
      <a:lvl1pPr algn="ctr" defTabSz="914559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defTabSz="914559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defTabSz="914559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defTabSz="914559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defTabSz="914559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320040" algn="ctr" rtl="0" fontAlgn="base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Arial" charset="0"/>
        </a:defRPr>
      </a:lvl6pPr>
      <a:lvl7pPr marL="640080" algn="ctr" rtl="0" fontAlgn="base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Arial" charset="0"/>
        </a:defRPr>
      </a:lvl7pPr>
      <a:lvl8pPr marL="960120" algn="ctr" rtl="0" fontAlgn="base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Arial" charset="0"/>
        </a:defRPr>
      </a:lvl8pPr>
      <a:lvl9pPr marL="1280160" algn="ctr" rtl="0" fontAlgn="base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Arial" charset="0"/>
        </a:defRPr>
      </a:lvl9pPr>
    </p:titleStyle>
    <p:bodyStyle>
      <a:lvl1pPr marL="343377" indent="-343377" algn="l" defTabSz="914559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3427" indent="-286703" algn="l" defTabSz="914559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477" indent="-228918" algn="l" defTabSz="914559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918" algn="l" defTabSz="914559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6924" indent="-227807" algn="l" defTabSz="914559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1760220" indent="-16002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080260" indent="-16002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2400300" indent="-16002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2720340" indent="-160020" algn="l" rtl="0" fontAlgn="base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004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4028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60320" algn="l" defTabSz="640080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oleObject" Target="../embeddings/oleObject17.bin"/><Relationship Id="rId3" Type="http://schemas.openxmlformats.org/officeDocument/2006/relationships/oleObject" Target="../embeddings/oleObject12.bin"/><Relationship Id="rId7" Type="http://schemas.openxmlformats.org/officeDocument/2006/relationships/oleObject" Target="../embeddings/oleObject14.bin"/><Relationship Id="rId12" Type="http://schemas.openxmlformats.org/officeDocument/2006/relationships/image" Target="../media/image23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0.wmf"/><Relationship Id="rId11" Type="http://schemas.openxmlformats.org/officeDocument/2006/relationships/oleObject" Target="../embeddings/oleObject16.bin"/><Relationship Id="rId5" Type="http://schemas.openxmlformats.org/officeDocument/2006/relationships/oleObject" Target="../embeddings/oleObject13.bin"/><Relationship Id="rId10" Type="http://schemas.openxmlformats.org/officeDocument/2006/relationships/image" Target="../media/image22.wmf"/><Relationship Id="rId4" Type="http://schemas.openxmlformats.org/officeDocument/2006/relationships/image" Target="../media/image19.wmf"/><Relationship Id="rId9" Type="http://schemas.openxmlformats.org/officeDocument/2006/relationships/oleObject" Target="../embeddings/oleObject15.bin"/><Relationship Id="rId14" Type="http://schemas.openxmlformats.org/officeDocument/2006/relationships/image" Target="../media/image24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6.wmf"/><Relationship Id="rId5" Type="http://schemas.openxmlformats.org/officeDocument/2006/relationships/oleObject" Target="../embeddings/oleObject19.bin"/><Relationship Id="rId4" Type="http://schemas.openxmlformats.org/officeDocument/2006/relationships/image" Target="../media/image25.w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.bin"/><Relationship Id="rId3" Type="http://schemas.openxmlformats.org/officeDocument/2006/relationships/image" Target="../media/image31.png"/><Relationship Id="rId7" Type="http://schemas.openxmlformats.org/officeDocument/2006/relationships/image" Target="../media/image2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21.bin"/><Relationship Id="rId5" Type="http://schemas.openxmlformats.org/officeDocument/2006/relationships/image" Target="../media/image28.wmf"/><Relationship Id="rId4" Type="http://schemas.openxmlformats.org/officeDocument/2006/relationships/oleObject" Target="../embeddings/oleObject20.bin"/><Relationship Id="rId9" Type="http://schemas.openxmlformats.org/officeDocument/2006/relationships/image" Target="../media/image30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32.wmf"/><Relationship Id="rId5" Type="http://schemas.openxmlformats.org/officeDocument/2006/relationships/oleObject" Target="../embeddings/oleObject23.bin"/><Relationship Id="rId4" Type="http://schemas.openxmlformats.org/officeDocument/2006/relationships/image" Target="../media/image33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13" Type="http://schemas.openxmlformats.org/officeDocument/2006/relationships/oleObject" Target="../embeddings/oleObject29.bin"/><Relationship Id="rId18" Type="http://schemas.openxmlformats.org/officeDocument/2006/relationships/image" Target="../media/image41.wmf"/><Relationship Id="rId3" Type="http://schemas.openxmlformats.org/officeDocument/2006/relationships/oleObject" Target="../embeddings/oleObject24.bin"/><Relationship Id="rId7" Type="http://schemas.openxmlformats.org/officeDocument/2006/relationships/oleObject" Target="../embeddings/oleObject26.bin"/><Relationship Id="rId12" Type="http://schemas.openxmlformats.org/officeDocument/2006/relationships/image" Target="../media/image38.wmf"/><Relationship Id="rId17" Type="http://schemas.openxmlformats.org/officeDocument/2006/relationships/oleObject" Target="../embeddings/oleObject31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0.wmf"/><Relationship Id="rId1" Type="http://schemas.openxmlformats.org/officeDocument/2006/relationships/vmlDrawing" Target="../drawings/vmlDrawing8.v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5.bin"/><Relationship Id="rId15" Type="http://schemas.openxmlformats.org/officeDocument/2006/relationships/oleObject" Target="../embeddings/oleObject30.bin"/><Relationship Id="rId10" Type="http://schemas.openxmlformats.org/officeDocument/2006/relationships/image" Target="../media/image37.wmf"/><Relationship Id="rId4" Type="http://schemas.openxmlformats.org/officeDocument/2006/relationships/image" Target="../media/image34.wmf"/><Relationship Id="rId9" Type="http://schemas.openxmlformats.org/officeDocument/2006/relationships/oleObject" Target="../embeddings/oleObject27.bin"/><Relationship Id="rId14" Type="http://schemas.openxmlformats.org/officeDocument/2006/relationships/image" Target="../media/image39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37.bin"/><Relationship Id="rId3" Type="http://schemas.openxmlformats.org/officeDocument/2006/relationships/oleObject" Target="../embeddings/oleObject32.bin"/><Relationship Id="rId7" Type="http://schemas.openxmlformats.org/officeDocument/2006/relationships/oleObject" Target="../embeddings/oleObject34.bin"/><Relationship Id="rId12" Type="http://schemas.openxmlformats.org/officeDocument/2006/relationships/image" Target="../media/image46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36.bin"/><Relationship Id="rId5" Type="http://schemas.openxmlformats.org/officeDocument/2006/relationships/oleObject" Target="../embeddings/oleObject33.bin"/><Relationship Id="rId15" Type="http://schemas.openxmlformats.org/officeDocument/2006/relationships/image" Target="../media/image48.wmf"/><Relationship Id="rId10" Type="http://schemas.openxmlformats.org/officeDocument/2006/relationships/image" Target="../media/image45.wmf"/><Relationship Id="rId4" Type="http://schemas.openxmlformats.org/officeDocument/2006/relationships/image" Target="../media/image42.wmf"/><Relationship Id="rId9" Type="http://schemas.openxmlformats.org/officeDocument/2006/relationships/oleObject" Target="../embeddings/oleObject35.bin"/><Relationship Id="rId14" Type="http://schemas.openxmlformats.org/officeDocument/2006/relationships/image" Target="../media/image47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wmf"/><Relationship Id="rId13" Type="http://schemas.openxmlformats.org/officeDocument/2006/relationships/oleObject" Target="../embeddings/oleObject43.bin"/><Relationship Id="rId3" Type="http://schemas.openxmlformats.org/officeDocument/2006/relationships/oleObject" Target="../embeddings/oleObject38.bin"/><Relationship Id="rId7" Type="http://schemas.openxmlformats.org/officeDocument/2006/relationships/oleObject" Target="../embeddings/oleObject40.bin"/><Relationship Id="rId12" Type="http://schemas.openxmlformats.org/officeDocument/2006/relationships/image" Target="../media/image53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50.wmf"/><Relationship Id="rId11" Type="http://schemas.openxmlformats.org/officeDocument/2006/relationships/oleObject" Target="../embeddings/oleObject42.bin"/><Relationship Id="rId5" Type="http://schemas.openxmlformats.org/officeDocument/2006/relationships/oleObject" Target="../embeddings/oleObject39.bin"/><Relationship Id="rId15" Type="http://schemas.openxmlformats.org/officeDocument/2006/relationships/image" Target="../media/image55.png"/><Relationship Id="rId10" Type="http://schemas.openxmlformats.org/officeDocument/2006/relationships/image" Target="../media/image52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41.bin"/><Relationship Id="rId14" Type="http://schemas.openxmlformats.org/officeDocument/2006/relationships/image" Target="../media/image54.w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wmf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6.bin"/><Relationship Id="rId13" Type="http://schemas.openxmlformats.org/officeDocument/2006/relationships/image" Target="../media/image61.wmf"/><Relationship Id="rId18" Type="http://schemas.openxmlformats.org/officeDocument/2006/relationships/oleObject" Target="../embeddings/oleObject51.bin"/><Relationship Id="rId3" Type="http://schemas.openxmlformats.org/officeDocument/2006/relationships/oleObject" Target="../embeddings/oleObject44.bin"/><Relationship Id="rId7" Type="http://schemas.openxmlformats.org/officeDocument/2006/relationships/image" Target="../media/image58.wmf"/><Relationship Id="rId12" Type="http://schemas.openxmlformats.org/officeDocument/2006/relationships/oleObject" Target="../embeddings/oleObject48.bin"/><Relationship Id="rId17" Type="http://schemas.openxmlformats.org/officeDocument/2006/relationships/image" Target="../media/image63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0.bin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45.bin"/><Relationship Id="rId11" Type="http://schemas.openxmlformats.org/officeDocument/2006/relationships/image" Target="../media/image60.wmf"/><Relationship Id="rId5" Type="http://schemas.openxmlformats.org/officeDocument/2006/relationships/image" Target="../media/image3.gif"/><Relationship Id="rId15" Type="http://schemas.openxmlformats.org/officeDocument/2006/relationships/image" Target="../media/image62.wmf"/><Relationship Id="rId10" Type="http://schemas.openxmlformats.org/officeDocument/2006/relationships/oleObject" Target="../embeddings/oleObject47.bin"/><Relationship Id="rId19" Type="http://schemas.openxmlformats.org/officeDocument/2006/relationships/image" Target="../media/image64.wmf"/><Relationship Id="rId4" Type="http://schemas.openxmlformats.org/officeDocument/2006/relationships/image" Target="../media/image57.wmf"/><Relationship Id="rId9" Type="http://schemas.openxmlformats.org/officeDocument/2006/relationships/image" Target="../media/image59.wmf"/><Relationship Id="rId14" Type="http://schemas.openxmlformats.org/officeDocument/2006/relationships/oleObject" Target="../embeddings/oleObject49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7" Type="http://schemas.openxmlformats.org/officeDocument/2006/relationships/image" Target="../media/image5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66.wmf"/><Relationship Id="rId5" Type="http://schemas.openxmlformats.org/officeDocument/2006/relationships/oleObject" Target="../embeddings/oleObject53.bin"/><Relationship Id="rId4" Type="http://schemas.openxmlformats.org/officeDocument/2006/relationships/image" Target="../media/image65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7" Type="http://schemas.openxmlformats.org/officeDocument/2006/relationships/image" Target="../media/image5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55.bin"/><Relationship Id="rId4" Type="http://schemas.openxmlformats.org/officeDocument/2006/relationships/image" Target="../media/image67.w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wmf"/><Relationship Id="rId13" Type="http://schemas.openxmlformats.org/officeDocument/2006/relationships/oleObject" Target="../embeddings/oleObject61.bin"/><Relationship Id="rId3" Type="http://schemas.openxmlformats.org/officeDocument/2006/relationships/oleObject" Target="../embeddings/oleObject56.bin"/><Relationship Id="rId7" Type="http://schemas.openxmlformats.org/officeDocument/2006/relationships/oleObject" Target="../embeddings/oleObject58.bin"/><Relationship Id="rId12" Type="http://schemas.openxmlformats.org/officeDocument/2006/relationships/image" Target="../media/image73.wmf"/><Relationship Id="rId17" Type="http://schemas.openxmlformats.org/officeDocument/2006/relationships/image" Target="../media/image76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75.wmf"/><Relationship Id="rId1" Type="http://schemas.openxmlformats.org/officeDocument/2006/relationships/vmlDrawing" Target="../drawings/vmlDrawing14.vml"/><Relationship Id="rId6" Type="http://schemas.openxmlformats.org/officeDocument/2006/relationships/image" Target="../media/image70.wmf"/><Relationship Id="rId11" Type="http://schemas.openxmlformats.org/officeDocument/2006/relationships/oleObject" Target="../embeddings/oleObject60.bin"/><Relationship Id="rId5" Type="http://schemas.openxmlformats.org/officeDocument/2006/relationships/oleObject" Target="../embeddings/oleObject57.bin"/><Relationship Id="rId15" Type="http://schemas.openxmlformats.org/officeDocument/2006/relationships/oleObject" Target="../embeddings/oleObject62.bin"/><Relationship Id="rId10" Type="http://schemas.openxmlformats.org/officeDocument/2006/relationships/image" Target="../media/image72.wmf"/><Relationship Id="rId4" Type="http://schemas.openxmlformats.org/officeDocument/2006/relationships/image" Target="../media/image69.wmf"/><Relationship Id="rId9" Type="http://schemas.openxmlformats.org/officeDocument/2006/relationships/oleObject" Target="../embeddings/oleObject59.bin"/><Relationship Id="rId14" Type="http://schemas.openxmlformats.org/officeDocument/2006/relationships/image" Target="../media/image74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3.bin"/><Relationship Id="rId7" Type="http://schemas.openxmlformats.org/officeDocument/2006/relationships/image" Target="../media/image5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8.wmf"/><Relationship Id="rId5" Type="http://schemas.openxmlformats.org/officeDocument/2006/relationships/oleObject" Target="../embeddings/oleObject64.bin"/><Relationship Id="rId4" Type="http://schemas.openxmlformats.org/officeDocument/2006/relationships/image" Target="../media/image77.wmf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gi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.png"/><Relationship Id="rId5" Type="http://schemas.openxmlformats.org/officeDocument/2006/relationships/image" Target="../media/image7.wmf"/><Relationship Id="rId4" Type="http://schemas.openxmlformats.org/officeDocument/2006/relationships/oleObject" Target="../embeddings/oleObject1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wmf"/><Relationship Id="rId13" Type="http://schemas.openxmlformats.org/officeDocument/2006/relationships/oleObject" Target="../embeddings/oleObject7.bin"/><Relationship Id="rId18" Type="http://schemas.openxmlformats.org/officeDocument/2006/relationships/image" Target="../media/image15.wmf"/><Relationship Id="rId3" Type="http://schemas.openxmlformats.org/officeDocument/2006/relationships/oleObject" Target="../embeddings/oleObject2.bin"/><Relationship Id="rId7" Type="http://schemas.openxmlformats.org/officeDocument/2006/relationships/oleObject" Target="../embeddings/oleObject4.bin"/><Relationship Id="rId12" Type="http://schemas.openxmlformats.org/officeDocument/2006/relationships/image" Target="../media/image12.wmf"/><Relationship Id="rId17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4.wmf"/><Relationship Id="rId1" Type="http://schemas.openxmlformats.org/officeDocument/2006/relationships/vmlDrawing" Target="../drawings/vmlDrawing2.vml"/><Relationship Id="rId6" Type="http://schemas.openxmlformats.org/officeDocument/2006/relationships/image" Target="../media/image9.wmf"/><Relationship Id="rId11" Type="http://schemas.openxmlformats.org/officeDocument/2006/relationships/oleObject" Target="../embeddings/oleObject6.bin"/><Relationship Id="rId5" Type="http://schemas.openxmlformats.org/officeDocument/2006/relationships/oleObject" Target="../embeddings/oleObject3.bin"/><Relationship Id="rId15" Type="http://schemas.openxmlformats.org/officeDocument/2006/relationships/oleObject" Target="../embeddings/oleObject8.bin"/><Relationship Id="rId10" Type="http://schemas.openxmlformats.org/officeDocument/2006/relationships/image" Target="../media/image11.wmf"/><Relationship Id="rId19" Type="http://schemas.openxmlformats.org/officeDocument/2006/relationships/image" Target="../media/image16.png"/><Relationship Id="rId4" Type="http://schemas.openxmlformats.org/officeDocument/2006/relationships/image" Target="../media/image8.wmf"/><Relationship Id="rId9" Type="http://schemas.openxmlformats.org/officeDocument/2006/relationships/oleObject" Target="../embeddings/oleObject5.bin"/><Relationship Id="rId14" Type="http://schemas.openxmlformats.org/officeDocument/2006/relationships/image" Target="../media/image13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7" Type="http://schemas.openxmlformats.org/officeDocument/2006/relationships/image" Target="../media/image1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8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17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2553409" y="304080"/>
            <a:ext cx="3345873" cy="623248"/>
          </a:xfrm>
          <a:prstGeom prst="roundRect">
            <a:avLst>
              <a:gd name="adj" fmla="val 41541"/>
            </a:avLst>
          </a:prstGeom>
          <a:solidFill>
            <a:srgbClr val="FCEDE8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glow rad="139700">
              <a:schemeClr val="accent2">
                <a:satMod val="175000"/>
                <a:alpha val="40000"/>
              </a:schemeClr>
            </a:glow>
            <a:innerShdw blurRad="63500" dist="50800" dir="13500000">
              <a:prstClr val="black">
                <a:alpha val="50000"/>
              </a:prstClr>
            </a:innerShdw>
          </a:effectLst>
          <a:ex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533400" y="209550"/>
            <a:ext cx="7315200" cy="83099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>
              <a:defRPr/>
            </a:pPr>
            <a:r>
              <a:rPr lang="en-US" sz="4800" b="1" dirty="0">
                <a:ln/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anose="02020603050405020304" pitchFamily="18" charset="0"/>
              </a:rPr>
              <a:t>ĐẠI SỐ 8</a:t>
            </a:r>
          </a:p>
        </p:txBody>
      </p:sp>
      <p:pic>
        <p:nvPicPr>
          <p:cNvPr id="4" name="Picture 2" descr="Hoc nho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2700" y="2259807"/>
            <a:ext cx="4452938" cy="1960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28" descr="index_image44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0" name="Rectangle 5"/>
          <p:cNvSpPr>
            <a:spLocks noChangeArrowheads="1"/>
          </p:cNvSpPr>
          <p:nvPr/>
        </p:nvSpPr>
        <p:spPr bwMode="auto">
          <a:xfrm>
            <a:off x="381000" y="1394223"/>
            <a:ext cx="8077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32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§4.</a:t>
            </a:r>
            <a:r>
              <a:rPr lang="en-US" altLang="en-US" sz="3200" b="1" dirty="0" smtClean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32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 TRÌNH </a:t>
            </a:r>
            <a:r>
              <a:rPr lang="en-US" altLang="en-US" sz="32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endParaRPr lang="en-US" altLang="en-US" sz="32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081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5638" y="491729"/>
            <a:ext cx="1219200" cy="808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6725" y="615553"/>
            <a:ext cx="1219200" cy="808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944166"/>
            <a:ext cx="1219200" cy="808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4" name="Rectangle 4"/>
          <p:cNvSpPr>
            <a:spLocks noChangeArrowheads="1"/>
          </p:cNvSpPr>
          <p:nvPr/>
        </p:nvSpPr>
        <p:spPr bwMode="auto">
          <a:xfrm>
            <a:off x="890589" y="1045369"/>
            <a:ext cx="15166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en-US" sz="2800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Tiết</a:t>
            </a:r>
            <a:r>
              <a:rPr lang="en-US" altLang="en-US" sz="28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45. </a:t>
            </a:r>
            <a:endParaRPr lang="en-US" sz="28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575445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25" name="Text Box 13"/>
          <p:cNvSpPr txBox="1">
            <a:spLocks noChangeArrowheads="1"/>
          </p:cNvSpPr>
          <p:nvPr/>
        </p:nvSpPr>
        <p:spPr bwMode="auto">
          <a:xfrm>
            <a:off x="143797" y="520940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n-lt"/>
              </a:rPr>
              <a:t>2. ÁP </a:t>
            </a:r>
            <a:r>
              <a:rPr lang="en-US" sz="2400" b="1" u="sng" dirty="0">
                <a:solidFill>
                  <a:srgbClr val="FFFF00"/>
                </a:solidFill>
                <a:latin typeface="+mn-lt"/>
              </a:rPr>
              <a:t> </a:t>
            </a:r>
            <a:r>
              <a:rPr lang="en-US" sz="2400" b="1" u="sng" dirty="0" smtClean="0">
                <a:solidFill>
                  <a:srgbClr val="FFFF00"/>
                </a:solidFill>
                <a:latin typeface="+mn-lt"/>
              </a:rPr>
              <a:t>DỤNG</a:t>
            </a:r>
            <a:endParaRPr lang="en-US" sz="2400" b="1" u="sng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64526" name="Text Box 14"/>
          <p:cNvSpPr txBox="1">
            <a:spLocks noChangeArrowheads="1"/>
          </p:cNvSpPr>
          <p:nvPr/>
        </p:nvSpPr>
        <p:spPr bwMode="auto">
          <a:xfrm>
            <a:off x="171450" y="894865"/>
            <a:ext cx="81534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Ví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dụ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r>
              <a:rPr lang="en-US" sz="2400" b="1" u="sng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(x + 1)(x + 4) = (2 – x)(2 + x)</a:t>
            </a:r>
          </a:p>
        </p:txBody>
      </p:sp>
      <p:sp>
        <p:nvSpPr>
          <p:cNvPr id="64527" name="Text Box 15"/>
          <p:cNvSpPr txBox="1">
            <a:spLocks noChangeArrowheads="1"/>
          </p:cNvSpPr>
          <p:nvPr/>
        </p:nvSpPr>
        <p:spPr bwMode="auto">
          <a:xfrm>
            <a:off x="124747" y="1247830"/>
            <a:ext cx="10287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</a:p>
        </p:txBody>
      </p:sp>
      <p:graphicFrame>
        <p:nvGraphicFramePr>
          <p:cNvPr id="64528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42798047"/>
              </p:ext>
            </p:extLst>
          </p:nvPr>
        </p:nvGraphicFramePr>
        <p:xfrm>
          <a:off x="1004887" y="1341438"/>
          <a:ext cx="4100513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5" name="Equation" r:id="rId3" imgW="2095200" imgH="228600" progId="Equation.DSMT4">
                  <p:embed/>
                </p:oleObj>
              </mc:Choice>
              <mc:Fallback>
                <p:oleObj name="Equation" r:id="rId3" imgW="20952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4887" y="1341438"/>
                        <a:ext cx="4100513" cy="428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34" name="Text Box 22"/>
          <p:cNvSpPr txBox="1">
            <a:spLocks noChangeArrowheads="1"/>
          </p:cNvSpPr>
          <p:nvPr/>
        </p:nvSpPr>
        <p:spPr bwMode="auto">
          <a:xfrm>
            <a:off x="171450" y="4449826"/>
            <a:ext cx="60198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endParaRPr lang="en-US" sz="20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4535" name="Object 2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00599728"/>
              </p:ext>
            </p:extLst>
          </p:nvPr>
        </p:nvGraphicFramePr>
        <p:xfrm>
          <a:off x="4497388" y="4386442"/>
          <a:ext cx="1625600" cy="6179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6" name="Equation" r:id="rId5" imgW="863280" imgH="431640" progId="Equation.DSMT4">
                  <p:embed/>
                </p:oleObj>
              </mc:Choice>
              <mc:Fallback>
                <p:oleObj name="Equation" r:id="rId5" imgW="8632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7388" y="4386442"/>
                        <a:ext cx="1625600" cy="61793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36" name="Text Box 24"/>
          <p:cNvSpPr txBox="1">
            <a:spLocks noChangeArrowheads="1"/>
          </p:cNvSpPr>
          <p:nvPr/>
        </p:nvSpPr>
        <p:spPr bwMode="auto">
          <a:xfrm>
            <a:off x="6038850" y="1435893"/>
            <a:ext cx="2286000" cy="646331"/>
          </a:xfrm>
          <a:prstGeom prst="rect">
            <a:avLst/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Chuyển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tất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cả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hạng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1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64537" name="Line 25"/>
          <p:cNvSpPr>
            <a:spLocks noChangeShapeType="1"/>
          </p:cNvSpPr>
          <p:nvPr/>
        </p:nvSpPr>
        <p:spPr bwMode="auto">
          <a:xfrm flipH="1">
            <a:off x="5105400" y="1678186"/>
            <a:ext cx="876300" cy="11430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38" name="Text Box 26"/>
          <p:cNvSpPr txBox="1">
            <a:spLocks noChangeArrowheads="1"/>
          </p:cNvSpPr>
          <p:nvPr/>
        </p:nvSpPr>
        <p:spPr bwMode="auto">
          <a:xfrm>
            <a:off x="5387156" y="2231403"/>
            <a:ext cx="2057400" cy="369332"/>
          </a:xfrm>
          <a:prstGeom prst="rect">
            <a:avLst/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Rút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gọn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64539" name="Line 27"/>
          <p:cNvSpPr>
            <a:spLocks noChangeShapeType="1"/>
          </p:cNvSpPr>
          <p:nvPr/>
        </p:nvSpPr>
        <p:spPr bwMode="auto">
          <a:xfrm flipH="1">
            <a:off x="4591049" y="2455836"/>
            <a:ext cx="733425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40" name="AutoShape 28"/>
          <p:cNvSpPr>
            <a:spLocks/>
          </p:cNvSpPr>
          <p:nvPr/>
        </p:nvSpPr>
        <p:spPr bwMode="auto">
          <a:xfrm>
            <a:off x="4248150" y="2155626"/>
            <a:ext cx="249238" cy="676871"/>
          </a:xfrm>
          <a:prstGeom prst="rightBrace">
            <a:avLst>
              <a:gd name="adj1" fmla="val 22200"/>
              <a:gd name="adj2" fmla="val 50000"/>
            </a:avLst>
          </a:prstGeom>
          <a:noFill/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41" name="Text Box 29"/>
          <p:cNvSpPr txBox="1">
            <a:spLocks noChangeArrowheads="1"/>
          </p:cNvSpPr>
          <p:nvPr/>
        </p:nvSpPr>
        <p:spPr bwMode="auto">
          <a:xfrm>
            <a:off x="4291781" y="2733675"/>
            <a:ext cx="4248150" cy="923330"/>
          </a:xfrm>
          <a:prstGeom prst="rect">
            <a:avLst/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đa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thu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thành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sz="18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Đặt</a:t>
            </a: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chung</a:t>
            </a: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18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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Phương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trình</a:t>
            </a:r>
            <a:r>
              <a:rPr lang="en-US" sz="1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 </a:t>
            </a:r>
            <a:r>
              <a:rPr lang="en-US" sz="18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tích</a:t>
            </a:r>
            <a:endParaRPr lang="en-US" sz="18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42" name="Line 30"/>
          <p:cNvSpPr>
            <a:spLocks noChangeShapeType="1"/>
          </p:cNvSpPr>
          <p:nvPr/>
        </p:nvSpPr>
        <p:spPr bwMode="auto">
          <a:xfrm flipH="1">
            <a:off x="2876548" y="3181350"/>
            <a:ext cx="1371601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47" name="AutoShape 35"/>
          <p:cNvSpPr>
            <a:spLocks/>
          </p:cNvSpPr>
          <p:nvPr/>
        </p:nvSpPr>
        <p:spPr bwMode="auto">
          <a:xfrm>
            <a:off x="3962400" y="3486150"/>
            <a:ext cx="152400" cy="878741"/>
          </a:xfrm>
          <a:prstGeom prst="rightBrace">
            <a:avLst>
              <a:gd name="adj1" fmla="val 54167"/>
              <a:gd name="adj2" fmla="val 50000"/>
            </a:avLst>
          </a:prstGeom>
          <a:noFill/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49" name="Line 37"/>
          <p:cNvSpPr>
            <a:spLocks noChangeShapeType="1"/>
          </p:cNvSpPr>
          <p:nvPr/>
        </p:nvSpPr>
        <p:spPr bwMode="auto">
          <a:xfrm flipH="1">
            <a:off x="4171948" y="3986807"/>
            <a:ext cx="552452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50" name="Text Box 38"/>
          <p:cNvSpPr txBox="1">
            <a:spLocks noChangeArrowheads="1"/>
          </p:cNvSpPr>
          <p:nvPr/>
        </p:nvSpPr>
        <p:spPr bwMode="auto">
          <a:xfrm>
            <a:off x="4878389" y="3657005"/>
            <a:ext cx="3122611" cy="707886"/>
          </a:xfrm>
          <a:prstGeom prst="rect">
            <a:avLst/>
          </a:prstGeom>
          <a:noFill/>
          <a:ln w="1905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rồi</a:t>
            </a: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kết</a:t>
            </a:r>
            <a:r>
              <a:rPr lang="en-US" sz="20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luận</a:t>
            </a:r>
            <a:endParaRPr lang="en-US" sz="20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551" name="Line 39"/>
          <p:cNvSpPr>
            <a:spLocks noChangeShapeType="1"/>
          </p:cNvSpPr>
          <p:nvPr/>
        </p:nvSpPr>
        <p:spPr bwMode="auto">
          <a:xfrm flipH="1">
            <a:off x="5010150" y="4202311"/>
            <a:ext cx="628650" cy="301228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 Box 2"/>
          <p:cNvSpPr txBox="1">
            <a:spLocks noChangeArrowheads="1"/>
          </p:cNvSpPr>
          <p:nvPr/>
        </p:nvSpPr>
        <p:spPr>
          <a:xfrm>
            <a:off x="2163096" y="209550"/>
            <a:ext cx="5456903" cy="474688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37758902"/>
              </p:ext>
            </p:extLst>
          </p:nvPr>
        </p:nvGraphicFramePr>
        <p:xfrm>
          <a:off x="650874" y="1735336"/>
          <a:ext cx="4470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7" name="Equation" r:id="rId7" imgW="4470120" imgH="342720" progId="Equation.DSMT4">
                  <p:embed/>
                </p:oleObj>
              </mc:Choice>
              <mc:Fallback>
                <p:oleObj name="Equation" r:id="rId7" imgW="4470120" imgH="342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650874" y="1735336"/>
                        <a:ext cx="4470400" cy="342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11557033"/>
              </p:ext>
            </p:extLst>
          </p:nvPr>
        </p:nvGraphicFramePr>
        <p:xfrm>
          <a:off x="639097" y="2114550"/>
          <a:ext cx="36195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8" name="Equation" r:id="rId9" imgW="3619440" imgH="787320" progId="Equation.DSMT4">
                  <p:embed/>
                </p:oleObj>
              </mc:Choice>
              <mc:Fallback>
                <p:oleObj name="Equation" r:id="rId9" imgW="3619440" imgH="7873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639097" y="2114550"/>
                        <a:ext cx="36195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5761756"/>
              </p:ext>
            </p:extLst>
          </p:nvPr>
        </p:nvGraphicFramePr>
        <p:xfrm>
          <a:off x="611808" y="3028950"/>
          <a:ext cx="2070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89" name="Equation" r:id="rId11" imgW="2070000" imgH="342720" progId="Equation.DSMT4">
                  <p:embed/>
                </p:oleObj>
              </mc:Choice>
              <mc:Fallback>
                <p:oleObj name="Equation" r:id="rId11" imgW="2070000" imgH="342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611808" y="3028950"/>
                        <a:ext cx="2070100" cy="342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87629683"/>
              </p:ext>
            </p:extLst>
          </p:nvPr>
        </p:nvGraphicFramePr>
        <p:xfrm>
          <a:off x="546099" y="3333750"/>
          <a:ext cx="3263901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90" name="Equation" r:id="rId13" imgW="3263760" imgH="1193760" progId="Equation.DSMT4">
                  <p:embed/>
                </p:oleObj>
              </mc:Choice>
              <mc:Fallback>
                <p:oleObj name="Equation" r:id="rId13" imgW="3263760" imgH="11937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46099" y="3333750"/>
                        <a:ext cx="3263901" cy="1193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20498485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4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4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64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64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6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64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64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6" dur="500"/>
                                        <p:tgtEl>
                                          <p:spTgt spid="64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9" dur="500"/>
                                        <p:tgtEl>
                                          <p:spTgt spid="64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4" dur="80"/>
                                        <p:tgtEl>
                                          <p:spTgt spid="645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5" dur="80"/>
                                        <p:tgtEl>
                                          <p:spTgt spid="645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80"/>
                                        <p:tgtEl>
                                          <p:spTgt spid="645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64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4" dur="500"/>
                                        <p:tgtEl>
                                          <p:spTgt spid="64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7" dur="500"/>
                                        <p:tgtEl>
                                          <p:spTgt spid="6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6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5" dur="500"/>
                                        <p:tgtEl>
                                          <p:spTgt spid="64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645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45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64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6" dur="500"/>
                                        <p:tgtEl>
                                          <p:spTgt spid="64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645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64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5" dur="500"/>
                                        <p:tgtEl>
                                          <p:spTgt spid="64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645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645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64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64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64526" grpId="0"/>
      <p:bldP spid="64527" grpId="0"/>
      <p:bldP spid="64534" grpId="0"/>
      <p:bldP spid="64536" grpId="0" animBg="1"/>
      <p:bldP spid="64536" grpId="1" animBg="1"/>
      <p:bldP spid="64537" grpId="0" animBg="1"/>
      <p:bldP spid="64537" grpId="1" animBg="1"/>
      <p:bldP spid="64538" grpId="0" animBg="1"/>
      <p:bldP spid="64538" grpId="1" animBg="1"/>
      <p:bldP spid="64539" grpId="0" animBg="1"/>
      <p:bldP spid="64539" grpId="1" animBg="1"/>
      <p:bldP spid="64540" grpId="0" animBg="1"/>
      <p:bldP spid="64540" grpId="1" animBg="1"/>
      <p:bldP spid="64541" grpId="0" animBg="1"/>
      <p:bldP spid="64541" grpId="1" animBg="1"/>
      <p:bldP spid="64542" grpId="0" animBg="1"/>
      <p:bldP spid="64542" grpId="1" animBg="1"/>
      <p:bldP spid="64547" grpId="0" animBg="1"/>
      <p:bldP spid="64547" grpId="1" animBg="1"/>
      <p:bldP spid="64549" grpId="0" animBg="1"/>
      <p:bldP spid="64549" grpId="1" animBg="1"/>
      <p:bldP spid="64550" grpId="0" animBg="1"/>
      <p:bldP spid="64550" grpId="1" animBg="1"/>
      <p:bldP spid="64551" grpId="0" animBg="1"/>
      <p:bldP spid="64551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5"/>
          <p:cNvSpPr txBox="1">
            <a:spLocks noChangeArrowheads="1"/>
          </p:cNvSpPr>
          <p:nvPr/>
        </p:nvSpPr>
        <p:spPr bwMode="auto">
          <a:xfrm>
            <a:off x="323314" y="1320082"/>
            <a:ext cx="81784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3" name="Rectangle 27"/>
          <p:cNvSpPr>
            <a:spLocks noChangeArrowheads="1"/>
          </p:cNvSpPr>
          <p:nvPr/>
        </p:nvSpPr>
        <p:spPr bwMode="auto">
          <a:xfrm>
            <a:off x="146255" y="1681422"/>
            <a:ext cx="413124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+ 1)(x + 4) = (2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x)(2 + x)</a:t>
            </a:r>
          </a:p>
        </p:txBody>
      </p:sp>
      <p:sp>
        <p:nvSpPr>
          <p:cNvPr id="4" name="Rectangle 28"/>
          <p:cNvSpPr>
            <a:spLocks noChangeArrowheads="1"/>
          </p:cNvSpPr>
          <p:nvPr/>
        </p:nvSpPr>
        <p:spPr bwMode="auto">
          <a:xfrm>
            <a:off x="201819" y="2110089"/>
            <a:ext cx="496481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+ 1)(x + 4)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x)(2 + x) = 0</a:t>
            </a:r>
          </a:p>
        </p:txBody>
      </p:sp>
      <p:sp>
        <p:nvSpPr>
          <p:cNvPr id="5" name="Rectangle 29"/>
          <p:cNvSpPr>
            <a:spLocks noChangeArrowheads="1"/>
          </p:cNvSpPr>
          <p:nvPr/>
        </p:nvSpPr>
        <p:spPr bwMode="auto">
          <a:xfrm>
            <a:off x="203802" y="2567289"/>
            <a:ext cx="4782068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(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+ x + 4x + 4) – (2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= 0</a:t>
            </a:r>
          </a:p>
        </p:txBody>
      </p:sp>
      <p:sp>
        <p:nvSpPr>
          <p:cNvPr id="6" name="Rectangle 30"/>
          <p:cNvSpPr>
            <a:spLocks noChangeArrowheads="1"/>
          </p:cNvSpPr>
          <p:nvPr/>
        </p:nvSpPr>
        <p:spPr bwMode="auto">
          <a:xfrm>
            <a:off x="207771" y="3481689"/>
            <a:ext cx="222527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2x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+ 5x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</a:p>
        </p:txBody>
      </p:sp>
      <p:sp>
        <p:nvSpPr>
          <p:cNvPr id="7" name="Rectangle 31"/>
          <p:cNvSpPr>
            <a:spLocks noChangeArrowheads="1"/>
          </p:cNvSpPr>
          <p:nvPr/>
        </p:nvSpPr>
        <p:spPr bwMode="auto">
          <a:xfrm>
            <a:off x="222654" y="3938889"/>
            <a:ext cx="2316650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x(2x + 5)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</a:p>
        </p:txBody>
      </p:sp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5313230" y="3714750"/>
            <a:ext cx="3449611" cy="120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algn="ctr" defTabSz="914559"/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{0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; - 2,5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}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Rectangle 29"/>
          <p:cNvSpPr>
            <a:spLocks noChangeArrowheads="1"/>
          </p:cNvSpPr>
          <p:nvPr/>
        </p:nvSpPr>
        <p:spPr bwMode="auto">
          <a:xfrm>
            <a:off x="222655" y="3024489"/>
            <a:ext cx="418094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+ x + 4x + 4 – 4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+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= 0</a:t>
            </a:r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228599" y="954381"/>
            <a:ext cx="703768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(x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+ 1)(x + 4) = (2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x)(2 + x)</a:t>
            </a:r>
          </a:p>
        </p:txBody>
      </p:sp>
      <p:sp>
        <p:nvSpPr>
          <p:cNvPr id="16" name="Text Box 2"/>
          <p:cNvSpPr txBox="1">
            <a:spLocks noChangeArrowheads="1"/>
          </p:cNvSpPr>
          <p:nvPr/>
        </p:nvSpPr>
        <p:spPr>
          <a:xfrm>
            <a:off x="2188746" y="209550"/>
            <a:ext cx="5404128" cy="459301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auto">
          <a:xfrm>
            <a:off x="169446" y="590550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2. ÁP </a:t>
            </a:r>
            <a:r>
              <a:rPr 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DỤNG</a:t>
            </a:r>
            <a:endParaRPr lang="en-US" sz="2400" b="1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8" name="Straight Connector 2"/>
          <p:cNvCxnSpPr>
            <a:cxnSpLocks noChangeShapeType="1"/>
          </p:cNvCxnSpPr>
          <p:nvPr/>
        </p:nvCxnSpPr>
        <p:spPr bwMode="auto">
          <a:xfrm>
            <a:off x="5237161" y="1681421"/>
            <a:ext cx="0" cy="3109429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" name="Group 39"/>
          <p:cNvGrpSpPr>
            <a:grpSpLocks noChangeAspect="1"/>
          </p:cNvGrpSpPr>
          <p:nvPr/>
        </p:nvGrpSpPr>
        <p:grpSpPr bwMode="auto">
          <a:xfrm rot="5400000" flipH="1">
            <a:off x="8131015" y="3965927"/>
            <a:ext cx="795734" cy="1057672"/>
            <a:chOff x="1008" y="1127"/>
            <a:chExt cx="2064" cy="2059"/>
          </a:xfrm>
        </p:grpSpPr>
        <p:sp>
          <p:nvSpPr>
            <p:cNvPr id="21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43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4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1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83486276"/>
              </p:ext>
            </p:extLst>
          </p:nvPr>
        </p:nvGraphicFramePr>
        <p:xfrm>
          <a:off x="5486400" y="1504950"/>
          <a:ext cx="18796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51" name="Equation" r:id="rId3" imgW="1879560" imgH="888840" progId="Equation.DSMT4">
                  <p:embed/>
                </p:oleObj>
              </mc:Choice>
              <mc:Fallback>
                <p:oleObj name="Equation" r:id="rId3" imgW="187956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486400" y="1504950"/>
                        <a:ext cx="18796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6" name="Object 34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621874"/>
              </p:ext>
            </p:extLst>
          </p:nvPr>
        </p:nvGraphicFramePr>
        <p:xfrm>
          <a:off x="5486400" y="2495550"/>
          <a:ext cx="1473200" cy="1219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52" name="Equation" r:id="rId5" imgW="1473120" imgH="1218960" progId="Equation.DSMT4">
                  <p:embed/>
                </p:oleObj>
              </mc:Choice>
              <mc:Fallback>
                <p:oleObj name="Equation" r:id="rId5" imgW="1473120" imgH="1218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486400" y="2495550"/>
                        <a:ext cx="1473200" cy="1219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15267802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12" grpId="0"/>
      <p:bldP spid="14" grpId="0"/>
      <p:bldP spid="15" grpId="0"/>
      <p:bldP spid="1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/>
          <p:cNvSpPr txBox="1">
            <a:spLocks noChangeArrowheads="1"/>
          </p:cNvSpPr>
          <p:nvPr/>
        </p:nvSpPr>
        <p:spPr>
          <a:xfrm>
            <a:off x="2209800" y="228599"/>
            <a:ext cx="5715000" cy="447207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52400" y="971550"/>
            <a:ext cx="8819480" cy="46166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*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đưa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 sz="2400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 Box 49"/>
          <p:cNvSpPr txBox="1">
            <a:spLocks noChangeArrowheads="1"/>
          </p:cNvSpPr>
          <p:nvPr/>
        </p:nvSpPr>
        <p:spPr bwMode="auto">
          <a:xfrm>
            <a:off x="685800" y="2025158"/>
            <a:ext cx="502666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B2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PT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rồi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kết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luận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5" name="Rectangle 4"/>
          <p:cNvSpPr/>
          <p:nvPr/>
        </p:nvSpPr>
        <p:spPr>
          <a:xfrm>
            <a:off x="685800" y="1581150"/>
            <a:ext cx="5791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B1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Đưa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PT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PT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US" sz="2400" dirty="0">
              <a:solidFill>
                <a:srgbClr val="FFFF00"/>
              </a:solidFill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83850" y="3334401"/>
            <a:ext cx="3048000" cy="1216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5229528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4"/>
          <p:cNvSpPr txBox="1">
            <a:spLocks noChangeArrowheads="1"/>
          </p:cNvSpPr>
          <p:nvPr/>
        </p:nvSpPr>
        <p:spPr bwMode="auto">
          <a:xfrm>
            <a:off x="3640208" y="930853"/>
            <a:ext cx="5399496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pl-P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1)(x</a:t>
            </a:r>
            <a:r>
              <a:rPr lang="vi-VN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3x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vi-VN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 =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Text Box 33"/>
          <p:cNvSpPr txBox="1">
            <a:spLocks noChangeArrowheads="1"/>
          </p:cNvSpPr>
          <p:nvPr/>
        </p:nvSpPr>
        <p:spPr bwMode="auto">
          <a:xfrm>
            <a:off x="552693" y="1386341"/>
            <a:ext cx="118676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i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i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GB" sz="2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 Box 34"/>
          <p:cNvSpPr txBox="1">
            <a:spLocks noChangeArrowheads="1"/>
          </p:cNvSpPr>
          <p:nvPr/>
        </p:nvSpPr>
        <p:spPr bwMode="auto">
          <a:xfrm>
            <a:off x="1447800" y="1424289"/>
            <a:ext cx="7239000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marL="381159" indent="-381159" defTabSz="914559">
              <a:spcBef>
                <a:spcPts val="298"/>
              </a:spcBef>
              <a:spcAft>
                <a:spcPts val="298"/>
              </a:spcAft>
            </a:pPr>
            <a:r>
              <a:rPr lang="pl-P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1)(x</a:t>
            </a:r>
            <a:r>
              <a:rPr lang="vi-VN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vi-VN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 =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>
          <a:xfrm>
            <a:off x="2362200" y="228600"/>
            <a:ext cx="5562600" cy="39457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 Box 13"/>
          <p:cNvSpPr txBox="1">
            <a:spLocks noChangeArrowheads="1"/>
          </p:cNvSpPr>
          <p:nvPr/>
        </p:nvSpPr>
        <p:spPr bwMode="auto">
          <a:xfrm>
            <a:off x="146255" y="623169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2. ÁP </a:t>
            </a:r>
            <a:r>
              <a:rPr lang="en-US" sz="2400" b="1" u="sng" dirty="0">
                <a:solidFill>
                  <a:srgbClr val="FFFF00"/>
                </a:solidFill>
                <a:latin typeface="+mj-lt"/>
              </a:rPr>
              <a:t> </a:t>
            </a: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DỤNG</a:t>
            </a:r>
            <a:endParaRPr lang="en-US" sz="2400" b="1" u="sng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7" name="Text Box 35"/>
          <p:cNvSpPr txBox="1">
            <a:spLocks noChangeArrowheads="1"/>
          </p:cNvSpPr>
          <p:nvPr/>
        </p:nvSpPr>
        <p:spPr bwMode="auto">
          <a:xfrm>
            <a:off x="835160" y="939666"/>
            <a:ext cx="335584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 sz="2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442565" y="1026965"/>
            <a:ext cx="304602" cy="171649"/>
          </a:xfrm>
          <a:prstGeom prst="rect">
            <a:avLst/>
          </a:prstGeom>
          <a:solidFill>
            <a:srgbClr val="333333"/>
          </a:solidFill>
          <a:ln w="9525">
            <a:noFill/>
            <a:miter lim="800000"/>
            <a:headEnd/>
            <a:tailEnd/>
          </a:ln>
        </p:spPr>
        <p:txBody>
          <a:bodyPr wrap="none" lIns="91435" tIns="45718" rIns="91435" bIns="45718" anchor="ctr"/>
          <a:lstStyle/>
          <a:p>
            <a:pPr algn="ctr" defTabSz="914559"/>
            <a:r>
              <a:rPr lang="en-US" sz="24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?3</a:t>
            </a:r>
          </a:p>
        </p:txBody>
      </p:sp>
      <p:sp>
        <p:nvSpPr>
          <p:cNvPr id="9" name="Rectangle 8"/>
          <p:cNvSpPr/>
          <p:nvPr/>
        </p:nvSpPr>
        <p:spPr>
          <a:xfrm>
            <a:off x="1534361" y="1805285"/>
            <a:ext cx="676107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1159" indent="-381159" defTabSz="914559">
              <a:spcBef>
                <a:spcPts val="298"/>
              </a:spcBef>
              <a:spcAft>
                <a:spcPts val="298"/>
              </a:spcAft>
            </a:pP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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[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 +1)]</a:t>
            </a: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=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026" y="2223080"/>
            <a:ext cx="55503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1159" indent="-381159" defTabSz="914559">
              <a:spcBef>
                <a:spcPts val="298"/>
              </a:spcBef>
              <a:spcAft>
                <a:spcPts val="298"/>
              </a:spcAft>
            </a:pP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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(x – 1)(x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+ 3x – 2 –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– x – 1) 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554026" y="2567285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marL="381159" indent="-381159" defTabSz="914559">
              <a:spcBef>
                <a:spcPts val="298"/>
              </a:spcBef>
              <a:spcAft>
                <a:spcPts val="298"/>
              </a:spcAft>
            </a:pPr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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x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–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1)(2x – 3)  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  <a:endParaRPr lang="vi-VN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990600" y="4026753"/>
            <a:ext cx="57912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1159" indent="-381159" defTabSz="914559">
              <a:spcBef>
                <a:spcPts val="298"/>
              </a:spcBef>
              <a:spcAft>
                <a:spcPts val="298"/>
              </a:spcAft>
            </a:pP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S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{ 1 ; 1,5 }</a:t>
            </a:r>
          </a:p>
        </p:txBody>
      </p:sp>
      <p:sp>
        <p:nvSpPr>
          <p:cNvPr id="16" name="Rectangle 44"/>
          <p:cNvSpPr>
            <a:spLocks noChangeArrowheads="1"/>
          </p:cNvSpPr>
          <p:nvPr/>
        </p:nvSpPr>
        <p:spPr bwMode="auto">
          <a:xfrm>
            <a:off x="-24783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1900" y="3942653"/>
            <a:ext cx="1562100" cy="9542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95168447"/>
              </p:ext>
            </p:extLst>
          </p:nvPr>
        </p:nvGraphicFramePr>
        <p:xfrm>
          <a:off x="1760608" y="3054350"/>
          <a:ext cx="18796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98" name="Equation" r:id="rId4" imgW="1879560" imgH="888840" progId="Equation.DSMT4">
                  <p:embed/>
                </p:oleObj>
              </mc:Choice>
              <mc:Fallback>
                <p:oleObj name="Equation" r:id="rId4" imgW="187956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60608" y="3054350"/>
                        <a:ext cx="18796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19310363"/>
              </p:ext>
            </p:extLst>
          </p:nvPr>
        </p:nvGraphicFramePr>
        <p:xfrm>
          <a:off x="3810000" y="3054350"/>
          <a:ext cx="14478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99" name="Equation" r:id="rId6" imgW="1447560" imgH="888840" progId="Equation.DSMT4">
                  <p:embed/>
                </p:oleObj>
              </mc:Choice>
              <mc:Fallback>
                <p:oleObj name="Equation" r:id="rId6" imgW="144756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810000" y="3054350"/>
                        <a:ext cx="14478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5152434"/>
              </p:ext>
            </p:extLst>
          </p:nvPr>
        </p:nvGraphicFramePr>
        <p:xfrm>
          <a:off x="5473700" y="2876550"/>
          <a:ext cx="1308100" cy="1219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000" name="Equation" r:id="rId8" imgW="1307880" imgH="1218960" progId="Equation.DSMT4">
                  <p:embed/>
                </p:oleObj>
              </mc:Choice>
              <mc:Fallback>
                <p:oleObj name="Equation" r:id="rId8" imgW="1307880" imgH="1218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5473700" y="2876550"/>
                        <a:ext cx="1308100" cy="1219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344876282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7" grpId="0"/>
      <p:bldP spid="8" grpId="0" animBg="1"/>
      <p:bldP spid="9" grpId="0"/>
      <p:bldP spid="10" grpId="0"/>
      <p:bldP spid="11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 txBox="1">
            <a:spLocks noChangeArrowheads="1"/>
          </p:cNvSpPr>
          <p:nvPr/>
        </p:nvSpPr>
        <p:spPr bwMode="auto">
          <a:xfrm>
            <a:off x="655036" y="1142999"/>
            <a:ext cx="7821708" cy="350829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*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Trường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nhiều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hơn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hai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, ta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cũng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tự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A(x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. B(x) . C(x) = 0 </a:t>
            </a: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  <a:buFont typeface="Symbol"/>
              <a:buChar char="Û"/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A(x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) = 0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hoặc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B(x) = 0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hoặc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C(x) 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	</a:t>
            </a: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 smtClean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  <a:sym typeface="Symbol" pitchFamily="18" charset="2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>
              <a:lnSpc>
                <a:spcPct val="90000"/>
              </a:lnSpc>
              <a:spcBef>
                <a:spcPct val="2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	</a:t>
            </a: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>
          <a:xfrm>
            <a:off x="2286000" y="228599"/>
            <a:ext cx="5638800" cy="447207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9" name="Group 39"/>
          <p:cNvGrpSpPr>
            <a:grpSpLocks noChangeAspect="1"/>
          </p:cNvGrpSpPr>
          <p:nvPr/>
        </p:nvGrpSpPr>
        <p:grpSpPr bwMode="auto">
          <a:xfrm rot="16200000" flipH="1">
            <a:off x="173416" y="33613"/>
            <a:ext cx="807579" cy="1182659"/>
            <a:chOff x="1008" y="1127"/>
            <a:chExt cx="2064" cy="2059"/>
          </a:xfrm>
        </p:grpSpPr>
        <p:sp>
          <p:nvSpPr>
            <p:cNvPr id="10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2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3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4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5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6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7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8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9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0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1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2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3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4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5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6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7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8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9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0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1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2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3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4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5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6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7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8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9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0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1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2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3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4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5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6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7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8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9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0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1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2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3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4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5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6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7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8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9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0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1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2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3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4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5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6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7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8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9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0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1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2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3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4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5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6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7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8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9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0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1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2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3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4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5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6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7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8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9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0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1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2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3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4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5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6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7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8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9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0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1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2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3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4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5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6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7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8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9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0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1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2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3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4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5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6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7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8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9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0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1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2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3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4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5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6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7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8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9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0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1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2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3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4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5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6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7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8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9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0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1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2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3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4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5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6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7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8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9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0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1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2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3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4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5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6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7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8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9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0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1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2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3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4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5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6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7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8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9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0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1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2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3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4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5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6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7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8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9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0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1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2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3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4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5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6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7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8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9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0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1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2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3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4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5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6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7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8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9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0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1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2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3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4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5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6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7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8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9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30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31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</p:grp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4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7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8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9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0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1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2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3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4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5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6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7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8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9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0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1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2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3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4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5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6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7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8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0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2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3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4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5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6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7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8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9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0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1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2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3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4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5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6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7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8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9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0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1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2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3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4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5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6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7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8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9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0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1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2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3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4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5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6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7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8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9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0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1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2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3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4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5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6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7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8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9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0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1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2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3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4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5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6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7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1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2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3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4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5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6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7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8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9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0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1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2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3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4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5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6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7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8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9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30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31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</p:grpSp>
      <p:grpSp>
        <p:nvGrpSpPr>
          <p:cNvPr id="332" name="Group 39"/>
          <p:cNvGrpSpPr>
            <a:grpSpLocks noChangeAspect="1"/>
          </p:cNvGrpSpPr>
          <p:nvPr/>
        </p:nvGrpSpPr>
        <p:grpSpPr bwMode="auto">
          <a:xfrm rot="5400000" flipH="1">
            <a:off x="8131015" y="3965927"/>
            <a:ext cx="795734" cy="1057672"/>
            <a:chOff x="1008" y="1127"/>
            <a:chExt cx="2064" cy="2059"/>
          </a:xfrm>
        </p:grpSpPr>
        <p:sp>
          <p:nvSpPr>
            <p:cNvPr id="333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4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55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5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8" name="Text Box 16"/>
          <p:cNvSpPr txBox="1">
            <a:spLocks noChangeArrowheads="1"/>
          </p:cNvSpPr>
          <p:nvPr/>
        </p:nvSpPr>
        <p:spPr bwMode="auto">
          <a:xfrm>
            <a:off x="1001389" y="2719685"/>
            <a:ext cx="10559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Hay:</a:t>
            </a:r>
            <a:r>
              <a:rPr lang="en-US" sz="2400" u="sng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400" u="sng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86639" y="707908"/>
            <a:ext cx="11416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i="1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Chú</a:t>
            </a:r>
            <a:r>
              <a:rPr lang="en-US" sz="2400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ý:</a:t>
            </a:r>
            <a:endParaRPr lang="en-US" sz="2400" dirty="0">
              <a:solidFill>
                <a:srgbClr val="FFFF00"/>
              </a:solidFill>
            </a:endParaRPr>
          </a:p>
        </p:txBody>
      </p:sp>
      <p:pic>
        <p:nvPicPr>
          <p:cNvPr id="655" name="Picture 28" descr="index_image44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6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pic>
        <p:nvPicPr>
          <p:cNvPr id="660" name="Picture 4" descr="2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2915362"/>
            <a:ext cx="2195513" cy="145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10624491"/>
              </p:ext>
            </p:extLst>
          </p:nvPr>
        </p:nvGraphicFramePr>
        <p:xfrm>
          <a:off x="1928191" y="2784886"/>
          <a:ext cx="3086100" cy="180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96" name="Equation" r:id="rId5" imgW="3085920" imgH="1803240" progId="Equation.DSMT4">
                  <p:embed/>
                </p:oleObj>
              </mc:Choice>
              <mc:Fallback>
                <p:oleObj name="Equation" r:id="rId5" imgW="3085920" imgH="18032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928191" y="2784886"/>
                        <a:ext cx="3086100" cy="1803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382229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 animBg="1"/>
      <p:bldP spid="65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18"/>
          <p:cNvSpPr txBox="1">
            <a:spLocks noChangeArrowheads="1"/>
          </p:cNvSpPr>
          <p:nvPr/>
        </p:nvSpPr>
        <p:spPr bwMode="auto">
          <a:xfrm>
            <a:off x="297295" y="969875"/>
            <a:ext cx="41223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Ví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dụ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</a:p>
          <a:p>
            <a:pPr eaLnBrk="1" hangingPunct="1"/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2x</a:t>
            </a:r>
            <a:r>
              <a:rPr lang="en-US" sz="2400" b="1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+ 2x – 1 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381000" y="4171950"/>
            <a:ext cx="639603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>
          <a:xfrm>
            <a:off x="1981200" y="209550"/>
            <a:ext cx="5614372" cy="413619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" name="Group 39"/>
          <p:cNvGrpSpPr>
            <a:grpSpLocks noChangeAspect="1"/>
          </p:cNvGrpSpPr>
          <p:nvPr/>
        </p:nvGrpSpPr>
        <p:grpSpPr bwMode="auto">
          <a:xfrm rot="5400000" flipH="1">
            <a:off x="8131015" y="3965927"/>
            <a:ext cx="795734" cy="1057672"/>
            <a:chOff x="1008" y="1127"/>
            <a:chExt cx="2064" cy="2059"/>
          </a:xfrm>
        </p:grpSpPr>
        <p:sp>
          <p:nvSpPr>
            <p:cNvPr id="15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7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" name="Text Box 13"/>
          <p:cNvSpPr txBox="1">
            <a:spLocks noChangeArrowheads="1"/>
          </p:cNvSpPr>
          <p:nvPr/>
        </p:nvSpPr>
        <p:spPr bwMode="auto">
          <a:xfrm>
            <a:off x="146255" y="623169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2. ÁP </a:t>
            </a:r>
            <a:r>
              <a:rPr lang="en-US" sz="2400" b="1" u="sng" dirty="0">
                <a:solidFill>
                  <a:srgbClr val="FFFF00"/>
                </a:solidFill>
                <a:latin typeface="+mj-lt"/>
              </a:rPr>
              <a:t> </a:t>
            </a: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DỤNG</a:t>
            </a:r>
            <a:endParaRPr lang="en-US" sz="2400" b="1" u="sng" dirty="0">
              <a:solidFill>
                <a:srgbClr val="FFFF00"/>
              </a:solidFill>
              <a:latin typeface="+mj-lt"/>
            </a:endParaRPr>
          </a:p>
        </p:txBody>
      </p:sp>
      <p:cxnSp>
        <p:nvCxnSpPr>
          <p:cNvPr id="338" name="Straight Connector 2"/>
          <p:cNvCxnSpPr>
            <a:cxnSpLocks noChangeShapeType="1"/>
          </p:cNvCxnSpPr>
          <p:nvPr/>
        </p:nvCxnSpPr>
        <p:spPr bwMode="auto">
          <a:xfrm>
            <a:off x="4541173" y="1098672"/>
            <a:ext cx="0" cy="2998224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9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340" name="Object 33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76773"/>
              </p:ext>
            </p:extLst>
          </p:nvPr>
        </p:nvGraphicFramePr>
        <p:xfrm>
          <a:off x="431800" y="1784350"/>
          <a:ext cx="34544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4" name="Equation" r:id="rId3" imgW="3454200" imgH="482400" progId="Equation.DSMT4">
                  <p:embed/>
                </p:oleObj>
              </mc:Choice>
              <mc:Fallback>
                <p:oleObj name="Equation" r:id="rId3" imgW="3454200" imgH="4824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31800" y="1784350"/>
                        <a:ext cx="3454400" cy="482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1" name="Object 34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0986320"/>
              </p:ext>
            </p:extLst>
          </p:nvPr>
        </p:nvGraphicFramePr>
        <p:xfrm>
          <a:off x="406400" y="2330450"/>
          <a:ext cx="34798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5" name="Equation" r:id="rId5" imgW="3479760" imgH="482400" progId="Equation.DSMT4">
                  <p:embed/>
                </p:oleObj>
              </mc:Choice>
              <mc:Fallback>
                <p:oleObj name="Equation" r:id="rId5" imgW="3479760" imgH="4824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06400" y="2330450"/>
                        <a:ext cx="3479800" cy="482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2" name="Object 34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06168998"/>
              </p:ext>
            </p:extLst>
          </p:nvPr>
        </p:nvGraphicFramePr>
        <p:xfrm>
          <a:off x="457200" y="2876550"/>
          <a:ext cx="29337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6" name="Equation" r:id="rId7" imgW="2933640" imgH="482400" progId="Equation.DSMT4">
                  <p:embed/>
                </p:oleObj>
              </mc:Choice>
              <mc:Fallback>
                <p:oleObj name="Equation" r:id="rId7" imgW="2933640" imgH="4824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457200" y="2876550"/>
                        <a:ext cx="2933700" cy="482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3" name="Object 34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0236490"/>
              </p:ext>
            </p:extLst>
          </p:nvPr>
        </p:nvGraphicFramePr>
        <p:xfrm>
          <a:off x="469900" y="3409950"/>
          <a:ext cx="37211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7" name="Equation" r:id="rId9" imgW="3720960" imgH="457200" progId="Equation.DSMT4">
                  <p:embed/>
                </p:oleObj>
              </mc:Choice>
              <mc:Fallback>
                <p:oleObj name="Equation" r:id="rId9" imgW="3720960" imgH="4572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469900" y="3409950"/>
                        <a:ext cx="3721100" cy="457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4" name="Object 3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23556006"/>
              </p:ext>
            </p:extLst>
          </p:nvPr>
        </p:nvGraphicFramePr>
        <p:xfrm>
          <a:off x="4788386" y="998450"/>
          <a:ext cx="1790700" cy="1371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8" name="Equation" r:id="rId11" imgW="1790640" imgH="1371600" progId="Equation.DSMT4">
                  <p:embed/>
                </p:oleObj>
              </mc:Choice>
              <mc:Fallback>
                <p:oleObj name="Equation" r:id="rId11" imgW="1790640" imgH="13716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88386" y="998450"/>
                        <a:ext cx="1790700" cy="1371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5" name="Object 34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62114667"/>
              </p:ext>
            </p:extLst>
          </p:nvPr>
        </p:nvGraphicFramePr>
        <p:xfrm>
          <a:off x="4816961" y="2419350"/>
          <a:ext cx="1371600" cy="1371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29" name="Equation" r:id="rId13" imgW="1371600" imgH="1371600" progId="Equation.DSMT4">
                  <p:embed/>
                </p:oleObj>
              </mc:Choice>
              <mc:Fallback>
                <p:oleObj name="Equation" r:id="rId13" imgW="1371600" imgH="13716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816961" y="2419350"/>
                        <a:ext cx="1371600" cy="1371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" name="Object 34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94149265"/>
              </p:ext>
            </p:extLst>
          </p:nvPr>
        </p:nvGraphicFramePr>
        <p:xfrm>
          <a:off x="6677246" y="2111501"/>
          <a:ext cx="1371600" cy="200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30" name="Equation" r:id="rId15" imgW="1371600" imgH="2006280" progId="Equation.DSMT4">
                  <p:embed/>
                </p:oleObj>
              </mc:Choice>
              <mc:Fallback>
                <p:oleObj name="Equation" r:id="rId15" imgW="1371600" imgH="20062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6677246" y="2111501"/>
                        <a:ext cx="1371600" cy="200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0" name="Object 1535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86686686"/>
              </p:ext>
            </p:extLst>
          </p:nvPr>
        </p:nvGraphicFramePr>
        <p:xfrm>
          <a:off x="5486400" y="4048291"/>
          <a:ext cx="1866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431" name="Equation" r:id="rId17" imgW="1866600" imgH="838080" progId="Equation.DSMT4">
                  <p:embed/>
                </p:oleObj>
              </mc:Choice>
              <mc:Fallback>
                <p:oleObj name="Equation" r:id="rId17" imgW="1866600" imgH="838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5486400" y="4048291"/>
                        <a:ext cx="1866900" cy="838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07088177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53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5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2" grpId="0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13"/>
          <p:cNvSpPr>
            <a:spLocks noChangeArrowheads="1"/>
          </p:cNvSpPr>
          <p:nvPr/>
        </p:nvSpPr>
        <p:spPr bwMode="auto">
          <a:xfrm>
            <a:off x="4724400" y="3711261"/>
            <a:ext cx="4343400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s-ES_tradnl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s-ES_tradn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 = {0;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</a:t>
            </a:r>
            <a:r>
              <a:rPr lang="es-ES_tradn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1}</a:t>
            </a:r>
          </a:p>
        </p:txBody>
      </p:sp>
      <p:sp>
        <p:nvSpPr>
          <p:cNvPr id="13316" name="Rectangle 1"/>
          <p:cNvSpPr>
            <a:spLocks noChangeArrowheads="1"/>
          </p:cNvSpPr>
          <p:nvPr/>
        </p:nvSpPr>
        <p:spPr bwMode="auto">
          <a:xfrm>
            <a:off x="3352800" y="934030"/>
            <a:ext cx="4109014" cy="41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es-ES_tradnl" sz="26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+ (x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x) = 0   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697258" y="1276350"/>
            <a:ext cx="24483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1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836612" y="1733550"/>
            <a:ext cx="4040188" cy="41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s-ES_tradnl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+ (x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x) = 0   </a:t>
            </a:r>
          </a:p>
        </p:txBody>
      </p:sp>
      <p:sp>
        <p:nvSpPr>
          <p:cNvPr id="14" name="Text Box 2"/>
          <p:cNvSpPr txBox="1">
            <a:spLocks noChangeArrowheads="1"/>
          </p:cNvSpPr>
          <p:nvPr/>
        </p:nvSpPr>
        <p:spPr>
          <a:xfrm>
            <a:off x="2163096" y="22860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 Box 13"/>
          <p:cNvSpPr txBox="1">
            <a:spLocks noChangeArrowheads="1"/>
          </p:cNvSpPr>
          <p:nvPr/>
        </p:nvSpPr>
        <p:spPr bwMode="auto">
          <a:xfrm>
            <a:off x="143797" y="520940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2. </a:t>
            </a:r>
            <a:r>
              <a:rPr lang="en-US" sz="2400" b="1" u="sng" dirty="0">
                <a:solidFill>
                  <a:srgbClr val="FFFF00"/>
                </a:solidFill>
                <a:latin typeface="+mj-lt"/>
              </a:rPr>
              <a:t>ÁP DỤNG</a:t>
            </a:r>
          </a:p>
        </p:txBody>
      </p:sp>
      <p:grpSp>
        <p:nvGrpSpPr>
          <p:cNvPr id="23" name="Group 39"/>
          <p:cNvGrpSpPr>
            <a:grpSpLocks noChangeAspect="1"/>
          </p:cNvGrpSpPr>
          <p:nvPr/>
        </p:nvGrpSpPr>
        <p:grpSpPr bwMode="auto">
          <a:xfrm rot="5400000" flipH="1">
            <a:off x="8131015" y="3965927"/>
            <a:ext cx="795734" cy="1057672"/>
            <a:chOff x="1008" y="1127"/>
            <a:chExt cx="2064" cy="2059"/>
          </a:xfrm>
        </p:grpSpPr>
        <p:sp>
          <p:nvSpPr>
            <p:cNvPr id="24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46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6" name="Rectangle 36"/>
          <p:cNvSpPr>
            <a:spLocks noChangeArrowheads="1"/>
          </p:cNvSpPr>
          <p:nvPr/>
        </p:nvSpPr>
        <p:spPr bwMode="auto">
          <a:xfrm>
            <a:off x="250361" y="964106"/>
            <a:ext cx="304602" cy="171649"/>
          </a:xfrm>
          <a:prstGeom prst="rect">
            <a:avLst/>
          </a:prstGeom>
          <a:solidFill>
            <a:srgbClr val="333333"/>
          </a:solidFill>
          <a:ln w="9525">
            <a:noFill/>
            <a:miter lim="800000"/>
            <a:headEnd/>
            <a:tailEnd/>
          </a:ln>
        </p:spPr>
        <p:txBody>
          <a:bodyPr wrap="none" lIns="91435" tIns="45718" rIns="91435" bIns="45718" anchor="ctr"/>
          <a:lstStyle/>
          <a:p>
            <a:pPr algn="ctr" defTabSz="914559"/>
            <a:r>
              <a:rPr lang="en-U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?4</a:t>
            </a:r>
            <a:endParaRPr lang="en-US" sz="28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64128" y="867393"/>
            <a:ext cx="29979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endParaRPr lang="en-US" sz="2400" dirty="0"/>
          </a:p>
        </p:txBody>
      </p:sp>
      <p:sp>
        <p:nvSpPr>
          <p:cNvPr id="348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22" name="Objec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21017032"/>
              </p:ext>
            </p:extLst>
          </p:nvPr>
        </p:nvGraphicFramePr>
        <p:xfrm>
          <a:off x="624636" y="2130234"/>
          <a:ext cx="2616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57" name="Equation" r:id="rId3" imgW="2616120" imgH="342720" progId="Equation.DSMT4">
                  <p:embed/>
                </p:oleObj>
              </mc:Choice>
              <mc:Fallback>
                <p:oleObj name="Equation" r:id="rId3" imgW="2616120" imgH="3427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624636" y="2130234"/>
                        <a:ext cx="2616200" cy="342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2" name="Object 133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87002593"/>
              </p:ext>
            </p:extLst>
          </p:nvPr>
        </p:nvGraphicFramePr>
        <p:xfrm>
          <a:off x="571500" y="2571750"/>
          <a:ext cx="3086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58" name="Equation" r:id="rId5" imgW="3085920" imgH="419040" progId="Equation.DSMT4">
                  <p:embed/>
                </p:oleObj>
              </mc:Choice>
              <mc:Fallback>
                <p:oleObj name="Equation" r:id="rId5" imgW="308592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71500" y="2571750"/>
                        <a:ext cx="30861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3" name="Object 133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55260699"/>
              </p:ext>
            </p:extLst>
          </p:nvPr>
        </p:nvGraphicFramePr>
        <p:xfrm>
          <a:off x="533400" y="3028950"/>
          <a:ext cx="2743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59" name="Equation" r:id="rId7" imgW="2743200" imgH="419040" progId="Equation.DSMT4">
                  <p:embed/>
                </p:oleObj>
              </mc:Choice>
              <mc:Fallback>
                <p:oleObj name="Equation" r:id="rId7" imgW="274320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533400" y="3028950"/>
                        <a:ext cx="27432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4" name="Object 133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0407986"/>
              </p:ext>
            </p:extLst>
          </p:nvPr>
        </p:nvGraphicFramePr>
        <p:xfrm>
          <a:off x="685800" y="3489325"/>
          <a:ext cx="19558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60" name="Equation" r:id="rId9" imgW="1955520" imgH="888840" progId="Equation.DSMT4">
                  <p:embed/>
                </p:oleObj>
              </mc:Choice>
              <mc:Fallback>
                <p:oleObj name="Equation" r:id="rId9" imgW="195552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685800" y="3489325"/>
                        <a:ext cx="19558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53" name="Straight Connector 2"/>
          <p:cNvCxnSpPr>
            <a:cxnSpLocks noChangeShapeType="1"/>
          </p:cNvCxnSpPr>
          <p:nvPr/>
        </p:nvCxnSpPr>
        <p:spPr bwMode="auto">
          <a:xfrm>
            <a:off x="4615728" y="1733951"/>
            <a:ext cx="0" cy="2679851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13315" name="Object 133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56155897"/>
              </p:ext>
            </p:extLst>
          </p:nvPr>
        </p:nvGraphicFramePr>
        <p:xfrm>
          <a:off x="4783138" y="1708150"/>
          <a:ext cx="16510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61" name="Equation" r:id="rId11" imgW="1650960" imgH="888840" progId="Equation.DSMT4">
                  <p:embed/>
                </p:oleObj>
              </mc:Choice>
              <mc:Fallback>
                <p:oleObj name="Equation" r:id="rId11" imgW="165096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783138" y="1708150"/>
                        <a:ext cx="16510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7" name="Object 133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20994168"/>
              </p:ext>
            </p:extLst>
          </p:nvPr>
        </p:nvGraphicFramePr>
        <p:xfrm>
          <a:off x="4724400" y="2673350"/>
          <a:ext cx="14224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562" name="Equation" r:id="rId13" imgW="1422360" imgH="888840" progId="Equation.DSMT4">
                  <p:embed/>
                </p:oleObj>
              </mc:Choice>
              <mc:Fallback>
                <p:oleObj name="Equation" r:id="rId13" imgW="1422360" imgH="8888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724400" y="2673350"/>
                        <a:ext cx="1422400" cy="889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7" name="Picture 143" descr="BOYWRIT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11111" b="19514"/>
          <a:stretch>
            <a:fillRect/>
          </a:stretch>
        </p:blipFill>
        <p:spPr bwMode="auto">
          <a:xfrm>
            <a:off x="7391399" y="1990560"/>
            <a:ext cx="1555363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4301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9" grpId="0"/>
      <p:bldP spid="13316" grpId="0"/>
      <p:bldP spid="5" grpId="0"/>
      <p:bldP spid="9" grpId="0"/>
      <p:bldP spid="346" grpId="0" animBg="1"/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/>
          <p:cNvSpPr txBox="1">
            <a:spLocks noChangeArrowheads="1"/>
          </p:cNvSpPr>
          <p:nvPr/>
        </p:nvSpPr>
        <p:spPr>
          <a:xfrm>
            <a:off x="2233612" y="228600"/>
            <a:ext cx="5538788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143797" y="520940"/>
            <a:ext cx="20193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j-lt"/>
              </a:rPr>
              <a:t>2. </a:t>
            </a:r>
            <a:r>
              <a:rPr lang="en-US" sz="2400" b="1" u="sng" dirty="0">
                <a:solidFill>
                  <a:srgbClr val="FFFF00"/>
                </a:solidFill>
                <a:latin typeface="+mj-lt"/>
              </a:rPr>
              <a:t>ÁP DỤNG</a:t>
            </a:r>
          </a:p>
        </p:txBody>
      </p:sp>
      <p:sp>
        <p:nvSpPr>
          <p:cNvPr id="9" name="Rectangle 36"/>
          <p:cNvSpPr>
            <a:spLocks noChangeArrowheads="1"/>
          </p:cNvSpPr>
          <p:nvPr/>
        </p:nvSpPr>
        <p:spPr bwMode="auto">
          <a:xfrm>
            <a:off x="250361" y="1028501"/>
            <a:ext cx="304602" cy="171649"/>
          </a:xfrm>
          <a:prstGeom prst="rect">
            <a:avLst/>
          </a:prstGeom>
          <a:solidFill>
            <a:srgbClr val="333333"/>
          </a:solidFill>
          <a:ln w="9525">
            <a:noFill/>
            <a:miter lim="800000"/>
            <a:headEnd/>
            <a:tailEnd/>
          </a:ln>
        </p:spPr>
        <p:txBody>
          <a:bodyPr wrap="none" lIns="91435" tIns="45718" rIns="91435" bIns="45718" anchor="ctr"/>
          <a:lstStyle/>
          <a:p>
            <a:pPr algn="ctr" defTabSz="914559"/>
            <a:r>
              <a:rPr lang="en-U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?4</a:t>
            </a:r>
            <a:endParaRPr lang="en-US" sz="2800" b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4128" y="867393"/>
            <a:ext cx="29979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endParaRPr lang="en-US" sz="2400" dirty="0"/>
          </a:p>
        </p:txBody>
      </p:sp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3352800" y="916637"/>
            <a:ext cx="4028349" cy="41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es-ES_tradnl" sz="26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+ (x</a:t>
            </a:r>
            <a:r>
              <a:rPr lang="en-US" sz="26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x) = 0   </a:t>
            </a:r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671052" y="1248891"/>
            <a:ext cx="23007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</a:p>
        </p:txBody>
      </p:sp>
      <p:graphicFrame>
        <p:nvGraphicFramePr>
          <p:cNvPr id="1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83012973"/>
              </p:ext>
            </p:extLst>
          </p:nvPr>
        </p:nvGraphicFramePr>
        <p:xfrm>
          <a:off x="4965700" y="3409950"/>
          <a:ext cx="12827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89" name="Equation" r:id="rId3" imgW="1282680" imgH="851040" progId="Equation.DSMT4">
                  <p:embed/>
                </p:oleObj>
              </mc:Choice>
              <mc:Fallback>
                <p:oleObj name="Equation" r:id="rId3" imgW="1282680" imgH="851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965700" y="3409950"/>
                        <a:ext cx="12827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554963" y="1702129"/>
            <a:ext cx="4040188" cy="41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s-ES_tradnl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+ (x</a:t>
            </a:r>
            <a:r>
              <a:rPr lang="en-US" sz="26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6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x) = 0   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2468595"/>
              </p:ext>
            </p:extLst>
          </p:nvPr>
        </p:nvGraphicFramePr>
        <p:xfrm>
          <a:off x="391446" y="2152650"/>
          <a:ext cx="35433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0" name="Equation" r:id="rId5" imgW="3543120" imgH="419040" progId="Equation.DSMT4">
                  <p:embed/>
                </p:oleObj>
              </mc:Choice>
              <mc:Fallback>
                <p:oleObj name="Equation" r:id="rId5" imgW="354312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91446" y="2152650"/>
                        <a:ext cx="35433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84824437"/>
              </p:ext>
            </p:extLst>
          </p:nvPr>
        </p:nvGraphicFramePr>
        <p:xfrm>
          <a:off x="342900" y="2609850"/>
          <a:ext cx="3086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1" name="Equation" r:id="rId7" imgW="3085920" imgH="419040" progId="Equation.DSMT4">
                  <p:embed/>
                </p:oleObj>
              </mc:Choice>
              <mc:Fallback>
                <p:oleObj name="Equation" r:id="rId7" imgW="308592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342900" y="2609850"/>
                        <a:ext cx="30861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81612134"/>
              </p:ext>
            </p:extLst>
          </p:nvPr>
        </p:nvGraphicFramePr>
        <p:xfrm>
          <a:off x="351230" y="3143250"/>
          <a:ext cx="33274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2" name="Equation" r:id="rId9" imgW="3327120" imgH="419040" progId="Equation.DSMT4">
                  <p:embed/>
                </p:oleObj>
              </mc:Choice>
              <mc:Fallback>
                <p:oleObj name="Equation" r:id="rId9" imgW="332712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351230" y="3143250"/>
                        <a:ext cx="33274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ct 2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9669008"/>
              </p:ext>
            </p:extLst>
          </p:nvPr>
        </p:nvGraphicFramePr>
        <p:xfrm>
          <a:off x="4826000" y="1581150"/>
          <a:ext cx="21082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3" name="Equation" r:id="rId11" imgW="2108160" imgH="876240" progId="Equation.DSMT4">
                  <p:embed/>
                </p:oleObj>
              </mc:Choice>
              <mc:Fallback>
                <p:oleObj name="Equation" r:id="rId11" imgW="2108160" imgH="8762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826000" y="1581150"/>
                        <a:ext cx="2108200" cy="876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69528414"/>
              </p:ext>
            </p:extLst>
          </p:nvPr>
        </p:nvGraphicFramePr>
        <p:xfrm>
          <a:off x="4775200" y="2495550"/>
          <a:ext cx="17780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4" name="Equation" r:id="rId13" imgW="1777680" imgH="850680" progId="Equation.DSMT4">
                  <p:embed/>
                </p:oleObj>
              </mc:Choice>
              <mc:Fallback>
                <p:oleObj name="Equation" r:id="rId13" imgW="177768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775200" y="2495550"/>
                        <a:ext cx="17780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Rectangle 13"/>
          <p:cNvSpPr>
            <a:spLocks noChangeArrowheads="1"/>
          </p:cNvSpPr>
          <p:nvPr/>
        </p:nvSpPr>
        <p:spPr bwMode="auto">
          <a:xfrm>
            <a:off x="4724400" y="4248150"/>
            <a:ext cx="4343400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s-ES_tradnl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s-ES_tradn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s-ES_tradnl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s-ES_tradnl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s-ES_tradn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 = {0;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</a:t>
            </a:r>
            <a:r>
              <a:rPr lang="es-ES_tradn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1}</a:t>
            </a:r>
          </a:p>
        </p:txBody>
      </p:sp>
      <p:cxnSp>
        <p:nvCxnSpPr>
          <p:cNvPr id="27" name="Straight Connector 2"/>
          <p:cNvCxnSpPr>
            <a:cxnSpLocks noChangeShapeType="1"/>
          </p:cNvCxnSpPr>
          <p:nvPr/>
        </p:nvCxnSpPr>
        <p:spPr bwMode="auto">
          <a:xfrm>
            <a:off x="4495800" y="1568299"/>
            <a:ext cx="0" cy="3021483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7" name="Picture 16" descr="flowerbar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4476291"/>
            <a:ext cx="4524375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1142518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0" grpId="0"/>
      <p:bldP spid="2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2" name="Oval 12"/>
          <p:cNvSpPr>
            <a:spLocks noChangeArrowheads="1"/>
          </p:cNvSpPr>
          <p:nvPr/>
        </p:nvSpPr>
        <p:spPr bwMode="auto">
          <a:xfrm>
            <a:off x="433848" y="4133850"/>
            <a:ext cx="533400" cy="342900"/>
          </a:xfrm>
          <a:prstGeom prst="ellipse">
            <a:avLst/>
          </a:prstGeom>
          <a:noFill/>
          <a:ln w="28575" cap="sq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81931" name="Oval 11"/>
          <p:cNvSpPr>
            <a:spLocks noChangeArrowheads="1"/>
          </p:cNvSpPr>
          <p:nvPr/>
        </p:nvSpPr>
        <p:spPr bwMode="auto">
          <a:xfrm>
            <a:off x="4577890" y="2324100"/>
            <a:ext cx="533400" cy="400050"/>
          </a:xfrm>
          <a:prstGeom prst="ellipse">
            <a:avLst/>
          </a:prstGeom>
          <a:noFill/>
          <a:ln w="38100" cap="sq">
            <a:solidFill>
              <a:srgbClr val="00FF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>
              <a:solidFill>
                <a:srgbClr val="FF3300"/>
              </a:solidFill>
            </a:endParaRPr>
          </a:p>
        </p:txBody>
      </p:sp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228600" y="970174"/>
            <a:ext cx="88392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800" b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Khoanh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tròn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chữ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cái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đứng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trước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câu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trả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lời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đúng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câu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8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81927" name="Rectangle 7"/>
          <p:cNvSpPr>
            <a:spLocks noChangeArrowheads="1"/>
          </p:cNvSpPr>
          <p:nvPr/>
        </p:nvSpPr>
        <p:spPr bwMode="auto">
          <a:xfrm>
            <a:off x="265369" y="1962150"/>
            <a:ext cx="8610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+mj-lt"/>
                <a:cs typeface="Times New Roman" pitchFamily="18" charset="0"/>
              </a:rPr>
              <a:t>1</a:t>
            </a:r>
            <a:r>
              <a:rPr lang="en-US" sz="2800" dirty="0" smtClean="0">
                <a:solidFill>
                  <a:schemeClr val="bg1"/>
                </a:solidFill>
                <a:latin typeface="+mj-lt"/>
                <a:cs typeface="Times New Roman" pitchFamily="18" charset="0"/>
              </a:rPr>
              <a:t>.</a:t>
            </a:r>
            <a:r>
              <a:rPr lang="en-US" sz="28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+ 1).(3 - x) = 0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342900" indent="-342900" eaLnBrk="1" hangingPunct="1">
              <a:buFontTx/>
              <a:buAutoNum type="alphaUcPeriod"/>
            </a:pP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{1 ; -3 }      	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B.  S = {-1 ; 3 }      </a:t>
            </a:r>
          </a:p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C. S = {-1 ; -3 }    	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D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{1 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; 3 } </a:t>
            </a:r>
          </a:p>
        </p:txBody>
      </p:sp>
      <p:sp>
        <p:nvSpPr>
          <p:cNvPr id="81929" name="Rectangle 9"/>
          <p:cNvSpPr>
            <a:spLocks noChangeArrowheads="1"/>
          </p:cNvSpPr>
          <p:nvPr/>
        </p:nvSpPr>
        <p:spPr bwMode="auto">
          <a:xfrm>
            <a:off x="304800" y="3276600"/>
            <a:ext cx="8077200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82B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2. S = {1 ; -1}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ph­ương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A.  (x + 8).(x</a:t>
            </a:r>
            <a:r>
              <a:rPr lang="en-US" sz="28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+ 1) = 0              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B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(x</a:t>
            </a:r>
            <a:r>
              <a:rPr lang="en-US" sz="28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+ 7).(x - 1) = 0</a:t>
            </a:r>
          </a:p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C.  (1 - x).(x+1) = 0 	              D. (x + 1)</a:t>
            </a:r>
            <a:r>
              <a:rPr lang="en-US" sz="28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-3 = 0 </a:t>
            </a:r>
          </a:p>
        </p:txBody>
      </p:sp>
      <p:sp>
        <p:nvSpPr>
          <p:cNvPr id="16393" name="Text Box 14"/>
          <p:cNvSpPr txBox="1">
            <a:spLocks noChangeArrowheads="1"/>
          </p:cNvSpPr>
          <p:nvPr/>
        </p:nvSpPr>
        <p:spPr bwMode="auto">
          <a:xfrm>
            <a:off x="2771775" y="612903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sp>
        <p:nvSpPr>
          <p:cNvPr id="12" name="Rectangle 44"/>
          <p:cNvSpPr>
            <a:spLocks noChangeArrowheads="1"/>
          </p:cNvSpPr>
          <p:nvPr/>
        </p:nvSpPr>
        <p:spPr bwMode="auto">
          <a:xfrm>
            <a:off x="0" y="114347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>
          <a:xfrm>
            <a:off x="2163096" y="22860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65446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" dur="500"/>
                                        <p:tgtEl>
                                          <p:spTgt spid="8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819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819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81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81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819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819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81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81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32" grpId="0" animBg="1"/>
      <p:bldP spid="81931" grpId="0" animBg="1"/>
      <p:bldP spid="81925" grpId="0"/>
      <p:bldP spid="81927" grpId="0"/>
      <p:bldP spid="8192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>
          <a:xfrm>
            <a:off x="2163096" y="22860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2771775" y="612903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sp>
        <p:nvSpPr>
          <p:cNvPr id="6" name="Oval 13"/>
          <p:cNvSpPr>
            <a:spLocks noChangeArrowheads="1"/>
          </p:cNvSpPr>
          <p:nvPr/>
        </p:nvSpPr>
        <p:spPr bwMode="auto">
          <a:xfrm>
            <a:off x="5334000" y="2028825"/>
            <a:ext cx="533400" cy="390525"/>
          </a:xfrm>
          <a:prstGeom prst="ellipse">
            <a:avLst/>
          </a:prstGeom>
          <a:noFill/>
          <a:ln w="38100" cap="sq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304800" y="1200150"/>
            <a:ext cx="8610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3.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Phư­ơng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trình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nào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sau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đây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có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2 </a:t>
            </a:r>
            <a:r>
              <a:rPr lang="en-US" sz="28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nghiệm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:</a:t>
            </a:r>
          </a:p>
          <a:p>
            <a:pPr marL="342900" indent="-342900" eaLnBrk="1" hangingPunct="1">
              <a:buFontTx/>
              <a:buAutoNum type="alphaUcPeriod"/>
            </a:pP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(x - 2)(x</a:t>
            </a:r>
            <a:r>
              <a:rPr lang="en-US" sz="28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+ 4) = 0		    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. (x - 1)</a:t>
            </a:r>
            <a:r>
              <a:rPr lang="en-US" sz="28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= 0</a:t>
            </a:r>
          </a:p>
          <a:p>
            <a:pPr marL="342900" indent="-342900" eaLnBrk="1" hangingPunct="1"/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C. (x - 1)(x - 4)(x-7) = 0             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D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. (x + 2)(x –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2)</a:t>
            </a:r>
            <a:r>
              <a:rPr lang="en-US" sz="2800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 </a:t>
            </a:r>
            <a:r>
              <a:rPr lang="en-US" sz="28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</a:t>
            </a:r>
            <a:r>
              <a:rPr lang="en-US" sz="28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  <a:endParaRPr lang="en-US" sz="2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8" name="Picture 7" descr="flowerba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7" y="4514851"/>
            <a:ext cx="8963025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1" descr="BOOKS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562350"/>
            <a:ext cx="3733800" cy="83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2769891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00" name="Text Box 1298"/>
          <p:cNvSpPr txBox="1">
            <a:spLocks noChangeArrowheads="1"/>
          </p:cNvSpPr>
          <p:nvPr/>
        </p:nvSpPr>
        <p:spPr bwMode="auto">
          <a:xfrm>
            <a:off x="301323" y="796694"/>
            <a:ext cx="8577678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en-US" sz="2400" b="1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Nêu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pháp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đa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thành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học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?</a:t>
            </a:r>
            <a:r>
              <a:rPr lang="en-US" sz="2400" b="1" i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201" name="Text Box 1301"/>
          <p:cNvSpPr txBox="1">
            <a:spLocks noChangeArrowheads="1"/>
          </p:cNvSpPr>
          <p:nvPr/>
        </p:nvSpPr>
        <p:spPr bwMode="auto">
          <a:xfrm>
            <a:off x="325789" y="1766630"/>
            <a:ext cx="8540972" cy="2252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Trả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lời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pháp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-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Đặt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chung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-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Dùng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hằng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đẳng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thức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-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defTabSz="914559">
              <a:lnSpc>
                <a:spcPct val="60000"/>
              </a:lnSpc>
              <a:spcBef>
                <a:spcPct val="45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	-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Phối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nhiều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pháp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080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4050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051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172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3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4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5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6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7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8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9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0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1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2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3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4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5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6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7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8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9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0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1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2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3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4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5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6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7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8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9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0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1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2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3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4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5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6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7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8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9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5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6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7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8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9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0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1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2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3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4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5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6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7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8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9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0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1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2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3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4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5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6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7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8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9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0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1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2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3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4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5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6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7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8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9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0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1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2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3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4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5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6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7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8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9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0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1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2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3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4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5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6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7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8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9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0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1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2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3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4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5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6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7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8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19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0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1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2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3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4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5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6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7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8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9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0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1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2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3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4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5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6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7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8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9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0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1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2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3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4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5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6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7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8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9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0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1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2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3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4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5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6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7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8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0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1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2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3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4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5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6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7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8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9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0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1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052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3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4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5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6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7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8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59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0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1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2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3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4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5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6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7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8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69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0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1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2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3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4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5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6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7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8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79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0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1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2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3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4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5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6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7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8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89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0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1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2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3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4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5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6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7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8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99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0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1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2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3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4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5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6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7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8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09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0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1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2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3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4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5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6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7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8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9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0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1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2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3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4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5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6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7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8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29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0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1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2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3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4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5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6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7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8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39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0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1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2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3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4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5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6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7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8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49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0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1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2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3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4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5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6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7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8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59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0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1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2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3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4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5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6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7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8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69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70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71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00" name="Text Box 2"/>
          <p:cNvSpPr txBox="1">
            <a:spLocks noChangeArrowheads="1"/>
          </p:cNvSpPr>
          <p:nvPr/>
        </p:nvSpPr>
        <p:spPr>
          <a:xfrm>
            <a:off x="3200400" y="269839"/>
            <a:ext cx="2895600" cy="503614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KHỞI </a:t>
            </a:r>
            <a:r>
              <a:rPr lang="en-US" sz="3200" b="1" dirty="0" err="1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ĐỘNGc</a:t>
            </a:r>
            <a:endParaRPr lang="en-US" sz="32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304" name="Picture 28" descr="index_image445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5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39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39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00" grpId="0"/>
      <p:bldP spid="39201" grpId="0"/>
      <p:bldP spid="130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18"/>
          <p:cNvSpPr txBox="1">
            <a:spLocks noChangeArrowheads="1"/>
          </p:cNvSpPr>
          <p:nvPr/>
        </p:nvSpPr>
        <p:spPr bwMode="auto">
          <a:xfrm>
            <a:off x="129970" y="1283110"/>
            <a:ext cx="29146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7" name="Text Box 20"/>
          <p:cNvSpPr txBox="1">
            <a:spLocks noChangeArrowheads="1"/>
          </p:cNvSpPr>
          <p:nvPr/>
        </p:nvSpPr>
        <p:spPr bwMode="auto">
          <a:xfrm>
            <a:off x="104160" y="911052"/>
            <a:ext cx="39534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alt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21c - SGK- </a:t>
            </a:r>
            <a:r>
              <a:rPr lang="en-US" altLang="en-US" sz="2400" b="1" u="sng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17</a:t>
            </a:r>
            <a:endParaRPr lang="en-US" altLang="en-US" sz="2400" b="1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195416" y="1629359"/>
            <a:ext cx="43765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c)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(4x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2)(x</a:t>
            </a:r>
            <a:r>
              <a:rPr lang="en-US" altLang="en-US" sz="2400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 = 0</a:t>
            </a:r>
            <a:endParaRPr lang="en-US" alt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301572" y="3802821"/>
            <a:ext cx="4276318" cy="978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50000"/>
              </a:spcBef>
            </a:pP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{ - 0,5 }</a:t>
            </a: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4705225" y="960995"/>
            <a:ext cx="39815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22 - 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SGK- </a:t>
            </a:r>
            <a:r>
              <a:rPr lang="en-US" altLang="en-US" sz="24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alt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17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4"/>
          <p:cNvSpPr txBox="1">
            <a:spLocks noChangeArrowheads="1"/>
          </p:cNvSpPr>
          <p:nvPr/>
        </p:nvSpPr>
        <p:spPr bwMode="auto">
          <a:xfrm>
            <a:off x="4727348" y="3943350"/>
            <a:ext cx="71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dirty="0" err="1" smtClean="0">
                <a:solidFill>
                  <a:schemeClr val="bg1"/>
                </a:solidFill>
                <a:latin typeface="+mj-lt"/>
              </a:rPr>
              <a:t>Vậy</a:t>
            </a:r>
            <a:endParaRPr lang="en-US" sz="24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31" name="Object 3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8705537"/>
              </p:ext>
            </p:extLst>
          </p:nvPr>
        </p:nvGraphicFramePr>
        <p:xfrm>
          <a:off x="6054725" y="4067175"/>
          <a:ext cx="1778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09" name="Equation" r:id="rId3" imgW="177480" imgH="304560" progId="Equation.DSMT4">
                  <p:embed/>
                </p:oleObj>
              </mc:Choice>
              <mc:Fallback>
                <p:oleObj name="Equation" r:id="rId3" imgW="177480" imgH="3045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6054725" y="4067175"/>
                        <a:ext cx="177800" cy="228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 Box 18"/>
          <p:cNvSpPr txBox="1">
            <a:spLocks noChangeArrowheads="1"/>
          </p:cNvSpPr>
          <p:nvPr/>
        </p:nvSpPr>
        <p:spPr bwMode="auto">
          <a:xfrm>
            <a:off x="4615812" y="1275736"/>
            <a:ext cx="29146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cxnSp>
        <p:nvCxnSpPr>
          <p:cNvPr id="33" name="Straight Connector 2"/>
          <p:cNvCxnSpPr>
            <a:cxnSpLocks noChangeShapeType="1"/>
          </p:cNvCxnSpPr>
          <p:nvPr/>
        </p:nvCxnSpPr>
        <p:spPr bwMode="auto">
          <a:xfrm>
            <a:off x="4387128" y="1200551"/>
            <a:ext cx="0" cy="3397048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5" name="Picture 28" descr="index_image445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2"/>
          <p:cNvSpPr txBox="1">
            <a:spLocks noChangeArrowheads="1"/>
          </p:cNvSpPr>
          <p:nvPr/>
        </p:nvSpPr>
        <p:spPr>
          <a:xfrm>
            <a:off x="2163096" y="20955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2924175" y="590550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3060398"/>
              </p:ext>
            </p:extLst>
          </p:nvPr>
        </p:nvGraphicFramePr>
        <p:xfrm>
          <a:off x="294946" y="2091024"/>
          <a:ext cx="17145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0" name="Equation" r:id="rId6" imgW="1714320" imgH="876240" progId="Equation.DSMT4">
                  <p:embed/>
                </p:oleObj>
              </mc:Choice>
              <mc:Fallback>
                <p:oleObj name="Equation" r:id="rId6" imgW="1714320" imgH="8762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94946" y="2091024"/>
                        <a:ext cx="1714500" cy="876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46040246"/>
              </p:ext>
            </p:extLst>
          </p:nvPr>
        </p:nvGraphicFramePr>
        <p:xfrm>
          <a:off x="301572" y="3016250"/>
          <a:ext cx="21971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1" name="Equation" r:id="rId8" imgW="2197080" imgH="850680" progId="Equation.DSMT4">
                  <p:embed/>
                </p:oleObj>
              </mc:Choice>
              <mc:Fallback>
                <p:oleObj name="Equation" r:id="rId8" imgW="219708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01572" y="3016250"/>
                        <a:ext cx="21971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33872819"/>
              </p:ext>
            </p:extLst>
          </p:nvPr>
        </p:nvGraphicFramePr>
        <p:xfrm>
          <a:off x="4563717" y="1737401"/>
          <a:ext cx="35179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2" name="Equation" r:id="rId10" imgW="3517560" imgH="419040" progId="Equation.DSMT4">
                  <p:embed/>
                </p:oleObj>
              </mc:Choice>
              <mc:Fallback>
                <p:oleObj name="Equation" r:id="rId10" imgW="351756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563717" y="1737401"/>
                        <a:ext cx="35179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60484409"/>
              </p:ext>
            </p:extLst>
          </p:nvPr>
        </p:nvGraphicFramePr>
        <p:xfrm>
          <a:off x="4521200" y="2165350"/>
          <a:ext cx="2870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3" name="Equation" r:id="rId12" imgW="2869920" imgH="419040" progId="Equation.DSMT4">
                  <p:embed/>
                </p:oleObj>
              </mc:Choice>
              <mc:Fallback>
                <p:oleObj name="Equation" r:id="rId12" imgW="2869920" imgH="419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4521200" y="2165350"/>
                        <a:ext cx="2870200" cy="419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7691303"/>
              </p:ext>
            </p:extLst>
          </p:nvPr>
        </p:nvGraphicFramePr>
        <p:xfrm>
          <a:off x="4572000" y="2724150"/>
          <a:ext cx="17780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4" name="Equation" r:id="rId14" imgW="1777680" imgH="850680" progId="Equation.DSMT4">
                  <p:embed/>
                </p:oleObj>
              </mc:Choice>
              <mc:Fallback>
                <p:oleObj name="Equation" r:id="rId14" imgW="177768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4572000" y="2724150"/>
                        <a:ext cx="17780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05175165"/>
              </p:ext>
            </p:extLst>
          </p:nvPr>
        </p:nvGraphicFramePr>
        <p:xfrm>
          <a:off x="6677790" y="2571750"/>
          <a:ext cx="1397000" cy="1206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5" name="Equation" r:id="rId16" imgW="1396800" imgH="1206360" progId="Equation.DSMT4">
                  <p:embed/>
                </p:oleObj>
              </mc:Choice>
              <mc:Fallback>
                <p:oleObj name="Equation" r:id="rId16" imgW="1396800" imgH="12063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6677790" y="2571750"/>
                        <a:ext cx="1397000" cy="1206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11330935"/>
              </p:ext>
            </p:extLst>
          </p:nvPr>
        </p:nvGraphicFramePr>
        <p:xfrm>
          <a:off x="5562600" y="3790397"/>
          <a:ext cx="14986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216" name="Equation" r:id="rId18" imgW="1498320" imgH="850680" progId="Equation.DSMT4">
                  <p:embed/>
                </p:oleObj>
              </mc:Choice>
              <mc:Fallback>
                <p:oleObj name="Equation" r:id="rId18" imgW="149832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5562600" y="3790397"/>
                        <a:ext cx="14986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29477811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10" grpId="0"/>
      <p:bldP spid="28" grpId="0"/>
      <p:bldP spid="3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5"/>
          <p:cNvSpPr txBox="1">
            <a:spLocks noChangeArrowheads="1"/>
          </p:cNvSpPr>
          <p:nvPr/>
        </p:nvSpPr>
        <p:spPr bwMode="auto">
          <a:xfrm>
            <a:off x="403123" y="959151"/>
            <a:ext cx="40926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alt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22 - SGK- trang17</a:t>
            </a:r>
            <a:endParaRPr lang="en-US" altLang="en-US" sz="2400" b="1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 Box 26"/>
          <p:cNvSpPr txBox="1">
            <a:spLocks noChangeArrowheads="1"/>
          </p:cNvSpPr>
          <p:nvPr/>
        </p:nvSpPr>
        <p:spPr bwMode="auto">
          <a:xfrm>
            <a:off x="402508" y="1652885"/>
            <a:ext cx="67602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altLang="en-US" sz="2400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Gợi</a:t>
            </a:r>
            <a:r>
              <a:rPr lang="en-US" altLang="en-US" sz="24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ý: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thành</a:t>
            </a:r>
            <a:r>
              <a:rPr lang="en-US" altLang="en-US" sz="24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altLang="en-US" sz="24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alt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sp>
        <p:nvSpPr>
          <p:cNvPr id="16" name="Text Box 27"/>
          <p:cNvSpPr txBox="1">
            <a:spLocks noChangeArrowheads="1"/>
          </p:cNvSpPr>
          <p:nvPr/>
        </p:nvSpPr>
        <p:spPr bwMode="auto">
          <a:xfrm>
            <a:off x="456488" y="1320651"/>
            <a:ext cx="4496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(x</a:t>
            </a:r>
            <a:r>
              <a:rPr lang="en-US" altLang="en-US" sz="2400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4)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2).(3 – 2x) =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7" name="Text Box 27"/>
          <p:cNvSpPr txBox="1">
            <a:spLocks noChangeArrowheads="1"/>
          </p:cNvSpPr>
          <p:nvPr/>
        </p:nvSpPr>
        <p:spPr bwMode="auto">
          <a:xfrm>
            <a:off x="532688" y="2114550"/>
            <a:ext cx="4496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altLang="en-US" sz="2400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4)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2).(3 – 2x) =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8" name="Text Box 27"/>
          <p:cNvSpPr txBox="1">
            <a:spLocks noChangeArrowheads="1"/>
          </p:cNvSpPr>
          <p:nvPr/>
        </p:nvSpPr>
        <p:spPr bwMode="auto">
          <a:xfrm>
            <a:off x="241517" y="2571750"/>
            <a:ext cx="59021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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)(x + 2)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2).(3 – 2x) =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9" name="Text Box 27"/>
          <p:cNvSpPr txBox="1">
            <a:spLocks noChangeArrowheads="1"/>
          </p:cNvSpPr>
          <p:nvPr/>
        </p:nvSpPr>
        <p:spPr bwMode="auto">
          <a:xfrm>
            <a:off x="241517" y="3105150"/>
            <a:ext cx="478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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)(x + 2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 – 2x) =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20" name="Text Box 27"/>
          <p:cNvSpPr txBox="1">
            <a:spLocks noChangeArrowheads="1"/>
          </p:cNvSpPr>
          <p:nvPr/>
        </p:nvSpPr>
        <p:spPr bwMode="auto">
          <a:xfrm>
            <a:off x="304800" y="3562350"/>
            <a:ext cx="478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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2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)(-x + 5) =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23" name="Text Box 30"/>
          <p:cNvSpPr txBox="1">
            <a:spLocks noChangeArrowheads="1"/>
          </p:cNvSpPr>
          <p:nvPr/>
        </p:nvSpPr>
        <p:spPr bwMode="auto">
          <a:xfrm>
            <a:off x="5878690" y="3333750"/>
            <a:ext cx="3493910" cy="978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50000"/>
              </a:spcBef>
            </a:pP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b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alt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{2;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}</a:t>
            </a:r>
          </a:p>
        </p:txBody>
      </p:sp>
      <p:sp>
        <p:nvSpPr>
          <p:cNvPr id="26" name="Text Box 2"/>
          <p:cNvSpPr txBox="1">
            <a:spLocks noChangeArrowheads="1"/>
          </p:cNvSpPr>
          <p:nvPr/>
        </p:nvSpPr>
        <p:spPr>
          <a:xfrm>
            <a:off x="2163096" y="20955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Text Box 14"/>
          <p:cNvSpPr txBox="1">
            <a:spLocks noChangeArrowheads="1"/>
          </p:cNvSpPr>
          <p:nvPr/>
        </p:nvSpPr>
        <p:spPr bwMode="auto">
          <a:xfrm>
            <a:off x="2924175" y="590550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cxnSp>
        <p:nvCxnSpPr>
          <p:cNvPr id="28" name="Straight Connector 2"/>
          <p:cNvCxnSpPr>
            <a:cxnSpLocks noChangeShapeType="1"/>
          </p:cNvCxnSpPr>
          <p:nvPr/>
        </p:nvCxnSpPr>
        <p:spPr bwMode="auto">
          <a:xfrm>
            <a:off x="5791200" y="1189983"/>
            <a:ext cx="0" cy="3397048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28663288"/>
              </p:ext>
            </p:extLst>
          </p:nvPr>
        </p:nvGraphicFramePr>
        <p:xfrm>
          <a:off x="5943600" y="1531754"/>
          <a:ext cx="16383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015" name="Equation" r:id="rId3" imgW="1638000" imgH="850680" progId="Equation.DSMT4">
                  <p:embed/>
                </p:oleObj>
              </mc:Choice>
              <mc:Fallback>
                <p:oleObj name="Equation" r:id="rId3" imgW="163800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943600" y="1531754"/>
                        <a:ext cx="16383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2273649"/>
              </p:ext>
            </p:extLst>
          </p:nvPr>
        </p:nvGraphicFramePr>
        <p:xfrm>
          <a:off x="5943600" y="2485082"/>
          <a:ext cx="11430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016" name="Equation" r:id="rId5" imgW="1143000" imgH="850680" progId="Equation.DSMT4">
                  <p:embed/>
                </p:oleObj>
              </mc:Choice>
              <mc:Fallback>
                <p:oleObj name="Equation" r:id="rId5" imgW="114300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943600" y="2485082"/>
                        <a:ext cx="11430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4" descr="flower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64" y="4370481"/>
            <a:ext cx="4736284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77836588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6" grpId="0"/>
      <p:bldP spid="17" grpId="0"/>
      <p:bldP spid="18" grpId="0"/>
      <p:bldP spid="19" grpId="0"/>
      <p:bldP spid="20" grpId="0"/>
      <p:bldP spid="2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0"/>
          <p:cNvSpPr txBox="1">
            <a:spLocks noChangeArrowheads="1"/>
          </p:cNvSpPr>
          <p:nvPr/>
        </p:nvSpPr>
        <p:spPr bwMode="auto">
          <a:xfrm>
            <a:off x="4593121" y="2040582"/>
            <a:ext cx="4244620" cy="937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50000"/>
              </a:spcBef>
            </a:pP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{1; 3 }</a:t>
            </a:r>
          </a:p>
        </p:txBody>
      </p:sp>
      <p:sp>
        <p:nvSpPr>
          <p:cNvPr id="5" name="Rectangle 4"/>
          <p:cNvSpPr/>
          <p:nvPr/>
        </p:nvSpPr>
        <p:spPr>
          <a:xfrm>
            <a:off x="914400" y="1809750"/>
            <a:ext cx="4114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x(x – 1) – 3(x - 1)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=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alt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27918" y="2266950"/>
            <a:ext cx="364408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buFont typeface="Symbol" pitchFamily="18" charset="2"/>
              <a:buNone/>
            </a:pP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– 1)(x – 3) </a:t>
            </a:r>
            <a:r>
              <a:rPr lang="en-US" alt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  <a:endParaRPr lang="en-US" alt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 Box 27"/>
          <p:cNvSpPr txBox="1">
            <a:spLocks noChangeArrowheads="1"/>
          </p:cNvSpPr>
          <p:nvPr/>
        </p:nvSpPr>
        <p:spPr bwMode="auto">
          <a:xfrm>
            <a:off x="1080318" y="1352550"/>
            <a:ext cx="320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f) x</a:t>
            </a:r>
            <a:r>
              <a:rPr lang="en-US" alt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alt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– x – (3x – 3) = 0</a:t>
            </a: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>
          <a:xfrm>
            <a:off x="2163096" y="20955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 Box 14"/>
          <p:cNvSpPr txBox="1">
            <a:spLocks noChangeArrowheads="1"/>
          </p:cNvSpPr>
          <p:nvPr/>
        </p:nvSpPr>
        <p:spPr bwMode="auto">
          <a:xfrm>
            <a:off x="2924175" y="590550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sp>
        <p:nvSpPr>
          <p:cNvPr id="13" name="Text Box 25"/>
          <p:cNvSpPr txBox="1">
            <a:spLocks noChangeArrowheads="1"/>
          </p:cNvSpPr>
          <p:nvPr/>
        </p:nvSpPr>
        <p:spPr bwMode="auto">
          <a:xfrm>
            <a:off x="479323" y="959151"/>
            <a:ext cx="40926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altLang="en-US" sz="24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22 - SGK- </a:t>
            </a:r>
            <a:r>
              <a:rPr lang="en-US" altLang="en-US" sz="2400" b="1" u="sng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altLang="en-US" sz="24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17</a:t>
            </a:r>
            <a:endParaRPr lang="en-US" altLang="en-US" sz="2400" b="1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4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6949878"/>
              </p:ext>
            </p:extLst>
          </p:nvPr>
        </p:nvGraphicFramePr>
        <p:xfrm>
          <a:off x="1080318" y="2787650"/>
          <a:ext cx="15494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6" name="Equation" r:id="rId3" imgW="1549080" imgH="850680" progId="Equation.DSMT4">
                  <p:embed/>
                </p:oleObj>
              </mc:Choice>
              <mc:Fallback>
                <p:oleObj name="Equation" r:id="rId3" imgW="154908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080318" y="2787650"/>
                        <a:ext cx="15494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29795809"/>
              </p:ext>
            </p:extLst>
          </p:nvPr>
        </p:nvGraphicFramePr>
        <p:xfrm>
          <a:off x="1102441" y="3790950"/>
          <a:ext cx="11557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7" name="Equation" r:id="rId5" imgW="1155600" imgH="850680" progId="Equation.DSMT4">
                  <p:embed/>
                </p:oleObj>
              </mc:Choice>
              <mc:Fallback>
                <p:oleObj name="Equation" r:id="rId5" imgW="1155600" imgH="8506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102441" y="3790950"/>
                        <a:ext cx="1155700" cy="850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6" name="Straight Connector 2"/>
          <p:cNvCxnSpPr>
            <a:cxnSpLocks noChangeShapeType="1"/>
          </p:cNvCxnSpPr>
          <p:nvPr/>
        </p:nvCxnSpPr>
        <p:spPr bwMode="auto">
          <a:xfrm>
            <a:off x="4387128" y="1200551"/>
            <a:ext cx="0" cy="3397048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7" name="Picture 16" descr="flower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0718" y="4514851"/>
            <a:ext cx="4736284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298743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ular Callout 1"/>
          <p:cNvSpPr/>
          <p:nvPr/>
        </p:nvSpPr>
        <p:spPr>
          <a:xfrm rot="5400000">
            <a:off x="6303638" y="1049856"/>
            <a:ext cx="1542856" cy="2415332"/>
          </a:xfrm>
          <a:prstGeom prst="wedgeRoundRectCallout">
            <a:avLst>
              <a:gd name="adj1" fmla="val 13626"/>
              <a:gd name="adj2" fmla="val 155841"/>
              <a:gd name="adj3" fmla="val 16667"/>
            </a:avLst>
          </a:prstGeom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Cloud Callout 347"/>
          <p:cNvSpPr/>
          <p:nvPr/>
        </p:nvSpPr>
        <p:spPr>
          <a:xfrm>
            <a:off x="4953000" y="3286035"/>
            <a:ext cx="3109904" cy="1371600"/>
          </a:xfrm>
          <a:prstGeom prst="cloudCallout">
            <a:avLst>
              <a:gd name="adj1" fmla="val -89547"/>
              <a:gd name="adj2" fmla="val -41848"/>
            </a:avLst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0" name="TextBox 329"/>
          <p:cNvSpPr txBox="1">
            <a:spLocks noChangeArrowheads="1"/>
          </p:cNvSpPr>
          <p:nvPr/>
        </p:nvSpPr>
        <p:spPr bwMode="auto">
          <a:xfrm>
            <a:off x="117379" y="978753"/>
            <a:ext cx="855664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 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Bạn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Thanh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như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    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9" name="TextBox 2"/>
          <p:cNvSpPr txBox="1">
            <a:spLocks noChangeArrowheads="1"/>
          </p:cNvSpPr>
          <p:nvPr/>
        </p:nvSpPr>
        <p:spPr bwMode="auto">
          <a:xfrm>
            <a:off x="457200" y="4324350"/>
            <a:ext cx="4114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dirty="0" err="1" smtClean="0">
                <a:solidFill>
                  <a:schemeClr val="bg1"/>
                </a:solidFill>
                <a:latin typeface="+mj-lt"/>
              </a:rPr>
              <a:t>Vậy</a:t>
            </a:r>
            <a:r>
              <a:rPr lang="en-US" sz="2400" dirty="0" smtClean="0">
                <a:solidFill>
                  <a:schemeClr val="bg1"/>
                </a:solidFill>
                <a:latin typeface="+mj-lt"/>
              </a:rPr>
              <a:t> </a:t>
            </a:r>
            <a:r>
              <a:rPr lang="en-US" sz="2400" dirty="0">
                <a:solidFill>
                  <a:schemeClr val="bg1"/>
                </a:solidFill>
              </a:rPr>
              <a:t>S = </a:t>
            </a:r>
            <a:r>
              <a:rPr lang="en-US" sz="2400" dirty="0" smtClean="0">
                <a:solidFill>
                  <a:schemeClr val="bg1"/>
                </a:solidFill>
              </a:rPr>
              <a:t>{ 2; </a:t>
            </a:r>
            <a:r>
              <a:rPr lang="en-US" sz="2400" dirty="0">
                <a:solidFill>
                  <a:schemeClr val="bg1"/>
                </a:solidFill>
              </a:rPr>
              <a:t>3</a:t>
            </a:r>
            <a:r>
              <a:rPr lang="en-US" sz="2400" dirty="0" smtClean="0">
                <a:solidFill>
                  <a:schemeClr val="bg1"/>
                </a:solidFill>
              </a:rPr>
              <a:t> </a:t>
            </a:r>
            <a:r>
              <a:rPr lang="en-US" sz="2400" dirty="0">
                <a:solidFill>
                  <a:schemeClr val="bg1"/>
                </a:solidFill>
              </a:rPr>
              <a:t>}</a:t>
            </a:r>
          </a:p>
        </p:txBody>
      </p:sp>
      <p:sp>
        <p:nvSpPr>
          <p:cNvPr id="3" name="Rectangle 2"/>
          <p:cNvSpPr/>
          <p:nvPr/>
        </p:nvSpPr>
        <p:spPr>
          <a:xfrm>
            <a:off x="5105400" y="3592275"/>
            <a:ext cx="289667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nhận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xét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gì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b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này</a:t>
            </a:r>
            <a:r>
              <a:rPr lang="en-US" sz="2400" i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?</a:t>
            </a:r>
            <a:endParaRPr lang="en-US" sz="2400" i="1" dirty="0">
              <a:solidFill>
                <a:srgbClr val="FF0000"/>
              </a:solidFill>
            </a:endParaRPr>
          </a:p>
        </p:txBody>
      </p:sp>
      <p:sp>
        <p:nvSpPr>
          <p:cNvPr id="354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sp>
        <p:nvSpPr>
          <p:cNvPr id="358" name="Text Box 2"/>
          <p:cNvSpPr txBox="1">
            <a:spLocks noChangeArrowheads="1"/>
          </p:cNvSpPr>
          <p:nvPr/>
        </p:nvSpPr>
        <p:spPr>
          <a:xfrm>
            <a:off x="2163096" y="20955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9" name="Text Box 14"/>
          <p:cNvSpPr txBox="1">
            <a:spLocks noChangeArrowheads="1"/>
          </p:cNvSpPr>
          <p:nvPr/>
        </p:nvSpPr>
        <p:spPr bwMode="auto">
          <a:xfrm>
            <a:off x="2924175" y="590550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graphicFrame>
        <p:nvGraphicFramePr>
          <p:cNvPr id="331" name="Object 33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47572344"/>
              </p:ext>
            </p:extLst>
          </p:nvPr>
        </p:nvGraphicFramePr>
        <p:xfrm>
          <a:off x="927100" y="1809750"/>
          <a:ext cx="41021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3" name="Equation" r:id="rId3" imgW="4101840" imgH="406080" progId="Equation.DSMT4">
                  <p:embed/>
                </p:oleObj>
              </mc:Choice>
              <mc:Fallback>
                <p:oleObj name="Equation" r:id="rId3" imgW="4101840" imgH="406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927100" y="1809750"/>
                        <a:ext cx="4102100" cy="406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2" name="Object 3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04516768"/>
              </p:ext>
            </p:extLst>
          </p:nvPr>
        </p:nvGraphicFramePr>
        <p:xfrm>
          <a:off x="3429000" y="1023181"/>
          <a:ext cx="41021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4" name="Equation" r:id="rId5" imgW="4101840" imgH="406080" progId="Equation.DSMT4">
                  <p:embed/>
                </p:oleObj>
              </mc:Choice>
              <mc:Fallback>
                <p:oleObj name="Equation" r:id="rId5" imgW="4101840" imgH="406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429000" y="1023181"/>
                        <a:ext cx="4102100" cy="406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7" name="Object 33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9101845"/>
              </p:ext>
            </p:extLst>
          </p:nvPr>
        </p:nvGraphicFramePr>
        <p:xfrm>
          <a:off x="533400" y="2203775"/>
          <a:ext cx="20066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5" name="Equation" r:id="rId7" imgW="2006280" imgH="406080" progId="Equation.DSMT4">
                  <p:embed/>
                </p:oleObj>
              </mc:Choice>
              <mc:Fallback>
                <p:oleObj name="Equation" r:id="rId7" imgW="2006280" imgH="406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533400" y="2203775"/>
                        <a:ext cx="2006600" cy="406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8" name="Object 3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4309753"/>
              </p:ext>
            </p:extLst>
          </p:nvPr>
        </p:nvGraphicFramePr>
        <p:xfrm>
          <a:off x="533400" y="2622550"/>
          <a:ext cx="24892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6" name="Equation" r:id="rId9" imgW="2489040" imgH="406080" progId="Equation.DSMT4">
                  <p:embed/>
                </p:oleObj>
              </mc:Choice>
              <mc:Fallback>
                <p:oleObj name="Equation" r:id="rId9" imgW="2489040" imgH="406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533400" y="2622550"/>
                        <a:ext cx="2489200" cy="406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4" name="Object 3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7225067"/>
              </p:ext>
            </p:extLst>
          </p:nvPr>
        </p:nvGraphicFramePr>
        <p:xfrm>
          <a:off x="533400" y="3028950"/>
          <a:ext cx="29972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7" name="Equation" r:id="rId11" imgW="2997000" imgH="380880" progId="Equation.DSMT4">
                  <p:embed/>
                </p:oleObj>
              </mc:Choice>
              <mc:Fallback>
                <p:oleObj name="Equation" r:id="rId11" imgW="2997000" imgH="3808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533400" y="3028950"/>
                        <a:ext cx="2997200" cy="381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5" name="Object 34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5051850"/>
              </p:ext>
            </p:extLst>
          </p:nvPr>
        </p:nvGraphicFramePr>
        <p:xfrm>
          <a:off x="533400" y="3486150"/>
          <a:ext cx="13589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8" name="Equation" r:id="rId13" imgW="1358640" imgH="787320" progId="Equation.DSMT4">
                  <p:embed/>
                </p:oleObj>
              </mc:Choice>
              <mc:Fallback>
                <p:oleObj name="Equation" r:id="rId13" imgW="1358640" imgH="7873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533400" y="3486150"/>
                        <a:ext cx="13589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6" name="Object 34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20214452"/>
              </p:ext>
            </p:extLst>
          </p:nvPr>
        </p:nvGraphicFramePr>
        <p:xfrm>
          <a:off x="2163096" y="3486150"/>
          <a:ext cx="10033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279" name="Equation" r:id="rId15" imgW="1002960" imgH="787320" progId="Equation.DSMT4">
                  <p:embed/>
                </p:oleObj>
              </mc:Choice>
              <mc:Fallback>
                <p:oleObj name="Equation" r:id="rId15" imgW="1002960" imgH="78732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2163096" y="3486150"/>
                        <a:ext cx="10033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/>
          <p:cNvSpPr/>
          <p:nvPr/>
        </p:nvSpPr>
        <p:spPr>
          <a:xfrm>
            <a:off x="5791200" y="1613668"/>
            <a:ext cx="25908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559"/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Bạn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Thanh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sai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vì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chia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cả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2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vế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x – 86.</a:t>
            </a:r>
          </a:p>
        </p:txBody>
      </p:sp>
      <p:pic>
        <p:nvPicPr>
          <p:cNvPr id="342" name="Picture 2" descr="34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251329"/>
            <a:ext cx="1217613" cy="151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8852014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5" dur="2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48" grpId="0" animBg="1"/>
      <p:bldP spid="339" grpId="0"/>
      <p:bldP spid="3" grpId="0"/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>
          <a:xfrm>
            <a:off x="2163096" y="209550"/>
            <a:ext cx="5609304" cy="438150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§1. </a:t>
            </a:r>
            <a:r>
              <a:rPr lang="pt-BR" sz="2400" b="1" dirty="0" smtClean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2924175" y="590550"/>
            <a:ext cx="32194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LUYỆN TẬP</a:t>
            </a:r>
          </a:p>
        </p:txBody>
      </p:sp>
      <p:cxnSp>
        <p:nvCxnSpPr>
          <p:cNvPr id="6" name="Straight Connector 2"/>
          <p:cNvCxnSpPr>
            <a:cxnSpLocks noChangeShapeType="1"/>
          </p:cNvCxnSpPr>
          <p:nvPr/>
        </p:nvCxnSpPr>
        <p:spPr bwMode="auto">
          <a:xfrm>
            <a:off x="5394105" y="1169721"/>
            <a:ext cx="0" cy="3261257"/>
          </a:xfrm>
          <a:prstGeom prst="line">
            <a:avLst/>
          </a:prstGeom>
          <a:noFill/>
          <a:ln w="28575" cap="sq" algn="ctr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9"/>
          <p:cNvSpPr txBox="1">
            <a:spLocks noChangeArrowheads="1"/>
          </p:cNvSpPr>
          <p:nvPr/>
        </p:nvSpPr>
        <p:spPr bwMode="auto">
          <a:xfrm>
            <a:off x="591953" y="830907"/>
            <a:ext cx="269816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8" name="Rectangle 50"/>
          <p:cNvSpPr>
            <a:spLocks noChangeArrowheads="1"/>
          </p:cNvSpPr>
          <p:nvPr/>
        </p:nvSpPr>
        <p:spPr bwMode="auto">
          <a:xfrm>
            <a:off x="886615" y="1274082"/>
            <a:ext cx="3990185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– 86)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– 86)(5x – 6)</a:t>
            </a:r>
          </a:p>
        </p:txBody>
      </p:sp>
      <p:sp>
        <p:nvSpPr>
          <p:cNvPr id="9" name="Text Box 60"/>
          <p:cNvSpPr txBox="1">
            <a:spLocks noChangeArrowheads="1"/>
          </p:cNvSpPr>
          <p:nvPr/>
        </p:nvSpPr>
        <p:spPr bwMode="auto">
          <a:xfrm>
            <a:off x="5356005" y="3818334"/>
            <a:ext cx="4238534" cy="76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: S = {             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}</a:t>
            </a:r>
            <a:endParaRPr 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Rectangle 63"/>
          <p:cNvSpPr>
            <a:spLocks noChangeArrowheads="1"/>
          </p:cNvSpPr>
          <p:nvPr/>
        </p:nvSpPr>
        <p:spPr bwMode="auto">
          <a:xfrm>
            <a:off x="532259" y="1733550"/>
            <a:ext cx="4823746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lang="en-US" sz="2400" baseline="300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86)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(x – 86)(5x – 6) = 0</a:t>
            </a:r>
          </a:p>
        </p:txBody>
      </p:sp>
      <p:sp>
        <p:nvSpPr>
          <p:cNvPr id="11" name="Rectangle 64"/>
          <p:cNvSpPr>
            <a:spLocks noChangeArrowheads="1"/>
          </p:cNvSpPr>
          <p:nvPr/>
        </p:nvSpPr>
        <p:spPr bwMode="auto">
          <a:xfrm>
            <a:off x="551309" y="2266950"/>
            <a:ext cx="3950110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– 86)[x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(5x – 6)] = 0</a:t>
            </a:r>
          </a:p>
        </p:txBody>
      </p:sp>
      <p:sp>
        <p:nvSpPr>
          <p:cNvPr id="12" name="Rectangle 65"/>
          <p:cNvSpPr>
            <a:spLocks noChangeArrowheads="1"/>
          </p:cNvSpPr>
          <p:nvPr/>
        </p:nvSpPr>
        <p:spPr bwMode="auto">
          <a:xfrm>
            <a:off x="536510" y="2800350"/>
            <a:ext cx="3788206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– 86)(x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5x + 6) = 0</a:t>
            </a:r>
          </a:p>
        </p:txBody>
      </p:sp>
      <p:sp>
        <p:nvSpPr>
          <p:cNvPr id="13" name="Rectangle 66"/>
          <p:cNvSpPr>
            <a:spLocks noChangeArrowheads="1"/>
          </p:cNvSpPr>
          <p:nvPr/>
        </p:nvSpPr>
        <p:spPr bwMode="auto">
          <a:xfrm>
            <a:off x="597795" y="3333750"/>
            <a:ext cx="389881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vi-VN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(x – 86)(x – 2)(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–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3) = 0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7090968" y="4184356"/>
            <a:ext cx="1205769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3; 2;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86 </a:t>
            </a: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65203450"/>
              </p:ext>
            </p:extLst>
          </p:nvPr>
        </p:nvGraphicFramePr>
        <p:xfrm>
          <a:off x="5638800" y="1274082"/>
          <a:ext cx="1651000" cy="1308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8" name="Equation" r:id="rId3" imgW="1650960" imgH="1307880" progId="Equation.DSMT4">
                  <p:embed/>
                </p:oleObj>
              </mc:Choice>
              <mc:Fallback>
                <p:oleObj name="Equation" r:id="rId3" imgW="1650960" imgH="13078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638800" y="1274082"/>
                        <a:ext cx="1651000" cy="1308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43579574"/>
              </p:ext>
            </p:extLst>
          </p:nvPr>
        </p:nvGraphicFramePr>
        <p:xfrm>
          <a:off x="5664200" y="2608263"/>
          <a:ext cx="1257300" cy="1308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9" name="Equation" r:id="rId5" imgW="1257120" imgH="1307880" progId="Equation.DSMT4">
                  <p:embed/>
                </p:oleObj>
              </mc:Choice>
              <mc:Fallback>
                <p:oleObj name="Equation" r:id="rId5" imgW="1257120" imgH="13078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664200" y="2608263"/>
                        <a:ext cx="1257300" cy="1308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icture 16" descr="flower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64" y="4370481"/>
            <a:ext cx="4736284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91525612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2" name="Group 6"/>
          <p:cNvGrpSpPr>
            <a:grpSpLocks/>
          </p:cNvGrpSpPr>
          <p:nvPr/>
        </p:nvGrpSpPr>
        <p:grpSpPr bwMode="auto">
          <a:xfrm>
            <a:off x="152399" y="1962145"/>
            <a:ext cx="1980803" cy="993412"/>
            <a:chOff x="432" y="2100"/>
            <a:chExt cx="1296" cy="834"/>
          </a:xfrm>
        </p:grpSpPr>
        <p:sp>
          <p:nvSpPr>
            <p:cNvPr id="14366" name="Rectangle 4"/>
            <p:cNvSpPr>
              <a:spLocks noChangeArrowheads="1"/>
            </p:cNvSpPr>
            <p:nvPr/>
          </p:nvSpPr>
          <p:spPr bwMode="auto">
            <a:xfrm>
              <a:off x="432" y="2112"/>
              <a:ext cx="1296" cy="768"/>
            </a:xfrm>
            <a:prstGeom prst="rect">
              <a:avLst/>
            </a:prstGeom>
            <a:solidFill>
              <a:srgbClr val="FFFFFF"/>
            </a:solidFill>
            <a:ln w="3810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lIns="130622" tIns="65311" rIns="130622" bIns="65311" anchor="ctr"/>
            <a:lstStyle/>
            <a:p>
              <a:pPr defTabSz="914559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67" name="Text Box 5"/>
            <p:cNvSpPr txBox="1">
              <a:spLocks noChangeArrowheads="1"/>
            </p:cNvSpPr>
            <p:nvPr/>
          </p:nvSpPr>
          <p:spPr bwMode="auto">
            <a:xfrm>
              <a:off x="528" y="2100"/>
              <a:ext cx="1200" cy="8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130622" tIns="65311" rIns="130622" bIns="65311">
              <a:spAutoFit/>
            </a:bodyPr>
            <a:lstStyle/>
            <a:p>
              <a:pPr defTabSz="914559">
                <a:spcBef>
                  <a:spcPct val="50000"/>
                </a:spcBef>
              </a:pPr>
              <a:r>
                <a:rPr lang="en-US" sz="2800" b="1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itchFamily="34" charset="0"/>
                  <a:cs typeface="Arial" pitchFamily="34" charset="0"/>
                </a:rPr>
                <a:t>Phương</a:t>
              </a:r>
              <a:r>
                <a:rPr 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800" b="1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itchFamily="34" charset="0"/>
                  <a:cs typeface="Arial" pitchFamily="34" charset="0"/>
                </a:rPr>
                <a:t>trình</a:t>
              </a:r>
              <a:r>
                <a:rPr 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800" b="1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itchFamily="34" charset="0"/>
                  <a:cs typeface="Arial" pitchFamily="34" charset="0"/>
                </a:rPr>
                <a:t>tích</a:t>
              </a:r>
              <a:endParaRPr lang="en-GB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86023" name="Line 7"/>
          <p:cNvSpPr>
            <a:spLocks noChangeShapeType="1"/>
          </p:cNvSpPr>
          <p:nvPr/>
        </p:nvSpPr>
        <p:spPr bwMode="auto">
          <a:xfrm flipV="1">
            <a:off x="2133203" y="836386"/>
            <a:ext cx="1057672" cy="1597451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24" name="Text Box 8"/>
          <p:cNvSpPr txBox="1">
            <a:spLocks noChangeArrowheads="1"/>
          </p:cNvSpPr>
          <p:nvPr/>
        </p:nvSpPr>
        <p:spPr bwMode="auto">
          <a:xfrm>
            <a:off x="3320701" y="647930"/>
            <a:ext cx="4724797" cy="461661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Nhận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GB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25" name="Line 9"/>
          <p:cNvSpPr>
            <a:spLocks noChangeShapeType="1"/>
          </p:cNvSpPr>
          <p:nvPr/>
        </p:nvSpPr>
        <p:spPr bwMode="auto">
          <a:xfrm flipV="1">
            <a:off x="2133204" y="2417853"/>
            <a:ext cx="762397" cy="1598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26" name="Text Box 10"/>
          <p:cNvSpPr txBox="1">
            <a:spLocks noChangeArrowheads="1"/>
          </p:cNvSpPr>
          <p:nvPr/>
        </p:nvSpPr>
        <p:spPr bwMode="auto">
          <a:xfrm>
            <a:off x="2895600" y="1506204"/>
            <a:ext cx="1895078" cy="1446546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A(x</a:t>
            </a:r>
            <a:r>
              <a:rPr lang="en-US" sz="22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).B(x) = 0</a:t>
            </a:r>
            <a:endParaRPr lang="en-GB" sz="2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27" name="Text Box 11"/>
          <p:cNvSpPr txBox="1">
            <a:spLocks noChangeArrowheads="1"/>
          </p:cNvSpPr>
          <p:nvPr/>
        </p:nvSpPr>
        <p:spPr bwMode="auto">
          <a:xfrm>
            <a:off x="2057400" y="3486150"/>
            <a:ext cx="2621756" cy="1107992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đưa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endParaRPr lang="en-GB" sz="2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28" name="Line 12"/>
          <p:cNvSpPr>
            <a:spLocks noChangeShapeType="1"/>
          </p:cNvSpPr>
          <p:nvPr/>
        </p:nvSpPr>
        <p:spPr bwMode="auto">
          <a:xfrm>
            <a:off x="2148087" y="2433837"/>
            <a:ext cx="1042788" cy="97611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705" name="Text Box 33"/>
          <p:cNvSpPr txBox="1">
            <a:spLocks noChangeArrowheads="1"/>
          </p:cNvSpPr>
          <p:nvPr/>
        </p:nvSpPr>
        <p:spPr bwMode="auto">
          <a:xfrm>
            <a:off x="5138629" y="1866845"/>
            <a:ext cx="4267398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Bước</a:t>
            </a:r>
            <a:r>
              <a:rPr lang="en-US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A(x) = 0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B(x) = 0</a:t>
            </a:r>
          </a:p>
        </p:txBody>
      </p:sp>
      <p:sp>
        <p:nvSpPr>
          <p:cNvPr id="86030" name="Rectangle 14"/>
          <p:cNvSpPr>
            <a:spLocks noChangeArrowheads="1"/>
          </p:cNvSpPr>
          <p:nvPr/>
        </p:nvSpPr>
        <p:spPr bwMode="auto">
          <a:xfrm>
            <a:off x="5257603" y="2247845"/>
            <a:ext cx="3962797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Bước</a:t>
            </a:r>
            <a:r>
              <a:rPr lang="en-US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Kết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luận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grpSp>
        <p:nvGrpSpPr>
          <p:cNvPr id="86031" name="Group 15"/>
          <p:cNvGrpSpPr>
            <a:grpSpLocks/>
          </p:cNvGrpSpPr>
          <p:nvPr/>
        </p:nvGrpSpPr>
        <p:grpSpPr bwMode="auto">
          <a:xfrm>
            <a:off x="5257602" y="1176736"/>
            <a:ext cx="3691354" cy="785560"/>
            <a:chOff x="672" y="2904"/>
            <a:chExt cx="2325" cy="660"/>
          </a:xfrm>
        </p:grpSpPr>
        <p:sp>
          <p:nvSpPr>
            <p:cNvPr id="14364" name="Rectangle 31"/>
            <p:cNvSpPr>
              <a:spLocks noChangeArrowheads="1"/>
            </p:cNvSpPr>
            <p:nvPr/>
          </p:nvSpPr>
          <p:spPr bwMode="auto">
            <a:xfrm>
              <a:off x="672" y="2904"/>
              <a:ext cx="1827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b="1" u="sng" dirty="0" err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Bước</a:t>
              </a:r>
              <a:r>
                <a:rPr lang="en-US" b="1" u="sng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1</a:t>
              </a:r>
              <a:r>
                <a:rPr lang="en-US" b="1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:</a:t>
              </a:r>
              <a:r>
                <a:rPr lang="en-US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b="1" dirty="0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A(x).B(x</a:t>
              </a:r>
              <a:r>
                <a:rPr lang="en-US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) = 0 </a:t>
              </a:r>
            </a:p>
          </p:txBody>
        </p:sp>
        <p:sp>
          <p:nvSpPr>
            <p:cNvPr id="14365" name="Rectangle 17"/>
            <p:cNvSpPr>
              <a:spLocks noChangeArrowheads="1"/>
            </p:cNvSpPr>
            <p:nvPr/>
          </p:nvSpPr>
          <p:spPr bwMode="auto">
            <a:xfrm>
              <a:off x="940" y="3195"/>
              <a:ext cx="2057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  <a:sym typeface="Symbol" pitchFamily="18" charset="2"/>
                </a:rPr>
                <a:t></a:t>
              </a:r>
              <a:r>
                <a:rPr lang="en-US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A(x) = 0 </a:t>
              </a:r>
              <a:r>
                <a:rPr lang="en-US" b="1" dirty="0" err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hoặc</a:t>
              </a:r>
              <a:r>
                <a:rPr lang="en-US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B(x) = 0</a:t>
              </a:r>
            </a:p>
          </p:txBody>
        </p:sp>
      </p:grpSp>
      <p:sp>
        <p:nvSpPr>
          <p:cNvPr id="86034" name="Rectangle 18"/>
          <p:cNvSpPr>
            <a:spLocks noChangeArrowheads="1"/>
          </p:cNvSpPr>
          <p:nvPr/>
        </p:nvSpPr>
        <p:spPr bwMode="auto">
          <a:xfrm>
            <a:off x="4943079" y="2628845"/>
            <a:ext cx="4572099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lấy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tất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cả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chúng</a:t>
            </a:r>
            <a:r>
              <a:rPr lang="en-US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).</a:t>
            </a:r>
          </a:p>
        </p:txBody>
      </p:sp>
      <p:sp>
        <p:nvSpPr>
          <p:cNvPr id="86035" name="Line 19"/>
          <p:cNvSpPr>
            <a:spLocks noChangeShapeType="1"/>
          </p:cNvSpPr>
          <p:nvPr/>
        </p:nvSpPr>
        <p:spPr bwMode="auto">
          <a:xfrm flipV="1">
            <a:off x="4800599" y="1506204"/>
            <a:ext cx="473869" cy="608346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36" name="Line 20"/>
          <p:cNvSpPr>
            <a:spLocks noChangeShapeType="1"/>
          </p:cNvSpPr>
          <p:nvPr/>
        </p:nvSpPr>
        <p:spPr bwMode="auto">
          <a:xfrm flipV="1">
            <a:off x="4800600" y="2114550"/>
            <a:ext cx="3810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37" name="Line 21"/>
          <p:cNvSpPr>
            <a:spLocks noChangeShapeType="1"/>
          </p:cNvSpPr>
          <p:nvPr/>
        </p:nvSpPr>
        <p:spPr bwMode="auto">
          <a:xfrm>
            <a:off x="4800600" y="2152253"/>
            <a:ext cx="381000" cy="343297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38" name="Text Box 48"/>
          <p:cNvSpPr txBox="1">
            <a:spLocks noChangeArrowheads="1"/>
          </p:cNvSpPr>
          <p:nvPr/>
        </p:nvSpPr>
        <p:spPr bwMode="auto">
          <a:xfrm>
            <a:off x="5257603" y="3321844"/>
            <a:ext cx="3277195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b="1" i="1" u="sng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Bước 1</a:t>
            </a:r>
            <a:r>
              <a:rPr lang="en-US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</a:p>
        </p:txBody>
      </p:sp>
      <p:sp>
        <p:nvSpPr>
          <p:cNvPr id="86039" name="Text Box 49"/>
          <p:cNvSpPr txBox="1">
            <a:spLocks noChangeArrowheads="1"/>
          </p:cNvSpPr>
          <p:nvPr/>
        </p:nvSpPr>
        <p:spPr bwMode="auto">
          <a:xfrm>
            <a:off x="6422957" y="4204628"/>
            <a:ext cx="2515196" cy="707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rồi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kết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luận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86040" name="Text Box 24"/>
          <p:cNvSpPr txBox="1">
            <a:spLocks noChangeArrowheads="1"/>
          </p:cNvSpPr>
          <p:nvPr/>
        </p:nvSpPr>
        <p:spPr bwMode="auto">
          <a:xfrm>
            <a:off x="6320034" y="3147520"/>
            <a:ext cx="2721043" cy="10156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Đưa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US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42" name="Line 26"/>
          <p:cNvSpPr>
            <a:spLocks noChangeShapeType="1"/>
          </p:cNvSpPr>
          <p:nvPr/>
        </p:nvSpPr>
        <p:spPr bwMode="auto">
          <a:xfrm flipV="1">
            <a:off x="4700986" y="3576837"/>
            <a:ext cx="609203" cy="457398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043" name="Line 27"/>
          <p:cNvSpPr>
            <a:spLocks noChangeShapeType="1"/>
          </p:cNvSpPr>
          <p:nvPr/>
        </p:nvSpPr>
        <p:spPr bwMode="auto">
          <a:xfrm>
            <a:off x="4714876" y="4023322"/>
            <a:ext cx="595313" cy="524867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triangle" w="med" len="med"/>
          </a:ln>
          <a:effectLst/>
        </p:spPr>
        <p:txBody>
          <a:bodyPr lIns="64008" tIns="32004" rIns="64008" bIns="32004"/>
          <a:lstStyle/>
          <a:p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5274469" y="4286250"/>
            <a:ext cx="1165694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b="1" i="1" u="sng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Bước 2</a:t>
            </a:r>
            <a:r>
              <a:rPr lang="en-US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Text Box 14"/>
          <p:cNvSpPr txBox="1">
            <a:spLocks noChangeArrowheads="1"/>
          </p:cNvSpPr>
          <p:nvPr/>
        </p:nvSpPr>
        <p:spPr bwMode="auto">
          <a:xfrm>
            <a:off x="28575" y="605553"/>
            <a:ext cx="2895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b="1" u="sng" dirty="0" smtClean="0">
                <a:solidFill>
                  <a:srgbClr val="FFFF00"/>
                </a:solidFill>
                <a:latin typeface="+mj-lt"/>
                <a:cs typeface="Times New Roman" pitchFamily="18" charset="0"/>
              </a:rPr>
              <a:t>TÓM TẮT</a:t>
            </a:r>
            <a:endParaRPr lang="en-US" sz="2400" b="1" u="sng" dirty="0">
              <a:solidFill>
                <a:srgbClr val="FFFF00"/>
              </a:solidFill>
              <a:latin typeface="+mj-lt"/>
              <a:cs typeface="Times New Roman" pitchFamily="18" charset="0"/>
            </a:endParaRPr>
          </a:p>
        </p:txBody>
      </p:sp>
      <p:sp>
        <p:nvSpPr>
          <p:cNvPr id="27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8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86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8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" dur="500"/>
                                        <p:tgtEl>
                                          <p:spTgt spid="86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86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86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86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86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86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28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86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86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86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86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86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" dur="2000"/>
                                        <p:tgtEl>
                                          <p:spTgt spid="86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86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86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86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3" grpId="0" animBg="1"/>
      <p:bldP spid="86024" grpId="0" animBg="1"/>
      <p:bldP spid="86025" grpId="0" animBg="1"/>
      <p:bldP spid="86026" grpId="0" animBg="1"/>
      <p:bldP spid="86027" grpId="0" animBg="1"/>
      <p:bldP spid="86028" grpId="0" animBg="1"/>
      <p:bldP spid="28705" grpId="0"/>
      <p:bldP spid="86030" grpId="0"/>
      <p:bldP spid="86034" grpId="0"/>
      <p:bldP spid="86035" grpId="0" animBg="1"/>
      <p:bldP spid="86036" grpId="0" animBg="1"/>
      <p:bldP spid="86037" grpId="0" animBg="1"/>
      <p:bldP spid="86038" grpId="0"/>
      <p:bldP spid="86039" grpId="0"/>
      <p:bldP spid="86040" grpId="0"/>
      <p:bldP spid="86042" grpId="0" animBg="1"/>
      <p:bldP spid="86043" grpId="0" animBg="1"/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3" descr="hinh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8" y="789385"/>
            <a:ext cx="8761412" cy="3942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0" name="Rectangle 4"/>
          <p:cNvSpPr>
            <a:spLocks noChangeArrowheads="1"/>
          </p:cNvSpPr>
          <p:nvPr/>
        </p:nvSpPr>
        <p:spPr bwMode="auto">
          <a:xfrm>
            <a:off x="1530350" y="285751"/>
            <a:ext cx="5715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 u="sng" dirty="0">
                <a:solidFill>
                  <a:srgbClr val="FFFF00"/>
                </a:solidFill>
                <a:latin typeface="+mj-lt"/>
                <a:cs typeface="Times New Roman" pitchFamily="18" charset="0"/>
              </a:rPr>
              <a:t>HƯỚNG DẪN VỀ NHÀ :</a:t>
            </a:r>
          </a:p>
        </p:txBody>
      </p:sp>
      <p:sp>
        <p:nvSpPr>
          <p:cNvPr id="45061" name="Rectangle 5"/>
          <p:cNvSpPr>
            <a:spLocks noChangeArrowheads="1"/>
          </p:cNvSpPr>
          <p:nvPr/>
        </p:nvSpPr>
        <p:spPr bwMode="auto">
          <a:xfrm>
            <a:off x="1290638" y="896541"/>
            <a:ext cx="5715000" cy="325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en-US" sz="2800" b="1">
                <a:solidFill>
                  <a:srgbClr val="0000CC"/>
                </a:solidFill>
                <a:cs typeface="Times New Roman" pitchFamily="18" charset="0"/>
              </a:rPr>
              <a:t/>
            </a:r>
            <a:br>
              <a:rPr lang="en-US" sz="2800" b="1">
                <a:solidFill>
                  <a:srgbClr val="0000CC"/>
                </a:solidFill>
                <a:cs typeface="Times New Roman" pitchFamily="18" charset="0"/>
              </a:rPr>
            </a:br>
            <a:endParaRPr lang="en-US" sz="2800" b="1">
              <a:solidFill>
                <a:srgbClr val="0000CC"/>
              </a:solidFill>
              <a:cs typeface="Times New Roman" pitchFamily="18" charset="0"/>
            </a:endParaRPr>
          </a:p>
        </p:txBody>
      </p:sp>
      <p:pic>
        <p:nvPicPr>
          <p:cNvPr id="15365" name="Picture 7" descr="flowerba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6" y="4514850"/>
            <a:ext cx="8963025" cy="434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6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5638" y="491729"/>
            <a:ext cx="1219200" cy="808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7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895350"/>
            <a:ext cx="1219200" cy="808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8" name="Picture 65" descr="Sa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350" y="1366838"/>
            <a:ext cx="1219200" cy="808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2286000" y="1127583"/>
            <a:ext cx="5568950" cy="341631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>
              <a:lnSpc>
                <a:spcPct val="150000"/>
              </a:lnSpc>
            </a:pP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Học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kỹ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nhận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; </a:t>
            </a:r>
            <a:r>
              <a:rPr lang="en-US" sz="240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nắm</a:t>
            </a:r>
            <a:r>
              <a:rPr lang="en-US" sz="240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defTabSz="914559">
              <a:lnSpc>
                <a:spcPct val="150000"/>
              </a:lnSpc>
            </a:pP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21; 22 (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ý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còn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); 23 SGK </a:t>
            </a:r>
            <a:r>
              <a:rPr lang="en-US" sz="240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/ </a:t>
            </a:r>
            <a:r>
              <a:rPr lang="en-US" sz="240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trang</a:t>
            </a:r>
            <a:r>
              <a:rPr lang="en-US" sz="240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17. </a:t>
            </a:r>
            <a:endParaRPr lang="en-US" sz="2400" dirty="0">
              <a:solidFill>
                <a:srgbClr val="0000FF"/>
              </a:solidFill>
              <a:latin typeface="Arial" pitchFamily="34" charset="0"/>
              <a:cs typeface="Arial" pitchFamily="34" charset="0"/>
            </a:endParaRPr>
          </a:p>
          <a:p>
            <a:pPr defTabSz="914559">
              <a:lnSpc>
                <a:spcPct val="150000"/>
              </a:lnSpc>
            </a:pP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400" dirty="0" err="1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Tiết</a:t>
            </a:r>
            <a:r>
              <a:rPr lang="en-US" sz="2400" dirty="0" smtClean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: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Luyện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0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045969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5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45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450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45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45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0" grpId="0"/>
      <p:bldP spid="45061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sp>
        <p:nvSpPr>
          <p:cNvPr id="3" name="Text Box 2"/>
          <p:cNvSpPr txBox="1">
            <a:spLocks noChangeArrowheads="1"/>
          </p:cNvSpPr>
          <p:nvPr/>
        </p:nvSpPr>
        <p:spPr>
          <a:xfrm>
            <a:off x="3200400" y="269839"/>
            <a:ext cx="2895600" cy="503614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KHỞI ĐỘNG</a:t>
            </a:r>
          </a:p>
        </p:txBody>
      </p:sp>
      <p:grpSp>
        <p:nvGrpSpPr>
          <p:cNvPr id="4" name="Group 39"/>
          <p:cNvGrpSpPr>
            <a:grpSpLocks noChangeAspect="1"/>
          </p:cNvGrpSpPr>
          <p:nvPr/>
        </p:nvGrpSpPr>
        <p:grpSpPr bwMode="auto">
          <a:xfrm rot="10800000" flipH="1">
            <a:off x="33144" y="57150"/>
            <a:ext cx="1063625" cy="795734"/>
            <a:chOff x="1008" y="1127"/>
            <a:chExt cx="2064" cy="2059"/>
          </a:xfrm>
        </p:grpSpPr>
        <p:sp>
          <p:nvSpPr>
            <p:cNvPr id="5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27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0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1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2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3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4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5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6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7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8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9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0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1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2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3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4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5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6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7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8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49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0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1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2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3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4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5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6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7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8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59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0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1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2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3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4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5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6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7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8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69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0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1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2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3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4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5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6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7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8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79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0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1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2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3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4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5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6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7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8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89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0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1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2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3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4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5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6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7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8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99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0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1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2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3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4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5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6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7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8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09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0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1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2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3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4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5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6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7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8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19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0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1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2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3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4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5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6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7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8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29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0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1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2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3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4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5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6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7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8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39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0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1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2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3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4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5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6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7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8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49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0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1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2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3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4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5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6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7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8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59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0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1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2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3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4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5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6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7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8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69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0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1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2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3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4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5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6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7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8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79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0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1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2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3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4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5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6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7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8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89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0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1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2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3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4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5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6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7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8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299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0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1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2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3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4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5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6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7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8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09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0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1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2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3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4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5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6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7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8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19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0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1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2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3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4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5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326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</p:grpSp>
        <p:sp>
          <p:nvSpPr>
            <p:cNvPr id="7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3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4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5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6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7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8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9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1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2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3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4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5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6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7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8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29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0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1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2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3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4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5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6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7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8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39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0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1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2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3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4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5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6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7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8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49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0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1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2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3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4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5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6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7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8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59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0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1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2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3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4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5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6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7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8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69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0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1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2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3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4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5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6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7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8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79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0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1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2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3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4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5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6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7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8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89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0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1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2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3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4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5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6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7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1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2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3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4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5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6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7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8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9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0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1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2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3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4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26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327" name="Text Box 1295"/>
          <p:cNvSpPr txBox="1">
            <a:spLocks noChangeArrowheads="1"/>
          </p:cNvSpPr>
          <p:nvPr/>
        </p:nvSpPr>
        <p:spPr bwMode="auto">
          <a:xfrm>
            <a:off x="476177" y="819150"/>
            <a:ext cx="7407327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mỗi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đa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thành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nhân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tử</a:t>
            </a:r>
            <a:r>
              <a:rPr lang="en-US" sz="2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     </a:t>
            </a:r>
          </a:p>
        </p:txBody>
      </p:sp>
      <p:sp>
        <p:nvSpPr>
          <p:cNvPr id="328" name="Text Box 34"/>
          <p:cNvSpPr txBox="1">
            <a:spLocks noChangeArrowheads="1"/>
          </p:cNvSpPr>
          <p:nvPr/>
        </p:nvSpPr>
        <p:spPr bwMode="auto">
          <a:xfrm>
            <a:off x="863700" y="1729089"/>
            <a:ext cx="6105656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pl-P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b) Q(x) =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1)(x</a:t>
            </a:r>
            <a:r>
              <a:rPr lang="vi-VN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3x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-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vi-VN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329" name="Text Box 34"/>
          <p:cNvSpPr txBox="1">
            <a:spLocks noChangeArrowheads="1"/>
          </p:cNvSpPr>
          <p:nvPr/>
        </p:nvSpPr>
        <p:spPr bwMode="auto">
          <a:xfrm>
            <a:off x="879711" y="1271889"/>
            <a:ext cx="648592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pl-PL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a) P(x) =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vi-VN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- 1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2)</a:t>
            </a:r>
            <a:r>
              <a:rPr lang="vi-VN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330" name="Rectangle 329"/>
          <p:cNvSpPr/>
          <p:nvPr/>
        </p:nvSpPr>
        <p:spPr>
          <a:xfrm>
            <a:off x="2133600" y="3176885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= (x + 1)(x – 1) + (x + 1)(x – 2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1" name="Rectangle 330"/>
          <p:cNvSpPr/>
          <p:nvPr/>
        </p:nvSpPr>
        <p:spPr>
          <a:xfrm>
            <a:off x="2225328" y="3641539"/>
            <a:ext cx="39468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+ 1)(x – 1+ x – 2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32" name="Rectangle 331"/>
          <p:cNvSpPr/>
          <p:nvPr/>
        </p:nvSpPr>
        <p:spPr>
          <a:xfrm>
            <a:off x="2257644" y="4091285"/>
            <a:ext cx="24080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+ 1)(2x – 3)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33" name="Rectangle 332"/>
          <p:cNvSpPr/>
          <p:nvPr/>
        </p:nvSpPr>
        <p:spPr>
          <a:xfrm>
            <a:off x="1905000" y="2350353"/>
            <a:ext cx="398698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a)  P(x)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=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1) + (x + 1)(x – 2)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34" name="Text Box 416"/>
          <p:cNvSpPr txBox="1">
            <a:spLocks noChangeArrowheads="1"/>
          </p:cNvSpPr>
          <p:nvPr/>
        </p:nvSpPr>
        <p:spPr bwMode="auto">
          <a:xfrm>
            <a:off x="129251" y="2316094"/>
            <a:ext cx="261394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1">
              <a:schemeClr val="bg2">
                <a:alpha val="50000"/>
              </a:schemeClr>
            </a:prstShdw>
          </a:effectLst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2400" b="1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sz="2400" b="1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endParaRPr lang="en-US" sz="2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35" name="Picture 33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20"/>
          <a:stretch>
            <a:fillRect/>
          </a:stretch>
        </p:blipFill>
        <p:spPr bwMode="auto">
          <a:xfrm>
            <a:off x="6705600" y="2019300"/>
            <a:ext cx="23272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0810813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27" grpId="0"/>
      <p:bldP spid="328" grpId="0"/>
      <p:bldP spid="329" grpId="0"/>
      <p:bldP spid="330" grpId="0"/>
      <p:bldP spid="331" grpId="0"/>
      <p:bldP spid="332" grpId="0"/>
      <p:bldP spid="333" grpId="0"/>
      <p:bldP spid="33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Text Box 416"/>
          <p:cNvSpPr txBox="1">
            <a:spLocks noChangeArrowheads="1"/>
          </p:cNvSpPr>
          <p:nvPr/>
        </p:nvSpPr>
        <p:spPr bwMode="auto">
          <a:xfrm>
            <a:off x="669934" y="990915"/>
            <a:ext cx="5877232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1">
              <a:schemeClr val="bg2">
                <a:alpha val="50000"/>
              </a:schemeClr>
            </a:prstShdw>
          </a:effectLst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b)  Q(x)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1)(x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+ 3x – 2) – 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– 1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Cloud Callout 31"/>
          <p:cNvSpPr>
            <a:spLocks noChangeArrowheads="1"/>
          </p:cNvSpPr>
          <p:nvPr/>
        </p:nvSpPr>
        <p:spPr bwMode="auto">
          <a:xfrm>
            <a:off x="1209368" y="1207144"/>
            <a:ext cx="6944032" cy="1666875"/>
          </a:xfrm>
          <a:prstGeom prst="cloudCallout">
            <a:avLst>
              <a:gd name="adj1" fmla="val -39685"/>
              <a:gd name="adj2" fmla="val 21486"/>
            </a:avLst>
          </a:prstGeom>
          <a:blipFill dpi="0" rotWithShape="1">
            <a:blip r:embed="rId2"/>
            <a:srcRect/>
            <a:tile tx="0" ty="0" sx="100000" sy="100000" flip="none" algn="tl"/>
          </a:blipFill>
          <a:ln w="25400" algn="ctr">
            <a:solidFill>
              <a:srgbClr val="166B38"/>
            </a:solidFill>
            <a:round/>
            <a:headEnd/>
            <a:tailEnd/>
          </a:ln>
        </p:spPr>
        <p:txBody>
          <a:bodyPr lIns="64008" tIns="32004" rIns="64008" bIns="32004" anchor="ctr"/>
          <a:lstStyle/>
          <a:p>
            <a:pPr algn="ctr">
              <a:spcBef>
                <a:spcPct val="50000"/>
              </a:spcBef>
            </a:pPr>
            <a:r>
              <a:rPr lang="en-US" sz="24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Hãy</a:t>
            </a:r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giải</a:t>
            </a:r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trình</a:t>
            </a:r>
            <a:r>
              <a:rPr lang="en-US" sz="2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P(x) </a:t>
            </a:r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= 0</a:t>
            </a:r>
            <a:b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2400" b="1" dirty="0" err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tức</a:t>
            </a:r>
            <a:r>
              <a:rPr lang="en-US" sz="2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(x + 1)(2x – 3) = 0 </a:t>
            </a:r>
            <a:r>
              <a:rPr lang="en-US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24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59583" y="1809750"/>
            <a:ext cx="5791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– 1)(x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+ 3x – 2) – (x –1)(x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x + 1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85800" y="2343150"/>
            <a:ext cx="51450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–1)(x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+ 3x – 2 – x</a:t>
            </a:r>
            <a:r>
              <a:rPr lang="en-US" sz="2400" b="1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– x – 1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85800" y="2795885"/>
            <a:ext cx="23150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(x –1)(2x – 3)</a:t>
            </a:r>
          </a:p>
        </p:txBody>
      </p:sp>
      <p:grpSp>
        <p:nvGrpSpPr>
          <p:cNvPr id="14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15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8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9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7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61" name="Group 39"/>
          <p:cNvGrpSpPr>
            <a:grpSpLocks noChangeAspect="1"/>
          </p:cNvGrpSpPr>
          <p:nvPr/>
        </p:nvGrpSpPr>
        <p:grpSpPr bwMode="auto">
          <a:xfrm rot="10800000" flipH="1">
            <a:off x="33144" y="4064126"/>
            <a:ext cx="1063625" cy="795734"/>
            <a:chOff x="1008" y="1127"/>
            <a:chExt cx="2064" cy="2059"/>
          </a:xfrm>
        </p:grpSpPr>
        <p:sp>
          <p:nvSpPr>
            <p:cNvPr id="662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63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784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5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6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7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8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9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0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1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2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3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4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5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6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7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8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9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0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2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3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4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5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6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7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8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9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0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1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2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3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4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5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7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8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9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0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1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2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3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4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5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6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7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8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9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0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1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2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3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4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5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6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7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8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9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0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1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2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3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4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5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6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7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8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9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0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1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2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3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4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5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6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7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8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9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0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2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3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4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5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6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7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8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9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0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1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2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3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4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5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6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7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8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9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0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1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2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3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4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5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6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8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9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0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1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2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3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4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5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6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7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9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0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1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2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3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4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5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6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7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8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0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4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5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6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7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8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9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0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1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2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3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4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5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6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7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8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9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0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1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2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3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4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5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6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7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8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9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0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1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2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3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4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5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6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8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9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0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1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2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3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4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5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6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7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8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9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1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2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3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64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5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6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7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8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9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0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1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2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3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4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5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6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7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8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9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0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1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2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3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4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5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6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7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8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9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0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1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2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3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5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6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7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9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0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1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2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3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4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5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6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7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8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9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0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1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2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3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4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5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6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7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6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7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8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9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0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1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2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3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4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5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6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3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4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5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6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7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8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9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0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1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2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3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4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5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6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7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8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9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0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1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2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3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4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5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6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7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8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9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0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1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2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3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4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5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6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7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8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9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0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1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2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3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07" name="Text Box 2"/>
          <p:cNvSpPr txBox="1">
            <a:spLocks noChangeArrowheads="1"/>
          </p:cNvSpPr>
          <p:nvPr/>
        </p:nvSpPr>
        <p:spPr>
          <a:xfrm>
            <a:off x="3200400" y="277916"/>
            <a:ext cx="2895600" cy="568249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KHỞI ĐỘNG</a:t>
            </a:r>
          </a:p>
        </p:txBody>
      </p:sp>
      <p:pic>
        <p:nvPicPr>
          <p:cNvPr id="1308" name="Picture 28" descr="index_image44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9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pic>
        <p:nvPicPr>
          <p:cNvPr id="656" name="Picture 65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20"/>
          <a:stretch>
            <a:fillRect/>
          </a:stretch>
        </p:blipFill>
        <p:spPr bwMode="auto">
          <a:xfrm>
            <a:off x="6705600" y="2343150"/>
            <a:ext cx="23272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4" grpId="0"/>
      <p:bldP spid="5124" grpId="1"/>
      <p:bldP spid="32" grpId="0" animBg="1"/>
      <p:bldP spid="4" grpId="0"/>
      <p:bldP spid="4" grpId="1"/>
      <p:bldP spid="5" grpId="0"/>
      <p:bldP spid="5" grpId="1"/>
      <p:bldP spid="6" grpId="0"/>
      <p:bldP spid="6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0" name="Line 8"/>
          <p:cNvSpPr>
            <a:spLocks noChangeShapeType="1"/>
          </p:cNvSpPr>
          <p:nvPr/>
        </p:nvSpPr>
        <p:spPr bwMode="auto">
          <a:xfrm>
            <a:off x="4876602" y="843901"/>
            <a:ext cx="0" cy="4299599"/>
          </a:xfrm>
          <a:prstGeom prst="line">
            <a:avLst/>
          </a:prstGeom>
          <a:noFill/>
          <a:ln w="28575">
            <a:solidFill>
              <a:srgbClr val="92D050"/>
            </a:solidFill>
            <a:round/>
            <a:headEnd/>
            <a:tailEnd/>
          </a:ln>
        </p:spPr>
        <p:txBody>
          <a:bodyPr lIns="64008" tIns="32004" rIns="64008" bIns="32004"/>
          <a:lstStyle/>
          <a:p>
            <a:endParaRPr lang="en-US" sz="240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2" name="Text Box 10"/>
          <p:cNvSpPr txBox="1">
            <a:spLocks noChangeArrowheads="1"/>
          </p:cNvSpPr>
          <p:nvPr/>
        </p:nvSpPr>
        <p:spPr bwMode="auto">
          <a:xfrm>
            <a:off x="4921107" y="761624"/>
            <a:ext cx="3961804" cy="9048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>
              <a:lnSpc>
                <a:spcPct val="110000"/>
              </a:lnSpc>
              <a:spcBef>
                <a:spcPct val="50000"/>
              </a:spcBef>
            </a:pP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  </a:t>
            </a:r>
            <a:r>
              <a:rPr lang="en-US" sz="2400" i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Hãy</a:t>
            </a:r>
            <a:r>
              <a:rPr lang="en-US" sz="2400" i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phát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biểu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tiếp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khẳng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định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:</a:t>
            </a:r>
          </a:p>
        </p:txBody>
      </p:sp>
      <p:sp>
        <p:nvSpPr>
          <p:cNvPr id="28683" name="Rectangle 11"/>
          <p:cNvSpPr>
            <a:spLocks noChangeArrowheads="1"/>
          </p:cNvSpPr>
          <p:nvPr/>
        </p:nvSpPr>
        <p:spPr bwMode="auto">
          <a:xfrm>
            <a:off x="4852505" y="1581150"/>
            <a:ext cx="4099011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nếu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thừa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bằng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0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thì</a:t>
            </a:r>
            <a:endParaRPr lang="en-US" sz="2400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4" name="Text Box 12"/>
          <p:cNvSpPr txBox="1">
            <a:spLocks noChangeArrowheads="1"/>
          </p:cNvSpPr>
          <p:nvPr/>
        </p:nvSpPr>
        <p:spPr bwMode="auto">
          <a:xfrm>
            <a:off x="6553200" y="3066077"/>
            <a:ext cx="47128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…</a:t>
            </a:r>
          </a:p>
        </p:txBody>
      </p:sp>
      <p:sp>
        <p:nvSpPr>
          <p:cNvPr id="28685" name="Rectangle 13"/>
          <p:cNvSpPr>
            <a:spLocks noChangeArrowheads="1"/>
          </p:cNvSpPr>
          <p:nvPr/>
        </p:nvSpPr>
        <p:spPr bwMode="auto">
          <a:xfrm>
            <a:off x="4811825" y="2343150"/>
            <a:ext cx="4139690" cy="120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-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Ngược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nếu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bằng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0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thì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ít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nhất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một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thừa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endParaRPr lang="en-US" sz="2400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Text Box 14"/>
          <p:cNvSpPr txBox="1">
            <a:spLocks noChangeArrowheads="1"/>
          </p:cNvSpPr>
          <p:nvPr/>
        </p:nvSpPr>
        <p:spPr bwMode="auto">
          <a:xfrm>
            <a:off x="7403996" y="1962150"/>
            <a:ext cx="174000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bằng</a:t>
            </a:r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0</a:t>
            </a:r>
          </a:p>
        </p:txBody>
      </p:sp>
      <p:sp>
        <p:nvSpPr>
          <p:cNvPr id="28687" name="Text Box 15"/>
          <p:cNvSpPr txBox="1">
            <a:spLocks noChangeArrowheads="1"/>
          </p:cNvSpPr>
          <p:nvPr/>
        </p:nvSpPr>
        <p:spPr bwMode="auto">
          <a:xfrm>
            <a:off x="6371496" y="3066077"/>
            <a:ext cx="256375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phải</a:t>
            </a:r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bằng</a:t>
            </a:r>
            <a:r>
              <a:rPr lang="en-US" sz="2400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0</a:t>
            </a:r>
          </a:p>
        </p:txBody>
      </p:sp>
      <p:sp>
        <p:nvSpPr>
          <p:cNvPr id="28688" name="Text Box 16"/>
          <p:cNvSpPr txBox="1">
            <a:spLocks noChangeArrowheads="1"/>
          </p:cNvSpPr>
          <p:nvPr/>
        </p:nvSpPr>
        <p:spPr bwMode="auto">
          <a:xfrm>
            <a:off x="7500569" y="1962150"/>
            <a:ext cx="492432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…</a:t>
            </a:r>
          </a:p>
        </p:txBody>
      </p:sp>
      <p:sp>
        <p:nvSpPr>
          <p:cNvPr id="28689" name="Text Box 17"/>
          <p:cNvSpPr txBox="1">
            <a:spLocks noChangeArrowheads="1"/>
          </p:cNvSpPr>
          <p:nvPr/>
        </p:nvSpPr>
        <p:spPr bwMode="auto">
          <a:xfrm>
            <a:off x="5088148" y="3562350"/>
            <a:ext cx="3182032" cy="10156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a.b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= 0 </a:t>
            </a:r>
          </a:p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(a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b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2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số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sp>
        <p:nvSpPr>
          <p:cNvPr id="28690" name="Text Box 18"/>
          <p:cNvSpPr txBox="1">
            <a:spLocks noChangeArrowheads="1"/>
          </p:cNvSpPr>
          <p:nvPr/>
        </p:nvSpPr>
        <p:spPr bwMode="auto">
          <a:xfrm>
            <a:off x="304602" y="637316"/>
            <a:ext cx="426789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P(x) 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1" name="Text Box 19"/>
          <p:cNvSpPr txBox="1">
            <a:spLocks noChangeArrowheads="1"/>
          </p:cNvSpPr>
          <p:nvPr/>
        </p:nvSpPr>
        <p:spPr bwMode="auto">
          <a:xfrm>
            <a:off x="352226" y="1428750"/>
            <a:ext cx="421977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hoặc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– 3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</a:p>
        </p:txBody>
      </p:sp>
      <p:sp>
        <p:nvSpPr>
          <p:cNvPr id="28692" name="Text Box 20"/>
          <p:cNvSpPr txBox="1">
            <a:spLocks noChangeArrowheads="1"/>
          </p:cNvSpPr>
          <p:nvPr/>
        </p:nvSpPr>
        <p:spPr bwMode="auto">
          <a:xfrm>
            <a:off x="1818975" y="2148569"/>
            <a:ext cx="1913569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3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3" name="Text Box 21"/>
          <p:cNvSpPr txBox="1">
            <a:spLocks noChangeArrowheads="1"/>
          </p:cNvSpPr>
          <p:nvPr/>
        </p:nvSpPr>
        <p:spPr bwMode="auto">
          <a:xfrm>
            <a:off x="3200400" y="2114550"/>
            <a:ext cx="205850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1,5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4" name="Text Box 22"/>
          <p:cNvSpPr txBox="1">
            <a:spLocks noChangeArrowheads="1"/>
          </p:cNvSpPr>
          <p:nvPr/>
        </p:nvSpPr>
        <p:spPr bwMode="auto">
          <a:xfrm>
            <a:off x="141176" y="1825276"/>
            <a:ext cx="222122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*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+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1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0 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5" name="Text Box 23"/>
          <p:cNvSpPr txBox="1">
            <a:spLocks noChangeArrowheads="1"/>
          </p:cNvSpPr>
          <p:nvPr/>
        </p:nvSpPr>
        <p:spPr bwMode="auto">
          <a:xfrm>
            <a:off x="171967" y="2148977"/>
            <a:ext cx="2057797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*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2x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-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3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0 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6" name="Text Box 24"/>
          <p:cNvSpPr txBox="1">
            <a:spLocks noChangeArrowheads="1"/>
          </p:cNvSpPr>
          <p:nvPr/>
        </p:nvSpPr>
        <p:spPr bwMode="auto">
          <a:xfrm>
            <a:off x="1676400" y="1809750"/>
            <a:ext cx="236041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  x = - 1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700" name="Rectangle 28"/>
          <p:cNvSpPr>
            <a:spLocks noChangeArrowheads="1"/>
          </p:cNvSpPr>
          <p:nvPr/>
        </p:nvSpPr>
        <p:spPr bwMode="auto">
          <a:xfrm>
            <a:off x="86988" y="2571750"/>
            <a:ext cx="5018412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đã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hai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3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1,5 </a:t>
            </a:r>
            <a:r>
              <a:rPr lang="en-US" sz="23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3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x = - 1.  </a:t>
            </a:r>
          </a:p>
        </p:txBody>
      </p:sp>
      <p:sp>
        <p:nvSpPr>
          <p:cNvPr id="28712" name="Rectangle 40"/>
          <p:cNvSpPr>
            <a:spLocks noChangeArrowheads="1"/>
          </p:cNvSpPr>
          <p:nvPr/>
        </p:nvSpPr>
        <p:spPr bwMode="auto">
          <a:xfrm>
            <a:off x="152302" y="3257550"/>
            <a:ext cx="4724300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{1,5; -1 }</a:t>
            </a:r>
          </a:p>
        </p:txBody>
      </p:sp>
      <p:sp>
        <p:nvSpPr>
          <p:cNvPr id="69662" name="Rectangle 30"/>
          <p:cNvSpPr>
            <a:spLocks noChangeArrowheads="1"/>
          </p:cNvSpPr>
          <p:nvPr/>
        </p:nvSpPr>
        <p:spPr bwMode="auto">
          <a:xfrm>
            <a:off x="6161383" y="3562350"/>
            <a:ext cx="281358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a = 0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hoặc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b = 0</a:t>
            </a:r>
          </a:p>
        </p:txBody>
      </p:sp>
      <p:sp>
        <p:nvSpPr>
          <p:cNvPr id="28699" name="Text Box 27"/>
          <p:cNvSpPr txBox="1">
            <a:spLocks noChangeArrowheads="1"/>
          </p:cNvSpPr>
          <p:nvPr/>
        </p:nvSpPr>
        <p:spPr bwMode="auto">
          <a:xfrm>
            <a:off x="136850" y="4019550"/>
            <a:ext cx="4419203" cy="830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(1)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được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gọi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34" name="Text Box 18"/>
          <p:cNvSpPr txBox="1">
            <a:spLocks noChangeArrowheads="1"/>
          </p:cNvSpPr>
          <p:nvPr/>
        </p:nvSpPr>
        <p:spPr bwMode="auto">
          <a:xfrm>
            <a:off x="-183016" y="969890"/>
            <a:ext cx="503552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+ 1) (2x – 3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= 0       (1)</a:t>
            </a:r>
          </a:p>
        </p:txBody>
      </p:sp>
      <p:sp>
        <p:nvSpPr>
          <p:cNvPr id="2" name="Rectangle 1"/>
          <p:cNvSpPr/>
          <p:nvPr/>
        </p:nvSpPr>
        <p:spPr>
          <a:xfrm>
            <a:off x="353181" y="969890"/>
            <a:ext cx="31197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+ 1) (2x – 3) = 0</a:t>
            </a:r>
          </a:p>
        </p:txBody>
      </p:sp>
      <p:grpSp>
        <p:nvGrpSpPr>
          <p:cNvPr id="37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3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9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60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9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2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7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8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9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0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5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83" name="Text Box 2"/>
          <p:cNvSpPr txBox="1">
            <a:spLocks noChangeArrowheads="1"/>
          </p:cNvSpPr>
          <p:nvPr/>
        </p:nvSpPr>
        <p:spPr>
          <a:xfrm>
            <a:off x="3200400" y="209550"/>
            <a:ext cx="2895600" cy="497272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KHỞI ĐỘNG</a:t>
            </a:r>
          </a:p>
        </p:txBody>
      </p:sp>
      <p:sp>
        <p:nvSpPr>
          <p:cNvPr id="684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8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8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8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8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8" dur="500"/>
                                        <p:tgtEl>
                                          <p:spTgt spid="286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28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28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8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28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28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28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28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4699 L 0.00295 -0.41805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565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47 -0.05023 L 0.00208 -0.42384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696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-186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2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4" dur="500"/>
                                        <p:tgtEl>
                                          <p:spTgt spid="28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7" dur="500"/>
                                        <p:tgtEl>
                                          <p:spTgt spid="28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69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/>
                                        <p:tgtEl>
                                          <p:spTgt spid="69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0" dur="500"/>
                                        <p:tgtEl>
                                          <p:spTgt spid="28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5" dur="500"/>
                                        <p:tgtEl>
                                          <p:spTgt spid="28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2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28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8" dur="500"/>
                                        <p:tgtEl>
                                          <p:spTgt spid="28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0" grpId="0" animBg="1"/>
      <p:bldP spid="28682" grpId="0"/>
      <p:bldP spid="28683" grpId="0"/>
      <p:bldP spid="28684" grpId="0"/>
      <p:bldP spid="28684" grpId="1"/>
      <p:bldP spid="28685" grpId="0"/>
      <p:bldP spid="28686" grpId="0"/>
      <p:bldP spid="28687" grpId="0"/>
      <p:bldP spid="28688" grpId="0"/>
      <p:bldP spid="28688" grpId="1"/>
      <p:bldP spid="28689" grpId="0"/>
      <p:bldP spid="28689" grpId="1"/>
      <p:bldP spid="28691" grpId="0"/>
      <p:bldP spid="28692" grpId="0"/>
      <p:bldP spid="28693" grpId="0"/>
      <p:bldP spid="28694" grpId="0"/>
      <p:bldP spid="28696" grpId="0"/>
      <p:bldP spid="28700" grpId="0"/>
      <p:bldP spid="28712" grpId="0"/>
      <p:bldP spid="69662" grpId="0"/>
      <p:bldP spid="69662" grpId="1"/>
      <p:bldP spid="69662" grpId="2"/>
      <p:bldP spid="28699" grpId="0"/>
      <p:bldP spid="34" grpId="0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0" name="Line 8"/>
          <p:cNvSpPr>
            <a:spLocks noChangeShapeType="1"/>
          </p:cNvSpPr>
          <p:nvPr/>
        </p:nvSpPr>
        <p:spPr bwMode="auto">
          <a:xfrm>
            <a:off x="4791962" y="810438"/>
            <a:ext cx="0" cy="3986339"/>
          </a:xfrm>
          <a:prstGeom prst="line">
            <a:avLst/>
          </a:prstGeom>
          <a:noFill/>
          <a:ln w="28575">
            <a:solidFill>
              <a:srgbClr val="92D050"/>
            </a:solidFill>
            <a:round/>
            <a:headEnd/>
            <a:tailEnd/>
          </a:ln>
        </p:spPr>
        <p:txBody>
          <a:bodyPr lIns="64008" tIns="32004" rIns="64008" bIns="32004"/>
          <a:lstStyle/>
          <a:p>
            <a:endParaRPr lang="en-US" sz="240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0" name="Text Box 18"/>
          <p:cNvSpPr txBox="1">
            <a:spLocks noChangeArrowheads="1"/>
          </p:cNvSpPr>
          <p:nvPr/>
        </p:nvSpPr>
        <p:spPr bwMode="auto">
          <a:xfrm>
            <a:off x="304602" y="637316"/>
            <a:ext cx="426789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P(x) =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1" name="Text Box 19"/>
          <p:cNvSpPr txBox="1">
            <a:spLocks noChangeArrowheads="1"/>
          </p:cNvSpPr>
          <p:nvPr/>
        </p:nvSpPr>
        <p:spPr bwMode="auto">
          <a:xfrm>
            <a:off x="186035" y="1931762"/>
            <a:ext cx="421977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hoặc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-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</a:p>
        </p:txBody>
      </p:sp>
      <p:sp>
        <p:nvSpPr>
          <p:cNvPr id="28692" name="Text Box 20"/>
          <p:cNvSpPr txBox="1">
            <a:spLocks noChangeArrowheads="1"/>
          </p:cNvSpPr>
          <p:nvPr/>
        </p:nvSpPr>
        <p:spPr bwMode="auto">
          <a:xfrm>
            <a:off x="1612827" y="2642026"/>
            <a:ext cx="1913569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2x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3</a:t>
            </a:r>
            <a:endParaRPr 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3" name="Text Box 21"/>
          <p:cNvSpPr txBox="1">
            <a:spLocks noChangeArrowheads="1"/>
          </p:cNvSpPr>
          <p:nvPr/>
        </p:nvSpPr>
        <p:spPr bwMode="auto">
          <a:xfrm>
            <a:off x="2837900" y="2642026"/>
            <a:ext cx="2058504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x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1,5</a:t>
            </a:r>
            <a:endParaRPr 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4" name="Text Box 22"/>
          <p:cNvSpPr txBox="1">
            <a:spLocks noChangeArrowheads="1"/>
          </p:cNvSpPr>
          <p:nvPr/>
        </p:nvSpPr>
        <p:spPr bwMode="auto">
          <a:xfrm>
            <a:off x="141176" y="2337644"/>
            <a:ext cx="222122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*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+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1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0 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5" name="Text Box 23"/>
          <p:cNvSpPr txBox="1">
            <a:spLocks noChangeArrowheads="1"/>
          </p:cNvSpPr>
          <p:nvPr/>
        </p:nvSpPr>
        <p:spPr bwMode="auto">
          <a:xfrm>
            <a:off x="171967" y="2661346"/>
            <a:ext cx="2057797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*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2x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-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3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 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= 0  </a:t>
            </a:r>
            <a:endParaRPr 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6" name="Text Box 24"/>
          <p:cNvSpPr txBox="1">
            <a:spLocks noChangeArrowheads="1"/>
          </p:cNvSpPr>
          <p:nvPr/>
        </p:nvSpPr>
        <p:spPr bwMode="auto">
          <a:xfrm>
            <a:off x="1676400" y="2322118"/>
            <a:ext cx="236041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  x = - 1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97" name="Text Box 25"/>
          <p:cNvSpPr txBox="1">
            <a:spLocks noChangeArrowheads="1"/>
          </p:cNvSpPr>
          <p:nvPr/>
        </p:nvSpPr>
        <p:spPr bwMode="auto">
          <a:xfrm>
            <a:off x="1457524" y="1333445"/>
            <a:ext cx="838399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i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28698" name="Text Box 26"/>
          <p:cNvSpPr txBox="1">
            <a:spLocks noChangeArrowheads="1"/>
          </p:cNvSpPr>
          <p:nvPr/>
        </p:nvSpPr>
        <p:spPr bwMode="auto">
          <a:xfrm>
            <a:off x="152301" y="1552199"/>
            <a:ext cx="465952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P(x) = 0 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+ 1) (2x – 3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= 0</a:t>
            </a:r>
          </a:p>
        </p:txBody>
      </p:sp>
      <p:sp>
        <p:nvSpPr>
          <p:cNvPr id="28712" name="Rectangle 40"/>
          <p:cNvSpPr>
            <a:spLocks noChangeArrowheads="1"/>
          </p:cNvSpPr>
          <p:nvPr/>
        </p:nvSpPr>
        <p:spPr bwMode="auto">
          <a:xfrm>
            <a:off x="0" y="3055267"/>
            <a:ext cx="4420195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pt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S = {1,5; -</a:t>
            </a:r>
            <a:r>
              <a:rPr lang="en-US" sz="22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1}</a:t>
            </a:r>
            <a:endParaRPr lang="en-US" sz="2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Text Box 18"/>
          <p:cNvSpPr txBox="1">
            <a:spLocks noChangeArrowheads="1"/>
          </p:cNvSpPr>
          <p:nvPr/>
        </p:nvSpPr>
        <p:spPr bwMode="auto">
          <a:xfrm>
            <a:off x="-183016" y="969890"/>
            <a:ext cx="5035521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(x 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+ 1) (2x – 3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 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= 0       (1)</a:t>
            </a:r>
          </a:p>
        </p:txBody>
      </p:sp>
      <p:sp>
        <p:nvSpPr>
          <p:cNvPr id="2" name="Rectangle 1"/>
          <p:cNvSpPr/>
          <p:nvPr/>
        </p:nvSpPr>
        <p:spPr>
          <a:xfrm>
            <a:off x="353181" y="969890"/>
            <a:ext cx="31197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559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  <a:sym typeface="Symbol" pitchFamily="18" charset="2"/>
              </a:rPr>
              <a:t>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 + 1) (2x – 3) = 0</a:t>
            </a:r>
          </a:p>
        </p:txBody>
      </p:sp>
      <p:sp>
        <p:nvSpPr>
          <p:cNvPr id="28" name="Line 21"/>
          <p:cNvSpPr>
            <a:spLocks noChangeShapeType="1"/>
          </p:cNvSpPr>
          <p:nvPr/>
        </p:nvSpPr>
        <p:spPr bwMode="auto">
          <a:xfrm>
            <a:off x="5554414" y="1708477"/>
            <a:ext cx="0" cy="239846"/>
          </a:xfrm>
          <a:prstGeom prst="line">
            <a:avLst/>
          </a:prstGeom>
          <a:noFill/>
          <a:ln w="28575">
            <a:solidFill>
              <a:srgbClr val="92D050"/>
            </a:solidFill>
            <a:round/>
            <a:headEnd/>
            <a:tailEnd type="arrow" w="med" len="med"/>
          </a:ln>
          <a:effectLst/>
        </p:spPr>
        <p:txBody>
          <a:bodyPr lIns="64008" tIns="32004" rIns="64008" bIns="32004"/>
          <a:lstStyle/>
          <a:p>
            <a:endParaRPr lang="en-US"/>
          </a:p>
        </p:txBody>
      </p:sp>
      <p:sp>
        <p:nvSpPr>
          <p:cNvPr id="29" name="Line 22"/>
          <p:cNvSpPr>
            <a:spLocks noChangeShapeType="1"/>
          </p:cNvSpPr>
          <p:nvPr/>
        </p:nvSpPr>
        <p:spPr bwMode="auto">
          <a:xfrm flipH="1">
            <a:off x="6557005" y="1705729"/>
            <a:ext cx="4595" cy="240248"/>
          </a:xfrm>
          <a:prstGeom prst="line">
            <a:avLst/>
          </a:prstGeom>
          <a:noFill/>
          <a:ln w="28575">
            <a:solidFill>
              <a:srgbClr val="92D050"/>
            </a:solidFill>
            <a:round/>
            <a:headEnd/>
            <a:tailEnd type="arrow" w="med" len="med"/>
          </a:ln>
          <a:effectLst/>
        </p:spPr>
        <p:txBody>
          <a:bodyPr lIns="64008" tIns="32004" rIns="64008" bIns="32004"/>
          <a:lstStyle/>
          <a:p>
            <a:endParaRPr lang="en-US"/>
          </a:p>
        </p:txBody>
      </p:sp>
      <p:sp>
        <p:nvSpPr>
          <p:cNvPr id="30" name="Rectangle 23"/>
          <p:cNvSpPr>
            <a:spLocks noChangeArrowheads="1"/>
          </p:cNvSpPr>
          <p:nvPr/>
        </p:nvSpPr>
        <p:spPr bwMode="auto">
          <a:xfrm>
            <a:off x="5223041" y="1931762"/>
            <a:ext cx="83387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A(x) </a:t>
            </a:r>
          </a:p>
        </p:txBody>
      </p:sp>
      <p:sp>
        <p:nvSpPr>
          <p:cNvPr id="31" name="Rectangle 24"/>
          <p:cNvSpPr>
            <a:spLocks noChangeArrowheads="1"/>
          </p:cNvSpPr>
          <p:nvPr/>
        </p:nvSpPr>
        <p:spPr bwMode="auto">
          <a:xfrm>
            <a:off x="6140496" y="1931762"/>
            <a:ext cx="748913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B(x)</a:t>
            </a:r>
          </a:p>
        </p:txBody>
      </p:sp>
      <p:sp>
        <p:nvSpPr>
          <p:cNvPr id="32" name="AutoShape 59"/>
          <p:cNvSpPr>
            <a:spLocks/>
          </p:cNvSpPr>
          <p:nvPr/>
        </p:nvSpPr>
        <p:spPr bwMode="auto">
          <a:xfrm rot="5400000" flipH="1">
            <a:off x="6502249" y="1141250"/>
            <a:ext cx="114104" cy="845740"/>
          </a:xfrm>
          <a:prstGeom prst="leftBrace">
            <a:avLst>
              <a:gd name="adj1" fmla="val 44493"/>
              <a:gd name="adj2" fmla="val 50000"/>
            </a:avLst>
          </a:prstGeom>
          <a:noFill/>
          <a:ln w="9525">
            <a:solidFill>
              <a:srgbClr val="92D050"/>
            </a:solidFill>
            <a:round/>
            <a:headEnd/>
            <a:tailEnd/>
          </a:ln>
        </p:spPr>
        <p:txBody>
          <a:bodyPr lIns="91435" tIns="45718" rIns="91435" bIns="45718"/>
          <a:lstStyle/>
          <a:p>
            <a:pPr defTabSz="914559"/>
            <a:endParaRPr lang="vi-VN"/>
          </a:p>
        </p:txBody>
      </p:sp>
      <p:sp>
        <p:nvSpPr>
          <p:cNvPr id="33" name="AutoShape 59"/>
          <p:cNvSpPr>
            <a:spLocks/>
          </p:cNvSpPr>
          <p:nvPr/>
        </p:nvSpPr>
        <p:spPr bwMode="auto">
          <a:xfrm rot="5400000" flipH="1">
            <a:off x="5452550" y="1163890"/>
            <a:ext cx="114102" cy="776618"/>
          </a:xfrm>
          <a:prstGeom prst="leftBrace">
            <a:avLst>
              <a:gd name="adj1" fmla="val 50096"/>
              <a:gd name="adj2" fmla="val 50000"/>
            </a:avLst>
          </a:prstGeom>
          <a:noFill/>
          <a:ln w="9525">
            <a:solidFill>
              <a:srgbClr val="92D050"/>
            </a:solidFill>
            <a:round/>
            <a:headEnd/>
            <a:tailEnd/>
          </a:ln>
        </p:spPr>
        <p:txBody>
          <a:bodyPr lIns="91435" tIns="45718" rIns="91435" bIns="45718"/>
          <a:lstStyle/>
          <a:p>
            <a:pPr defTabSz="914559"/>
            <a:endParaRPr lang="vi-VN"/>
          </a:p>
        </p:txBody>
      </p:sp>
      <p:sp>
        <p:nvSpPr>
          <p:cNvPr id="36" name="Text Box 27"/>
          <p:cNvSpPr txBox="1">
            <a:spLocks noChangeArrowheads="1"/>
          </p:cNvSpPr>
          <p:nvPr/>
        </p:nvSpPr>
        <p:spPr bwMode="auto">
          <a:xfrm>
            <a:off x="5897910" y="1957689"/>
            <a:ext cx="1555224" cy="461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35" tIns="45718" rIns="91435" bIns="45718">
            <a:spAutoFit/>
          </a:bodyPr>
          <a:lstStyle/>
          <a:p>
            <a:pPr defTabSz="914559"/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.          </a:t>
            </a:r>
            <a:r>
              <a:rPr lang="en-US" sz="24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= </a:t>
            </a:r>
            <a:r>
              <a:rPr lang="en-US" sz="24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Text Box 28"/>
          <p:cNvSpPr txBox="1">
            <a:spLocks noChangeArrowheads="1"/>
          </p:cNvSpPr>
          <p:nvPr/>
        </p:nvSpPr>
        <p:spPr bwMode="auto">
          <a:xfrm>
            <a:off x="122005" y="3409950"/>
            <a:ext cx="4669710" cy="147732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sz="22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*</a:t>
            </a:r>
            <a:r>
              <a:rPr lang="en-US" sz="2200" b="1" dirty="0" smtClean="0">
                <a:solidFill>
                  <a:srgbClr val="FFFF00"/>
                </a:solidFill>
              </a:rPr>
              <a:t> </a:t>
            </a:r>
            <a:r>
              <a:rPr lang="en-US" sz="2200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Khái</a:t>
            </a:r>
            <a:r>
              <a:rPr lang="en-US" sz="2200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niệm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200" dirty="0" err="1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2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dạng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 A(x</a:t>
            </a:r>
            <a:r>
              <a:rPr lang="en-US" sz="22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).B(x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 = 0 (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đó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A(x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), B(x)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những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biểu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thức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hữu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tỉ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ẩn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không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chứa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ẩn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200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mẫu</a:t>
            </a:r>
            <a:r>
              <a:rPr lang="en-US" sz="220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).</a:t>
            </a:r>
          </a:p>
        </p:txBody>
      </p:sp>
      <p:grpSp>
        <p:nvGrpSpPr>
          <p:cNvPr id="38" name="Group 39"/>
          <p:cNvGrpSpPr>
            <a:grpSpLocks/>
          </p:cNvGrpSpPr>
          <p:nvPr/>
        </p:nvGrpSpPr>
        <p:grpSpPr bwMode="auto">
          <a:xfrm>
            <a:off x="4093456" y="1886253"/>
            <a:ext cx="731438" cy="439256"/>
            <a:chOff x="2448" y="1148"/>
            <a:chExt cx="422" cy="368"/>
          </a:xfrm>
        </p:grpSpPr>
        <p:sp>
          <p:nvSpPr>
            <p:cNvPr id="39" name="AutoShape 59"/>
            <p:cNvSpPr>
              <a:spLocks/>
            </p:cNvSpPr>
            <p:nvPr/>
          </p:nvSpPr>
          <p:spPr bwMode="auto">
            <a:xfrm flipH="1">
              <a:off x="2448" y="1200"/>
              <a:ext cx="47" cy="240"/>
            </a:xfrm>
            <a:prstGeom prst="leftBrace">
              <a:avLst>
                <a:gd name="adj1" fmla="val 42553"/>
                <a:gd name="adj2" fmla="val 50000"/>
              </a:avLst>
            </a:prstGeom>
            <a:noFill/>
            <a:ln w="9525">
              <a:solidFill>
                <a:srgbClr val="00FF00"/>
              </a:solidFill>
              <a:round/>
              <a:headEnd/>
              <a:tailEnd/>
            </a:ln>
          </p:spPr>
          <p:txBody>
            <a:bodyPr lIns="130622" tIns="65311" rIns="130622" bIns="65311"/>
            <a:lstStyle/>
            <a:p>
              <a:pPr defTabSz="914559"/>
              <a:endParaRPr lang="vi-VN"/>
            </a:p>
          </p:txBody>
        </p:sp>
        <p:sp>
          <p:nvSpPr>
            <p:cNvPr id="40" name="Text Box 41"/>
            <p:cNvSpPr txBox="1">
              <a:spLocks noChangeArrowheads="1"/>
            </p:cNvSpPr>
            <p:nvPr/>
          </p:nvSpPr>
          <p:spPr bwMode="auto">
            <a:xfrm>
              <a:off x="2496" y="1148"/>
              <a:ext cx="374" cy="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B </a:t>
              </a:r>
              <a:r>
                <a:rPr lang="en-US" sz="18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</p:grpSp>
      <p:grpSp>
        <p:nvGrpSpPr>
          <p:cNvPr id="41" name="Group 42"/>
          <p:cNvGrpSpPr>
            <a:grpSpLocks/>
          </p:cNvGrpSpPr>
          <p:nvPr/>
        </p:nvGrpSpPr>
        <p:grpSpPr bwMode="auto">
          <a:xfrm>
            <a:off x="4204105" y="2437555"/>
            <a:ext cx="680180" cy="476011"/>
            <a:chOff x="2763" y="1579"/>
            <a:chExt cx="428" cy="400"/>
          </a:xfrm>
        </p:grpSpPr>
        <p:sp>
          <p:nvSpPr>
            <p:cNvPr id="45" name="Text Box 45"/>
            <p:cNvSpPr txBox="1">
              <a:spLocks noChangeArrowheads="1"/>
            </p:cNvSpPr>
            <p:nvPr/>
          </p:nvSpPr>
          <p:spPr bwMode="auto">
            <a:xfrm>
              <a:off x="2783" y="1610"/>
              <a:ext cx="408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B </a:t>
              </a:r>
              <a:r>
                <a:rPr lang="en-US" sz="18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3" name="AutoShape 59"/>
            <p:cNvSpPr>
              <a:spLocks/>
            </p:cNvSpPr>
            <p:nvPr/>
          </p:nvSpPr>
          <p:spPr bwMode="auto">
            <a:xfrm flipH="1">
              <a:off x="2763" y="1579"/>
              <a:ext cx="48" cy="377"/>
            </a:xfrm>
            <a:prstGeom prst="leftBrace">
              <a:avLst>
                <a:gd name="adj1" fmla="val 42553"/>
                <a:gd name="adj2" fmla="val 50000"/>
              </a:avLst>
            </a:prstGeom>
            <a:noFill/>
            <a:ln w="9525">
              <a:solidFill>
                <a:srgbClr val="00FF00"/>
              </a:solidFill>
              <a:round/>
              <a:headEnd/>
              <a:tailEnd/>
            </a:ln>
          </p:spPr>
          <p:txBody>
            <a:bodyPr lIns="130622" tIns="65311" rIns="130622" bIns="65311"/>
            <a:lstStyle/>
            <a:p>
              <a:pPr defTabSz="914559"/>
              <a:endParaRPr lang="vi-VN"/>
            </a:p>
          </p:txBody>
        </p:sp>
      </p:grpSp>
      <p:grpSp>
        <p:nvGrpSpPr>
          <p:cNvPr id="46" name="Group 47"/>
          <p:cNvGrpSpPr>
            <a:grpSpLocks/>
          </p:cNvGrpSpPr>
          <p:nvPr/>
        </p:nvGrpSpPr>
        <p:grpSpPr bwMode="auto">
          <a:xfrm>
            <a:off x="4259928" y="3104678"/>
            <a:ext cx="656107" cy="439119"/>
            <a:chOff x="2448" y="1095"/>
            <a:chExt cx="355" cy="369"/>
          </a:xfrm>
        </p:grpSpPr>
        <p:sp>
          <p:nvSpPr>
            <p:cNvPr id="47" name="AutoShape 59"/>
            <p:cNvSpPr>
              <a:spLocks/>
            </p:cNvSpPr>
            <p:nvPr/>
          </p:nvSpPr>
          <p:spPr bwMode="auto">
            <a:xfrm flipH="1">
              <a:off x="2448" y="1121"/>
              <a:ext cx="54" cy="319"/>
            </a:xfrm>
            <a:prstGeom prst="leftBrace">
              <a:avLst>
                <a:gd name="adj1" fmla="val 42553"/>
                <a:gd name="adj2" fmla="val 50000"/>
              </a:avLst>
            </a:prstGeom>
            <a:noFill/>
            <a:ln w="9525">
              <a:solidFill>
                <a:srgbClr val="00FF00"/>
              </a:solidFill>
              <a:round/>
              <a:headEnd/>
              <a:tailEnd/>
            </a:ln>
          </p:spPr>
          <p:txBody>
            <a:bodyPr lIns="130622" tIns="65311" rIns="130622" bIns="65311"/>
            <a:lstStyle/>
            <a:p>
              <a:pPr defTabSz="914559"/>
              <a:endParaRPr lang="vi-VN"/>
            </a:p>
          </p:txBody>
        </p:sp>
        <p:sp>
          <p:nvSpPr>
            <p:cNvPr id="48" name="Text Box 49"/>
            <p:cNvSpPr txBox="1">
              <a:spLocks noChangeArrowheads="1"/>
            </p:cNvSpPr>
            <p:nvPr/>
          </p:nvSpPr>
          <p:spPr bwMode="auto">
            <a:xfrm>
              <a:off x="2452" y="1095"/>
              <a:ext cx="351" cy="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B </a:t>
              </a:r>
              <a:r>
                <a:rPr lang="en-US" sz="18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</p:grpSp>
      <p:sp>
        <p:nvSpPr>
          <p:cNvPr id="49" name="Text Box 33"/>
          <p:cNvSpPr txBox="1">
            <a:spLocks noChangeArrowheads="1"/>
          </p:cNvSpPr>
          <p:nvPr/>
        </p:nvSpPr>
        <p:spPr bwMode="auto">
          <a:xfrm>
            <a:off x="4809450" y="3638550"/>
            <a:ext cx="4408982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Bước</a:t>
            </a:r>
            <a:r>
              <a:rPr lang="en-US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2</a:t>
            </a:r>
            <a:r>
              <a:rPr lang="en-US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  </a:t>
            </a:r>
            <a:r>
              <a:rPr lang="en-US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A(x) = 0 </a:t>
            </a:r>
            <a:r>
              <a:rPr lang="en-US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và</a:t>
            </a:r>
            <a:r>
              <a:rPr lang="en-US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B(x) = 0</a:t>
            </a:r>
          </a:p>
        </p:txBody>
      </p:sp>
      <p:sp>
        <p:nvSpPr>
          <p:cNvPr id="50" name="Rectangle 31"/>
          <p:cNvSpPr>
            <a:spLocks noChangeArrowheads="1"/>
          </p:cNvSpPr>
          <p:nvPr/>
        </p:nvSpPr>
        <p:spPr bwMode="auto">
          <a:xfrm>
            <a:off x="4784147" y="4095750"/>
            <a:ext cx="3962797" cy="430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sz="2200" b="1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Bước</a:t>
            </a:r>
            <a:r>
              <a:rPr lang="en-US" sz="22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3</a:t>
            </a:r>
            <a:r>
              <a:rPr lang="en-US" sz="22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:  </a:t>
            </a:r>
            <a:r>
              <a:rPr lang="en-US" sz="2200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Kết</a:t>
            </a:r>
            <a:r>
              <a:rPr lang="en-US" sz="22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luận</a:t>
            </a:r>
            <a:r>
              <a:rPr lang="en-US" sz="22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200" b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200" b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grpSp>
        <p:nvGrpSpPr>
          <p:cNvPr id="51" name="Group 32"/>
          <p:cNvGrpSpPr>
            <a:grpSpLocks/>
          </p:cNvGrpSpPr>
          <p:nvPr/>
        </p:nvGrpSpPr>
        <p:grpSpPr bwMode="auto">
          <a:xfrm>
            <a:off x="4806270" y="2800350"/>
            <a:ext cx="4412162" cy="838090"/>
            <a:chOff x="640" y="2806"/>
            <a:chExt cx="2779" cy="703"/>
          </a:xfrm>
        </p:grpSpPr>
        <p:sp>
          <p:nvSpPr>
            <p:cNvPr id="52" name="Rectangle 31"/>
            <p:cNvSpPr>
              <a:spLocks noChangeArrowheads="1"/>
            </p:cNvSpPr>
            <p:nvPr/>
          </p:nvSpPr>
          <p:spPr bwMode="auto">
            <a:xfrm>
              <a:off x="640" y="2806"/>
              <a:ext cx="2098" cy="3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sz="2200" b="1" u="sng" dirty="0" err="1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Bước</a:t>
              </a:r>
              <a:r>
                <a:rPr lang="en-US" sz="2200" b="1" u="sng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 1</a:t>
              </a:r>
              <a:r>
                <a:rPr lang="en-US" sz="22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:</a:t>
              </a:r>
              <a:r>
                <a:rPr lang="en-US" sz="2200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sz="2200" b="1" dirty="0" smtClean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A(x). B(x</a:t>
              </a:r>
              <a:r>
                <a:rPr lang="en-US" sz="22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) = 0 </a:t>
              </a:r>
            </a:p>
          </p:txBody>
        </p:sp>
        <p:sp>
          <p:nvSpPr>
            <p:cNvPr id="53" name="Rectangle 34"/>
            <p:cNvSpPr>
              <a:spLocks noChangeArrowheads="1"/>
            </p:cNvSpPr>
            <p:nvPr/>
          </p:nvSpPr>
          <p:spPr bwMode="auto">
            <a:xfrm>
              <a:off x="1164" y="3114"/>
              <a:ext cx="2255" cy="3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130622" tIns="65311" rIns="130622" bIns="65311">
              <a:spAutoFit/>
            </a:bodyPr>
            <a:lstStyle/>
            <a:p>
              <a:pPr defTabSz="914559"/>
              <a:r>
                <a:rPr lang="en-US" sz="22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  <a:sym typeface="Symbol" pitchFamily="18" charset="2"/>
                </a:rPr>
                <a:t></a:t>
              </a:r>
              <a:r>
                <a:rPr lang="en-US" sz="22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  A(x) = 0 </a:t>
              </a:r>
              <a:r>
                <a:rPr lang="en-US" sz="2200" b="1" dirty="0" err="1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hoặc</a:t>
              </a:r>
              <a:r>
                <a:rPr lang="en-US" sz="2200" b="1" dirty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 B(x) = 0</a:t>
              </a:r>
            </a:p>
          </p:txBody>
        </p:sp>
      </p:grp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5026100" y="4496698"/>
            <a:ext cx="4117900" cy="400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1435" tIns="45718" rIns="91435" bIns="45718">
            <a:spAutoFit/>
          </a:bodyPr>
          <a:lstStyle/>
          <a:p>
            <a:pPr defTabSz="914559"/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lấy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tất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cả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i="1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chúng</a:t>
            </a:r>
            <a:r>
              <a:rPr lang="en-US" i="1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).</a:t>
            </a:r>
          </a:p>
        </p:txBody>
      </p:sp>
      <p:sp>
        <p:nvSpPr>
          <p:cNvPr id="55" name="Text Box 35"/>
          <p:cNvSpPr txBox="1">
            <a:spLocks noChangeArrowheads="1"/>
          </p:cNvSpPr>
          <p:nvPr/>
        </p:nvSpPr>
        <p:spPr bwMode="auto">
          <a:xfrm>
            <a:off x="4953000" y="2343150"/>
            <a:ext cx="2748359" cy="461661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lIns="91435" tIns="45718" rIns="91435" bIns="45718">
            <a:spAutoFit/>
          </a:bodyPr>
          <a:lstStyle/>
          <a:p>
            <a:pPr defTabSz="914559"/>
            <a:r>
              <a:rPr lang="en-US" sz="2400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400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u="sng" dirty="0" err="1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giải</a:t>
            </a:r>
            <a:endParaRPr lang="en-US" sz="2400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6" name="Text Box 2"/>
          <p:cNvSpPr txBox="1">
            <a:spLocks noChangeArrowheads="1"/>
          </p:cNvSpPr>
          <p:nvPr/>
        </p:nvSpPr>
        <p:spPr>
          <a:xfrm>
            <a:off x="1457524" y="228599"/>
            <a:ext cx="5705276" cy="457023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7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5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59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80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9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2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7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8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9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0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5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0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1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2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4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5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6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7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8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9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4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5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8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9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0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3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4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6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7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8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9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0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1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3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4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5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6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7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8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703" name="Text Box 5"/>
          <p:cNvSpPr txBox="1">
            <a:spLocks noChangeArrowheads="1"/>
          </p:cNvSpPr>
          <p:nvPr/>
        </p:nvSpPr>
        <p:spPr bwMode="auto">
          <a:xfrm>
            <a:off x="4710864" y="727190"/>
            <a:ext cx="4661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VNI-Times" pitchFamily="2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VNI-Times" pitchFamily="2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VNI-Times" pitchFamily="2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VNI-Times" pitchFamily="2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VNI-Times" pitchFamily="2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VNI-Times" pitchFamily="2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VNI-Times" pitchFamily="2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VNI-Times" pitchFamily="2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VNI-Times" pitchFamily="2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u="sng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1. PHƯƠNG TRÌNH TÍCH VÀ CÁCH </a:t>
            </a:r>
            <a:r>
              <a:rPr lang="en-US" sz="1800" b="1" u="sng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GIẢI</a:t>
            </a:r>
            <a:endParaRPr lang="en-US" sz="1800" b="1" u="sng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837053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7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7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0.02222 L 0.46424 0.03334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6" y="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1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2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0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1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0" grpId="0" animBg="1"/>
      <p:bldP spid="34" grpId="0"/>
      <p:bldP spid="28" grpId="0" animBg="1"/>
      <p:bldP spid="29" grpId="0" animBg="1"/>
      <p:bldP spid="30" grpId="0"/>
      <p:bldP spid="31" grpId="0"/>
      <p:bldP spid="32" grpId="0" animBg="1"/>
      <p:bldP spid="33" grpId="0" animBg="1"/>
      <p:bldP spid="36" grpId="0"/>
      <p:bldP spid="37" grpId="0"/>
      <p:bldP spid="49" grpId="0"/>
      <p:bldP spid="50" grpId="0"/>
      <p:bldP spid="54" grpId="0"/>
      <p:bldP spid="55" grpId="0"/>
      <p:bldP spid="56" grpId="0" animBg="1"/>
      <p:bldP spid="70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Box 5"/>
          <p:cNvSpPr txBox="1">
            <a:spLocks noChangeArrowheads="1"/>
          </p:cNvSpPr>
          <p:nvPr/>
        </p:nvSpPr>
        <p:spPr bwMode="auto">
          <a:xfrm>
            <a:off x="369192" y="895350"/>
            <a:ext cx="81438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Trong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nào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?</a:t>
            </a:r>
            <a:endParaRPr lang="vi-VN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Oval 13"/>
          <p:cNvSpPr>
            <a:spLocks noChangeArrowheads="1"/>
          </p:cNvSpPr>
          <p:nvPr/>
        </p:nvSpPr>
        <p:spPr bwMode="auto">
          <a:xfrm>
            <a:off x="1627086" y="2023244"/>
            <a:ext cx="533400" cy="432197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vi-VN" sz="2400">
              <a:latin typeface="Arial" pitchFamily="34" charset="0"/>
              <a:cs typeface="Arial" pitchFamily="34" charset="0"/>
            </a:endParaRPr>
          </a:p>
        </p:txBody>
      </p:sp>
      <p:sp>
        <p:nvSpPr>
          <p:cNvPr id="8196" name="Text Box 8"/>
          <p:cNvSpPr txBox="1">
            <a:spLocks noChangeArrowheads="1"/>
          </p:cNvSpPr>
          <p:nvPr/>
        </p:nvSpPr>
        <p:spPr bwMode="auto">
          <a:xfrm>
            <a:off x="1665187" y="2023245"/>
            <a:ext cx="8715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342900" indent="-342900" eaLnBrk="1" hangingPunct="1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1)      </a:t>
            </a:r>
          </a:p>
        </p:txBody>
      </p:sp>
      <p:sp>
        <p:nvSpPr>
          <p:cNvPr id="11" name="Oval 14"/>
          <p:cNvSpPr>
            <a:spLocks noChangeArrowheads="1"/>
          </p:cNvSpPr>
          <p:nvPr/>
        </p:nvSpPr>
        <p:spPr bwMode="auto">
          <a:xfrm>
            <a:off x="1643063" y="3300412"/>
            <a:ext cx="533400" cy="414338"/>
          </a:xfrm>
          <a:prstGeom prst="ellips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vi-VN" sz="2400">
              <a:latin typeface="Arial" pitchFamily="34" charset="0"/>
              <a:cs typeface="Arial" pitchFamily="34" charset="0"/>
            </a:endParaRPr>
          </a:p>
        </p:txBody>
      </p:sp>
      <p:sp>
        <p:nvSpPr>
          <p:cNvPr id="8199" name="Text Box 11"/>
          <p:cNvSpPr txBox="1">
            <a:spLocks noChangeArrowheads="1"/>
          </p:cNvSpPr>
          <p:nvPr/>
        </p:nvSpPr>
        <p:spPr bwMode="auto">
          <a:xfrm>
            <a:off x="1676400" y="3257550"/>
            <a:ext cx="541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3)  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2x + 7).(x – 9) = 0</a:t>
            </a:r>
          </a:p>
        </p:txBody>
      </p:sp>
      <p:sp>
        <p:nvSpPr>
          <p:cNvPr id="8200" name="Text Box 12"/>
          <p:cNvSpPr txBox="1">
            <a:spLocks noChangeArrowheads="1"/>
          </p:cNvSpPr>
          <p:nvPr/>
        </p:nvSpPr>
        <p:spPr bwMode="auto">
          <a:xfrm>
            <a:off x="1695450" y="3837822"/>
            <a:ext cx="541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4)   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) + (x</a:t>
            </a:r>
            <a:r>
              <a:rPr lang="en-US" sz="2400" baseline="300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+ x) = 0</a:t>
            </a:r>
          </a:p>
        </p:txBody>
      </p:sp>
      <p:sp>
        <p:nvSpPr>
          <p:cNvPr id="8201" name="TextBox 13"/>
          <p:cNvSpPr txBox="1">
            <a:spLocks noChangeArrowheads="1"/>
          </p:cNvSpPr>
          <p:nvPr/>
        </p:nvSpPr>
        <p:spPr bwMode="auto">
          <a:xfrm>
            <a:off x="1643064" y="2647950"/>
            <a:ext cx="59293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2)   (2x – 1) = – x.(6x – 3 )</a:t>
            </a:r>
            <a:endParaRPr lang="vi-VN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>
          <a:xfrm>
            <a:off x="2057400" y="209550"/>
            <a:ext cx="5494236" cy="481862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2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13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5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9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5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58" name="Group 39"/>
          <p:cNvGrpSpPr>
            <a:grpSpLocks noChangeAspect="1"/>
          </p:cNvGrpSpPr>
          <p:nvPr/>
        </p:nvGrpSpPr>
        <p:grpSpPr bwMode="auto">
          <a:xfrm rot="5400000" flipH="1">
            <a:off x="8131015" y="3965927"/>
            <a:ext cx="795734" cy="1057672"/>
            <a:chOff x="1008" y="1127"/>
            <a:chExt cx="2064" cy="2059"/>
          </a:xfrm>
        </p:grpSpPr>
        <p:sp>
          <p:nvSpPr>
            <p:cNvPr id="659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0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781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5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6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7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1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2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3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4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1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3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4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1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2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3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4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5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8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4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5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8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9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0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1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2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3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4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5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8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9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0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1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2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3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4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5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1" name="Group 39"/>
          <p:cNvGrpSpPr>
            <a:grpSpLocks noChangeAspect="1"/>
          </p:cNvGrpSpPr>
          <p:nvPr/>
        </p:nvGrpSpPr>
        <p:grpSpPr bwMode="auto">
          <a:xfrm rot="10800000" flipH="1">
            <a:off x="33144" y="4064126"/>
            <a:ext cx="1063625" cy="795734"/>
            <a:chOff x="1008" y="1127"/>
            <a:chExt cx="2064" cy="2059"/>
          </a:xfrm>
        </p:grpSpPr>
        <p:sp>
          <p:nvSpPr>
            <p:cNvPr id="982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3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104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05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06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07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08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09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0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1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2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3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4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5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6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7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8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19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0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1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2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3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4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5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6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7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8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29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0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1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2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3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4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5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6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7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8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39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0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1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2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3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4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5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6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7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8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49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0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1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2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3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4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5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6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7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8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59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0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1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2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3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4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5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6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7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8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69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0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1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2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3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4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5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6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7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8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79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0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1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2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3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4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5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6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7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8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89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0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1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2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3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4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5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6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7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8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199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0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1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2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3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4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5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6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7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8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09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0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1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2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3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4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5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6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7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8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19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0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1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2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3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4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5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6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7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8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29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0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1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2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3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4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5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6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7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8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39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0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1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2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3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4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5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6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7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8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49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0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1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2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3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4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5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6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7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8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59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0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1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2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3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4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5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6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7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8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69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0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1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2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3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4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5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6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7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8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79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0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1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2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3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4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5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6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7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8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89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0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1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2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3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4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5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6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7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8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299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00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01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02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  <p:sp>
            <p:nvSpPr>
              <p:cNvPr id="1303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 rot="10800000"/>
              <a:lstStyle/>
              <a:p>
                <a:endParaRPr lang="en-US"/>
              </a:p>
            </p:txBody>
          </p:sp>
        </p:grpSp>
        <p:sp>
          <p:nvSpPr>
            <p:cNvPr id="984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5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6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7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8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89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0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1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2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3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4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5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6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7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8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999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0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1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2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3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4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5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6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7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8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09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0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1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2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3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4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5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6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7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8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19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0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1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2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3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4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5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6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7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8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29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0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1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2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3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4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5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6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7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8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39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0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1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2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3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4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5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6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7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8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49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0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1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2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3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4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5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6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7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8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59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0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1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2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3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4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5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6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7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8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69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0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1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2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3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4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5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6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7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8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79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0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1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2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3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4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5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6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7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8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89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0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1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2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3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4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5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6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7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8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099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0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1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2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  <p:sp>
          <p:nvSpPr>
            <p:cNvPr id="1103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 rot="10800000"/>
            <a:lstStyle/>
            <a:p>
              <a:endParaRPr lang="en-US"/>
            </a:p>
          </p:txBody>
        </p:sp>
      </p:grpSp>
      <p:pic>
        <p:nvPicPr>
          <p:cNvPr id="1304" name="Picture 28" descr="index_image44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319588"/>
            <a:ext cx="9144000" cy="556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5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29306466"/>
              </p:ext>
            </p:extLst>
          </p:nvPr>
        </p:nvGraphicFramePr>
        <p:xfrm>
          <a:off x="2362200" y="1885950"/>
          <a:ext cx="19050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95" name="Equation" r:id="rId4" imgW="1904760" imgH="723600" progId="Equation.DSMT4">
                  <p:embed/>
                </p:oleObj>
              </mc:Choice>
              <mc:Fallback>
                <p:oleObj name="Equation" r:id="rId4" imgW="1904760" imgH="72360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362200" y="1885950"/>
                        <a:ext cx="19050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06" name="Picture 130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20"/>
          <a:stretch>
            <a:fillRect/>
          </a:stretch>
        </p:blipFill>
        <p:spPr bwMode="auto">
          <a:xfrm>
            <a:off x="6705600" y="2019300"/>
            <a:ext cx="23272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318411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6" name="Text Box 8"/>
          <p:cNvSpPr txBox="1">
            <a:spLocks noChangeArrowheads="1"/>
          </p:cNvSpPr>
          <p:nvPr/>
        </p:nvSpPr>
        <p:spPr bwMode="auto">
          <a:xfrm>
            <a:off x="105820" y="636452"/>
            <a:ext cx="8610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* </a:t>
            </a: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Ví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dụ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1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(3x – 2).(x + 1) = 0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497" name="Text Box 9"/>
          <p:cNvSpPr txBox="1">
            <a:spLocks noChangeArrowheads="1"/>
          </p:cNvSpPr>
          <p:nvPr/>
        </p:nvSpPr>
        <p:spPr bwMode="auto">
          <a:xfrm>
            <a:off x="2486025" y="1325166"/>
            <a:ext cx="364807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(3x – 2).(x + 1 ) = 0 </a:t>
            </a:r>
          </a:p>
        </p:txBody>
      </p:sp>
      <p:sp>
        <p:nvSpPr>
          <p:cNvPr id="63498" name="Text Box 10"/>
          <p:cNvSpPr txBox="1">
            <a:spLocks noChangeArrowheads="1"/>
          </p:cNvSpPr>
          <p:nvPr/>
        </p:nvSpPr>
        <p:spPr bwMode="auto">
          <a:xfrm>
            <a:off x="381000" y="968478"/>
            <a:ext cx="9271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b="1" u="sng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sz="2400" b="1" u="sng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502" name="Text Box 14"/>
          <p:cNvSpPr txBox="1">
            <a:spLocks noChangeArrowheads="1"/>
          </p:cNvSpPr>
          <p:nvPr/>
        </p:nvSpPr>
        <p:spPr bwMode="auto">
          <a:xfrm>
            <a:off x="4152900" y="1703190"/>
            <a:ext cx="990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hoặc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510" name="Text Box 22"/>
          <p:cNvSpPr txBox="1">
            <a:spLocks noChangeArrowheads="1"/>
          </p:cNvSpPr>
          <p:nvPr/>
        </p:nvSpPr>
        <p:spPr bwMode="auto">
          <a:xfrm>
            <a:off x="4246338" y="3714750"/>
            <a:ext cx="3392108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 Box 2"/>
          <p:cNvSpPr txBox="1">
            <a:spLocks noChangeArrowheads="1"/>
          </p:cNvSpPr>
          <p:nvPr/>
        </p:nvSpPr>
        <p:spPr>
          <a:xfrm>
            <a:off x="1981200" y="209550"/>
            <a:ext cx="5523170" cy="436425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" name="Group 39"/>
          <p:cNvGrpSpPr>
            <a:grpSpLocks noChangeAspect="1"/>
          </p:cNvGrpSpPr>
          <p:nvPr/>
        </p:nvGrpSpPr>
        <p:grpSpPr bwMode="auto">
          <a:xfrm flipH="1">
            <a:off x="8094725" y="278504"/>
            <a:ext cx="990203" cy="741164"/>
            <a:chOff x="1008" y="1127"/>
            <a:chExt cx="2064" cy="2059"/>
          </a:xfrm>
        </p:grpSpPr>
        <p:sp>
          <p:nvSpPr>
            <p:cNvPr id="26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7" name="Group 41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49" name="Freeform 162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" name="Freeform 163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" name="Freeform 164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" name="Freeform 165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" name="Freeform 166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" name="Freeform 167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" name="Freeform 168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" name="Freeform 169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" name="Freeform 170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" name="Freeform 171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" name="Freeform 172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" name="Freeform 173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" name="Freeform 174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" name="Freeform 175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" name="Freeform 176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" name="Freeform 177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" name="Freeform 178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" name="Freeform 179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" name="Freeform 180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" name="Freeform 181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" name="Freeform 182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" name="Freeform 183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" name="Freeform 184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" name="Freeform 185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" name="Freeform 186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" name="Freeform 187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" name="Freeform 188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" name="Freeform 189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" name="Freeform 190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" name="Freeform 191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" name="Freeform 192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" name="Freeform 193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" name="Freeform 194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" name="Freeform 195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" name="Freeform 196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" name="Freeform 197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198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" name="Freeform 199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200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" name="Freeform 201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202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" name="Freeform 203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Freeform 204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" name="Freeform 205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" name="Freeform 206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" name="Freeform 207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" name="Freeform 208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" name="Freeform 209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" name="Freeform 210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" name="Freeform 211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" name="Freeform 212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" name="Freeform 213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" name="Freeform 214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" name="Freeform 215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" name="Freeform 216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" name="Freeform 217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" name="Freeform 218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" name="Freeform 219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" name="Freeform 220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" name="Freeform 221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" name="Freeform 222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" name="Freeform 223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" name="Freeform 224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" name="Freeform 225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" name="Freeform 226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" name="Freeform 227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" name="Freeform 228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" name="Freeform 229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" name="Freeform 230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" name="Freeform 231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" name="Freeform 232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" name="Freeform 233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" name="Freeform 234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" name="Freeform 235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" name="Freeform 236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" name="Freeform 237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" name="Freeform 238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" name="Freeform 239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" name="Freeform 240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" name="Freeform 241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" name="Freeform 242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" name="Freeform 243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Freeform 244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Freeform 245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Freeform 246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Freeform 247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5" name="Freeform 248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" name="Freeform 249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" name="Freeform 250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" name="Freeform 251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" name="Freeform 252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" name="Freeform 253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" name="Freeform 254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Freeform 255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Freeform 256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Freeform 257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Freeform 258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" name="Freeform 259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" name="Freeform 260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" name="Freeform 261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" name="Freeform 262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" name="Freeform 263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" name="Freeform 264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" name="Freeform 265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Freeform 266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Freeform 267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Freeform 268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Freeform 269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" name="Freeform 270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" name="Freeform 271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" name="Freeform 272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" name="Freeform 273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" name="Freeform 274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" name="Freeform 275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" name="Freeform 276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" name="Freeform 277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" name="Freeform 278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" name="Freeform 279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" name="Freeform 280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" name="Freeform 281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" name="Freeform 282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" name="Freeform 283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" name="Freeform 284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" name="Freeform 285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" name="Freeform 286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" name="Freeform 287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" name="Freeform 288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" name="Freeform 289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" name="Freeform 290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" name="Freeform 291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" name="Freeform 292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" name="Freeform 293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" name="Freeform 294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" name="Freeform 295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" name="Freeform 296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" name="Freeform 297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" name="Freeform 298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" name="Freeform 299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" name="Freeform 300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" name="Freeform 301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" name="Freeform 302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" name="Freeform 303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" name="Freeform 304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" name="Freeform 305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" name="Freeform 306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" name="Freeform 307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" name="Freeform 308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" name="Freeform 309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" name="Freeform 310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" name="Freeform 311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" name="Freeform 312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" name="Freeform 313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" name="Freeform 314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" name="Freeform 315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" name="Freeform 316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" name="Freeform 317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" name="Freeform 318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" name="Freeform 319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" name="Freeform 320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" name="Freeform 321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" name="Freeform 322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" name="Freeform 323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" name="Freeform 324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" name="Freeform 325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" name="Freeform 326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" name="Freeform 327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" name="Freeform 328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" name="Freeform 329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" name="Freeform 330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" name="Freeform 331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" name="Freeform 332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" name="Freeform 333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" name="Freeform 334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" name="Freeform 335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" name="Freeform 336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" name="Freeform 337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" name="Freeform 338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" name="Freeform 339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" name="Freeform 340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" name="Freeform 341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" name="Freeform 342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" name="Freeform 343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" name="Freeform 344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" name="Freeform 345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" name="Freeform 346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" name="Freeform 347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" name="Freeform 348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" name="Freeform 349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" name="Freeform 350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" name="Freeform 351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9" name="Freeform 352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" name="Freeform 353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" name="Freeform 354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2" name="Freeform 355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" name="Freeform 356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" name="Freeform 357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" name="Freeform 358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" name="Freeform 359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7" name="Freeform 360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8" name="Freeform 361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8" name="Freeform 42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Freeform 43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Freeform 44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" name="Freeform 45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Freeform 46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Freeform 47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" name="Freeform 48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Freeform 49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Freeform 52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Freeform 53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" name="Freeform 54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Freeform 55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Freeform 56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4" name="Freeform 57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Freeform 58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59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Freeform 60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Freeform 61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Freeform 62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63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Freeform 64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Freeform 65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66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Freeform 67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Freeform 68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Freeform 69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Freeform 70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Freeform 71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Freeform 72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Freeform 73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Freeform 74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Freeform 75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Freeform 76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Freeform 77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Freeform 78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Freeform 79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Freeform 80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Freeform 81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Freeform 82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Freeform 83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Freeform 84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Freeform 85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Freeform 86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Freeform 87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6" name="Freeform 89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7" name="Freeform 90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91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9" name="Freeform 92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Freeform 93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Freeform 94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Freeform 95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Freeform 96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Freeform 97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Freeform 98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Freeform 99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Freeform 100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Freeform 101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Freeform 102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Freeform 103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Freeform 104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Freeform 105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Freeform 106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Freeform 107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Freeform 108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Freeform 109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Freeform 110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Freeform 111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Freeform 112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Freeform 113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Freeform 114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Freeform 115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Freeform 116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Freeform 117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Freeform 118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Freeform 119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7" name="Freeform 120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8" name="Freeform 121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9" name="Freeform 122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0" name="Freeform 123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1" name="Freeform 124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2" name="Freeform 125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" name="Freeform 126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Freeform 127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Freeform 128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" name="Freeform 129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" name="Freeform 130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" name="Freeform 131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" name="Freeform 132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Freeform 133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1" name="Freeform 134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2" name="Freeform 135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3" name="Freeform 136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Freeform 137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Freeform 138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Freeform 139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7" name="Freeform 140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Freeform 141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Freeform 142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0" name="Freeform 143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Freeform 144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Freeform 145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Freeform 146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Freeform 147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Freeform 148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Freeform 149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Freeform 150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Freeform 151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Freeform 152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Freeform 153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Freeform 154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" name="Freeform 155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Freeform 156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" name="Freeform 157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Freeform 158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" name="Freeform 159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Freeform 160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Freeform 161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sz="240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49" name="Rectangle 44"/>
          <p:cNvSpPr>
            <a:spLocks noChangeArrowheads="1"/>
          </p:cNvSpPr>
          <p:nvPr/>
        </p:nvSpPr>
        <p:spPr bwMode="auto">
          <a:xfrm>
            <a:off x="0" y="89475"/>
            <a:ext cx="9144000" cy="4914901"/>
          </a:xfrm>
          <a:prstGeom prst="rect">
            <a:avLst/>
          </a:prstGeom>
          <a:noFill/>
          <a:ln w="76200" cmpd="tri">
            <a:solidFill>
              <a:schemeClr val="accent3">
                <a:lumMod val="40000"/>
                <a:lumOff val="6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>
              <a:latin typeface="Calibri" pitchFamily="34" charset="0"/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28465223"/>
              </p:ext>
            </p:extLst>
          </p:nvPr>
        </p:nvGraphicFramePr>
        <p:xfrm>
          <a:off x="2362200" y="1814513"/>
          <a:ext cx="1714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67" name="Equation" r:id="rId3" imgW="1714320" imgH="291960" progId="Equation.DSMT4">
                  <p:embed/>
                </p:oleObj>
              </mc:Choice>
              <mc:Fallback>
                <p:oleObj name="Equation" r:id="rId3" imgW="1714320" imgH="291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362200" y="1814513"/>
                        <a:ext cx="1714500" cy="292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5858378"/>
              </p:ext>
            </p:extLst>
          </p:nvPr>
        </p:nvGraphicFramePr>
        <p:xfrm>
          <a:off x="4991652" y="1787972"/>
          <a:ext cx="1079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68" name="Equation" r:id="rId5" imgW="1079280" imgH="291960" progId="Equation.DSMT4">
                  <p:embed/>
                </p:oleObj>
              </mc:Choice>
              <mc:Fallback>
                <p:oleObj name="Equation" r:id="rId5" imgW="1079280" imgH="291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991652" y="1787972"/>
                        <a:ext cx="1079500" cy="292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96848591"/>
              </p:ext>
            </p:extLst>
          </p:nvPr>
        </p:nvGraphicFramePr>
        <p:xfrm>
          <a:off x="2446683" y="4248150"/>
          <a:ext cx="1231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69" name="Equation" r:id="rId7" imgW="1231560" imgH="279360" progId="Equation.DSMT4">
                  <p:embed/>
                </p:oleObj>
              </mc:Choice>
              <mc:Fallback>
                <p:oleObj name="Equation" r:id="rId7" imgW="1231560" imgH="2793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446683" y="4248150"/>
                        <a:ext cx="1231900" cy="279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43312550"/>
              </p:ext>
            </p:extLst>
          </p:nvPr>
        </p:nvGraphicFramePr>
        <p:xfrm>
          <a:off x="2552700" y="3867150"/>
          <a:ext cx="1371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70" name="Equation" r:id="rId9" imgW="1371600" imgH="291960" progId="Equation.DSMT4">
                  <p:embed/>
                </p:oleObj>
              </mc:Choice>
              <mc:Fallback>
                <p:oleObj name="Equation" r:id="rId9" imgW="1371600" imgH="291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2552700" y="3867150"/>
                        <a:ext cx="1371600" cy="292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03966514"/>
              </p:ext>
            </p:extLst>
          </p:nvPr>
        </p:nvGraphicFramePr>
        <p:xfrm>
          <a:off x="2413000" y="3004686"/>
          <a:ext cx="11303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71" name="Equation" r:id="rId11" imgW="1130040" imgH="749160" progId="Equation.DSMT4">
                  <p:embed/>
                </p:oleObj>
              </mc:Choice>
              <mc:Fallback>
                <p:oleObj name="Equation" r:id="rId11" imgW="1130040" imgH="7491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2413000" y="3004686"/>
                        <a:ext cx="1130300" cy="749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97635053"/>
              </p:ext>
            </p:extLst>
          </p:nvPr>
        </p:nvGraphicFramePr>
        <p:xfrm>
          <a:off x="2476500" y="2279650"/>
          <a:ext cx="1625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72" name="Equation" r:id="rId13" imgW="1625400" imgH="291960" progId="Equation.DSMT4">
                  <p:embed/>
                </p:oleObj>
              </mc:Choice>
              <mc:Fallback>
                <p:oleObj name="Equation" r:id="rId13" imgW="1625400" imgH="291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2476500" y="2279650"/>
                        <a:ext cx="1625600" cy="292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34534752"/>
              </p:ext>
            </p:extLst>
          </p:nvPr>
        </p:nvGraphicFramePr>
        <p:xfrm>
          <a:off x="2379552" y="2670323"/>
          <a:ext cx="1270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73" name="Equation" r:id="rId15" imgW="1269720" imgH="291960" progId="Equation.DSMT4">
                  <p:embed/>
                </p:oleObj>
              </mc:Choice>
              <mc:Fallback>
                <p:oleObj name="Equation" r:id="rId15" imgW="1269720" imgH="29196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2379552" y="2670323"/>
                        <a:ext cx="1270000" cy="292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193757"/>
              </p:ext>
            </p:extLst>
          </p:nvPr>
        </p:nvGraphicFramePr>
        <p:xfrm>
          <a:off x="6598426" y="4128076"/>
          <a:ext cx="1485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74" name="Equation" r:id="rId17" imgW="1485720" imgH="838080" progId="Equation.DSMT4">
                  <p:embed/>
                </p:oleObj>
              </mc:Choice>
              <mc:Fallback>
                <p:oleObj name="Equation" r:id="rId17" imgW="1485720" imgH="838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6598426" y="4128076"/>
                        <a:ext cx="1485900" cy="838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0" name="Picture 6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471993"/>
            <a:ext cx="1749425" cy="3286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2C3F3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897324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3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3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63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3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63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6" grpId="0"/>
      <p:bldP spid="63497" grpId="0"/>
      <p:bldP spid="63498" grpId="0"/>
      <p:bldP spid="63502" grpId="0"/>
      <p:bldP spid="635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248697" y="742950"/>
            <a:ext cx="45770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Ta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bày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bài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giải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pt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tích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như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sau</a:t>
            </a:r>
            <a:r>
              <a:rPr lang="en-US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</a:t>
            </a:r>
            <a:endParaRPr lang="en-US" dirty="0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1818573"/>
              </p:ext>
            </p:extLst>
          </p:nvPr>
        </p:nvGraphicFramePr>
        <p:xfrm>
          <a:off x="2184400" y="1123950"/>
          <a:ext cx="2463800" cy="3632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930" name="Equation" r:id="rId3" imgW="2463480" imgH="3632040" progId="Equation.DSMT4">
                  <p:embed/>
                </p:oleObj>
              </mc:Choice>
              <mc:Fallback>
                <p:oleObj name="Equation" r:id="rId3" imgW="2463480" imgH="36320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84400" y="1123950"/>
                        <a:ext cx="2463800" cy="3632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Box 22"/>
          <p:cNvSpPr txBox="1">
            <a:spLocks noChangeArrowheads="1"/>
          </p:cNvSpPr>
          <p:nvPr/>
        </p:nvSpPr>
        <p:spPr bwMode="auto">
          <a:xfrm>
            <a:off x="4333788" y="2876550"/>
            <a:ext cx="315733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Vậy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nghiệm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phương</a:t>
            </a:r>
            <a:r>
              <a:rPr lang="en-US" sz="2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trình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400" dirty="0" err="1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là</a:t>
            </a:r>
            <a:r>
              <a:rPr lang="en-US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: </a:t>
            </a:r>
            <a:endParaRPr lang="en-US" sz="2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>
          <a:xfrm>
            <a:off x="1981200" y="239478"/>
            <a:ext cx="5523170" cy="436425"/>
          </a:xfrm>
          <a:prstGeom prst="rect">
            <a:avLst/>
          </a:prstGeom>
          <a:solidFill>
            <a:srgbClr val="FFFFCC"/>
          </a:solidFill>
          <a:ln algn="ctr">
            <a:solidFill>
              <a:srgbClr val="92D050"/>
            </a:solidFill>
            <a:miter lim="800000"/>
            <a:headEnd/>
            <a:tailEnd/>
          </a:ln>
        </p:spPr>
        <p:txBody>
          <a:bodyPr/>
          <a:lstStyle>
            <a:lvl1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defTabSz="914559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32004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6pPr>
            <a:lvl7pPr marL="64008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7pPr>
            <a:lvl8pPr marL="96012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8pPr>
            <a:lvl9pPr marL="1280160" algn="ctr" rtl="0" fontAlgn="base">
              <a:spcBef>
                <a:spcPct val="0"/>
              </a:spcBef>
              <a:spcAft>
                <a:spcPct val="0"/>
              </a:spcAft>
              <a:defRPr sz="3100">
                <a:solidFill>
                  <a:schemeClr val="tx2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TIẾT 45: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§1. </a:t>
            </a:r>
            <a:r>
              <a:rPr lang="pt-BR" sz="24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PHƯƠNG TRÌNH TÍCH</a:t>
            </a:r>
            <a:endParaRPr lang="en-US" sz="2400" b="1" dirty="0" smtClean="0">
              <a:solidFill>
                <a:srgbClr val="FF330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8115815"/>
              </p:ext>
            </p:extLst>
          </p:nvPr>
        </p:nvGraphicFramePr>
        <p:xfrm>
          <a:off x="5410200" y="3707547"/>
          <a:ext cx="1485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931" name="Equation" r:id="rId5" imgW="1485720" imgH="838080" progId="Equation.DSMT4">
                  <p:embed/>
                </p:oleObj>
              </mc:Choice>
              <mc:Fallback>
                <p:oleObj name="Equation" r:id="rId5" imgW="1485720" imgH="8380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410200" y="3707547"/>
                        <a:ext cx="1485900" cy="838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1352550"/>
            <a:ext cx="1749425" cy="3286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2C3F3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6462814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0"/>
  <p:tag name="MMPROD_UIDATA" val="&lt;database version=&quot;7.0&quot;&gt;&lt;object type=&quot;1&quot; unique_id=&quot;10001&quot;&gt;&lt;object type=&quot;2&quot; unique_id=&quot;10011&quot;&gt;&lt;object type=&quot;3&quot; unique_id=&quot;10134&quot;&gt;&lt;property id=&quot;20148&quot; value=&quot;5&quot;/&gt;&lt;property id=&quot;20300&quot; value=&quot;Slide 7&quot;/&gt;&lt;property id=&quot;20307&quot; value=&quot;266&quot;/&gt;&lt;/object&gt;&lt;object type=&quot;3&quot; unique_id=&quot;10190&quot;&gt;&lt;property id=&quot;20148&quot; value=&quot;5&quot;/&gt;&lt;property id=&quot;20300&quot; value=&quot;Slide 8&quot;/&gt;&lt;property id=&quot;20307&quot; value=&quot;267&quot;/&gt;&lt;/object&gt;&lt;object type=&quot;3&quot; unique_id=&quot;11224&quot;&gt;&lt;property id=&quot;20148&quot; value=&quot;5&quot;/&gt;&lt;property id=&quot;20300&quot; value=&quot;Slide 18&quot;/&gt;&lt;property id=&quot;20307&quot; value=&quot;279&quot;/&gt;&lt;/object&gt;&lt;object type=&quot;3&quot; unique_id=&quot;11282&quot;&gt;&lt;property id=&quot;20148&quot; value=&quot;5&quot;/&gt;&lt;property id=&quot;20300&quot; value=&quot;Slide 11&quot;/&gt;&lt;property id=&quot;20307&quot; value=&quot;281&quot;/&gt;&lt;/object&gt;&lt;object type=&quot;3&quot; unique_id=&quot;11508&quot;&gt;&lt;property id=&quot;20148&quot; value=&quot;5&quot;/&gt;&lt;property id=&quot;20300&quot; value=&quot;Slide 1&quot;/&gt;&lt;property id=&quot;20307&quot; value=&quot;286&quot;/&gt;&lt;/object&gt;&lt;object type=&quot;3&quot; unique_id=&quot;11858&quot;&gt;&lt;property id=&quot;20148&quot; value=&quot;5&quot;/&gt;&lt;property id=&quot;20300&quot; value=&quot;Slide 2&quot;/&gt;&lt;property id=&quot;20307&quot; value=&quot;294&quot;/&gt;&lt;/object&gt;&lt;object type=&quot;3&quot; unique_id=&quot;12201&quot;&gt;&lt;property id=&quot;20148&quot; value=&quot;5&quot;/&gt;&lt;property id=&quot;20300&quot; value=&quot;Slide 17&quot;/&gt;&lt;property id=&quot;20307&quot; value=&quot;298&quot;/&gt;&lt;/object&gt;&lt;object type=&quot;3&quot; unique_id=&quot;13160&quot;&gt;&lt;property id=&quot;20148&quot; value=&quot;5&quot;/&gt;&lt;property id=&quot;20300&quot; value=&quot;Slide 9&quot;/&gt;&lt;property id=&quot;20307&quot; value=&quot;302&quot;/&gt;&lt;/object&gt;&lt;object type=&quot;3&quot; unique_id=&quot;14371&quot;&gt;&lt;property id=&quot;20148&quot; value=&quot;5&quot;/&gt;&lt;property id=&quot;20300&quot; value=&quot;Slide 4&quot;/&gt;&lt;property id=&quot;20307&quot; value=&quot;310&quot;/&gt;&lt;/object&gt;&lt;object type=&quot;3&quot; unique_id=&quot;14393&quot;&gt;&lt;property id=&quot;20148&quot; value=&quot;5&quot;/&gt;&lt;property id=&quot;20300&quot; value=&quot;Slide 3&quot;/&gt;&lt;property id=&quot;20307&quot; value=&quot;313&quot;/&gt;&lt;/object&gt;&lt;object type=&quot;3&quot; unique_id=&quot;14394&quot;&gt;&lt;property id=&quot;20148&quot; value=&quot;5&quot;/&gt;&lt;property id=&quot;20300&quot; value=&quot;Slide 5&quot;/&gt;&lt;property id=&quot;20307&quot; value=&quot;315&quot;/&gt;&lt;/object&gt;&lt;object type=&quot;3&quot; unique_id=&quot;14396&quot;&gt;&lt;property id=&quot;20148&quot; value=&quot;5&quot;/&gt;&lt;property id=&quot;20300&quot; value=&quot;Slide 12&quot;/&gt;&lt;property id=&quot;20307&quot; value=&quot;318&quot;/&gt;&lt;/object&gt;&lt;object type=&quot;3&quot; unique_id=&quot;14397&quot;&gt;&lt;property id=&quot;20148&quot; value=&quot;5&quot;/&gt;&lt;property id=&quot;20300&quot; value=&quot;Slide 13&quot;/&gt;&lt;property id=&quot;20307&quot; value=&quot;325&quot;/&gt;&lt;/object&gt;&lt;object type=&quot;3&quot; unique_id=&quot;14398&quot;&gt;&lt;property id=&quot;20148&quot; value=&quot;5&quot;/&gt;&lt;property id=&quot;20300&quot; value=&quot;Slide 14&quot;/&gt;&lt;property id=&quot;20307&quot; value=&quot;324&quot;/&gt;&lt;/object&gt;&lt;object type=&quot;3&quot; unique_id=&quot;14399&quot;&gt;&lt;property id=&quot;20148&quot; value=&quot;5&quot;/&gt;&lt;property id=&quot;20300&quot; value=&quot;Slide 15&quot;/&gt;&lt;property id=&quot;20307&quot; value=&quot;322&quot;/&gt;&lt;/object&gt;&lt;object type=&quot;3&quot; unique_id=&quot;14400&quot;&gt;&lt;property id=&quot;20148&quot; value=&quot;5&quot;/&gt;&lt;property id=&quot;20300&quot; value=&quot;Slide 16&quot;/&gt;&lt;property id=&quot;20307&quot; value=&quot;314&quot;/&gt;&lt;/object&gt;&lt;object type=&quot;3&quot; unique_id=&quot;14440&quot;&gt;&lt;property id=&quot;20148&quot; value=&quot;5&quot;/&gt;&lt;property id=&quot;20300&quot; value=&quot;Slide 6&quot;/&gt;&lt;property id=&quot;20307&quot; value=&quot;326&quot;/&gt;&lt;/object&gt;&lt;object type=&quot;3&quot; unique_id=&quot;14519&quot;&gt;&lt;property id=&quot;20148&quot; value=&quot;5&quot;/&gt;&lt;property id=&quot;20300&quot; value=&quot;Slide 10&quot;/&gt;&lt;property id=&quot;20307&quot; value=&quot;328&quot;/&gt;&lt;/object&gt;&lt;object type=&quot;3&quot; unique_id=&quot;14520&quot;&gt;&lt;property id=&quot;20148&quot; value=&quot;5&quot;/&gt;&lt;property id=&quot;20300&quot; value=&quot;Slide 19&quot;/&gt;&lt;property id=&quot;20307&quot; value=&quot;329&quot;/&gt;&lt;/object&gt;&lt;/object&gt;&lt;object type=&quot;8&quot; unique_id=&quot;10015&quot;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4807</TotalTime>
  <Words>2057</Words>
  <Application>Microsoft Office PowerPoint</Application>
  <PresentationFormat>On-screen Show (16:9)</PresentationFormat>
  <Paragraphs>255</Paragraphs>
  <Slides>26</Slides>
  <Notes>2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28" baseType="lpstr">
      <vt:lpstr>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Vu Huy</dc:creator>
  <cp:lastModifiedBy>TB.040521</cp:lastModifiedBy>
  <cp:revision>602</cp:revision>
  <dcterms:created xsi:type="dcterms:W3CDTF">2013-01-08T11:36:03Z</dcterms:created>
  <dcterms:modified xsi:type="dcterms:W3CDTF">2023-01-19T13:05:50Z</dcterms:modified>
</cp:coreProperties>
</file>