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9" d="100"/>
          <a:sy n="69" d="100"/>
        </p:scale>
        <p:origin x="14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trừng</a:t>
            </a:r>
            <a:r>
              <a:rPr lang="en-US" baseline="0" dirty="0"/>
              <a:t> </a:t>
            </a:r>
            <a:r>
              <a:rPr lang="en-US" baseline="0" dirty="0" err="1"/>
              <a:t>trị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baseline="0" dirty="0"/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-&gt;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-&gt;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-&gt;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-&gt;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</a:t>
            </a:r>
            <a:r>
              <a:rPr lang="en-US" baseline="0" dirty="0" err="1"/>
              <a:t>sò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</a:t>
            </a:r>
            <a:r>
              <a:rPr lang="en-US" baseline="0" dirty="0" err="1"/>
              <a:t>sò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</a:t>
            </a:r>
            <a:r>
              <a:rPr lang="en-US" baseline="0" dirty="0" err="1"/>
              <a:t>sò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kịp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HDVN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71.wmf"/><Relationship Id="rId7" Type="http://schemas.openxmlformats.org/officeDocument/2006/relationships/image" Target="../media/image68.png"/><Relationship Id="rId12" Type="http://schemas.openxmlformats.org/officeDocument/2006/relationships/oleObject" Target="../embeddings/oleObject24.bin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70.wmf"/><Relationship Id="rId5" Type="http://schemas.openxmlformats.org/officeDocument/2006/relationships/image" Target="../media/image74.png"/><Relationship Id="rId15" Type="http://schemas.openxmlformats.org/officeDocument/2006/relationships/image" Target="../media/image72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73.png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86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4.bin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w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wmf"/><Relationship Id="rId18" Type="http://schemas.openxmlformats.org/officeDocument/2006/relationships/image" Target="../media/image90.wmf"/><Relationship Id="rId26" Type="http://schemas.openxmlformats.org/officeDocument/2006/relationships/image" Target="../media/image94.wmf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98.wmf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360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100.wmf"/><Relationship Id="rId2" Type="http://schemas.openxmlformats.org/officeDocument/2006/relationships/image" Target="../media/image65.png"/><Relationship Id="rId16" Type="http://schemas.openxmlformats.org/officeDocument/2006/relationships/image" Target="../media/image89.wmf"/><Relationship Id="rId20" Type="http://schemas.openxmlformats.org/officeDocument/2006/relationships/image" Target="../media/image91.wmf"/><Relationship Id="rId29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8.wmf"/><Relationship Id="rId24" Type="http://schemas.openxmlformats.org/officeDocument/2006/relationships/image" Target="../media/image93.wmf"/><Relationship Id="rId32" Type="http://schemas.openxmlformats.org/officeDocument/2006/relationships/image" Target="../media/image97.wmf"/><Relationship Id="rId37" Type="http://schemas.openxmlformats.org/officeDocument/2006/relationships/oleObject" Target="../embeddings/oleObject48.bin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95.wmf"/><Relationship Id="rId36" Type="http://schemas.openxmlformats.org/officeDocument/2006/relationships/image" Target="../media/image99.wmf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9" Type="http://schemas.openxmlformats.org/officeDocument/2006/relationships/image" Target="../media/image87.wmf"/><Relationship Id="rId14" Type="http://schemas.openxmlformats.org/officeDocument/2006/relationships/image" Target="../media/image43.png"/><Relationship Id="rId22" Type="http://schemas.openxmlformats.org/officeDocument/2006/relationships/image" Target="../media/image92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96.wmf"/><Relationship Id="rId35" Type="http://schemas.openxmlformats.org/officeDocument/2006/relationships/oleObject" Target="../embeddings/oleObject47.bin"/><Relationship Id="rId8" Type="http://schemas.openxmlformats.org/officeDocument/2006/relationships/oleObject" Target="../embeddings/oleObject350.bin"/><Relationship Id="rId3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52.bin"/><Relationship Id="rId3" Type="http://schemas.openxmlformats.org/officeDocument/2006/relationships/image" Target="../media/image106.png"/><Relationship Id="rId7" Type="http://schemas.openxmlformats.org/officeDocument/2006/relationships/image" Target="../media/image101.wmf"/><Relationship Id="rId12" Type="http://schemas.openxmlformats.org/officeDocument/2006/relationships/image" Target="../media/image86.wmf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68.png"/><Relationship Id="rId10" Type="http://schemas.openxmlformats.org/officeDocument/2006/relationships/image" Target="../media/image85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0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5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slide" Target="slide28.xml"/><Relationship Id="rId7" Type="http://schemas.openxmlformats.org/officeDocument/2006/relationships/oleObject" Target="../embeddings/oleObject5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microsoft.com/office/2007/relationships/hdphoto" Target="../media/hdphoto13.wdp"/><Relationship Id="rId3" Type="http://schemas.openxmlformats.org/officeDocument/2006/relationships/image" Target="../media/image110.jpg"/><Relationship Id="rId7" Type="http://schemas.microsoft.com/office/2007/relationships/hdphoto" Target="../media/hdphoto10.wdp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microsoft.com/office/2007/relationships/hdphoto" Target="../media/hdphoto11.wdp"/><Relationship Id="rId1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25.xml"/><Relationship Id="rId18" Type="http://schemas.openxmlformats.org/officeDocument/2006/relationships/slide" Target="slide24.xml"/><Relationship Id="rId26" Type="http://schemas.openxmlformats.org/officeDocument/2006/relationships/image" Target="../media/image131.png"/><Relationship Id="rId3" Type="http://schemas.openxmlformats.org/officeDocument/2006/relationships/image" Target="../media/image118.jpg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slide" Target="slide27.xml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5.png"/><Relationship Id="rId20" Type="http://schemas.openxmlformats.org/officeDocument/2006/relationships/image" Target="../media/image127.png"/><Relationship Id="rId29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24" Type="http://schemas.openxmlformats.org/officeDocument/2006/relationships/image" Target="../media/image129.png"/><Relationship Id="rId5" Type="http://schemas.microsoft.com/office/2007/relationships/hdphoto" Target="../media/hdphoto15.wdp"/><Relationship Id="rId15" Type="http://schemas.openxmlformats.org/officeDocument/2006/relationships/slide" Target="slide26.xml"/><Relationship Id="rId23" Type="http://schemas.microsoft.com/office/2007/relationships/hdphoto" Target="../media/hdphoto20.wdp"/><Relationship Id="rId28" Type="http://schemas.openxmlformats.org/officeDocument/2006/relationships/image" Target="../media/image132.png"/><Relationship Id="rId10" Type="http://schemas.microsoft.com/office/2007/relationships/hdphoto" Target="../media/hdphoto17.wdp"/><Relationship Id="rId19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Relationship Id="rId22" Type="http://schemas.openxmlformats.org/officeDocument/2006/relationships/image" Target="../media/image128.png"/><Relationship Id="rId27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microsoft.com/office/2007/relationships/hdphoto" Target="../media/hdphoto24.wdp"/><Relationship Id="rId18" Type="http://schemas.openxmlformats.org/officeDocument/2006/relationships/oleObject" Target="../embeddings/oleObject57.bin"/><Relationship Id="rId26" Type="http://schemas.openxmlformats.org/officeDocument/2006/relationships/oleObject" Target="../embeddings/oleObject61.bin"/><Relationship Id="rId3" Type="http://schemas.openxmlformats.org/officeDocument/2006/relationships/audio" Target="../media/audio1.wav"/><Relationship Id="rId21" Type="http://schemas.openxmlformats.org/officeDocument/2006/relationships/image" Target="../media/image137.wmf"/><Relationship Id="rId7" Type="http://schemas.openxmlformats.org/officeDocument/2006/relationships/slide" Target="slide23.xml"/><Relationship Id="rId12" Type="http://schemas.openxmlformats.org/officeDocument/2006/relationships/image" Target="../media/image134.png"/><Relationship Id="rId17" Type="http://schemas.microsoft.com/office/2007/relationships/hdphoto" Target="../media/hdphoto25.wdp"/><Relationship Id="rId25" Type="http://schemas.openxmlformats.org/officeDocument/2006/relationships/image" Target="../media/image139.w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5.png"/><Relationship Id="rId20" Type="http://schemas.openxmlformats.org/officeDocument/2006/relationships/oleObject" Target="../embeddings/oleObject58.bin"/><Relationship Id="rId29" Type="http://schemas.openxmlformats.org/officeDocument/2006/relationships/image" Target="../media/image14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g"/><Relationship Id="rId11" Type="http://schemas.microsoft.com/office/2007/relationships/hdphoto" Target="../media/hdphoto10.wdp"/><Relationship Id="rId24" Type="http://schemas.openxmlformats.org/officeDocument/2006/relationships/oleObject" Target="../embeddings/oleObject60.bin"/><Relationship Id="rId5" Type="http://schemas.openxmlformats.org/officeDocument/2006/relationships/audio" Target="../media/audio3.wav"/><Relationship Id="rId15" Type="http://schemas.microsoft.com/office/2007/relationships/hdphoto" Target="../media/hdphoto13.wdp"/><Relationship Id="rId23" Type="http://schemas.openxmlformats.org/officeDocument/2006/relationships/image" Target="../media/image138.wmf"/><Relationship Id="rId28" Type="http://schemas.openxmlformats.org/officeDocument/2006/relationships/oleObject" Target="../embeddings/oleObject62.bin"/><Relationship Id="rId10" Type="http://schemas.openxmlformats.org/officeDocument/2006/relationships/image" Target="../media/image112.png"/><Relationship Id="rId19" Type="http://schemas.openxmlformats.org/officeDocument/2006/relationships/image" Target="../media/image136.wmf"/><Relationship Id="rId31" Type="http://schemas.openxmlformats.org/officeDocument/2006/relationships/image" Target="../media/image143.gif"/><Relationship Id="rId4" Type="http://schemas.openxmlformats.org/officeDocument/2006/relationships/audio" Target="../media/audio2.wav"/><Relationship Id="rId9" Type="http://schemas.microsoft.com/office/2007/relationships/hdphoto" Target="../media/hdphoto23.wdp"/><Relationship Id="rId14" Type="http://schemas.openxmlformats.org/officeDocument/2006/relationships/image" Target="../media/image115.png"/><Relationship Id="rId22" Type="http://schemas.openxmlformats.org/officeDocument/2006/relationships/oleObject" Target="../embeddings/oleObject59.bin"/><Relationship Id="rId27" Type="http://schemas.openxmlformats.org/officeDocument/2006/relationships/image" Target="../media/image140.wmf"/><Relationship Id="rId30" Type="http://schemas.openxmlformats.org/officeDocument/2006/relationships/image" Target="../media/image142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openxmlformats.org/officeDocument/2006/relationships/image" Target="../media/image144.wmf"/><Relationship Id="rId26" Type="http://schemas.openxmlformats.org/officeDocument/2006/relationships/image" Target="../media/image148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65.bin"/><Relationship Id="rId34" Type="http://schemas.openxmlformats.org/officeDocument/2006/relationships/image" Target="../media/image143.gif"/><Relationship Id="rId7" Type="http://schemas.openxmlformats.org/officeDocument/2006/relationships/image" Target="../media/image133.png"/><Relationship Id="rId12" Type="http://schemas.microsoft.com/office/2007/relationships/hdphoto" Target="../media/hdphoto24.wdp"/><Relationship Id="rId17" Type="http://schemas.openxmlformats.org/officeDocument/2006/relationships/oleObject" Target="../embeddings/oleObject63.bin"/><Relationship Id="rId25" Type="http://schemas.openxmlformats.org/officeDocument/2006/relationships/oleObject" Target="../embeddings/oleObject67.bin"/><Relationship Id="rId33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6" Type="http://schemas.microsoft.com/office/2007/relationships/hdphoto" Target="../media/hdphoto25.wdp"/><Relationship Id="rId20" Type="http://schemas.openxmlformats.org/officeDocument/2006/relationships/image" Target="../media/image145.wmf"/><Relationship Id="rId29" Type="http://schemas.openxmlformats.org/officeDocument/2006/relationships/oleObject" Target="../embeddings/oleObject69.bin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image" Target="../media/image134.png"/><Relationship Id="rId24" Type="http://schemas.openxmlformats.org/officeDocument/2006/relationships/image" Target="../media/image147.wmf"/><Relationship Id="rId32" Type="http://schemas.openxmlformats.org/officeDocument/2006/relationships/image" Target="../media/image151.wmf"/><Relationship Id="rId5" Type="http://schemas.openxmlformats.org/officeDocument/2006/relationships/image" Target="../media/image110.jpg"/><Relationship Id="rId15" Type="http://schemas.openxmlformats.org/officeDocument/2006/relationships/image" Target="../media/image135.png"/><Relationship Id="rId23" Type="http://schemas.openxmlformats.org/officeDocument/2006/relationships/oleObject" Target="../embeddings/oleObject66.bin"/><Relationship Id="rId28" Type="http://schemas.openxmlformats.org/officeDocument/2006/relationships/image" Target="../media/image149.wmf"/><Relationship Id="rId10" Type="http://schemas.microsoft.com/office/2007/relationships/hdphoto" Target="../media/hdphoto10.wdp"/><Relationship Id="rId19" Type="http://schemas.openxmlformats.org/officeDocument/2006/relationships/oleObject" Target="../embeddings/oleObject64.bin"/><Relationship Id="rId31" Type="http://schemas.openxmlformats.org/officeDocument/2006/relationships/oleObject" Target="../embeddings/oleObject70.bin"/><Relationship Id="rId4" Type="http://schemas.openxmlformats.org/officeDocument/2006/relationships/audio" Target="../media/audio2.wav"/><Relationship Id="rId9" Type="http://schemas.openxmlformats.org/officeDocument/2006/relationships/image" Target="../media/image112.png"/><Relationship Id="rId14" Type="http://schemas.microsoft.com/office/2007/relationships/hdphoto" Target="../media/hdphoto13.wdp"/><Relationship Id="rId22" Type="http://schemas.openxmlformats.org/officeDocument/2006/relationships/image" Target="../media/image146.wmf"/><Relationship Id="rId27" Type="http://schemas.openxmlformats.org/officeDocument/2006/relationships/oleObject" Target="../embeddings/oleObject68.bin"/><Relationship Id="rId30" Type="http://schemas.openxmlformats.org/officeDocument/2006/relationships/image" Target="../media/image150.wmf"/><Relationship Id="rId8" Type="http://schemas.microsoft.com/office/2007/relationships/hdphoto" Target="../media/hdphoto23.wdp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24.wdp"/><Relationship Id="rId18" Type="http://schemas.openxmlformats.org/officeDocument/2006/relationships/oleObject" Target="../embeddings/oleObject71.bin"/><Relationship Id="rId26" Type="http://schemas.openxmlformats.org/officeDocument/2006/relationships/oleObject" Target="../embeddings/oleObject75.bin"/><Relationship Id="rId3" Type="http://schemas.openxmlformats.org/officeDocument/2006/relationships/audio" Target="../media/audio1.wav"/><Relationship Id="rId21" Type="http://schemas.openxmlformats.org/officeDocument/2006/relationships/image" Target="../media/image153.wmf"/><Relationship Id="rId7" Type="http://schemas.openxmlformats.org/officeDocument/2006/relationships/slide" Target="slide23.xml"/><Relationship Id="rId12" Type="http://schemas.openxmlformats.org/officeDocument/2006/relationships/image" Target="../media/image134.png"/><Relationship Id="rId17" Type="http://schemas.microsoft.com/office/2007/relationships/hdphoto" Target="../media/hdphoto25.wdp"/><Relationship Id="rId25" Type="http://schemas.openxmlformats.org/officeDocument/2006/relationships/image" Target="../media/image155.wmf"/><Relationship Id="rId33" Type="http://schemas.openxmlformats.org/officeDocument/2006/relationships/image" Target="../media/image143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5.png"/><Relationship Id="rId20" Type="http://schemas.openxmlformats.org/officeDocument/2006/relationships/oleObject" Target="../embeddings/oleObject72.bin"/><Relationship Id="rId29" Type="http://schemas.openxmlformats.org/officeDocument/2006/relationships/image" Target="../media/image15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g"/><Relationship Id="rId11" Type="http://schemas.microsoft.com/office/2007/relationships/hdphoto" Target="../media/hdphoto10.wdp"/><Relationship Id="rId24" Type="http://schemas.openxmlformats.org/officeDocument/2006/relationships/oleObject" Target="../embeddings/oleObject74.bin"/><Relationship Id="rId32" Type="http://schemas.openxmlformats.org/officeDocument/2006/relationships/image" Target="../media/image142.jpeg"/><Relationship Id="rId5" Type="http://schemas.openxmlformats.org/officeDocument/2006/relationships/audio" Target="../media/audio3.wav"/><Relationship Id="rId15" Type="http://schemas.microsoft.com/office/2007/relationships/hdphoto" Target="../media/hdphoto13.wdp"/><Relationship Id="rId23" Type="http://schemas.openxmlformats.org/officeDocument/2006/relationships/image" Target="../media/image154.wmf"/><Relationship Id="rId28" Type="http://schemas.openxmlformats.org/officeDocument/2006/relationships/oleObject" Target="../embeddings/oleObject76.bin"/><Relationship Id="rId10" Type="http://schemas.openxmlformats.org/officeDocument/2006/relationships/image" Target="../media/image112.png"/><Relationship Id="rId19" Type="http://schemas.openxmlformats.org/officeDocument/2006/relationships/image" Target="../media/image152.wmf"/><Relationship Id="rId31" Type="http://schemas.openxmlformats.org/officeDocument/2006/relationships/image" Target="../media/image158.wmf"/><Relationship Id="rId4" Type="http://schemas.openxmlformats.org/officeDocument/2006/relationships/audio" Target="../media/audio2.wav"/><Relationship Id="rId9" Type="http://schemas.microsoft.com/office/2007/relationships/hdphoto" Target="../media/hdphoto23.wdp"/><Relationship Id="rId14" Type="http://schemas.openxmlformats.org/officeDocument/2006/relationships/image" Target="../media/image115.png"/><Relationship Id="rId22" Type="http://schemas.openxmlformats.org/officeDocument/2006/relationships/oleObject" Target="../embeddings/oleObject73.bin"/><Relationship Id="rId27" Type="http://schemas.openxmlformats.org/officeDocument/2006/relationships/image" Target="../media/image156.wmf"/><Relationship Id="rId30" Type="http://schemas.openxmlformats.org/officeDocument/2006/relationships/oleObject" Target="../embeddings/oleObject77.bin"/><Relationship Id="rId8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microsoft.com/office/2007/relationships/hdphoto" Target="../media/hdphoto24.wdp"/><Relationship Id="rId18" Type="http://schemas.openxmlformats.org/officeDocument/2006/relationships/oleObject" Target="../embeddings/oleObject78.bin"/><Relationship Id="rId26" Type="http://schemas.openxmlformats.org/officeDocument/2006/relationships/oleObject" Target="../embeddings/oleObject82.bin"/><Relationship Id="rId3" Type="http://schemas.openxmlformats.org/officeDocument/2006/relationships/audio" Target="../media/audio1.wav"/><Relationship Id="rId21" Type="http://schemas.openxmlformats.org/officeDocument/2006/relationships/image" Target="../media/image160.wmf"/><Relationship Id="rId7" Type="http://schemas.openxmlformats.org/officeDocument/2006/relationships/slide" Target="slide23.xml"/><Relationship Id="rId12" Type="http://schemas.openxmlformats.org/officeDocument/2006/relationships/image" Target="../media/image134.png"/><Relationship Id="rId17" Type="http://schemas.microsoft.com/office/2007/relationships/hdphoto" Target="../media/hdphoto25.wdp"/><Relationship Id="rId25" Type="http://schemas.openxmlformats.org/officeDocument/2006/relationships/image" Target="../media/image162.w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5.png"/><Relationship Id="rId20" Type="http://schemas.openxmlformats.org/officeDocument/2006/relationships/oleObject" Target="../embeddings/oleObject79.bin"/><Relationship Id="rId29" Type="http://schemas.openxmlformats.org/officeDocument/2006/relationships/image" Target="../media/image16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g"/><Relationship Id="rId11" Type="http://schemas.microsoft.com/office/2007/relationships/hdphoto" Target="../media/hdphoto10.wdp"/><Relationship Id="rId24" Type="http://schemas.openxmlformats.org/officeDocument/2006/relationships/oleObject" Target="../embeddings/oleObject81.bin"/><Relationship Id="rId5" Type="http://schemas.openxmlformats.org/officeDocument/2006/relationships/audio" Target="../media/audio3.wav"/><Relationship Id="rId15" Type="http://schemas.microsoft.com/office/2007/relationships/hdphoto" Target="../media/hdphoto13.wdp"/><Relationship Id="rId23" Type="http://schemas.openxmlformats.org/officeDocument/2006/relationships/image" Target="../media/image161.wmf"/><Relationship Id="rId28" Type="http://schemas.openxmlformats.org/officeDocument/2006/relationships/oleObject" Target="../embeddings/oleObject83.bin"/><Relationship Id="rId10" Type="http://schemas.openxmlformats.org/officeDocument/2006/relationships/image" Target="../media/image112.png"/><Relationship Id="rId19" Type="http://schemas.openxmlformats.org/officeDocument/2006/relationships/image" Target="../media/image159.wmf"/><Relationship Id="rId31" Type="http://schemas.openxmlformats.org/officeDocument/2006/relationships/image" Target="../media/image143.gif"/><Relationship Id="rId4" Type="http://schemas.openxmlformats.org/officeDocument/2006/relationships/audio" Target="../media/audio2.wav"/><Relationship Id="rId9" Type="http://schemas.microsoft.com/office/2007/relationships/hdphoto" Target="../media/hdphoto23.wdp"/><Relationship Id="rId14" Type="http://schemas.openxmlformats.org/officeDocument/2006/relationships/image" Target="../media/image115.png"/><Relationship Id="rId22" Type="http://schemas.openxmlformats.org/officeDocument/2006/relationships/oleObject" Target="../embeddings/oleObject80.bin"/><Relationship Id="rId27" Type="http://schemas.openxmlformats.org/officeDocument/2006/relationships/image" Target="../media/image163.wmf"/><Relationship Id="rId30" Type="http://schemas.openxmlformats.org/officeDocument/2006/relationships/image" Target="../media/image1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1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4.wdp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5.wmf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24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23" Type="http://schemas.openxmlformats.org/officeDocument/2006/relationships/image" Target="../media/image24.wmf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8" Type="http://schemas.openxmlformats.org/officeDocument/2006/relationships/image" Target="../media/image20.png"/><Relationship Id="rId26" Type="http://schemas.openxmlformats.org/officeDocument/2006/relationships/image" Target="../media/image30.w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3.jpeg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17" Type="http://schemas.openxmlformats.org/officeDocument/2006/relationships/image" Target="../media/image31.png"/><Relationship Id="rId25" Type="http://schemas.openxmlformats.org/officeDocument/2006/relationships/oleObject" Target="../embeddings/oleObject4.bin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microsoft.com/office/2007/relationships/hdphoto" Target="../media/hdphoto6.wdp"/><Relationship Id="rId24" Type="http://schemas.openxmlformats.org/officeDocument/2006/relationships/image" Target="../media/image29.wmf"/><Relationship Id="rId5" Type="http://schemas.openxmlformats.org/officeDocument/2006/relationships/image" Target="../media/image26.jpeg"/><Relationship Id="rId15" Type="http://schemas.openxmlformats.org/officeDocument/2006/relationships/image" Target="../media/image29.png"/><Relationship Id="rId23" Type="http://schemas.openxmlformats.org/officeDocument/2006/relationships/oleObject" Target="../embeddings/oleObject3.bin"/><Relationship Id="rId10" Type="http://schemas.openxmlformats.org/officeDocument/2006/relationships/image" Target="../media/image28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280.png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3.jpeg"/><Relationship Id="rId18" Type="http://schemas.openxmlformats.org/officeDocument/2006/relationships/image" Target="../media/image39.png"/><Relationship Id="rId26" Type="http://schemas.openxmlformats.org/officeDocument/2006/relationships/image" Target="../media/image36.w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19.png"/><Relationship Id="rId17" Type="http://schemas.openxmlformats.org/officeDocument/2006/relationships/image" Target="../media/image38.png"/><Relationship Id="rId25" Type="http://schemas.openxmlformats.org/officeDocument/2006/relationships/oleObject" Target="../embeddings/oleObject5.bin"/><Relationship Id="rId2" Type="http://schemas.openxmlformats.org/officeDocument/2006/relationships/audio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11" Type="http://schemas.microsoft.com/office/2007/relationships/hdphoto" Target="../media/hdphoto8.wdp"/><Relationship Id="rId24" Type="http://schemas.openxmlformats.org/officeDocument/2006/relationships/image" Target="../media/image42.png"/><Relationship Id="rId5" Type="http://schemas.openxmlformats.org/officeDocument/2006/relationships/image" Target="../media/image31.jpeg"/><Relationship Id="rId23" Type="http://schemas.openxmlformats.org/officeDocument/2006/relationships/image" Target="../media/image35.jpeg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microsoft.com/office/2007/relationships/hdphoto" Target="../media/hdphoto4.wdp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9" Type="http://schemas.openxmlformats.org/officeDocument/2006/relationships/image" Target="../media/image64.wmf"/><Relationship Id="rId21" Type="http://schemas.openxmlformats.org/officeDocument/2006/relationships/image" Target="../media/image55.wmf"/><Relationship Id="rId34" Type="http://schemas.openxmlformats.org/officeDocument/2006/relationships/oleObject" Target="../embeddings/oleObject19.bin"/><Relationship Id="rId7" Type="http://schemas.openxmlformats.org/officeDocument/2006/relationships/oleObject" Target="../embeddings/oleObject710.bin"/><Relationship Id="rId12" Type="http://schemas.openxmlformats.org/officeDocument/2006/relationships/image" Target="../media/image51.wmf"/><Relationship Id="rId17" Type="http://schemas.openxmlformats.org/officeDocument/2006/relationships/image" Target="../media/image53.wmf"/><Relationship Id="rId25" Type="http://schemas.openxmlformats.org/officeDocument/2006/relationships/image" Target="../media/image57.wmf"/><Relationship Id="rId33" Type="http://schemas.openxmlformats.org/officeDocument/2006/relationships/image" Target="../media/image61.wmf"/><Relationship Id="rId38" Type="http://schemas.openxmlformats.org/officeDocument/2006/relationships/oleObject" Target="../embeddings/oleObject21.bin"/><Relationship Id="rId2" Type="http://schemas.openxmlformats.org/officeDocument/2006/relationships/image" Target="../media/image49.jpeg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84.bin"/><Relationship Id="rId24" Type="http://schemas.openxmlformats.org/officeDocument/2006/relationships/oleObject" Target="../embeddings/oleObject14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63.wmf"/><Relationship Id="rId40" Type="http://schemas.openxmlformats.org/officeDocument/2006/relationships/image" Target="../media/image65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2.wmf"/><Relationship Id="rId23" Type="http://schemas.openxmlformats.org/officeDocument/2006/relationships/image" Target="../media/image56.wmf"/><Relationship Id="rId28" Type="http://schemas.openxmlformats.org/officeDocument/2006/relationships/oleObject" Target="../embeddings/oleObject16.bin"/><Relationship Id="rId36" Type="http://schemas.openxmlformats.org/officeDocument/2006/relationships/oleObject" Target="../embeddings/oleObject20.bin"/><Relationship Id="rId10" Type="http://schemas.openxmlformats.org/officeDocument/2006/relationships/image" Target="../media/image51.wmf"/><Relationship Id="rId19" Type="http://schemas.openxmlformats.org/officeDocument/2006/relationships/image" Target="../media/image54.wmf"/><Relationship Id="rId31" Type="http://schemas.openxmlformats.org/officeDocument/2006/relationships/image" Target="../media/image60.w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58.w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62.wmf"/><Relationship Id="rId8" Type="http://schemas.openxmlformats.org/officeDocument/2006/relationships/image" Target="../media/image5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4"/>
            <a:ext cx="9144000" cy="115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 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…………..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0254" y="-391684"/>
            <a:ext cx="2412540" cy="24125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082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69187" y="2229044"/>
            <a:ext cx="112634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3: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Thêm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2, 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ta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thương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cần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blipFill rotWithShape="0">
                <a:blip r:embed="rId5"/>
                <a:stretch>
                  <a:fillRect l="-1082" r="-1082" b="-121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69429" y="4371638"/>
            <a:ext cx="10792234" cy="1772312"/>
            <a:chOff x="507939" y="4813586"/>
            <a:chExt cx="10792234" cy="1772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13008" t="38014" r="79230" b="45755"/>
            <a:stretch/>
          </p:blipFill>
          <p:spPr>
            <a:xfrm>
              <a:off x="988874" y="5336806"/>
              <a:ext cx="1062445" cy="12490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939" y="4813586"/>
              <a:ext cx="107922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930" y="4355945"/>
            <a:ext cx="11140723" cy="1748860"/>
            <a:chOff x="507935" y="737145"/>
            <a:chExt cx="11140723" cy="174886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2693" t="32416" r="77657" b="50980"/>
            <a:stretch/>
          </p:blipFill>
          <p:spPr>
            <a:xfrm>
              <a:off x="1008305" y="1271354"/>
              <a:ext cx="1255594" cy="12146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âm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576887" y="426219"/>
          <a:ext cx="4452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241520" imgH="558720" progId="Equation.DSMT4">
                  <p:embed/>
                </p:oleObj>
              </mc:Choice>
              <mc:Fallback>
                <p:oleObj name="Equation" r:id="rId8" imgW="42415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6887" y="426219"/>
                        <a:ext cx="445293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162675" y="5348288"/>
          <a:ext cx="2667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6400" imgH="977760" progId="Equation.DSMT4">
                  <p:embed/>
                </p:oleObj>
              </mc:Choice>
              <mc:Fallback>
                <p:oleObj name="Equation" r:id="rId10" imgW="2664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2675" y="5348288"/>
                        <a:ext cx="2667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3451225" y="5249863"/>
          <a:ext cx="2438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438280" imgH="1269720" progId="Equation.DSMT4">
                  <p:embed/>
                </p:oleObj>
              </mc:Choice>
              <mc:Fallback>
                <p:oleObj name="Equation" r:id="rId12" imgW="243828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51225" y="5249863"/>
                        <a:ext cx="24384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6006771" y="5268913"/>
          <a:ext cx="609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09480" imgH="1231560" progId="Equation.DSMT4">
                  <p:embed/>
                </p:oleObj>
              </mc:Choice>
              <mc:Fallback>
                <p:oleObj name="Equation" r:id="rId14" imgW="60948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6771" y="5268913"/>
                        <a:ext cx="609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6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134360" y="385793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34880" imgH="1879560" progId="Equation.DSMT4">
                  <p:embed/>
                </p:oleObj>
              </mc:Choice>
              <mc:Fallback>
                <p:oleObj name="Equation" r:id="rId3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34360" y="385793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96730" y="3773918"/>
            <a:ext cx="2947222" cy="601530"/>
            <a:chOff x="2650918" y="3831322"/>
            <a:chExt cx="2947222" cy="601530"/>
          </a:xfrm>
        </p:grpSpPr>
        <p:sp>
          <p:nvSpPr>
            <p:cNvPr id="11" name="TextBox 10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1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862" y="207597"/>
            <a:ext cx="11366791" cy="3323987"/>
            <a:chOff x="615773" y="454514"/>
            <a:chExt cx="11366791" cy="33239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khác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âm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giữ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 3: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Thêm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96" r="-712" b="-18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16" name="Graphic 27" descr="Clipboard">
              <a:extLst>
                <a:ext uri="{FF2B5EF4-FFF2-40B4-BE49-F238E27FC236}">
                  <a16:creationId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17" name="Graphic 31" descr="Pencil">
              <a:extLst>
                <a:ext uri="{FF2B5EF4-FFF2-40B4-BE49-F238E27FC236}">
                  <a16:creationId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89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LT 1/SGK/Tr84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14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6459" y="1790926"/>
            <a:ext cx="2965154" cy="1232430"/>
            <a:chOff x="7198147" y="3223898"/>
            <a:chExt cx="2965154" cy="1232430"/>
          </a:xfrm>
        </p:grpSpPr>
        <p:sp>
          <p:nvSpPr>
            <p:cNvPr id="9" name="TextBox 8"/>
            <p:cNvSpPr txBox="1"/>
            <p:nvPr/>
          </p:nvSpPr>
          <p:spPr>
            <a:xfrm>
              <a:off x="8687444" y="3641302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 t="72616" r="27808" b="22985"/>
            <a:stretch/>
          </p:blipFill>
          <p:spPr>
            <a:xfrm>
              <a:off x="7198147" y="3223898"/>
              <a:ext cx="1469512" cy="1232430"/>
            </a:xfrm>
            <a:prstGeom prst="rect">
              <a:avLst/>
            </a:prstGeom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292209" y="359174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34880" imgH="1879560" progId="Equation.DSMT4">
                  <p:embed/>
                </p:oleObj>
              </mc:Choice>
              <mc:Fallback>
                <p:oleObj name="Equation" r:id="rId5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2209" y="359174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4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3265911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117732" y="948955"/>
          <a:ext cx="3167120" cy="130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73320" imgH="1269720" progId="Equation.DSMT4">
                  <p:embed/>
                </p:oleObj>
              </mc:Choice>
              <mc:Fallback>
                <p:oleObj name="Equation" r:id="rId3" imgW="307332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7732" y="948955"/>
                        <a:ext cx="3167120" cy="130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668062" y="2257682"/>
          <a:ext cx="3103143" cy="14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55800" imgH="1269720" progId="Equation.DSMT4">
                  <p:embed/>
                </p:oleObj>
              </mc:Choice>
              <mc:Fallback>
                <p:oleObj name="Equation" r:id="rId5" imgW="275580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68062" y="2257682"/>
                        <a:ext cx="3103143" cy="143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45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7960" y="8635"/>
            <a:ext cx="7543800" cy="9541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2370773" y="2077522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1840" imgH="558720" progId="Equation.DSMT4">
                  <p:embed/>
                </p:oleObj>
              </mc:Choice>
              <mc:Fallback>
                <p:oleObj name="Equation" r:id="rId3" imgW="20318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0773" y="2077522"/>
                        <a:ext cx="2032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4647357" y="2185874"/>
          <a:ext cx="1701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01720" imgH="342720" progId="Equation.DSMT4">
                  <p:embed/>
                </p:oleObj>
              </mc:Choice>
              <mc:Fallback>
                <p:oleObj name="Equation" r:id="rId5" imgW="1701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7357" y="2185874"/>
                        <a:ext cx="1701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6781880" y="2171131"/>
          <a:ext cx="723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3600" imgH="355320" progId="Equation.DSMT4">
                  <p:embed/>
                </p:oleObj>
              </mc:Choice>
              <mc:Fallback>
                <p:oleObj name="Equation" r:id="rId7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81880" y="2171131"/>
                        <a:ext cx="723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3404316" y="446826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76360" imgH="558720" progId="Equation.DSMT4">
                  <p:embed/>
                </p:oleObj>
              </mc:Choice>
              <mc:Fallback>
                <p:oleObj name="Equation" r:id="rId9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04316" y="446826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306064" y="3477055"/>
            <a:ext cx="11140723" cy="1997395"/>
            <a:chOff x="450282" y="3269124"/>
            <a:chExt cx="11140723" cy="19973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1"/>
            <a:srcRect l="12693" t="32416" r="77657" b="50980"/>
            <a:stretch/>
          </p:blipFill>
          <p:spPr>
            <a:xfrm>
              <a:off x="464315" y="3766736"/>
              <a:ext cx="1550337" cy="149978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0282" y="3269124"/>
              <a:ext cx="1114072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441700" y="5643563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33640" imgH="558720" progId="Equation.DSMT4">
                  <p:embed/>
                </p:oleObj>
              </mc:Choice>
              <mc:Fallback>
                <p:oleObj name="Equation" r:id="rId12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41700" y="5643563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077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3329" y="8635"/>
            <a:ext cx="5973992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99529" y="768872"/>
            <a:ext cx="9124032" cy="2526682"/>
            <a:chOff x="1995918" y="753997"/>
            <a:chExt cx="9124032" cy="2526682"/>
          </a:xfrm>
        </p:grpSpPr>
        <p:grpSp>
          <p:nvGrpSpPr>
            <p:cNvPr id="38" name="Group 37"/>
            <p:cNvGrpSpPr/>
            <p:nvPr/>
          </p:nvGrpSpPr>
          <p:grpSpPr>
            <a:xfrm>
              <a:off x="1995918" y="753997"/>
              <a:ext cx="9058767" cy="2526682"/>
              <a:chOff x="2606656" y="900753"/>
              <a:chExt cx="9058767" cy="252668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     a) 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>
                      <a:lnSpc>
                        <a:spcPct val="150000"/>
                      </a:lnSpc>
                    </a:pPr>
                    <a:endParaRPr lang="en-US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88" t="-2094" b="-36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9" name="Object 38"/>
                <p:cNvGraphicFramePr>
                  <a:graphicFrameLocks noChangeAspect="1"/>
                </p:cNvGraphicFramePr>
                <p:nvPr/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6" imgW="2260440" imgH="558720" progId="Equation.DSMT4">
                        <p:embed/>
                      </p:oleObj>
                    </mc:Choice>
                    <mc:Fallback>
                      <p:oleObj name="Equation" r:id="rId6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0" name="Equation" r:id="rId8" imgW="2260440" imgH="558720" progId="Equation.DSMT4">
                        <p:embed/>
                      </p:oleObj>
                    </mc:Choice>
                    <mc:Fallback>
                      <p:oleObj name="Equation" r:id="rId8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Object 39"/>
                <p:cNvGraphicFramePr>
                  <a:graphicFrameLocks noChangeAspect="1"/>
                </p:cNvGraphicFramePr>
                <p:nvPr/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3390840" imgH="622080" progId="Equation.DSMT4">
                        <p:embed/>
                      </p:oleObj>
                    </mc:Choice>
                    <mc:Fallback>
                      <p:oleObj name="Equation" r:id="rId10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1" name="Equation" r:id="rId12" imgW="3390840" imgH="622080" progId="Equation.DSMT4">
                        <p:embed/>
                      </p:oleObj>
                    </mc:Choice>
                    <mc:Fallback>
                      <p:oleObj name="Equation" r:id="rId12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43" name="Rectangle 42"/>
          <p:cNvSpPr/>
          <p:nvPr/>
        </p:nvSpPr>
        <p:spPr>
          <a:xfrm>
            <a:off x="7065386" y="2591267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23362" y="4612029"/>
            <a:ext cx="10725299" cy="1718875"/>
            <a:chOff x="923362" y="4612029"/>
            <a:chExt cx="10725299" cy="1718875"/>
          </a:xfrm>
        </p:grpSpPr>
        <p:sp>
          <p:nvSpPr>
            <p:cNvPr id="45" name="TextBox 44"/>
            <p:cNvSpPr txBox="1"/>
            <p:nvPr/>
          </p:nvSpPr>
          <p:spPr>
            <a:xfrm>
              <a:off x="1581387" y="5250906"/>
              <a:ext cx="1006727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4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335850"/>
              </p:ext>
            </p:extLst>
          </p:nvPr>
        </p:nvGraphicFramePr>
        <p:xfrm>
          <a:off x="9868281" y="1843201"/>
          <a:ext cx="866746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36560" imgH="571320" progId="Equation.DSMT4">
                  <p:embed/>
                </p:oleObj>
              </mc:Choice>
              <mc:Fallback>
                <p:oleObj name="Equation" r:id="rId15" imgW="736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68281" y="1843201"/>
                        <a:ext cx="866746" cy="604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4873625" y="2659063"/>
            <a:ext cx="3811588" cy="584200"/>
            <a:chOff x="4873625" y="2659063"/>
            <a:chExt cx="3811588" cy="584200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472723"/>
                </p:ext>
              </p:extLst>
            </p:nvPr>
          </p:nvGraphicFramePr>
          <p:xfrm>
            <a:off x="4873625" y="2659063"/>
            <a:ext cx="2138363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044440" imgH="558720" progId="Equation.DSMT4">
                    <p:embed/>
                  </p:oleObj>
                </mc:Choice>
                <mc:Fallback>
                  <p:oleObj name="Equation" r:id="rId17" imgW="204444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73625" y="2659063"/>
                          <a:ext cx="2138363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7102897"/>
                </p:ext>
              </p:extLst>
            </p:nvPr>
          </p:nvGraphicFramePr>
          <p:xfrm>
            <a:off x="7732713" y="2752725"/>
            <a:ext cx="952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952200" imgH="355320" progId="Equation.DSMT4">
                    <p:embed/>
                  </p:oleObj>
                </mc:Choice>
                <mc:Fallback>
                  <p:oleObj name="Equation" r:id="rId19" imgW="9522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732713" y="2752725"/>
                          <a:ext cx="952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891264"/>
              </p:ext>
            </p:extLst>
          </p:nvPr>
        </p:nvGraphicFramePr>
        <p:xfrm>
          <a:off x="7141905" y="3454354"/>
          <a:ext cx="317752" cy="25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53800" imgH="203040" progId="Equation.DSMT4">
                  <p:embed/>
                </p:oleObj>
              </mc:Choice>
              <mc:Fallback>
                <p:oleObj name="Equation" r:id="rId21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41905" y="3454354"/>
                        <a:ext cx="317752" cy="25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39810"/>
              </p:ext>
            </p:extLst>
          </p:nvPr>
        </p:nvGraphicFramePr>
        <p:xfrm>
          <a:off x="3123244" y="4266705"/>
          <a:ext cx="248126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361960" imgH="558720" progId="Equation.DSMT4">
                  <p:embed/>
                </p:oleObj>
              </mc:Choice>
              <mc:Fallback>
                <p:oleObj name="Equation" r:id="rId23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23244" y="4266705"/>
                        <a:ext cx="2481262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14757"/>
              </p:ext>
            </p:extLst>
          </p:nvPr>
        </p:nvGraphicFramePr>
        <p:xfrm>
          <a:off x="5976938" y="4378325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482400" imgH="355320" progId="Equation.DSMT4">
                  <p:embed/>
                </p:oleObj>
              </mc:Choice>
              <mc:Fallback>
                <p:oleObj name="Equation" r:id="rId25" imgW="482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976938" y="4378325"/>
                        <a:ext cx="482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6736715" y="4405313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88560" imgH="266400" progId="Equation.DSMT4">
                  <p:embed/>
                </p:oleObj>
              </mc:Choice>
              <mc:Fallback>
                <p:oleObj name="Equation" r:id="rId27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36715" y="4405313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7200900" y="4378326"/>
          <a:ext cx="258757" cy="38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241200" imgH="355320" progId="Equation.DSMT4">
                  <p:embed/>
                </p:oleObj>
              </mc:Choice>
              <mc:Fallback>
                <p:oleObj name="Equation" r:id="rId29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200900" y="4378326"/>
                        <a:ext cx="258757" cy="38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7672387" y="4359274"/>
          <a:ext cx="610671" cy="35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583920" imgH="342720" progId="Equation.DSMT4">
                  <p:embed/>
                </p:oleObj>
              </mc:Choice>
              <mc:Fallback>
                <p:oleObj name="Equation" r:id="rId31" imgW="583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672387" y="4359274"/>
                        <a:ext cx="610671" cy="35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5670933" y="4505586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253800" imgH="164880" progId="Equation.DSMT4">
                  <p:embed/>
                </p:oleObj>
              </mc:Choice>
              <mc:Fallback>
                <p:oleObj name="Equation" r:id="rId33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670933" y="4505586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6872288" y="4513263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253800" imgH="164880" progId="Equation.DSMT4">
                  <p:embed/>
                </p:oleObj>
              </mc:Choice>
              <mc:Fallback>
                <p:oleObj name="Equation" r:id="rId35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872288" y="4513263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9063038" y="3300413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241200" imgH="355320" progId="Equation.DSMT4">
                  <p:embed/>
                </p:oleObj>
              </mc:Choice>
              <mc:Fallback>
                <p:oleObj name="Equation" r:id="rId37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9063038" y="3300413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001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0339 0.080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155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70477" y="2230964"/>
            <a:ext cx="1122366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ta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871" y="3836731"/>
            <a:ext cx="11140723" cy="1865380"/>
            <a:chOff x="507938" y="4813586"/>
            <a:chExt cx="11140723" cy="18653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103568" y="5429874"/>
              <a:ext cx="1062445" cy="12490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7938" y="4813586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711" y="3845464"/>
            <a:ext cx="11140723" cy="1831413"/>
            <a:chOff x="507935" y="737145"/>
            <a:chExt cx="11140723" cy="18314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2693" t="32416" r="77657" b="50980"/>
            <a:stretch/>
          </p:blipFill>
          <p:spPr>
            <a:xfrm>
              <a:off x="965042" y="1282112"/>
              <a:ext cx="1329809" cy="128644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dương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168125" y="654526"/>
          <a:ext cx="4775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775040" imgH="558720" progId="Equation.DSMT4">
                  <p:embed/>
                </p:oleObj>
              </mc:Choice>
              <mc:Fallback>
                <p:oleObj name="Equation" r:id="rId6" imgW="47750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125" y="654526"/>
                        <a:ext cx="4775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90684" y="-375745"/>
            <a:ext cx="2384466" cy="2384466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3644086" y="479529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76360" imgH="558720" progId="Equation.DSMT4">
                  <p:embed/>
                </p:oleObj>
              </mc:Choice>
              <mc:Fallback>
                <p:oleObj name="Equation" r:id="rId9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4086" y="479529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3720770" y="5797307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933640" imgH="558720" progId="Equation.DSMT4">
                  <p:embed/>
                </p:oleObj>
              </mc:Choice>
              <mc:Fallback>
                <p:oleObj name="Equation" r:id="rId11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0770" y="5797307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207524" y="5788528"/>
          <a:ext cx="757349" cy="7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71320" imgH="558720" progId="Equation.DSMT4">
                  <p:embed/>
                </p:oleObj>
              </mc:Choice>
              <mc:Fallback>
                <p:oleObj name="Equation" r:id="rId13" imgW="57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7524" y="5788528"/>
                        <a:ext cx="757349" cy="740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9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91859" y="3622918"/>
            <a:ext cx="2947222" cy="601530"/>
            <a:chOff x="2650918" y="3831322"/>
            <a:chExt cx="2947222" cy="601530"/>
          </a:xfrm>
        </p:grpSpPr>
        <p:sp>
          <p:nvSpPr>
            <p:cNvPr id="20" name="TextBox 19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2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393411" y="3683129"/>
          <a:ext cx="27051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05040" imgH="1879560" progId="Equation.DSMT4">
                  <p:embed/>
                </p:oleObj>
              </mc:Choice>
              <mc:Fallback>
                <p:oleObj name="Equation" r:id="rId2" imgW="27050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93411" y="3683129"/>
                        <a:ext cx="27051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8461" y="419052"/>
            <a:ext cx="11445203" cy="2597827"/>
            <a:chOff x="615773" y="403688"/>
            <a:chExt cx="11041746" cy="25978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âm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  <a:endPara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endPara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0" r="-1520" b="-5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25" name="Graphic 27" descr="Clipboard">
              <a:extLst>
                <a:ext uri="{FF2B5EF4-FFF2-40B4-BE49-F238E27FC236}">
                  <a16:creationId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26" name="Graphic 31" descr="Pencil">
              <a:extLst>
                <a:ext uri="{FF2B5EF4-FFF2-40B4-BE49-F238E27FC236}">
                  <a16:creationId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43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394">
            <a:off x="8691854" y="2790732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LT 2/SGK/Tr85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83" y="3386457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085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357054" y="3573563"/>
          <a:ext cx="27178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17640" imgH="1879560" progId="Equation.DSMT4">
                  <p:embed/>
                </p:oleObj>
              </mc:Choice>
              <mc:Fallback>
                <p:oleObj name="Equation" r:id="rId4" imgW="27176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57054" y="3573563"/>
                        <a:ext cx="27178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031538" y="1729450"/>
            <a:ext cx="2798298" cy="1256039"/>
            <a:chOff x="7155584" y="3234825"/>
            <a:chExt cx="2798298" cy="1256039"/>
          </a:xfrm>
        </p:grpSpPr>
        <p:sp>
          <p:nvSpPr>
            <p:cNvPr id="15" name="TextBox 14"/>
            <p:cNvSpPr txBox="1"/>
            <p:nvPr/>
          </p:nvSpPr>
          <p:spPr>
            <a:xfrm>
              <a:off x="8478025" y="3727136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14586" t="22978" r="71634" b="53493"/>
            <a:stretch/>
          </p:blipFill>
          <p:spPr>
            <a:xfrm>
              <a:off x="7155584" y="3234825"/>
              <a:ext cx="1308374" cy="12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39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6727" y="1489266"/>
            <a:ext cx="7019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3" action="ppaction://hlinksldjump"/>
          </p:cNvPr>
          <p:cNvSpPr/>
          <p:nvPr/>
        </p:nvSpPr>
        <p:spPr>
          <a:xfrm>
            <a:off x="4691086" y="374041"/>
            <a:ext cx="1663994" cy="592739"/>
          </a:xfrm>
          <a:prstGeom prst="roundRect">
            <a:avLst/>
          </a:prstGeom>
          <a:noFill/>
          <a:ln w="57150">
            <a:solidFill>
              <a:srgbClr val="FF99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Chú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ý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86727" y="3955592"/>
            <a:ext cx="10310913" cy="1951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!!3" descr="Chuyên đề về xác định công thức của hợp chất vô cơ và hữu cơ - Tech12h">
            <a:hlinkClick r:id="rId3" action="ppaction://hlinksldjump"/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5439" cy="12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025650" y="2257425"/>
          <a:ext cx="336391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63760" imgH="1269720" progId="Equation.DSMT4">
                  <p:embed/>
                </p:oleObj>
              </mc:Choice>
              <mc:Fallback>
                <p:oleObj name="Equation" r:id="rId5" imgW="32637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25650" y="2257425"/>
                        <a:ext cx="3363913" cy="130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832600" y="2257425"/>
          <a:ext cx="368935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76360" imgH="1269720" progId="Equation.DSMT4">
                  <p:embed/>
                </p:oleObj>
              </mc:Choice>
              <mc:Fallback>
                <p:oleObj name="Equation" r:id="rId7" imgW="32763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2600" y="2257425"/>
                        <a:ext cx="3689350" cy="143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74542" y="27297"/>
            <a:ext cx="2539889" cy="2221921"/>
            <a:chOff x="135073" y="371154"/>
            <a:chExt cx="2539889" cy="2221921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12081">
              <a:off x="13507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57524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GIẢI CỨU RỪNG XANH</a:t>
            </a:r>
          </a:p>
        </p:txBody>
      </p:sp>
    </p:spTree>
    <p:extLst>
      <p:ext uri="{BB962C8B-B14F-4D97-AF65-F5344CB8AC3E}">
        <p14:creationId xmlns:p14="http://schemas.microsoft.com/office/powerpoint/2010/main" val="1838314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8349" y="492326"/>
            <a:ext cx="2735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952" y="4170887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30074" y="2746993"/>
            <a:ext cx="10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24407"/>
            <a:ext cx="8331200" cy="3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3" y="2238233"/>
            <a:ext cx="8588956" cy="5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7708" y="748227"/>
            <a:ext cx="134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149318" y="787219"/>
          <a:ext cx="264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641320" imgH="558720" progId="Equation.DSMT4">
                  <p:embed/>
                </p:oleObj>
              </mc:Choice>
              <mc:Fallback>
                <p:oleObj name="Equation" r:id="rId18" imgW="264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49318" y="787219"/>
                        <a:ext cx="2641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757988" y="3502025"/>
          <a:ext cx="1244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44520" imgH="571320" progId="Equation.DSMT4">
                  <p:embed/>
                </p:oleObj>
              </mc:Choice>
              <mc:Fallback>
                <p:oleObj name="Equation" r:id="rId20" imgW="1244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57988" y="3502025"/>
                        <a:ext cx="1244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95675" y="3527425"/>
          <a:ext cx="1676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676160" imgH="571320" progId="Equation.DSMT4">
                  <p:embed/>
                </p:oleObj>
              </mc:Choice>
              <mc:Fallback>
                <p:oleObj name="Equation" r:id="rId22" imgW="16761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495675" y="3527425"/>
                        <a:ext cx="16764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476625" y="4730750"/>
          <a:ext cx="165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650960" imgH="571320" progId="Equation.DSMT4">
                  <p:embed/>
                </p:oleObj>
              </mc:Choice>
              <mc:Fallback>
                <p:oleObj name="Equation" r:id="rId24" imgW="16509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476625" y="4730750"/>
                        <a:ext cx="1651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759575" y="4700588"/>
          <a:ext cx="1257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257120" imgH="571320" progId="Equation.DSMT4">
                  <p:embed/>
                </p:oleObj>
              </mc:Choice>
              <mc:Fallback>
                <p:oleObj name="Equation" r:id="rId26" imgW="12571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759575" y="4700588"/>
                        <a:ext cx="1257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xplosion 1 15"/>
          <p:cNvSpPr/>
          <p:nvPr/>
        </p:nvSpPr>
        <p:spPr>
          <a:xfrm>
            <a:off x="7753519" y="260578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969596" y="875234"/>
          <a:ext cx="1765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765080" imgH="355320" progId="Equation.DSMT4">
                  <p:embed/>
                </p:oleObj>
              </mc:Choice>
              <mc:Fallback>
                <p:oleObj name="Equation" r:id="rId28" imgW="1765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969596" y="875234"/>
                        <a:ext cx="1765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14236" y="338500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1854" y="-895918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21170" y="4635100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89044" y="460550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3632200"/>
            <a:ext cx="8097284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6083" y="557983"/>
            <a:ext cx="22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503613" y="1230313"/>
          <a:ext cx="18938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28800" imgH="558720" progId="Equation.DSMT4">
                  <p:embed/>
                </p:oleObj>
              </mc:Choice>
              <mc:Fallback>
                <p:oleObj name="Equation" r:id="rId17" imgW="18288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03613" y="1230313"/>
                        <a:ext cx="18938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530850" y="4862513"/>
          <a:ext cx="1231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231560" imgH="571320" progId="Equation.DSMT4">
                  <p:embed/>
                </p:oleObj>
              </mc:Choice>
              <mc:Fallback>
                <p:oleObj name="Equation" r:id="rId19" imgW="1231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530850" y="4862513"/>
                        <a:ext cx="12319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155950" y="4862513"/>
          <a:ext cx="1384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384200" imgH="571320" progId="Equation.DSMT4">
                  <p:embed/>
                </p:oleObj>
              </mc:Choice>
              <mc:Fallback>
                <p:oleObj name="Equation" r:id="rId21" imgW="13842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155950" y="4862513"/>
                        <a:ext cx="1384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600950" y="4822825"/>
          <a:ext cx="1371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371600" imgH="571320" progId="Equation.DSMT4">
                  <p:embed/>
                </p:oleObj>
              </mc:Choice>
              <mc:Fallback>
                <p:oleObj name="Equation" r:id="rId23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600950" y="4822825"/>
                        <a:ext cx="1371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481763" y="1247775"/>
          <a:ext cx="2413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412720" imgH="558720" progId="Equation.DSMT4">
                  <p:embed/>
                </p:oleObj>
              </mc:Choice>
              <mc:Fallback>
                <p:oleObj name="Equation" r:id="rId25" imgW="24127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81763" y="1247775"/>
                        <a:ext cx="2413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56289" y="1161344"/>
            <a:ext cx="9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492625" y="1849438"/>
          <a:ext cx="8477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711000" imgH="355320" progId="Equation.DSMT4">
                  <p:embed/>
                </p:oleObj>
              </mc:Choice>
              <mc:Fallback>
                <p:oleObj name="Equation" r:id="rId27" imgW="711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492625" y="1849438"/>
                        <a:ext cx="847725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375525" y="1889125"/>
          <a:ext cx="850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723600" imgH="355320" progId="Equation.DSMT4">
                  <p:embed/>
                </p:oleObj>
              </mc:Choice>
              <mc:Fallback>
                <p:oleObj name="Equation" r:id="rId29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375525" y="1889125"/>
                        <a:ext cx="850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668488" y="1229981"/>
          <a:ext cx="495565" cy="49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253800" imgH="253800" progId="Equation.DSMT4">
                  <p:embed/>
                </p:oleObj>
              </mc:Choice>
              <mc:Fallback>
                <p:oleObj name="Equation" r:id="rId31" imgW="253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668488" y="1229981"/>
                        <a:ext cx="495565" cy="495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xplosion 1 19"/>
          <p:cNvSpPr/>
          <p:nvPr/>
        </p:nvSpPr>
        <p:spPr>
          <a:xfrm>
            <a:off x="2445366" y="2899846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34961" y="538041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5817" y="53575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7712" y="-105749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1" grpId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9486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18" y="3632200"/>
            <a:ext cx="7463845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9300" y="647753"/>
            <a:ext cx="4572000" cy="584775"/>
            <a:chOff x="3350118" y="1151010"/>
            <a:chExt cx="4572000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3350118" y="1151010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,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6323391" y="1330252"/>
            <a:ext cx="268790" cy="282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241200" imgH="253800" progId="Equation.DSMT4">
                    <p:embed/>
                  </p:oleObj>
                </mc:Choice>
                <mc:Fallback>
                  <p:oleObj name="Equation" r:id="rId18" imgW="241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323391" y="1330252"/>
                          <a:ext cx="268790" cy="282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95378" y="1471018"/>
          <a:ext cx="2819844" cy="38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539800" imgH="342720" progId="Equation.DSMT4">
                  <p:embed/>
                </p:oleObj>
              </mc:Choice>
              <mc:Fallback>
                <p:oleObj name="Equation" r:id="rId20" imgW="2539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495378" y="1471018"/>
                        <a:ext cx="2819844" cy="38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033702" y="4356100"/>
          <a:ext cx="1524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23880" imgH="558720" progId="Equation.DSMT4">
                  <p:embed/>
                </p:oleObj>
              </mc:Choice>
              <mc:Fallback>
                <p:oleObj name="Equation" r:id="rId22" imgW="1523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033702" y="4356100"/>
                        <a:ext cx="15240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693475" y="4356100"/>
          <a:ext cx="1219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218960" imgH="558720" progId="Equation.DSMT4">
                  <p:embed/>
                </p:oleObj>
              </mc:Choice>
              <mc:Fallback>
                <p:oleObj name="Equation" r:id="rId24" imgW="1218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693475" y="4356100"/>
                        <a:ext cx="12192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716032" y="5495925"/>
          <a:ext cx="1193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193760" imgH="558720" progId="Equation.DSMT4">
                  <p:embed/>
                </p:oleObj>
              </mc:Choice>
              <mc:Fallback>
                <p:oleObj name="Equation" r:id="rId26" imgW="11937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716032" y="5495925"/>
                        <a:ext cx="1193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073390" y="5495925"/>
          <a:ext cx="1574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574640" imgH="558720" progId="Equation.DSMT4">
                  <p:embed/>
                </p:oleObj>
              </mc:Choice>
              <mc:Fallback>
                <p:oleObj name="Equation" r:id="rId28" imgW="1574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073390" y="5495925"/>
                        <a:ext cx="1574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76523" y="2141682"/>
          <a:ext cx="3036120" cy="36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2831760" imgH="342720" progId="Equation.DSMT4">
                  <p:embed/>
                </p:oleObj>
              </mc:Choice>
              <mc:Fallback>
                <p:oleObj name="Equation" r:id="rId30" imgW="2831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176523" y="2141682"/>
                        <a:ext cx="3036120" cy="367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4662267" y="4688275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82015" y="4290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1463" y="-370690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6224" y="54430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70489" y="426855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58268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310007" y="1242319"/>
          <a:ext cx="3483610" cy="59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238200" imgH="558720" progId="Equation.DSMT4">
                  <p:embed/>
                </p:oleObj>
              </mc:Choice>
              <mc:Fallback>
                <p:oleObj name="Equation" r:id="rId18" imgW="32382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10007" y="1242319"/>
                        <a:ext cx="3483610" cy="59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491288" y="4349750"/>
          <a:ext cx="162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25400" imgH="571320" progId="Equation.DSMT4">
                  <p:embed/>
                </p:oleObj>
              </mc:Choice>
              <mc:Fallback>
                <p:oleObj name="Equation" r:id="rId20" imgW="16254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491288" y="4349750"/>
                        <a:ext cx="1625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908425" y="4349750"/>
          <a:ext cx="1562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62040" imgH="571320" progId="Equation.DSMT4">
                  <p:embed/>
                </p:oleObj>
              </mc:Choice>
              <mc:Fallback>
                <p:oleObj name="Equation" r:id="rId22" imgW="15620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908425" y="4349750"/>
                        <a:ext cx="15621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971925" y="5403850"/>
          <a:ext cx="1498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498320" imgH="571320" progId="Equation.DSMT4">
                  <p:embed/>
                </p:oleObj>
              </mc:Choice>
              <mc:Fallback>
                <p:oleObj name="Equation" r:id="rId24" imgW="1498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971925" y="5403850"/>
                        <a:ext cx="1498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550025" y="5403850"/>
          <a:ext cx="1638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638000" imgH="571320" progId="Equation.DSMT4">
                  <p:embed/>
                </p:oleObj>
              </mc:Choice>
              <mc:Fallback>
                <p:oleObj name="Equation" r:id="rId26" imgW="16380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550025" y="5403850"/>
                        <a:ext cx="1638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439920" y="1881576"/>
          <a:ext cx="2882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2882880" imgH="558720" progId="Equation.DSMT4">
                  <p:embed/>
                </p:oleObj>
              </mc:Choice>
              <mc:Fallback>
                <p:oleObj name="Equation" r:id="rId28" imgW="2882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39920" y="1881576"/>
                        <a:ext cx="2882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1348847" y="45851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9111" y="420614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3154" y="-377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96" y="530886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1374" y="4236448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2" y="2737209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</a:p>
        </p:txBody>
      </p:sp>
    </p:spTree>
    <p:extLst>
      <p:ext uri="{BB962C8B-B14F-4D97-AF65-F5344CB8AC3E}">
        <p14:creationId xmlns:p14="http://schemas.microsoft.com/office/powerpoint/2010/main" val="15078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1520696"/>
            <a:ext cx="10439902" cy="3890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chia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 SGK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III SGK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86.</a:t>
            </a: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6047054" cy="1681644"/>
            <a:chOff x="1843088" y="2017058"/>
            <a:chExt cx="10067178" cy="2853266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10067178" cy="2581115"/>
              <a:chOff x="2053185" y="2324309"/>
              <a:chExt cx="9340641" cy="2395109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017271" y="3056227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1575" y="198475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694789" y="364409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580239" y="106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Thank you…!</a:t>
            </a:r>
          </a:p>
        </p:txBody>
      </p:sp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 rotWithShape="0">
                <a:blip r:embed="rId12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400</m:t>
                    </m:r>
                  </m:oMath>
                </a14:m>
                <a:r>
                  <a:rPr 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 rotWithShape="0">
                <a:blip r:embed="rId13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−100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2667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343050" y="357068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6800" y="76200"/>
            <a:ext cx="8026400" cy="2743200"/>
            <a:chOff x="2336800" y="76200"/>
            <a:chExt cx="8026400" cy="2743200"/>
          </a:xfrm>
        </p:grpSpPr>
        <p:pic>
          <p:nvPicPr>
            <p:cNvPr id="1035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6" name="Group 5"/>
            <p:cNvGrpSpPr/>
            <p:nvPr/>
          </p:nvGrpSpPr>
          <p:grpSpPr>
            <a:xfrm>
              <a:off x="3232149" y="599123"/>
              <a:ext cx="6235701" cy="647700"/>
              <a:chOff x="3555999" y="1088335"/>
              <a:chExt cx="6235701" cy="6477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555999" y="109220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/>
            </p:nvGraphicFramePr>
            <p:xfrm>
              <a:off x="4938078" y="1088335"/>
              <a:ext cx="1333500" cy="647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1333440" imgH="647640" progId="Equation.DSMT4">
                      <p:embed/>
                    </p:oleObj>
                  </mc:Choice>
                  <mc:Fallback>
                    <p:oleObj name="Equation" r:id="rId22" imgW="1333440" imgH="647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4938078" y="1088335"/>
                            <a:ext cx="1333500" cy="647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416108" y="1541463"/>
          <a:ext cx="3886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886200" imgH="647640" progId="Equation.DSMT4">
                  <p:embed/>
                </p:oleObj>
              </mc:Choice>
              <mc:Fallback>
                <p:oleObj name="Equation" r:id="rId24" imgW="3886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6108" y="1541463"/>
                        <a:ext cx="38862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1"/>
            <a:ext cx="12198729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05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982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400" y="76200"/>
            <a:ext cx="8026400" cy="2743200"/>
            <a:chOff x="2438400" y="76200"/>
            <a:chExt cx="8026400" cy="2743200"/>
          </a:xfrm>
        </p:grpSpPr>
        <p:pic>
          <p:nvPicPr>
            <p:cNvPr id="19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53" name="Group 52"/>
            <p:cNvGrpSpPr/>
            <p:nvPr/>
          </p:nvGrpSpPr>
          <p:grpSpPr>
            <a:xfrm>
              <a:off x="3232149" y="698293"/>
              <a:ext cx="6235701" cy="587661"/>
              <a:chOff x="3555999" y="1351281"/>
              <a:chExt cx="6235701" cy="587661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3555999" y="135128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5" name="Object 54"/>
              <p:cNvGraphicFramePr>
                <a:graphicFrameLocks noChangeAspect="1"/>
              </p:cNvGraphicFramePr>
              <p:nvPr/>
            </p:nvGraphicFramePr>
            <p:xfrm>
              <a:off x="5388608" y="1367442"/>
              <a:ext cx="3378200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3" imgW="3377880" imgH="571320" progId="Equation.DSMT4">
                      <p:embed/>
                    </p:oleObj>
                  </mc:Choice>
                  <mc:Fallback>
                    <p:oleObj name="Equation" r:id="rId23" imgW="3377880" imgH="5713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388608" y="1367442"/>
                            <a:ext cx="3378200" cy="571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800600" y="1574354"/>
          <a:ext cx="4216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4216320" imgH="647640" progId="Equation.DSMT4">
                  <p:embed/>
                </p:oleObj>
              </mc:Choice>
              <mc:Fallback>
                <p:oleObj name="Equation" r:id="rId25" imgW="421632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1574354"/>
                        <a:ext cx="42164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657304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174514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6752" y="4169654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16" y="-1"/>
            <a:ext cx="10838083" cy="35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049190" y="234552"/>
            <a:ext cx="7640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12m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blipFill rotWithShape="0">
                <a:blip r:embed="rId18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blipFill rotWithShape="0">
                <a:blip r:embed="rId19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56251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2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6522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8316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14363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54718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631504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1634455" y="30504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4" name="Picture 53" descr="C:\Users\admin\Downloads\tau ngam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40" y="-1"/>
            <a:ext cx="2404703" cy="20919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tàu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lặn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  <a:blipFill rotWithShape="0">
                <a:blip r:embed="rId24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522538" y="2714943"/>
          <a:ext cx="157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574640" imgH="355320" progId="Equation.DSMT4">
                  <p:embed/>
                </p:oleObj>
              </mc:Choice>
              <mc:Fallback>
                <p:oleObj name="Equation" r:id="rId25" imgW="1574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22538" y="2714943"/>
                        <a:ext cx="157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979 0.02755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6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18815 0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48742" y="570677"/>
            <a:ext cx="7533871" cy="2507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29268" y="5055839"/>
            <a:ext cx="1777411" cy="177741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9260" y="3663311"/>
            <a:ext cx="10191298" cy="2548511"/>
            <a:chOff x="1549382" y="3441831"/>
            <a:chExt cx="10191298" cy="25485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3008" t="38014" r="79230" b="45755"/>
            <a:stretch/>
          </p:blipFill>
          <p:spPr>
            <a:xfrm>
              <a:off x="1549382" y="3875470"/>
              <a:ext cx="1556567" cy="1830020"/>
            </a:xfrm>
            <a:prstGeom prst="rect">
              <a:avLst/>
            </a:prstGeom>
          </p:spPr>
        </p:pic>
        <p:sp>
          <p:nvSpPr>
            <p:cNvPr id="32" name="Cloud Callout 31"/>
            <p:cNvSpPr/>
            <p:nvPr/>
          </p:nvSpPr>
          <p:spPr>
            <a:xfrm>
              <a:off x="3459404" y="3441831"/>
              <a:ext cx="8281276" cy="2548511"/>
            </a:xfrm>
            <a:prstGeom prst="cloudCallout">
              <a:avLst>
                <a:gd name="adj1" fmla="val -58646"/>
                <a:gd name="adj2" fmla="val -1461"/>
              </a:avLst>
            </a:prstGeom>
            <a:noFill/>
            <a:ln w="57150" cmpd="dbl">
              <a:solidFill>
                <a:srgbClr val="002060"/>
              </a:solidFill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4824" y="3967963"/>
              <a:ext cx="674878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67794" y="3208749"/>
          <a:ext cx="3149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49280" imgH="558720" progId="Equation.DSMT4">
                  <p:embed/>
                </p:oleObj>
              </mc:Choice>
              <mc:Fallback>
                <p:oleObj name="Equation" r:id="rId4" imgW="31492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7794" y="3208749"/>
                        <a:ext cx="3149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41641" y="1081304"/>
            <a:ext cx="176835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-12m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9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5264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52648"/>
              <a:ext cx="7232071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446" t="27548" r="12843" b="24567"/>
          <a:stretch/>
        </p:blipFill>
        <p:spPr>
          <a:xfrm>
            <a:off x="106680" y="1495616"/>
            <a:ext cx="6073562" cy="225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76" y="0"/>
            <a:ext cx="5131237" cy="6320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99" y="476122"/>
            <a:ext cx="4677793" cy="5286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75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0097" y="846067"/>
            <a:ext cx="9058767" cy="2295849"/>
            <a:chOff x="1995918" y="753997"/>
            <a:chExt cx="9058767" cy="2295849"/>
          </a:xfrm>
        </p:grpSpPr>
        <p:grpSp>
          <p:nvGrpSpPr>
            <p:cNvPr id="14" name="Group 13"/>
            <p:cNvGrpSpPr/>
            <p:nvPr/>
          </p:nvGrpSpPr>
          <p:grpSpPr>
            <a:xfrm>
              <a:off x="1995918" y="753997"/>
              <a:ext cx="9058767" cy="2295849"/>
              <a:chOff x="2606656" y="900753"/>
              <a:chExt cx="9058767" cy="22958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     a) 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endParaRPr lang="en-US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    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788" t="-2326" b="-436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/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5" imgW="2552400" imgH="558720" progId="Equation.DSMT4">
                        <p:embed/>
                      </p:oleObj>
                    </mc:Choice>
                    <mc:Fallback>
                      <p:oleObj name="Equation" r:id="rId5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7" name="Equation" r:id="rId7" imgW="2552400" imgH="558720" progId="Equation.DSMT4">
                        <p:embed/>
                      </p:oleObj>
                    </mc:Choice>
                    <mc:Fallback>
                      <p:oleObj name="Equation" r:id="rId7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/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9" imgW="2806560" imgH="622080" progId="Equation.DSMT4">
                        <p:embed/>
                      </p:oleObj>
                    </mc:Choice>
                    <mc:Fallback>
                      <p:oleObj name="Equation" r:id="rId9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8" name="Equation" r:id="rId11" imgW="2806560" imgH="622080" progId="Equation.DSMT4">
                        <p:embed/>
                      </p:oleObj>
                    </mc:Choice>
                    <mc:Fallback>
                      <p:oleObj name="Equation" r:id="rId11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0" name="Rectangle 19"/>
          <p:cNvSpPr/>
          <p:nvPr/>
        </p:nvSpPr>
        <p:spPr>
          <a:xfrm>
            <a:off x="6581618" y="2434368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3362" y="4612029"/>
            <a:ext cx="10609291" cy="1718875"/>
            <a:chOff x="923362" y="4612029"/>
            <a:chExt cx="10609291" cy="1718875"/>
          </a:xfrm>
        </p:grpSpPr>
        <p:sp>
          <p:nvSpPr>
            <p:cNvPr id="22" name="TextBox 21"/>
            <p:cNvSpPr txBox="1"/>
            <p:nvPr/>
          </p:nvSpPr>
          <p:spPr>
            <a:xfrm>
              <a:off x="1496722" y="5250906"/>
              <a:ext cx="10035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40271"/>
              </p:ext>
            </p:extLst>
          </p:nvPr>
        </p:nvGraphicFramePr>
        <p:xfrm>
          <a:off x="9754397" y="1754159"/>
          <a:ext cx="81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12520" imgH="571320" progId="Equation.DSMT4">
                  <p:embed/>
                </p:oleObj>
              </mc:Choice>
              <mc:Fallback>
                <p:oleObj name="Equation" r:id="rId14" imgW="812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54397" y="1754159"/>
                        <a:ext cx="812800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899890" y="2467248"/>
            <a:ext cx="3913187" cy="584200"/>
            <a:chOff x="5056188" y="2635250"/>
            <a:chExt cx="3913187" cy="584200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7810789"/>
                </p:ext>
              </p:extLst>
            </p:nvPr>
          </p:nvGraphicFramePr>
          <p:xfrm>
            <a:off x="5056188" y="2635250"/>
            <a:ext cx="1527175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460160" imgH="558720" progId="Equation.DSMT4">
                    <p:embed/>
                  </p:oleObj>
                </mc:Choice>
                <mc:Fallback>
                  <p:oleObj name="Equation" r:id="rId16" imgW="14601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056188" y="2635250"/>
                          <a:ext cx="1527175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7458075" y="2647950"/>
            <a:ext cx="1511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511280" imgH="558720" progId="Equation.DSMT4">
                    <p:embed/>
                  </p:oleObj>
                </mc:Choice>
                <mc:Fallback>
                  <p:oleObj name="Equation" r:id="rId18" imgW="151128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458075" y="2647950"/>
                          <a:ext cx="1511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6702146" y="3295664"/>
          <a:ext cx="326579" cy="26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53800" imgH="203040" progId="Equation.DSMT4">
                  <p:embed/>
                </p:oleObj>
              </mc:Choice>
              <mc:Fallback>
                <p:oleObj name="Equation" r:id="rId20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2146" y="3295664"/>
                        <a:ext cx="326579" cy="26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640330" y="3997325"/>
          <a:ext cx="187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790640" imgH="558720" progId="Equation.DSMT4">
                  <p:embed/>
                </p:oleObj>
              </mc:Choice>
              <mc:Fallback>
                <p:oleObj name="Equation" r:id="rId22" imgW="1790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40330" y="3997325"/>
                        <a:ext cx="187960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137468" y="4116388"/>
          <a:ext cx="44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44240" imgH="342720" progId="Equation.DSMT4">
                  <p:embed/>
                </p:oleObj>
              </mc:Choice>
              <mc:Fallback>
                <p:oleObj name="Equation" r:id="rId24" imgW="444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37468" y="4116388"/>
                        <a:ext cx="444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961380" y="4159250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8560" imgH="266400" progId="Equation.DSMT4">
                  <p:embed/>
                </p:oleObj>
              </mc:Choice>
              <mc:Fallback>
                <p:oleObj name="Equation" r:id="rId26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61380" y="4159250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6247220" y="4276867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253800" imgH="164880" progId="Equation.DSMT4">
                  <p:embed/>
                </p:oleObj>
              </mc:Choice>
              <mc:Fallback>
                <p:oleObj name="Equation" r:id="rId28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47220" y="4276867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6546951" y="4110984"/>
          <a:ext cx="243750" cy="35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241200" imgH="355320" progId="Equation.DSMT4">
                  <p:embed/>
                </p:oleObj>
              </mc:Choice>
              <mc:Fallback>
                <p:oleObj name="Equation" r:id="rId30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46951" y="4110984"/>
                        <a:ext cx="243750" cy="35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4606846" y="3992563"/>
          <a:ext cx="236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2361960" imgH="558720" progId="Equation.DSMT4">
                  <p:embed/>
                </p:oleObj>
              </mc:Choice>
              <mc:Fallback>
                <p:oleObj name="Equation" r:id="rId32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606846" y="3992563"/>
                        <a:ext cx="236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7942485" y="4036848"/>
          <a:ext cx="285066" cy="384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253800" imgH="342720" progId="Equation.DSMT4">
                  <p:embed/>
                </p:oleObj>
              </mc:Choice>
              <mc:Fallback>
                <p:oleObj name="Equation" r:id="rId34" imgW="253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942485" y="4036848"/>
                        <a:ext cx="285066" cy="384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9324975" y="3159125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241200" imgH="355320" progId="Equation.DSMT4">
                  <p:embed/>
                </p:oleObj>
              </mc:Choice>
              <mc:Fallback>
                <p:oleObj name="Equation" r:id="rId36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324975" y="3159125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7217728" y="4218623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583920" imgH="203040" progId="Equation.DSMT4">
                  <p:embed/>
                </p:oleObj>
              </mc:Choice>
              <mc:Fallback>
                <p:oleObj name="Equation" r:id="rId38" imgW="583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217728" y="4218623"/>
                        <a:ext cx="584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1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0078 0.0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1515</TotalTime>
  <Words>1237</Words>
  <Application>Microsoft Office PowerPoint</Application>
  <PresentationFormat>Widescreen</PresentationFormat>
  <Paragraphs>160</Paragraphs>
  <Slides>29</Slides>
  <Notes>15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Rockwell</vt:lpstr>
      <vt:lpstr>Times New Roman</vt:lpstr>
      <vt:lpstr>Verdana</vt:lpstr>
      <vt:lpstr>Office Theme</vt:lpstr>
      <vt:lpstr>Equation</vt:lpstr>
      <vt:lpstr>Bài 6. Phép chia hết hai số nguyên Quan hệ chia hết trong tập hợp số nguyên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25</cp:revision>
  <dcterms:created xsi:type="dcterms:W3CDTF">2021-06-07T13:44:30Z</dcterms:created>
  <dcterms:modified xsi:type="dcterms:W3CDTF">2022-12-05T14:20:38Z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