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8EB6F7-B8FA-431E-8250-F70112B05D33}" type="pres">
      <dgm:prSet presAssocID="{8BD5C2E4-61C7-46BA-9B37-0B8EF97DF8D8}" presName="centerShape" presStyleLbl="node0" presStyleIdx="0" presStyleCnt="1"/>
      <dgm:spPr/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</dgm:pt>
  </dgm:ptLst>
  <dgm:cxnLst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FA97-C1B7-4EAC-8B63-20D2614EA944}">
      <dsp:nvSpPr>
        <dsp:cNvPr id="0" name=""/>
        <dsp:cNvSpPr/>
      </dsp:nvSpPr>
      <dsp:spPr>
        <a:xfrm>
          <a:off x="1830143" y="679040"/>
          <a:ext cx="4460515" cy="4460515"/>
        </a:xfrm>
        <a:prstGeom prst="blockArc">
          <a:avLst>
            <a:gd name="adj1" fmla="val 11898226"/>
            <a:gd name="adj2" fmla="val 16316670"/>
            <a:gd name="adj3" fmla="val 4637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64FF8-7E91-4CBC-9052-A383314BD7E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74418-6D6A-49F0-AC6A-496CEBC46B1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7F77-B847-4EBD-9930-250100CA55F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F8A222-291B-4D88-815D-A157DAA75EA1}">
      <dsp:nvSpPr>
        <dsp:cNvPr id="0" name=""/>
        <dsp:cNvSpPr/>
      </dsp:nvSpPr>
      <dsp:spPr>
        <a:xfrm>
          <a:off x="1837418" y="679275"/>
          <a:ext cx="4460515" cy="4460515"/>
        </a:xfrm>
        <a:prstGeom prst="blockArc">
          <a:avLst>
            <a:gd name="adj1" fmla="val 16305185"/>
            <a:gd name="adj2" fmla="val 20501383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88EB6F7-B8FA-431E-8250-F70112B05D33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sp:txBody>
      <dsp:txXfrm>
        <a:off x="3338563" y="2172886"/>
        <a:ext cx="1450873" cy="1450873"/>
      </dsp:txXfrm>
    </dsp:sp>
    <dsp:sp modelId="{899D9BBD-D812-47B4-A38F-6B7E752AAB93}">
      <dsp:nvSpPr>
        <dsp:cNvPr id="0" name=""/>
        <dsp:cNvSpPr/>
      </dsp:nvSpPr>
      <dsp:spPr>
        <a:xfrm>
          <a:off x="3416177" y="13856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sp:txBody>
      <dsp:txXfrm>
        <a:off x="3626517" y="224196"/>
        <a:ext cx="1015610" cy="1015610"/>
      </dsp:txXfrm>
    </dsp:sp>
    <dsp:sp modelId="{7A1970FA-562D-4175-BACE-87DE593B5109}">
      <dsp:nvSpPr>
        <dsp:cNvPr id="0" name=""/>
        <dsp:cNvSpPr/>
      </dsp:nvSpPr>
      <dsp:spPr>
        <a:xfrm>
          <a:off x="5417780" y="1485977"/>
          <a:ext cx="1436290" cy="1478273"/>
        </a:xfrm>
        <a:prstGeom prst="ellipse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sp:txBody>
      <dsp:txXfrm>
        <a:off x="5628120" y="1702465"/>
        <a:ext cx="1015610" cy="1045297"/>
      </dsp:txXfrm>
    </dsp:sp>
    <dsp:sp modelId="{18239AD0-FFDF-492B-A6E6-575E27067BF3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836715" y="4153003"/>
        <a:ext cx="1015610" cy="1015610"/>
      </dsp:txXfrm>
    </dsp:sp>
    <dsp:sp modelId="{0E770073-003C-4727-B131-9177CBEEDFEB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674" y="4153003"/>
        <a:ext cx="1015610" cy="1015610"/>
      </dsp:txXfrm>
    </dsp:sp>
    <dsp:sp modelId="{F61EEBA0-D443-4ABC-8911-F34B024B4B93}">
      <dsp:nvSpPr>
        <dsp:cNvPr id="0" name=""/>
        <dsp:cNvSpPr/>
      </dsp:nvSpPr>
      <dsp:spPr>
        <a:xfrm>
          <a:off x="1273929" y="1485977"/>
          <a:ext cx="1436290" cy="1478273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269" y="1702465"/>
        <a:ext cx="1015610" cy="10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NỘI DUNG</a:t>
            </a: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=&gt;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HJ 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1468</Words>
  <Application>Microsoft Office PowerPoint</Application>
  <PresentationFormat>Widescreen</PresentationFormat>
  <Paragraphs>312</Paragraphs>
  <Slides>30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等线</vt:lpstr>
      <vt:lpstr>Arial</vt:lpstr>
      <vt:lpstr>Cambria Math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60</cp:revision>
  <dcterms:created xsi:type="dcterms:W3CDTF">2017-11-05T02:32:51Z</dcterms:created>
  <dcterms:modified xsi:type="dcterms:W3CDTF">2022-10-17T13:26:38Z</dcterms:modified>
</cp:coreProperties>
</file>