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 id="2147483681" r:id="rId4"/>
    <p:sldMasterId id="2147483701" r:id="rId5"/>
  </p:sldMasterIdLst>
  <p:notesMasterIdLst>
    <p:notesMasterId r:id="rId32"/>
  </p:notesMasterIdLst>
  <p:sldIdLst>
    <p:sldId id="256" r:id="rId6"/>
    <p:sldId id="323" r:id="rId7"/>
    <p:sldId id="324" r:id="rId8"/>
    <p:sldId id="325" r:id="rId9"/>
    <p:sldId id="326" r:id="rId10"/>
    <p:sldId id="318" r:id="rId11"/>
    <p:sldId id="327" r:id="rId12"/>
    <p:sldId id="329" r:id="rId13"/>
    <p:sldId id="330" r:id="rId14"/>
    <p:sldId id="331" r:id="rId15"/>
    <p:sldId id="337" r:id="rId16"/>
    <p:sldId id="332" r:id="rId17"/>
    <p:sldId id="333" r:id="rId18"/>
    <p:sldId id="339" r:id="rId19"/>
    <p:sldId id="340" r:id="rId20"/>
    <p:sldId id="341" r:id="rId21"/>
    <p:sldId id="342" r:id="rId22"/>
    <p:sldId id="343" r:id="rId23"/>
    <p:sldId id="344" r:id="rId24"/>
    <p:sldId id="345" r:id="rId25"/>
    <p:sldId id="346" r:id="rId26"/>
    <p:sldId id="347" r:id="rId27"/>
    <p:sldId id="348" r:id="rId28"/>
    <p:sldId id="349" r:id="rId29"/>
    <p:sldId id="317" r:id="rId30"/>
    <p:sldId id="310"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45200"/>
    <a:srgbClr val="538C2E"/>
    <a:srgbClr val="67A400"/>
    <a:srgbClr val="B94C21"/>
    <a:srgbClr val="88AB24"/>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985" autoAdjust="0"/>
  </p:normalViewPr>
  <p:slideViewPr>
    <p:cSldViewPr snapToGrid="0">
      <p:cViewPr varScale="1">
        <p:scale>
          <a:sx n="70" d="100"/>
          <a:sy n="70" d="100"/>
        </p:scale>
        <p:origin x="936" y="4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pPr/>
              <a:t>2022/10/9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pPr/>
              <a:t>‹#›</a:t>
            </a:fld>
            <a:endParaRPr lang="zh-CN" altLang="en-US"/>
          </a:p>
        </p:txBody>
      </p:sp>
    </p:spTree>
    <p:extLst>
      <p:ext uri="{BB962C8B-B14F-4D97-AF65-F5344CB8AC3E}">
        <p14:creationId xmlns:p14="http://schemas.microsoft.com/office/powerpoint/2010/main" val="252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a:t>
            </a:fld>
            <a:endParaRPr lang="zh-CN" altLang="en-US"/>
          </a:p>
        </p:txBody>
      </p:sp>
    </p:spTree>
    <p:extLst>
      <p:ext uri="{BB962C8B-B14F-4D97-AF65-F5344CB8AC3E}">
        <p14:creationId xmlns:p14="http://schemas.microsoft.com/office/powerpoint/2010/main" val="38211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26</a:t>
            </a:fld>
            <a:endParaRPr lang="zh-CN" altLang="en-US"/>
          </a:p>
        </p:txBody>
      </p:sp>
    </p:spTree>
    <p:extLst>
      <p:ext uri="{BB962C8B-B14F-4D97-AF65-F5344CB8AC3E}">
        <p14:creationId xmlns:p14="http://schemas.microsoft.com/office/powerpoint/2010/main" val="203476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3</a:t>
            </a:fld>
            <a:endParaRPr lang="zh-CN" altLang="en-US"/>
          </a:p>
        </p:txBody>
      </p:sp>
    </p:spTree>
    <p:extLst>
      <p:ext uri="{BB962C8B-B14F-4D97-AF65-F5344CB8AC3E}">
        <p14:creationId xmlns:p14="http://schemas.microsoft.com/office/powerpoint/2010/main" val="422516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71584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5422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6</a:t>
            </a:fld>
            <a:endParaRPr lang="zh-CN" altLang="en-US"/>
          </a:p>
        </p:txBody>
      </p:sp>
    </p:spTree>
    <p:extLst>
      <p:ext uri="{BB962C8B-B14F-4D97-AF65-F5344CB8AC3E}">
        <p14:creationId xmlns:p14="http://schemas.microsoft.com/office/powerpoint/2010/main" val="21826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8262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F3376-0FDE-4C79-8FE7-F08E591A4ACD}" type="slidenum">
              <a:rPr lang="en-US" smtClean="0"/>
              <a:t>23</a:t>
            </a:fld>
            <a:endParaRPr lang="en-US"/>
          </a:p>
        </p:txBody>
      </p:sp>
    </p:spTree>
    <p:extLst>
      <p:ext uri="{BB962C8B-B14F-4D97-AF65-F5344CB8AC3E}">
        <p14:creationId xmlns:p14="http://schemas.microsoft.com/office/powerpoint/2010/main" val="96918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Miền</a:t>
            </a:r>
            <a:r>
              <a:rPr lang="en-US" baseline="0"/>
              <a:t> Trung lúc lũ lụt đau thương được đồng bào cả nước hướng về!</a:t>
            </a:r>
          </a:p>
          <a:p>
            <a:r>
              <a:rPr lang="en-US" baseline="0"/>
              <a:t>Đáp trả ân tình yêu thương, Miền Trung cùng chung tay giúp Sài Gòn vượt qua đại dịch covit!</a:t>
            </a:r>
            <a:endParaRPr lang="en-US"/>
          </a:p>
        </p:txBody>
      </p:sp>
      <p:sp>
        <p:nvSpPr>
          <p:cNvPr id="4" name="Slide Number Placeholder 3"/>
          <p:cNvSpPr>
            <a:spLocks noGrp="1"/>
          </p:cNvSpPr>
          <p:nvPr>
            <p:ph type="sldNum" sz="quarter" idx="10"/>
          </p:nvPr>
        </p:nvSpPr>
        <p:spPr/>
        <p:txBody>
          <a:bodyPr/>
          <a:lstStyle/>
          <a:p>
            <a:fld id="{3A354A5B-24AA-476F-907E-DD292D787E7A}" type="slidenum">
              <a:rPr lang="zh-CN" altLang="en-US" smtClean="0"/>
              <a:pPr/>
              <a:t>24</a:t>
            </a:fld>
            <a:endParaRPr lang="zh-CN" altLang="en-US"/>
          </a:p>
        </p:txBody>
      </p:sp>
    </p:spTree>
    <p:extLst>
      <p:ext uri="{BB962C8B-B14F-4D97-AF65-F5344CB8AC3E}">
        <p14:creationId xmlns:p14="http://schemas.microsoft.com/office/powerpoint/2010/main" val="338424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25</a:t>
            </a:fld>
            <a:endParaRPr lang="zh-CN" altLang="en-US"/>
          </a:p>
        </p:txBody>
      </p:sp>
    </p:spTree>
    <p:extLst>
      <p:ext uri="{BB962C8B-B14F-4D97-AF65-F5344CB8AC3E}">
        <p14:creationId xmlns:p14="http://schemas.microsoft.com/office/powerpoint/2010/main" val="79100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793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8948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742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2852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92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79311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4984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5664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8"/>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52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9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6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5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3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8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4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08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2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44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5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792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4058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79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998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4999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407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48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300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687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227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556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82276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1123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426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1196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195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48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0942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924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550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036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96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77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346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384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984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968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71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6756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363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294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7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8788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19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416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2022/10/9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2022/10/9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72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92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0DF7-9116-42EC-8B89-1B0A11669E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545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009180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2022/10/9</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38348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02.%20Nhac%20dong%20ho%20dem%20nguoc%20120s.mp3" TargetMode="External"/><Relationship Id="rId2" Type="http://schemas.openxmlformats.org/officeDocument/2006/relationships/image" Target="../media/image12.gif"/><Relationship Id="rId1" Type="http://schemas.openxmlformats.org/officeDocument/2006/relationships/slideLayout" Target="../slideLayouts/slideLayout20.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Dell%20latitude\Downloads\Ph&#432;&#417;ng%20M&#7929;%20Chi%20&#8211;%20Qu&#234;%20Em%20M&#249;a%20N&#432;&#7899;c%20L&#361;%20(mp3cut.net)%20(1).mp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file:///C:\Users\Dell%20latitude\Downloads\Th&#7911;y%20&#273;i&#7879;n%20&#272;a%20Nhim%20x&#7843;%20l&#361;%20800%20m3-gi&#226;y,%20h&#224;ng%20ng&#224;n%20hecta%20rau%20m&#224;u%20b&#7883;%20nh&#7845;n%20ch&#236;m%20(online-video-cutter.com).mp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19190" y="216136"/>
            <a:ext cx="7531331" cy="7531331"/>
          </a:xfrm>
          <a:prstGeom prst="rect">
            <a:avLst/>
          </a:prstGeom>
        </p:spPr>
      </p:pic>
      <p:sp>
        <p:nvSpPr>
          <p:cNvPr id="7" name="PA_01"/>
          <p:cNvSpPr/>
          <p:nvPr>
            <p:custDataLst>
              <p:tags r:id="rId2"/>
            </p:custDataLst>
          </p:nvPr>
        </p:nvSpPr>
        <p:spPr>
          <a:xfrm>
            <a:off x="5679289" y="2279988"/>
            <a:ext cx="5780621" cy="646331"/>
          </a:xfrm>
          <a:prstGeom prst="rect">
            <a:avLst/>
          </a:prstGeom>
          <a:noFill/>
        </p:spPr>
        <p:txBody>
          <a:bodyPr wrap="none" lIns="91440" tIns="45720" rIns="91440" bIns="45720">
            <a:spAutoFit/>
          </a:bodyPr>
          <a:lstStyle/>
          <a:p>
            <a:pPr algn="ctr"/>
            <a:r>
              <a:rPr lang="en-US" altLang="zh-CN" sz="3600" b="1" cap="none" spc="0" dirty="0">
                <a:ln w="0"/>
                <a:solidFill>
                  <a:srgbClr val="FF9900"/>
                </a:solidFill>
                <a:latin typeface="Times New Roman" pitchFamily="18" charset="0"/>
                <a:ea typeface="微软雅黑" panose="020B0503020204020204" pitchFamily="82" charset="2"/>
                <a:cs typeface="Times New Roman" pitchFamily="18" charset="0"/>
              </a:rPr>
              <a:t>SỐ NGUYÊN TỐ - HỢP SỐ</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pic>
        <p:nvPicPr>
          <p:cNvPr id="11" name="PA_图片 10"/>
          <p:cNvPicPr>
            <a:picLocks noChangeAspect="1"/>
          </p:cNvPicPr>
          <p:nvPr>
            <p:custDataLst>
              <p:tags r:id="rId3"/>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PA_图片 11"/>
          <p:cNvPicPr>
            <a:picLocks noChangeAspect="1"/>
          </p:cNvPicPr>
          <p:nvPr>
            <p:custDataLst>
              <p:tags r:id="rId4"/>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p:cNvSpPr/>
          <p:nvPr>
            <p:custDataLst>
              <p:tags r:id="rId5"/>
            </p:custDataLst>
          </p:nvPr>
        </p:nvSpPr>
        <p:spPr>
          <a:xfrm>
            <a:off x="7835863" y="1685702"/>
            <a:ext cx="1697902" cy="646331"/>
          </a:xfrm>
          <a:prstGeom prst="rect">
            <a:avLst/>
          </a:prstGeom>
          <a:noFill/>
        </p:spPr>
        <p:txBody>
          <a:bodyPr wrap="none" lIns="91440" tIns="45720" rIns="91440" bIns="45720">
            <a:spAutoFit/>
          </a:bodyPr>
          <a:lstStyle/>
          <a:p>
            <a:pPr algn="ctr"/>
            <a:r>
              <a:rPr lang="en-US" altLang="zh-CN" sz="3600" b="1" cap="none" spc="0">
                <a:ln w="0"/>
                <a:solidFill>
                  <a:srgbClr val="FF9900"/>
                </a:solidFill>
                <a:latin typeface="Times New Roman" pitchFamily="18" charset="0"/>
                <a:ea typeface="微软雅黑" panose="020B0503020204020204" pitchFamily="82" charset="2"/>
                <a:cs typeface="Times New Roman" pitchFamily="18" charset="0"/>
              </a:rPr>
              <a:t>BÀI 10.</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8320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p:stCondLst>
                              <p:cond delay="3250"/>
                            </p:stCondLst>
                            <p:childTnLst>
                              <p:par>
                                <p:cTn id="27" presetID="53" presetClass="entr" presetSubtype="52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pic>
        <p:nvPicPr>
          <p:cNvPr id="13" name="object 14"/>
          <p:cNvPicPr/>
          <p:nvPr/>
        </p:nvPicPr>
        <p:blipFill>
          <a:blip r:embed="rId3" cstate="print"/>
          <a:stretch>
            <a:fillRect/>
          </a:stretch>
        </p:blipFill>
        <p:spPr>
          <a:xfrm>
            <a:off x="3135996" y="2055544"/>
            <a:ext cx="375457" cy="644113"/>
          </a:xfrm>
          <a:prstGeom prst="rect">
            <a:avLst/>
          </a:prstGeom>
        </p:spPr>
      </p:pic>
      <p:grpSp>
        <p:nvGrpSpPr>
          <p:cNvPr id="21" name="Group 20"/>
          <p:cNvGrpSpPr/>
          <p:nvPr/>
        </p:nvGrpSpPr>
        <p:grpSpPr>
          <a:xfrm>
            <a:off x="4556518" y="1654629"/>
            <a:ext cx="4173105" cy="2090057"/>
            <a:chOff x="2405743" y="3421306"/>
            <a:chExt cx="4173105"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00427" cy="1815882"/>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Để chứng tỏ số tự nhiên </a:t>
              </a:r>
              <a:r>
                <a:rPr lang="en-US" sz="2800" i="1">
                  <a:solidFill>
                    <a:srgbClr val="FF0000"/>
                  </a:solidFill>
                  <a:latin typeface="Times New Roman" pitchFamily="18" charset="0"/>
                  <a:cs typeface="Times New Roman" pitchFamily="18" charset="0"/>
                </a:rPr>
                <a:t>a</a:t>
              </a:r>
            </a:p>
            <a:p>
              <a:r>
                <a:rPr lang="en-US" sz="2800">
                  <a:solidFill>
                    <a:srgbClr val="FF0000"/>
                  </a:solidFill>
                  <a:latin typeface="Times New Roman" pitchFamily="18" charset="0"/>
                  <a:cs typeface="Times New Roman" pitchFamily="18" charset="0"/>
                </a:rPr>
                <a:t> lớn hơn 1 là hợp số, </a:t>
              </a:r>
            </a:p>
            <a:p>
              <a:r>
                <a:rPr lang="en-US" sz="2800">
                  <a:solidFill>
                    <a:srgbClr val="FF0000"/>
                  </a:solidFill>
                  <a:latin typeface="Times New Roman" pitchFamily="18" charset="0"/>
                  <a:cs typeface="Times New Roman" pitchFamily="18" charset="0"/>
                </a:rPr>
                <a:t>ta chỉ cần tìm 1 ước của </a:t>
              </a:r>
              <a:r>
                <a:rPr lang="en-US" sz="2800" i="1">
                  <a:solidFill>
                    <a:srgbClr val="FF0000"/>
                  </a:solidFill>
                  <a:latin typeface="Times New Roman" pitchFamily="18" charset="0"/>
                  <a:cs typeface="Times New Roman" pitchFamily="18" charset="0"/>
                </a:rPr>
                <a:t>a</a:t>
              </a:r>
            </a:p>
            <a:p>
              <a:r>
                <a:rPr lang="en-US" sz="2800">
                  <a:solidFill>
                    <a:srgbClr val="FF0000"/>
                  </a:solidFill>
                  <a:latin typeface="Times New Roman" pitchFamily="18" charset="0"/>
                  <a:cs typeface="Times New Roman" pitchFamily="18" charset="0"/>
                </a:rPr>
                <a:t> khác 1 và khác </a:t>
              </a:r>
              <a:r>
                <a:rPr lang="en-US" sz="2800" i="1">
                  <a:solidFill>
                    <a:srgbClr val="FF0000"/>
                  </a:solidFill>
                  <a:latin typeface="Times New Roman" pitchFamily="18" charset="0"/>
                  <a:cs typeface="Times New Roman" pitchFamily="18" charset="0"/>
                </a:rPr>
                <a:t>a</a:t>
              </a:r>
            </a:p>
          </p:txBody>
        </p:sp>
      </p:grpSp>
      <p:sp>
        <p:nvSpPr>
          <p:cNvPr id="16" name="object 5"/>
          <p:cNvSpPr txBox="1"/>
          <p:nvPr/>
        </p:nvSpPr>
        <p:spPr>
          <a:xfrm>
            <a:off x="1829290" y="366586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solidFill>
                  <a:srgbClr val="FF0000"/>
                </a:solidFill>
                <a:latin typeface="Arial"/>
                <a:cs typeface="Arial"/>
              </a:rPr>
              <a:t>Luyện tập 1</a:t>
            </a:r>
            <a:endParaRPr sz="2100">
              <a:solidFill>
                <a:srgbClr val="FF0000"/>
              </a:solidFill>
              <a:latin typeface="Arial"/>
              <a:cs typeface="Arial"/>
            </a:endParaRPr>
          </a:p>
        </p:txBody>
      </p:sp>
      <p:sp>
        <p:nvSpPr>
          <p:cNvPr id="24" name="TextBox 23"/>
          <p:cNvSpPr txBox="1"/>
          <p:nvPr/>
        </p:nvSpPr>
        <p:spPr>
          <a:xfrm>
            <a:off x="1828800" y="4298962"/>
            <a:ext cx="6383607" cy="1384995"/>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Cho các số 11, 29, 35, 38. Trong các số đó:</a:t>
            </a:r>
          </a:p>
          <a:p>
            <a:pPr marL="342900" indent="-342900">
              <a:buAutoNum type="alphaLcParenR"/>
            </a:pPr>
            <a:r>
              <a:rPr lang="en-US" sz="2800">
                <a:solidFill>
                  <a:srgbClr val="FF0000"/>
                </a:solidFill>
                <a:latin typeface="Times New Roman" pitchFamily="18" charset="0"/>
                <a:cs typeface="Times New Roman" pitchFamily="18" charset="0"/>
              </a:rPr>
              <a:t>Số nào là số nguyên tố? Vì sao?</a:t>
            </a:r>
          </a:p>
          <a:p>
            <a:pPr marL="342900" indent="-342900">
              <a:buAutoNum type="alphaLcParenR"/>
            </a:pPr>
            <a:r>
              <a:rPr lang="en-US" sz="2800">
                <a:solidFill>
                  <a:srgbClr val="FF0000"/>
                </a:solidFill>
                <a:latin typeface="Times New Roman" pitchFamily="18" charset="0"/>
                <a:cs typeface="Times New Roman" pitchFamily="18" charset="0"/>
              </a:rPr>
              <a:t>Số nào là hợp số? Vì sao?</a:t>
            </a:r>
          </a:p>
        </p:txBody>
      </p:sp>
    </p:spTree>
    <p:extLst>
      <p:ext uri="{BB962C8B-B14F-4D97-AF65-F5344CB8AC3E}">
        <p14:creationId xmlns:p14="http://schemas.microsoft.com/office/powerpoint/2010/main" val="23914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2</a:t>
            </a:r>
            <a:endParaRPr sz="2100">
              <a:latin typeface="Arial"/>
              <a:cs typeface="Arial"/>
            </a:endParaRPr>
          </a:p>
        </p:txBody>
      </p:sp>
      <p:sp>
        <p:nvSpPr>
          <p:cNvPr id="11" name="TextBox 10"/>
          <p:cNvSpPr txBox="1"/>
          <p:nvPr/>
        </p:nvSpPr>
        <p:spPr>
          <a:xfrm>
            <a:off x="1814239" y="1152904"/>
            <a:ext cx="6975179" cy="954107"/>
          </a:xfrm>
          <a:prstGeom prst="rect">
            <a:avLst/>
          </a:prstGeom>
          <a:noFill/>
        </p:spPr>
        <p:txBody>
          <a:bodyPr wrap="none" rtlCol="0">
            <a:spAutoFit/>
          </a:bodyPr>
          <a:lstStyle/>
          <a:p>
            <a:pPr marL="514350" indent="-514350">
              <a:buAutoNum type="alphaLcParenR"/>
            </a:pPr>
            <a:r>
              <a:rPr lang="en-US" sz="2800">
                <a:latin typeface="Times New Roman" pitchFamily="18" charset="0"/>
                <a:cs typeface="Times New Roman" pitchFamily="18" charset="0"/>
              </a:rPr>
              <a:t>Tìm các ước của 18</a:t>
            </a:r>
          </a:p>
          <a:p>
            <a:pPr marL="514350" indent="-514350">
              <a:buAutoNum type="alphaLcParenR"/>
            </a:pPr>
            <a:r>
              <a:rPr lang="en-US" sz="2800">
                <a:latin typeface="Times New Roman" pitchFamily="18" charset="0"/>
                <a:cs typeface="Times New Roman" pitchFamily="18" charset="0"/>
              </a:rPr>
              <a:t>Trong các ước đó, ước nào là số nguyên tố?</a:t>
            </a:r>
          </a:p>
        </p:txBody>
      </p:sp>
      <p:sp>
        <p:nvSpPr>
          <p:cNvPr id="16" name="TextBox 15"/>
          <p:cNvSpPr txBox="1"/>
          <p:nvPr/>
        </p:nvSpPr>
        <p:spPr>
          <a:xfrm>
            <a:off x="3781946" y="2155330"/>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283505" y="2901131"/>
            <a:ext cx="4996881" cy="523220"/>
          </a:xfrm>
          <a:prstGeom prst="rect">
            <a:avLst/>
          </a:prstGeom>
          <a:noFill/>
        </p:spPr>
        <p:txBody>
          <a:bodyPr wrap="none" rtlCol="0">
            <a:spAutoFit/>
          </a:bodyPr>
          <a:lstStyle/>
          <a:p>
            <a:pPr marL="342900" indent="-342900">
              <a:buAutoNum type="alphaLcParenR"/>
            </a:pPr>
            <a:r>
              <a:rPr lang="en-US" sz="2800">
                <a:latin typeface="Times New Roman" pitchFamily="18" charset="0"/>
                <a:cs typeface="Times New Roman" pitchFamily="18" charset="0"/>
              </a:rPr>
              <a:t>Các ước của 18 là: 1,2,3,6,9,18</a:t>
            </a:r>
          </a:p>
        </p:txBody>
      </p:sp>
      <p:sp>
        <p:nvSpPr>
          <p:cNvPr id="19" name="TextBox 18"/>
          <p:cNvSpPr txBox="1"/>
          <p:nvPr/>
        </p:nvSpPr>
        <p:spPr>
          <a:xfrm>
            <a:off x="1282139" y="3474414"/>
            <a:ext cx="7605095" cy="523220"/>
          </a:xfrm>
          <a:prstGeom prst="rect">
            <a:avLst/>
          </a:prstGeom>
          <a:noFill/>
        </p:spPr>
        <p:txBody>
          <a:bodyPr wrap="none" rtlCol="0">
            <a:spAutoFit/>
          </a:bodyPr>
          <a:lstStyle/>
          <a:p>
            <a:r>
              <a:rPr lang="en-US" sz="2800">
                <a:latin typeface="Times New Roman" pitchFamily="18" charset="0"/>
                <a:cs typeface="Times New Roman" pitchFamily="18" charset="0"/>
              </a:rPr>
              <a:t>b) Trong các ước đó, các ước 2 và 3 là số nguyên tố</a:t>
            </a:r>
          </a:p>
        </p:txBody>
      </p:sp>
      <p:pic>
        <p:nvPicPr>
          <p:cNvPr id="13" name="object 14"/>
          <p:cNvPicPr/>
          <p:nvPr/>
        </p:nvPicPr>
        <p:blipFill>
          <a:blip r:embed="rId3" cstate="print"/>
          <a:stretch>
            <a:fillRect/>
          </a:stretch>
        </p:blipFill>
        <p:spPr>
          <a:xfrm>
            <a:off x="1626511" y="4380270"/>
            <a:ext cx="375457" cy="644113"/>
          </a:xfrm>
          <a:prstGeom prst="rect">
            <a:avLst/>
          </a:prstGeom>
        </p:spPr>
      </p:pic>
      <p:grpSp>
        <p:nvGrpSpPr>
          <p:cNvPr id="21" name="Group 20"/>
          <p:cNvGrpSpPr/>
          <p:nvPr/>
        </p:nvGrpSpPr>
        <p:grpSpPr>
          <a:xfrm>
            <a:off x="2333627" y="4107543"/>
            <a:ext cx="4227607" cy="2090057"/>
            <a:chOff x="2405743" y="3421306"/>
            <a:chExt cx="4227607"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54929" cy="1815882"/>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Nếu số nguyên tố </a:t>
              </a:r>
              <a:r>
                <a:rPr lang="en-US" sz="2800" i="1">
                  <a:solidFill>
                    <a:srgbClr val="FF0000"/>
                  </a:solidFill>
                  <a:latin typeface="Times New Roman" pitchFamily="18" charset="0"/>
                  <a:cs typeface="Times New Roman" pitchFamily="18" charset="0"/>
                </a:rPr>
                <a:t>p </a:t>
              </a:r>
              <a:r>
                <a:rPr lang="en-US" sz="2800">
                  <a:solidFill>
                    <a:srgbClr val="FF0000"/>
                  </a:solidFill>
                  <a:latin typeface="Times New Roman" pitchFamily="18" charset="0"/>
                  <a:cs typeface="Times New Roman" pitchFamily="18" charset="0"/>
                </a:rPr>
                <a:t>là ước</a:t>
              </a:r>
            </a:p>
            <a:p>
              <a:r>
                <a:rPr lang="en-US" sz="2800">
                  <a:solidFill>
                    <a:srgbClr val="FF0000"/>
                  </a:solidFill>
                  <a:latin typeface="Times New Roman" pitchFamily="18" charset="0"/>
                  <a:cs typeface="Times New Roman" pitchFamily="18" charset="0"/>
                </a:rPr>
                <a:t> của số tự nhiên </a:t>
              </a:r>
              <a:r>
                <a:rPr lang="en-US" sz="2800" i="1">
                  <a:solidFill>
                    <a:srgbClr val="FF0000"/>
                  </a:solidFill>
                  <a:latin typeface="Times New Roman" pitchFamily="18" charset="0"/>
                  <a:cs typeface="Times New Roman" pitchFamily="18" charset="0"/>
                </a:rPr>
                <a:t>a </a:t>
              </a:r>
              <a:r>
                <a:rPr lang="en-US" sz="2800">
                  <a:solidFill>
                    <a:srgbClr val="FF0000"/>
                  </a:solidFill>
                  <a:latin typeface="Times New Roman" pitchFamily="18" charset="0"/>
                  <a:cs typeface="Times New Roman" pitchFamily="18" charset="0"/>
                </a:rPr>
                <a:t>thì</a:t>
              </a:r>
            </a:p>
            <a:p>
              <a:r>
                <a:rPr lang="en-US" sz="2800" i="1">
                  <a:solidFill>
                    <a:srgbClr val="FF0000"/>
                  </a:solidFill>
                  <a:latin typeface="Times New Roman" pitchFamily="18" charset="0"/>
                  <a:cs typeface="Times New Roman" pitchFamily="18" charset="0"/>
                </a:rPr>
                <a:t> p </a:t>
              </a:r>
              <a:r>
                <a:rPr lang="en-US" sz="2800">
                  <a:solidFill>
                    <a:srgbClr val="FF0000"/>
                  </a:solidFill>
                  <a:latin typeface="Times New Roman" pitchFamily="18" charset="0"/>
                  <a:cs typeface="Times New Roman" pitchFamily="18" charset="0"/>
                </a:rPr>
                <a:t>được gọi là </a:t>
              </a:r>
            </a:p>
            <a:p>
              <a:r>
                <a:rPr lang="en-US" sz="2800">
                  <a:solidFill>
                    <a:srgbClr val="FF0000"/>
                  </a:solidFill>
                  <a:latin typeface="Times New Roman" pitchFamily="18" charset="0"/>
                  <a:cs typeface="Times New Roman" pitchFamily="18" charset="0"/>
                </a:rPr>
                <a:t>ước nguyên tố của</a:t>
              </a:r>
              <a:r>
                <a:rPr lang="en-US" sz="2800" i="1">
                  <a:solidFill>
                    <a:srgbClr val="FF0000"/>
                  </a:solidFill>
                  <a:latin typeface="Times New Roman" pitchFamily="18" charset="0"/>
                  <a:cs typeface="Times New Roman" pitchFamily="18" charset="0"/>
                </a:rPr>
                <a:t> a.</a:t>
              </a:r>
            </a:p>
          </p:txBody>
        </p:sp>
      </p:grpSp>
    </p:spTree>
    <p:extLst>
      <p:ext uri="{BB962C8B-B14F-4D97-AF65-F5344CB8AC3E}">
        <p14:creationId xmlns:p14="http://schemas.microsoft.com/office/powerpoint/2010/main" val="3436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3</a:t>
            </a:r>
            <a:endParaRPr sz="2100">
              <a:latin typeface="Arial"/>
              <a:cs typeface="Arial"/>
            </a:endParaRPr>
          </a:p>
        </p:txBody>
      </p:sp>
      <p:sp>
        <p:nvSpPr>
          <p:cNvPr id="11" name="TextBox 10"/>
          <p:cNvSpPr txBox="1"/>
          <p:nvPr/>
        </p:nvSpPr>
        <p:spPr>
          <a:xfrm>
            <a:off x="1865861" y="1329731"/>
            <a:ext cx="5407249" cy="523220"/>
          </a:xfrm>
          <a:prstGeom prst="rect">
            <a:avLst/>
          </a:prstGeom>
          <a:noFill/>
        </p:spPr>
        <p:txBody>
          <a:bodyPr wrap="none" rtlCol="0">
            <a:spAutoFit/>
          </a:bodyPr>
          <a:lstStyle/>
          <a:p>
            <a:r>
              <a:rPr lang="en-US" sz="2800">
                <a:latin typeface="Times New Roman" pitchFamily="18" charset="0"/>
                <a:cs typeface="Times New Roman" pitchFamily="18" charset="0"/>
              </a:rPr>
              <a:t>Tìm các ước nguyên tố của 39 và 29</a:t>
            </a:r>
          </a:p>
        </p:txBody>
      </p:sp>
      <p:sp>
        <p:nvSpPr>
          <p:cNvPr id="16" name="TextBox 15"/>
          <p:cNvSpPr txBox="1"/>
          <p:nvPr/>
        </p:nvSpPr>
        <p:spPr>
          <a:xfrm>
            <a:off x="5346544" y="2366762"/>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713178" y="2859258"/>
            <a:ext cx="6024406" cy="1384995"/>
          </a:xfrm>
          <a:prstGeom prst="rect">
            <a:avLst/>
          </a:prstGeom>
          <a:noFill/>
        </p:spPr>
        <p:txBody>
          <a:bodyPr wrap="none" rtlCol="0">
            <a:spAutoFit/>
          </a:bodyPr>
          <a:lstStyle/>
          <a:p>
            <a:r>
              <a:rPr lang="en-US" sz="2800">
                <a:latin typeface="Times New Roman" pitchFamily="18" charset="0"/>
                <a:cs typeface="Times New Roman" pitchFamily="18" charset="0"/>
              </a:rPr>
              <a:t>Số 39 có các ước là: 1, 3, 13, 39,</a:t>
            </a:r>
          </a:p>
          <a:p>
            <a:r>
              <a:rPr lang="en-US" sz="2800">
                <a:latin typeface="Times New Roman" pitchFamily="18" charset="0"/>
                <a:cs typeface="Times New Roman" pitchFamily="18" charset="0"/>
              </a:rPr>
              <a:t>trong đó 3 và 13 là số nguyên tố.</a:t>
            </a:r>
          </a:p>
          <a:p>
            <a:r>
              <a:rPr lang="en-US" sz="2800">
                <a:latin typeface="Times New Roman" pitchFamily="18" charset="0"/>
                <a:cs typeface="Times New Roman" pitchFamily="18" charset="0"/>
              </a:rPr>
              <a:t>Vậy các ước nguyên tố của 39 là 3 và 13</a:t>
            </a:r>
          </a:p>
        </p:txBody>
      </p:sp>
      <p:sp>
        <p:nvSpPr>
          <p:cNvPr id="19" name="TextBox 18"/>
          <p:cNvSpPr txBox="1"/>
          <p:nvPr/>
        </p:nvSpPr>
        <p:spPr>
          <a:xfrm>
            <a:off x="1690846" y="4507907"/>
            <a:ext cx="8124275" cy="523220"/>
          </a:xfrm>
          <a:prstGeom prst="rect">
            <a:avLst/>
          </a:prstGeom>
          <a:noFill/>
        </p:spPr>
        <p:txBody>
          <a:bodyPr wrap="none" rtlCol="0">
            <a:spAutoFit/>
          </a:bodyPr>
          <a:lstStyle/>
          <a:p>
            <a:r>
              <a:rPr lang="en-US" sz="2800">
                <a:latin typeface="Times New Roman" pitchFamily="18" charset="0"/>
                <a:cs typeface="Times New Roman" pitchFamily="18" charset="0"/>
              </a:rPr>
              <a:t>Số 29 là số nguyên tố. Vậy ước nguyên tố của 29 là 29.</a:t>
            </a:r>
          </a:p>
        </p:txBody>
      </p:sp>
    </p:spTree>
    <p:extLst>
      <p:ext uri="{BB962C8B-B14F-4D97-AF65-F5344CB8AC3E}">
        <p14:creationId xmlns:p14="http://schemas.microsoft.com/office/powerpoint/2010/main" val="28038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0" y="1494965"/>
            <a:ext cx="256480" cy="4667204"/>
          </a:xfrm>
          <a:prstGeom prst="rect">
            <a:avLst/>
          </a:prstGeom>
        </p:spPr>
        <p:txBody>
          <a:bodyPr vert="vert" wrap="square" lIns="0" tIns="0" rIns="0" bIns="0" rtlCol="0">
            <a:spAutoFit/>
          </a:bodyPr>
          <a:lstStyle/>
          <a:p>
            <a:pPr marL="11397">
              <a:lnSpc>
                <a:spcPts val="2024"/>
              </a:lnSpc>
            </a:pPr>
            <a:r>
              <a:rPr sz="2400" b="1" spc="13" dirty="0">
                <a:solidFill>
                  <a:srgbClr val="FFFF00"/>
                </a:solidFill>
                <a:latin typeface="Times New Roman"/>
                <a:cs typeface="Times New Roman"/>
              </a:rPr>
              <a:t>HOẠT</a:t>
            </a:r>
            <a:r>
              <a:rPr sz="2400" b="1" spc="-22" dirty="0">
                <a:solidFill>
                  <a:srgbClr val="FFFF00"/>
                </a:solidFill>
                <a:latin typeface="Times New Roman"/>
                <a:cs typeface="Times New Roman"/>
              </a:rPr>
              <a:t> </a:t>
            </a:r>
            <a:r>
              <a:rPr sz="2400" b="1" spc="13">
                <a:solidFill>
                  <a:srgbClr val="FFFF00"/>
                </a:solidFill>
                <a:latin typeface="Times New Roman"/>
                <a:cs typeface="Times New Roman"/>
              </a:rPr>
              <a:t>ĐỘNG</a:t>
            </a:r>
            <a:r>
              <a:rPr sz="2400" b="1">
                <a:solidFill>
                  <a:srgbClr val="FFFF00"/>
                </a:solidFill>
                <a:latin typeface="Times New Roman"/>
                <a:cs typeface="Times New Roman"/>
              </a:rPr>
              <a:t> </a:t>
            </a:r>
            <a:r>
              <a:rPr lang="en-US" sz="2400" b="1" spc="13">
                <a:solidFill>
                  <a:srgbClr val="FFFF00"/>
                </a:solidFill>
                <a:latin typeface="Times New Roman"/>
                <a:cs typeface="Times New Roman"/>
              </a:rPr>
              <a:t> LUYỆN TẬP</a:t>
            </a:r>
            <a:endParaRPr sz="2400">
              <a:latin typeface="Times New Roman"/>
              <a:cs typeface="Times New Roman"/>
            </a:endParaRPr>
          </a:p>
        </p:txBody>
      </p:sp>
      <p:sp>
        <p:nvSpPr>
          <p:cNvPr id="9" name="Title 8"/>
          <p:cNvSpPr>
            <a:spLocks noGrp="1"/>
          </p:cNvSpPr>
          <p:nvPr>
            <p:ph type="title"/>
          </p:nvPr>
        </p:nvSpPr>
        <p:spPr>
          <a:xfrm>
            <a:off x="1588505" y="65828"/>
            <a:ext cx="8534400" cy="944562"/>
          </a:xfrm>
        </p:spPr>
        <p:txBody>
          <a:bodyPr>
            <a:normAutofit/>
          </a:bodyPr>
          <a:lstStyle/>
          <a:p>
            <a:r>
              <a:rPr lang="en-US" sz="3200" b="1">
                <a:latin typeface="Times New Roman" pitchFamily="18" charset="0"/>
                <a:cs typeface="Times New Roman" pitchFamily="18" charset="0"/>
              </a:rPr>
              <a:t>HOẠT ĐỘNG NHÓM</a:t>
            </a:r>
          </a:p>
        </p:txBody>
      </p:sp>
      <p:sp>
        <p:nvSpPr>
          <p:cNvPr id="194" name="Rounded Rectangle 1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05:00</a:t>
            </a:r>
          </a:p>
        </p:txBody>
      </p:sp>
      <p:sp>
        <p:nvSpPr>
          <p:cNvPr id="195" name="Rounded Rectangle 1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04:59</a:t>
            </a:r>
          </a:p>
        </p:txBody>
      </p:sp>
      <p:sp>
        <p:nvSpPr>
          <p:cNvPr id="196" name="Rounded Rectangle 1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04:58</a:t>
            </a:r>
          </a:p>
        </p:txBody>
      </p:sp>
      <p:sp>
        <p:nvSpPr>
          <p:cNvPr id="197" name="Rounded Rectangle 1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04:57</a:t>
            </a:r>
          </a:p>
        </p:txBody>
      </p:sp>
      <p:sp>
        <p:nvSpPr>
          <p:cNvPr id="198" name="Rounded Rectangle 1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04:56</a:t>
            </a:r>
          </a:p>
        </p:txBody>
      </p:sp>
      <p:sp>
        <p:nvSpPr>
          <p:cNvPr id="199" name="Rounded Rectangle 1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04:55</a:t>
            </a:r>
          </a:p>
        </p:txBody>
      </p:sp>
      <p:sp>
        <p:nvSpPr>
          <p:cNvPr id="200" name="Rounded Rectangle 1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04:54</a:t>
            </a:r>
          </a:p>
        </p:txBody>
      </p:sp>
      <p:sp>
        <p:nvSpPr>
          <p:cNvPr id="201" name="Rounded Rectangle 2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04:53</a:t>
            </a:r>
          </a:p>
        </p:txBody>
      </p:sp>
      <p:sp>
        <p:nvSpPr>
          <p:cNvPr id="202" name="Rounded Rectangle 2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04:52</a:t>
            </a:r>
          </a:p>
        </p:txBody>
      </p:sp>
      <p:sp>
        <p:nvSpPr>
          <p:cNvPr id="203" name="Rounded Rectangle 2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04:51</a:t>
            </a:r>
          </a:p>
        </p:txBody>
      </p:sp>
      <p:sp>
        <p:nvSpPr>
          <p:cNvPr id="204" name="Rounded Rectangle 2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04:50</a:t>
            </a:r>
          </a:p>
        </p:txBody>
      </p:sp>
      <p:sp>
        <p:nvSpPr>
          <p:cNvPr id="205" name="Rounded Rectangle 2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04:49</a:t>
            </a:r>
          </a:p>
        </p:txBody>
      </p:sp>
      <p:sp>
        <p:nvSpPr>
          <p:cNvPr id="206" name="Rounded Rectangle 2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04:48</a:t>
            </a:r>
          </a:p>
        </p:txBody>
      </p:sp>
      <p:sp>
        <p:nvSpPr>
          <p:cNvPr id="207" name="Rounded Rectangle 2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04:47</a:t>
            </a:r>
          </a:p>
        </p:txBody>
      </p:sp>
      <p:sp>
        <p:nvSpPr>
          <p:cNvPr id="208" name="Rounded Rectangle 2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04:46</a:t>
            </a:r>
          </a:p>
        </p:txBody>
      </p:sp>
      <p:sp>
        <p:nvSpPr>
          <p:cNvPr id="209" name="Rounded Rectangle 2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04:45</a:t>
            </a:r>
          </a:p>
        </p:txBody>
      </p:sp>
      <p:sp>
        <p:nvSpPr>
          <p:cNvPr id="210" name="Rounded Rectangle 2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04:44</a:t>
            </a:r>
          </a:p>
        </p:txBody>
      </p:sp>
      <p:sp>
        <p:nvSpPr>
          <p:cNvPr id="211" name="Rounded Rectangle 2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04:43</a:t>
            </a:r>
          </a:p>
        </p:txBody>
      </p:sp>
      <p:sp>
        <p:nvSpPr>
          <p:cNvPr id="212" name="Rounded Rectangle 2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04:42</a:t>
            </a:r>
          </a:p>
        </p:txBody>
      </p:sp>
      <p:sp>
        <p:nvSpPr>
          <p:cNvPr id="213" name="Rounded Rectangle 2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04:41</a:t>
            </a:r>
          </a:p>
        </p:txBody>
      </p:sp>
      <p:sp>
        <p:nvSpPr>
          <p:cNvPr id="214" name="Rounded Rectangle 2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04:40</a:t>
            </a:r>
          </a:p>
        </p:txBody>
      </p:sp>
      <p:sp>
        <p:nvSpPr>
          <p:cNvPr id="215" name="Rounded Rectangle 2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04:39</a:t>
            </a:r>
          </a:p>
        </p:txBody>
      </p:sp>
      <p:sp>
        <p:nvSpPr>
          <p:cNvPr id="216" name="Rounded Rectangle 2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04:38</a:t>
            </a:r>
          </a:p>
        </p:txBody>
      </p:sp>
      <p:sp>
        <p:nvSpPr>
          <p:cNvPr id="217" name="Rounded Rectangle 2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04:37</a:t>
            </a:r>
          </a:p>
        </p:txBody>
      </p:sp>
      <p:sp>
        <p:nvSpPr>
          <p:cNvPr id="218" name="Rounded Rectangle 2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04:36</a:t>
            </a:r>
          </a:p>
        </p:txBody>
      </p:sp>
      <p:sp>
        <p:nvSpPr>
          <p:cNvPr id="219" name="Rounded Rectangle 2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04:35</a:t>
            </a:r>
          </a:p>
        </p:txBody>
      </p:sp>
      <p:sp>
        <p:nvSpPr>
          <p:cNvPr id="220" name="Rounded Rectangle 2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04:34</a:t>
            </a:r>
          </a:p>
        </p:txBody>
      </p:sp>
      <p:sp>
        <p:nvSpPr>
          <p:cNvPr id="221" name="Rounded Rectangle 2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04:33</a:t>
            </a:r>
          </a:p>
        </p:txBody>
      </p:sp>
      <p:sp>
        <p:nvSpPr>
          <p:cNvPr id="222" name="Rounded Rectangle 2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04:32</a:t>
            </a:r>
          </a:p>
        </p:txBody>
      </p:sp>
      <p:sp>
        <p:nvSpPr>
          <p:cNvPr id="223" name="Rounded Rectangle 2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04:31</a:t>
            </a:r>
          </a:p>
        </p:txBody>
      </p:sp>
      <p:sp>
        <p:nvSpPr>
          <p:cNvPr id="224" name="Rounded Rectangle 2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04:30</a:t>
            </a:r>
          </a:p>
        </p:txBody>
      </p:sp>
      <p:sp>
        <p:nvSpPr>
          <p:cNvPr id="225" name="Rounded Rectangle 2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04:29</a:t>
            </a:r>
          </a:p>
        </p:txBody>
      </p:sp>
      <p:sp>
        <p:nvSpPr>
          <p:cNvPr id="226" name="Rounded Rectangle 2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04:28</a:t>
            </a:r>
          </a:p>
        </p:txBody>
      </p:sp>
      <p:sp>
        <p:nvSpPr>
          <p:cNvPr id="227" name="Rounded Rectangle 2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04:27</a:t>
            </a:r>
          </a:p>
        </p:txBody>
      </p:sp>
      <p:sp>
        <p:nvSpPr>
          <p:cNvPr id="228" name="Rounded Rectangle 2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04:26</a:t>
            </a:r>
          </a:p>
        </p:txBody>
      </p:sp>
      <p:sp>
        <p:nvSpPr>
          <p:cNvPr id="229" name="Rounded Rectangle 2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04:25</a:t>
            </a:r>
          </a:p>
        </p:txBody>
      </p:sp>
      <p:sp>
        <p:nvSpPr>
          <p:cNvPr id="230" name="Rounded Rectangle 2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04:24</a:t>
            </a:r>
          </a:p>
        </p:txBody>
      </p:sp>
      <p:sp>
        <p:nvSpPr>
          <p:cNvPr id="231" name="Rounded Rectangle 2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04:23</a:t>
            </a:r>
          </a:p>
        </p:txBody>
      </p:sp>
      <p:sp>
        <p:nvSpPr>
          <p:cNvPr id="232" name="Rounded Rectangle 2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04:22</a:t>
            </a:r>
          </a:p>
        </p:txBody>
      </p:sp>
      <p:sp>
        <p:nvSpPr>
          <p:cNvPr id="233" name="Rounded Rectangle 2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04:21</a:t>
            </a:r>
          </a:p>
        </p:txBody>
      </p:sp>
      <p:sp>
        <p:nvSpPr>
          <p:cNvPr id="234" name="Rounded Rectangle 2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04:20</a:t>
            </a:r>
          </a:p>
        </p:txBody>
      </p:sp>
      <p:sp>
        <p:nvSpPr>
          <p:cNvPr id="235" name="Rounded Rectangle 2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04:19</a:t>
            </a:r>
          </a:p>
        </p:txBody>
      </p:sp>
      <p:sp>
        <p:nvSpPr>
          <p:cNvPr id="236" name="Rounded Rectangle 2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04:18</a:t>
            </a:r>
          </a:p>
        </p:txBody>
      </p:sp>
      <p:sp>
        <p:nvSpPr>
          <p:cNvPr id="237" name="Rounded Rectangle 2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04:17</a:t>
            </a:r>
          </a:p>
        </p:txBody>
      </p:sp>
      <p:sp>
        <p:nvSpPr>
          <p:cNvPr id="238" name="Rounded Rectangle 2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04:16</a:t>
            </a:r>
          </a:p>
        </p:txBody>
      </p:sp>
      <p:sp>
        <p:nvSpPr>
          <p:cNvPr id="239" name="Rounded Rectangle 2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04:15</a:t>
            </a:r>
          </a:p>
        </p:txBody>
      </p:sp>
      <p:sp>
        <p:nvSpPr>
          <p:cNvPr id="240" name="Rounded Rectangle 2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04:14</a:t>
            </a:r>
          </a:p>
        </p:txBody>
      </p:sp>
      <p:sp>
        <p:nvSpPr>
          <p:cNvPr id="241" name="Rounded Rectangle 2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04:13</a:t>
            </a:r>
          </a:p>
        </p:txBody>
      </p:sp>
      <p:sp>
        <p:nvSpPr>
          <p:cNvPr id="242" name="Rounded Rectangle 2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04:12</a:t>
            </a:r>
          </a:p>
        </p:txBody>
      </p:sp>
      <p:sp>
        <p:nvSpPr>
          <p:cNvPr id="243" name="Rounded Rectangle 2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04:11</a:t>
            </a:r>
          </a:p>
        </p:txBody>
      </p:sp>
      <p:sp>
        <p:nvSpPr>
          <p:cNvPr id="244" name="Rounded Rectangle 2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04:10</a:t>
            </a:r>
          </a:p>
        </p:txBody>
      </p:sp>
      <p:sp>
        <p:nvSpPr>
          <p:cNvPr id="245" name="Rounded Rectangle 2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04:09</a:t>
            </a:r>
          </a:p>
        </p:txBody>
      </p:sp>
      <p:sp>
        <p:nvSpPr>
          <p:cNvPr id="246" name="Rounded Rectangle 2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04:08</a:t>
            </a:r>
          </a:p>
        </p:txBody>
      </p:sp>
      <p:sp>
        <p:nvSpPr>
          <p:cNvPr id="247" name="Rounded Rectangle 2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04:07</a:t>
            </a:r>
          </a:p>
        </p:txBody>
      </p:sp>
      <p:sp>
        <p:nvSpPr>
          <p:cNvPr id="248" name="Rounded Rectangle 2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04:06</a:t>
            </a:r>
          </a:p>
        </p:txBody>
      </p:sp>
      <p:sp>
        <p:nvSpPr>
          <p:cNvPr id="249" name="Rounded Rectangle 2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04:05</a:t>
            </a:r>
          </a:p>
        </p:txBody>
      </p:sp>
      <p:sp>
        <p:nvSpPr>
          <p:cNvPr id="250" name="Rounded Rectangle 2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04:04</a:t>
            </a:r>
          </a:p>
        </p:txBody>
      </p:sp>
      <p:sp>
        <p:nvSpPr>
          <p:cNvPr id="251" name="Rounded Rectangle 2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04:03</a:t>
            </a:r>
          </a:p>
        </p:txBody>
      </p:sp>
      <p:sp>
        <p:nvSpPr>
          <p:cNvPr id="252" name="Rounded Rectangle 2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04:02</a:t>
            </a:r>
          </a:p>
        </p:txBody>
      </p:sp>
      <p:sp>
        <p:nvSpPr>
          <p:cNvPr id="253" name="Rounded Rectangle 2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04:01</a:t>
            </a:r>
          </a:p>
        </p:txBody>
      </p:sp>
      <p:sp>
        <p:nvSpPr>
          <p:cNvPr id="254" name="Rounded Rectangle 2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04:00</a:t>
            </a:r>
          </a:p>
        </p:txBody>
      </p:sp>
      <p:sp>
        <p:nvSpPr>
          <p:cNvPr id="255" name="Rounded Rectangle 2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03:59</a:t>
            </a:r>
          </a:p>
        </p:txBody>
      </p:sp>
      <p:sp>
        <p:nvSpPr>
          <p:cNvPr id="256" name="Rounded Rectangle 2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03:58</a:t>
            </a:r>
          </a:p>
        </p:txBody>
      </p:sp>
      <p:sp>
        <p:nvSpPr>
          <p:cNvPr id="257" name="Rounded Rectangle 2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03:57</a:t>
            </a:r>
          </a:p>
        </p:txBody>
      </p:sp>
      <p:sp>
        <p:nvSpPr>
          <p:cNvPr id="258" name="Rounded Rectangle 2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03:56</a:t>
            </a:r>
          </a:p>
        </p:txBody>
      </p:sp>
      <p:sp>
        <p:nvSpPr>
          <p:cNvPr id="259" name="Rounded Rectangle 2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03:55</a:t>
            </a:r>
          </a:p>
        </p:txBody>
      </p:sp>
      <p:sp>
        <p:nvSpPr>
          <p:cNvPr id="260" name="Rounded Rectangle 2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03:54</a:t>
            </a:r>
          </a:p>
        </p:txBody>
      </p:sp>
      <p:sp>
        <p:nvSpPr>
          <p:cNvPr id="261" name="Rounded Rectangle 2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03:53</a:t>
            </a:r>
          </a:p>
        </p:txBody>
      </p:sp>
      <p:sp>
        <p:nvSpPr>
          <p:cNvPr id="262" name="Rounded Rectangle 2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03:52</a:t>
            </a:r>
          </a:p>
        </p:txBody>
      </p:sp>
      <p:sp>
        <p:nvSpPr>
          <p:cNvPr id="263" name="Rounded Rectangle 2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03:51</a:t>
            </a:r>
          </a:p>
        </p:txBody>
      </p:sp>
      <p:sp>
        <p:nvSpPr>
          <p:cNvPr id="264" name="Rounded Rectangle 2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03:50</a:t>
            </a:r>
          </a:p>
        </p:txBody>
      </p:sp>
      <p:sp>
        <p:nvSpPr>
          <p:cNvPr id="265" name="Rounded Rectangle 2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03:49</a:t>
            </a:r>
          </a:p>
        </p:txBody>
      </p:sp>
      <p:sp>
        <p:nvSpPr>
          <p:cNvPr id="266" name="Rounded Rectangle 2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03:48</a:t>
            </a:r>
          </a:p>
        </p:txBody>
      </p:sp>
      <p:sp>
        <p:nvSpPr>
          <p:cNvPr id="267" name="Rounded Rectangle 2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03:47</a:t>
            </a:r>
          </a:p>
        </p:txBody>
      </p:sp>
      <p:sp>
        <p:nvSpPr>
          <p:cNvPr id="268" name="Rounded Rectangle 2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03:46</a:t>
            </a:r>
          </a:p>
        </p:txBody>
      </p:sp>
      <p:sp>
        <p:nvSpPr>
          <p:cNvPr id="269" name="Rounded Rectangle 2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03:45</a:t>
            </a:r>
          </a:p>
        </p:txBody>
      </p:sp>
      <p:sp>
        <p:nvSpPr>
          <p:cNvPr id="270" name="Rounded Rectangle 2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03:44</a:t>
            </a:r>
          </a:p>
        </p:txBody>
      </p:sp>
      <p:sp>
        <p:nvSpPr>
          <p:cNvPr id="271" name="Rounded Rectangle 2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03:43</a:t>
            </a:r>
          </a:p>
        </p:txBody>
      </p:sp>
      <p:sp>
        <p:nvSpPr>
          <p:cNvPr id="272" name="Rounded Rectangle 2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03:42</a:t>
            </a:r>
          </a:p>
        </p:txBody>
      </p:sp>
      <p:sp>
        <p:nvSpPr>
          <p:cNvPr id="273" name="Rounded Rectangle 2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03:41</a:t>
            </a:r>
          </a:p>
        </p:txBody>
      </p:sp>
      <p:sp>
        <p:nvSpPr>
          <p:cNvPr id="274" name="Rounded Rectangle 2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03:40</a:t>
            </a:r>
          </a:p>
        </p:txBody>
      </p:sp>
      <p:sp>
        <p:nvSpPr>
          <p:cNvPr id="275" name="Rounded Rectangle 2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03:39</a:t>
            </a:r>
          </a:p>
        </p:txBody>
      </p:sp>
      <p:sp>
        <p:nvSpPr>
          <p:cNvPr id="276" name="Rounded Rectangle 2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03:38</a:t>
            </a:r>
          </a:p>
        </p:txBody>
      </p:sp>
      <p:sp>
        <p:nvSpPr>
          <p:cNvPr id="277" name="Rounded Rectangle 2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03:37</a:t>
            </a:r>
          </a:p>
        </p:txBody>
      </p:sp>
      <p:sp>
        <p:nvSpPr>
          <p:cNvPr id="278" name="Rounded Rectangle 2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03:36</a:t>
            </a:r>
          </a:p>
        </p:txBody>
      </p:sp>
      <p:sp>
        <p:nvSpPr>
          <p:cNvPr id="279" name="Rounded Rectangle 2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03:35</a:t>
            </a:r>
          </a:p>
        </p:txBody>
      </p:sp>
      <p:sp>
        <p:nvSpPr>
          <p:cNvPr id="280" name="Rounded Rectangle 2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03:34</a:t>
            </a:r>
          </a:p>
        </p:txBody>
      </p:sp>
      <p:sp>
        <p:nvSpPr>
          <p:cNvPr id="281" name="Rounded Rectangle 2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03:33</a:t>
            </a:r>
          </a:p>
        </p:txBody>
      </p:sp>
      <p:sp>
        <p:nvSpPr>
          <p:cNvPr id="282" name="Rounded Rectangle 2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03:32</a:t>
            </a:r>
          </a:p>
        </p:txBody>
      </p:sp>
      <p:sp>
        <p:nvSpPr>
          <p:cNvPr id="283" name="Rounded Rectangle 2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03:31</a:t>
            </a:r>
          </a:p>
        </p:txBody>
      </p:sp>
      <p:sp>
        <p:nvSpPr>
          <p:cNvPr id="284" name="Rounded Rectangle 2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03:30</a:t>
            </a:r>
          </a:p>
        </p:txBody>
      </p:sp>
      <p:sp>
        <p:nvSpPr>
          <p:cNvPr id="285" name="Rounded Rectangle 2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03:29</a:t>
            </a:r>
          </a:p>
        </p:txBody>
      </p:sp>
      <p:sp>
        <p:nvSpPr>
          <p:cNvPr id="286" name="Rounded Rectangle 2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03:28</a:t>
            </a:r>
          </a:p>
        </p:txBody>
      </p:sp>
      <p:sp>
        <p:nvSpPr>
          <p:cNvPr id="287" name="Rounded Rectangle 2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03:27</a:t>
            </a:r>
          </a:p>
        </p:txBody>
      </p:sp>
      <p:sp>
        <p:nvSpPr>
          <p:cNvPr id="288" name="Rounded Rectangle 2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03:26</a:t>
            </a:r>
          </a:p>
        </p:txBody>
      </p:sp>
      <p:sp>
        <p:nvSpPr>
          <p:cNvPr id="289" name="Rounded Rectangle 2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03:25</a:t>
            </a:r>
          </a:p>
        </p:txBody>
      </p:sp>
      <p:sp>
        <p:nvSpPr>
          <p:cNvPr id="290" name="Rounded Rectangle 2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03:24</a:t>
            </a:r>
          </a:p>
        </p:txBody>
      </p:sp>
      <p:sp>
        <p:nvSpPr>
          <p:cNvPr id="291" name="Rounded Rectangle 2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03:23</a:t>
            </a:r>
          </a:p>
        </p:txBody>
      </p:sp>
      <p:sp>
        <p:nvSpPr>
          <p:cNvPr id="292" name="Rounded Rectangle 2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03:22</a:t>
            </a:r>
          </a:p>
        </p:txBody>
      </p:sp>
      <p:sp>
        <p:nvSpPr>
          <p:cNvPr id="293" name="Rounded Rectangle 2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03:21</a:t>
            </a:r>
          </a:p>
        </p:txBody>
      </p:sp>
      <p:sp>
        <p:nvSpPr>
          <p:cNvPr id="294" name="Rounded Rectangle 2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03:20</a:t>
            </a:r>
          </a:p>
        </p:txBody>
      </p:sp>
      <p:sp>
        <p:nvSpPr>
          <p:cNvPr id="295" name="Rounded Rectangle 2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03:19</a:t>
            </a:r>
          </a:p>
        </p:txBody>
      </p:sp>
      <p:sp>
        <p:nvSpPr>
          <p:cNvPr id="296" name="Rounded Rectangle 2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03:18</a:t>
            </a:r>
          </a:p>
        </p:txBody>
      </p:sp>
      <p:sp>
        <p:nvSpPr>
          <p:cNvPr id="297" name="Rounded Rectangle 2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03:17</a:t>
            </a:r>
          </a:p>
        </p:txBody>
      </p:sp>
      <p:sp>
        <p:nvSpPr>
          <p:cNvPr id="298" name="Rounded Rectangle 2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03:16</a:t>
            </a:r>
          </a:p>
        </p:txBody>
      </p:sp>
      <p:sp>
        <p:nvSpPr>
          <p:cNvPr id="299" name="Rounded Rectangle 2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03:15</a:t>
            </a:r>
          </a:p>
        </p:txBody>
      </p:sp>
      <p:sp>
        <p:nvSpPr>
          <p:cNvPr id="300" name="Rounded Rectangle 2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03:14</a:t>
            </a:r>
          </a:p>
        </p:txBody>
      </p:sp>
      <p:sp>
        <p:nvSpPr>
          <p:cNvPr id="301" name="Rounded Rectangle 3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03:13</a:t>
            </a:r>
          </a:p>
        </p:txBody>
      </p:sp>
      <p:sp>
        <p:nvSpPr>
          <p:cNvPr id="302" name="Rounded Rectangle 3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03:12</a:t>
            </a:r>
          </a:p>
        </p:txBody>
      </p:sp>
      <p:sp>
        <p:nvSpPr>
          <p:cNvPr id="303" name="Rounded Rectangle 3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03:11</a:t>
            </a:r>
          </a:p>
        </p:txBody>
      </p:sp>
      <p:sp>
        <p:nvSpPr>
          <p:cNvPr id="304" name="Rounded Rectangle 3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03:10</a:t>
            </a:r>
          </a:p>
        </p:txBody>
      </p:sp>
      <p:sp>
        <p:nvSpPr>
          <p:cNvPr id="305" name="Rounded Rectangle 3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03:09</a:t>
            </a:r>
          </a:p>
        </p:txBody>
      </p:sp>
      <p:sp>
        <p:nvSpPr>
          <p:cNvPr id="306" name="Rounded Rectangle 3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03:08</a:t>
            </a:r>
          </a:p>
        </p:txBody>
      </p:sp>
      <p:sp>
        <p:nvSpPr>
          <p:cNvPr id="307" name="Rounded Rectangle 3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03:07</a:t>
            </a:r>
          </a:p>
        </p:txBody>
      </p:sp>
      <p:sp>
        <p:nvSpPr>
          <p:cNvPr id="308" name="Rounded Rectangle 3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03:06</a:t>
            </a:r>
          </a:p>
        </p:txBody>
      </p:sp>
      <p:sp>
        <p:nvSpPr>
          <p:cNvPr id="309" name="Rounded Rectangle 3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03:05</a:t>
            </a:r>
          </a:p>
        </p:txBody>
      </p:sp>
      <p:sp>
        <p:nvSpPr>
          <p:cNvPr id="310" name="Rounded Rectangle 3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03:04</a:t>
            </a:r>
          </a:p>
        </p:txBody>
      </p:sp>
      <p:sp>
        <p:nvSpPr>
          <p:cNvPr id="311" name="Rounded Rectangle 3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03:03</a:t>
            </a:r>
          </a:p>
        </p:txBody>
      </p:sp>
      <p:sp>
        <p:nvSpPr>
          <p:cNvPr id="312" name="Rounded Rectangle 3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03:02</a:t>
            </a:r>
          </a:p>
        </p:txBody>
      </p:sp>
      <p:sp>
        <p:nvSpPr>
          <p:cNvPr id="313" name="Rounded Rectangle 3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03:01</a:t>
            </a:r>
          </a:p>
        </p:txBody>
      </p:sp>
      <p:sp>
        <p:nvSpPr>
          <p:cNvPr id="314" name="Rounded Rectangle 3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03:00</a:t>
            </a:r>
          </a:p>
        </p:txBody>
      </p:sp>
      <p:sp>
        <p:nvSpPr>
          <p:cNvPr id="315" name="Rounded Rectangle 3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02:59</a:t>
            </a:r>
          </a:p>
        </p:txBody>
      </p:sp>
      <p:sp>
        <p:nvSpPr>
          <p:cNvPr id="316" name="Rounded Rectangle 3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02:58</a:t>
            </a:r>
          </a:p>
        </p:txBody>
      </p:sp>
      <p:sp>
        <p:nvSpPr>
          <p:cNvPr id="317" name="Rounded Rectangle 3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02:57</a:t>
            </a:r>
          </a:p>
        </p:txBody>
      </p:sp>
      <p:sp>
        <p:nvSpPr>
          <p:cNvPr id="318" name="Rounded Rectangle 3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02:56</a:t>
            </a:r>
          </a:p>
        </p:txBody>
      </p:sp>
      <p:sp>
        <p:nvSpPr>
          <p:cNvPr id="319" name="Rounded Rectangle 3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02:55</a:t>
            </a:r>
          </a:p>
        </p:txBody>
      </p:sp>
      <p:sp>
        <p:nvSpPr>
          <p:cNvPr id="320" name="Rounded Rectangle 3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02:54</a:t>
            </a:r>
          </a:p>
        </p:txBody>
      </p:sp>
      <p:sp>
        <p:nvSpPr>
          <p:cNvPr id="321" name="Rounded Rectangle 3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02:53</a:t>
            </a:r>
          </a:p>
        </p:txBody>
      </p:sp>
      <p:sp>
        <p:nvSpPr>
          <p:cNvPr id="322" name="Rounded Rectangle 3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02:52</a:t>
            </a:r>
          </a:p>
        </p:txBody>
      </p:sp>
      <p:sp>
        <p:nvSpPr>
          <p:cNvPr id="323" name="Rounded Rectangle 3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02:51</a:t>
            </a:r>
          </a:p>
        </p:txBody>
      </p:sp>
      <p:sp>
        <p:nvSpPr>
          <p:cNvPr id="324" name="Rounded Rectangle 3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02:50</a:t>
            </a:r>
          </a:p>
        </p:txBody>
      </p:sp>
      <p:sp>
        <p:nvSpPr>
          <p:cNvPr id="325" name="Rounded Rectangle 3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02:49</a:t>
            </a:r>
          </a:p>
        </p:txBody>
      </p:sp>
      <p:sp>
        <p:nvSpPr>
          <p:cNvPr id="326" name="Rounded Rectangle 3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02:48</a:t>
            </a:r>
          </a:p>
        </p:txBody>
      </p:sp>
      <p:sp>
        <p:nvSpPr>
          <p:cNvPr id="327" name="Rounded Rectangle 3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02:47</a:t>
            </a:r>
          </a:p>
        </p:txBody>
      </p:sp>
      <p:sp>
        <p:nvSpPr>
          <p:cNvPr id="328" name="Rounded Rectangle 3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02:46</a:t>
            </a:r>
          </a:p>
        </p:txBody>
      </p:sp>
      <p:sp>
        <p:nvSpPr>
          <p:cNvPr id="329" name="Rounded Rectangle 3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02:45</a:t>
            </a:r>
          </a:p>
        </p:txBody>
      </p:sp>
      <p:sp>
        <p:nvSpPr>
          <p:cNvPr id="330" name="Rounded Rectangle 3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02:44</a:t>
            </a:r>
          </a:p>
        </p:txBody>
      </p:sp>
      <p:sp>
        <p:nvSpPr>
          <p:cNvPr id="331" name="Rounded Rectangle 3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02:43</a:t>
            </a:r>
          </a:p>
        </p:txBody>
      </p:sp>
      <p:sp>
        <p:nvSpPr>
          <p:cNvPr id="332" name="Rounded Rectangle 3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02:42</a:t>
            </a:r>
          </a:p>
        </p:txBody>
      </p:sp>
      <p:sp>
        <p:nvSpPr>
          <p:cNvPr id="333" name="Rounded Rectangle 3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02:41</a:t>
            </a:r>
          </a:p>
        </p:txBody>
      </p:sp>
      <p:sp>
        <p:nvSpPr>
          <p:cNvPr id="334" name="Rounded Rectangle 3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02:40</a:t>
            </a:r>
          </a:p>
        </p:txBody>
      </p:sp>
      <p:sp>
        <p:nvSpPr>
          <p:cNvPr id="335" name="Rounded Rectangle 3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02:39</a:t>
            </a:r>
          </a:p>
        </p:txBody>
      </p:sp>
      <p:sp>
        <p:nvSpPr>
          <p:cNvPr id="336" name="Rounded Rectangle 3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02:38</a:t>
            </a:r>
          </a:p>
        </p:txBody>
      </p:sp>
      <p:sp>
        <p:nvSpPr>
          <p:cNvPr id="337" name="Rounded Rectangle 3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02:37</a:t>
            </a:r>
          </a:p>
        </p:txBody>
      </p:sp>
      <p:sp>
        <p:nvSpPr>
          <p:cNvPr id="338" name="Rounded Rectangle 3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02:36</a:t>
            </a:r>
          </a:p>
        </p:txBody>
      </p:sp>
      <p:sp>
        <p:nvSpPr>
          <p:cNvPr id="339" name="Rounded Rectangle 3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02:35</a:t>
            </a:r>
          </a:p>
        </p:txBody>
      </p:sp>
      <p:sp>
        <p:nvSpPr>
          <p:cNvPr id="340" name="Rounded Rectangle 3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02:34</a:t>
            </a:r>
          </a:p>
        </p:txBody>
      </p:sp>
      <p:sp>
        <p:nvSpPr>
          <p:cNvPr id="341" name="Rounded Rectangle 3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02:33</a:t>
            </a:r>
          </a:p>
        </p:txBody>
      </p:sp>
      <p:sp>
        <p:nvSpPr>
          <p:cNvPr id="342" name="Rounded Rectangle 3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02:32</a:t>
            </a:r>
          </a:p>
        </p:txBody>
      </p:sp>
      <p:sp>
        <p:nvSpPr>
          <p:cNvPr id="343" name="Rounded Rectangle 3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02:31</a:t>
            </a:r>
          </a:p>
        </p:txBody>
      </p:sp>
      <p:sp>
        <p:nvSpPr>
          <p:cNvPr id="344" name="Rounded Rectangle 3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02:30</a:t>
            </a:r>
          </a:p>
        </p:txBody>
      </p:sp>
      <p:sp>
        <p:nvSpPr>
          <p:cNvPr id="345" name="Rounded Rectangle 3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02:29</a:t>
            </a:r>
          </a:p>
        </p:txBody>
      </p:sp>
      <p:sp>
        <p:nvSpPr>
          <p:cNvPr id="346" name="Rounded Rectangle 3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02:28</a:t>
            </a:r>
          </a:p>
        </p:txBody>
      </p:sp>
      <p:sp>
        <p:nvSpPr>
          <p:cNvPr id="347" name="Rounded Rectangle 3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02:27</a:t>
            </a:r>
          </a:p>
        </p:txBody>
      </p:sp>
      <p:sp>
        <p:nvSpPr>
          <p:cNvPr id="348" name="Rounded Rectangle 3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02:26</a:t>
            </a:r>
          </a:p>
        </p:txBody>
      </p:sp>
      <p:sp>
        <p:nvSpPr>
          <p:cNvPr id="349" name="Rounded Rectangle 3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02:25</a:t>
            </a:r>
          </a:p>
        </p:txBody>
      </p:sp>
      <p:sp>
        <p:nvSpPr>
          <p:cNvPr id="350" name="Rounded Rectangle 3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02:24</a:t>
            </a:r>
          </a:p>
        </p:txBody>
      </p:sp>
      <p:sp>
        <p:nvSpPr>
          <p:cNvPr id="351" name="Rounded Rectangle 3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02:23</a:t>
            </a:r>
          </a:p>
        </p:txBody>
      </p:sp>
      <p:sp>
        <p:nvSpPr>
          <p:cNvPr id="352" name="Rounded Rectangle 3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02:22</a:t>
            </a:r>
          </a:p>
        </p:txBody>
      </p:sp>
      <p:sp>
        <p:nvSpPr>
          <p:cNvPr id="353" name="Rounded Rectangle 3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02:21</a:t>
            </a:r>
          </a:p>
        </p:txBody>
      </p:sp>
      <p:sp>
        <p:nvSpPr>
          <p:cNvPr id="354" name="Rounded Rectangle 3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02:20</a:t>
            </a:r>
          </a:p>
        </p:txBody>
      </p:sp>
      <p:sp>
        <p:nvSpPr>
          <p:cNvPr id="355" name="Rounded Rectangle 3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02:19</a:t>
            </a:r>
          </a:p>
        </p:txBody>
      </p:sp>
      <p:sp>
        <p:nvSpPr>
          <p:cNvPr id="356" name="Rounded Rectangle 3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02:18</a:t>
            </a:r>
          </a:p>
        </p:txBody>
      </p:sp>
      <p:sp>
        <p:nvSpPr>
          <p:cNvPr id="357" name="Rounded Rectangle 3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02:17</a:t>
            </a:r>
          </a:p>
        </p:txBody>
      </p:sp>
      <p:sp>
        <p:nvSpPr>
          <p:cNvPr id="358" name="Rounded Rectangle 3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02:16</a:t>
            </a:r>
          </a:p>
        </p:txBody>
      </p:sp>
      <p:sp>
        <p:nvSpPr>
          <p:cNvPr id="359" name="Rounded Rectangle 3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02:15</a:t>
            </a:r>
          </a:p>
        </p:txBody>
      </p:sp>
      <p:sp>
        <p:nvSpPr>
          <p:cNvPr id="360" name="Rounded Rectangle 3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02:14</a:t>
            </a:r>
          </a:p>
        </p:txBody>
      </p:sp>
      <p:sp>
        <p:nvSpPr>
          <p:cNvPr id="361" name="Rounded Rectangle 3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02:13</a:t>
            </a:r>
          </a:p>
        </p:txBody>
      </p:sp>
      <p:sp>
        <p:nvSpPr>
          <p:cNvPr id="362" name="Rounded Rectangle 3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02:12</a:t>
            </a:r>
          </a:p>
        </p:txBody>
      </p:sp>
      <p:sp>
        <p:nvSpPr>
          <p:cNvPr id="363" name="Rounded Rectangle 3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02:11</a:t>
            </a:r>
          </a:p>
        </p:txBody>
      </p:sp>
      <p:sp>
        <p:nvSpPr>
          <p:cNvPr id="364" name="Rounded Rectangle 3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02:10</a:t>
            </a:r>
          </a:p>
        </p:txBody>
      </p:sp>
      <p:sp>
        <p:nvSpPr>
          <p:cNvPr id="365" name="Rounded Rectangle 3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02:09</a:t>
            </a:r>
          </a:p>
        </p:txBody>
      </p:sp>
      <p:sp>
        <p:nvSpPr>
          <p:cNvPr id="366" name="Rounded Rectangle 3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02:08</a:t>
            </a:r>
          </a:p>
        </p:txBody>
      </p:sp>
      <p:sp>
        <p:nvSpPr>
          <p:cNvPr id="367" name="Rounded Rectangle 3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02:07</a:t>
            </a:r>
          </a:p>
        </p:txBody>
      </p:sp>
      <p:sp>
        <p:nvSpPr>
          <p:cNvPr id="368" name="Rounded Rectangle 3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02:06</a:t>
            </a:r>
          </a:p>
        </p:txBody>
      </p:sp>
      <p:sp>
        <p:nvSpPr>
          <p:cNvPr id="369" name="Rounded Rectangle 3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02:05</a:t>
            </a:r>
          </a:p>
        </p:txBody>
      </p:sp>
      <p:sp>
        <p:nvSpPr>
          <p:cNvPr id="370" name="Rounded Rectangle 3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02:04</a:t>
            </a:r>
          </a:p>
        </p:txBody>
      </p:sp>
      <p:sp>
        <p:nvSpPr>
          <p:cNvPr id="371" name="Rounded Rectangle 3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02:03</a:t>
            </a:r>
          </a:p>
        </p:txBody>
      </p:sp>
      <p:sp>
        <p:nvSpPr>
          <p:cNvPr id="372" name="Rounded Rectangle 3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02:02</a:t>
            </a:r>
          </a:p>
        </p:txBody>
      </p:sp>
      <p:sp>
        <p:nvSpPr>
          <p:cNvPr id="373" name="Rounded Rectangle 3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02:01</a:t>
            </a:r>
          </a:p>
        </p:txBody>
      </p:sp>
      <p:sp>
        <p:nvSpPr>
          <p:cNvPr id="374" name="Rounded Rectangle 3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02:00</a:t>
            </a:r>
          </a:p>
        </p:txBody>
      </p:sp>
      <p:sp>
        <p:nvSpPr>
          <p:cNvPr id="375" name="Rounded Rectangle 3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01:59</a:t>
            </a:r>
          </a:p>
        </p:txBody>
      </p:sp>
      <p:sp>
        <p:nvSpPr>
          <p:cNvPr id="376" name="Rounded Rectangle 3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01:58</a:t>
            </a:r>
          </a:p>
        </p:txBody>
      </p:sp>
      <p:sp>
        <p:nvSpPr>
          <p:cNvPr id="377" name="Rounded Rectangle 3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01:57</a:t>
            </a:r>
          </a:p>
        </p:txBody>
      </p:sp>
      <p:sp>
        <p:nvSpPr>
          <p:cNvPr id="378" name="Rounded Rectangle 3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01:56</a:t>
            </a:r>
          </a:p>
        </p:txBody>
      </p:sp>
      <p:sp>
        <p:nvSpPr>
          <p:cNvPr id="379" name="Rounded Rectangle 3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01:55</a:t>
            </a:r>
          </a:p>
        </p:txBody>
      </p:sp>
      <p:sp>
        <p:nvSpPr>
          <p:cNvPr id="380" name="Rounded Rectangle 3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01:54</a:t>
            </a:r>
          </a:p>
        </p:txBody>
      </p:sp>
      <p:sp>
        <p:nvSpPr>
          <p:cNvPr id="381" name="Rounded Rectangle 3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01:53</a:t>
            </a:r>
          </a:p>
        </p:txBody>
      </p:sp>
      <p:sp>
        <p:nvSpPr>
          <p:cNvPr id="382" name="Rounded Rectangle 3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01:52</a:t>
            </a:r>
          </a:p>
        </p:txBody>
      </p:sp>
      <p:sp>
        <p:nvSpPr>
          <p:cNvPr id="383" name="Rounded Rectangle 3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01:51</a:t>
            </a:r>
          </a:p>
        </p:txBody>
      </p:sp>
      <p:sp>
        <p:nvSpPr>
          <p:cNvPr id="384" name="Rounded Rectangle 3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01:50</a:t>
            </a:r>
          </a:p>
        </p:txBody>
      </p:sp>
      <p:sp>
        <p:nvSpPr>
          <p:cNvPr id="385" name="Rounded Rectangle 3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01:49</a:t>
            </a:r>
          </a:p>
        </p:txBody>
      </p:sp>
      <p:sp>
        <p:nvSpPr>
          <p:cNvPr id="386" name="Rounded Rectangle 3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01:48</a:t>
            </a:r>
          </a:p>
        </p:txBody>
      </p:sp>
      <p:sp>
        <p:nvSpPr>
          <p:cNvPr id="387" name="Rounded Rectangle 3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01:47</a:t>
            </a:r>
          </a:p>
        </p:txBody>
      </p:sp>
      <p:sp>
        <p:nvSpPr>
          <p:cNvPr id="388" name="Rounded Rectangle 3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01:46</a:t>
            </a:r>
          </a:p>
        </p:txBody>
      </p:sp>
      <p:sp>
        <p:nvSpPr>
          <p:cNvPr id="389" name="Rounded Rectangle 3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01:45</a:t>
            </a:r>
          </a:p>
        </p:txBody>
      </p:sp>
      <p:sp>
        <p:nvSpPr>
          <p:cNvPr id="390" name="Rounded Rectangle 3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01:44</a:t>
            </a:r>
          </a:p>
        </p:txBody>
      </p:sp>
      <p:sp>
        <p:nvSpPr>
          <p:cNvPr id="391" name="Rounded Rectangle 3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01:43</a:t>
            </a:r>
          </a:p>
        </p:txBody>
      </p:sp>
      <p:sp>
        <p:nvSpPr>
          <p:cNvPr id="392" name="Rounded Rectangle 3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01:42</a:t>
            </a:r>
          </a:p>
        </p:txBody>
      </p:sp>
      <p:sp>
        <p:nvSpPr>
          <p:cNvPr id="393" name="Rounded Rectangle 3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01:41</a:t>
            </a:r>
          </a:p>
        </p:txBody>
      </p:sp>
      <p:sp>
        <p:nvSpPr>
          <p:cNvPr id="394" name="Rounded Rectangle 3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01:40</a:t>
            </a:r>
          </a:p>
        </p:txBody>
      </p:sp>
      <p:sp>
        <p:nvSpPr>
          <p:cNvPr id="395" name="Rounded Rectangle 3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01:39</a:t>
            </a:r>
          </a:p>
        </p:txBody>
      </p:sp>
      <p:sp>
        <p:nvSpPr>
          <p:cNvPr id="396" name="Rounded Rectangle 3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01:38</a:t>
            </a:r>
          </a:p>
        </p:txBody>
      </p:sp>
      <p:sp>
        <p:nvSpPr>
          <p:cNvPr id="397" name="Rounded Rectangle 3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01:37</a:t>
            </a:r>
          </a:p>
        </p:txBody>
      </p:sp>
      <p:sp>
        <p:nvSpPr>
          <p:cNvPr id="398" name="Rounded Rectangle 3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01:36</a:t>
            </a:r>
          </a:p>
        </p:txBody>
      </p:sp>
      <p:sp>
        <p:nvSpPr>
          <p:cNvPr id="399" name="Rounded Rectangle 3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01:35</a:t>
            </a:r>
          </a:p>
        </p:txBody>
      </p:sp>
      <p:sp>
        <p:nvSpPr>
          <p:cNvPr id="400" name="Rounded Rectangle 3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01:34</a:t>
            </a:r>
          </a:p>
        </p:txBody>
      </p:sp>
      <p:sp>
        <p:nvSpPr>
          <p:cNvPr id="401" name="Rounded Rectangle 4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01:33</a:t>
            </a:r>
          </a:p>
        </p:txBody>
      </p:sp>
      <p:sp>
        <p:nvSpPr>
          <p:cNvPr id="402" name="Rounded Rectangle 4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01:32</a:t>
            </a:r>
          </a:p>
        </p:txBody>
      </p:sp>
      <p:sp>
        <p:nvSpPr>
          <p:cNvPr id="403" name="Rounded Rectangle 4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01:31</a:t>
            </a:r>
          </a:p>
        </p:txBody>
      </p:sp>
      <p:sp>
        <p:nvSpPr>
          <p:cNvPr id="404" name="Rounded Rectangle 4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01:30</a:t>
            </a:r>
          </a:p>
        </p:txBody>
      </p:sp>
      <p:sp>
        <p:nvSpPr>
          <p:cNvPr id="405" name="Rounded Rectangle 4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01:29</a:t>
            </a:r>
          </a:p>
        </p:txBody>
      </p:sp>
      <p:sp>
        <p:nvSpPr>
          <p:cNvPr id="406" name="Rounded Rectangle 4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01:28</a:t>
            </a:r>
          </a:p>
        </p:txBody>
      </p:sp>
      <p:sp>
        <p:nvSpPr>
          <p:cNvPr id="407" name="Rounded Rectangle 4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01:27</a:t>
            </a:r>
          </a:p>
        </p:txBody>
      </p:sp>
      <p:sp>
        <p:nvSpPr>
          <p:cNvPr id="408" name="Rounded Rectangle 4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01:26</a:t>
            </a:r>
          </a:p>
        </p:txBody>
      </p:sp>
      <p:sp>
        <p:nvSpPr>
          <p:cNvPr id="409" name="Rounded Rectangle 4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01:25</a:t>
            </a:r>
          </a:p>
        </p:txBody>
      </p:sp>
      <p:sp>
        <p:nvSpPr>
          <p:cNvPr id="410" name="Rounded Rectangle 4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01:24</a:t>
            </a:r>
          </a:p>
        </p:txBody>
      </p:sp>
      <p:sp>
        <p:nvSpPr>
          <p:cNvPr id="411" name="Rounded Rectangle 4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01:23</a:t>
            </a:r>
          </a:p>
        </p:txBody>
      </p:sp>
      <p:sp>
        <p:nvSpPr>
          <p:cNvPr id="412" name="Rounded Rectangle 4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01:22</a:t>
            </a:r>
          </a:p>
        </p:txBody>
      </p:sp>
      <p:sp>
        <p:nvSpPr>
          <p:cNvPr id="413" name="Rounded Rectangle 4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01:21</a:t>
            </a:r>
          </a:p>
        </p:txBody>
      </p:sp>
      <p:sp>
        <p:nvSpPr>
          <p:cNvPr id="414" name="Rounded Rectangle 4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01:20</a:t>
            </a:r>
          </a:p>
        </p:txBody>
      </p:sp>
      <p:sp>
        <p:nvSpPr>
          <p:cNvPr id="415" name="Rounded Rectangle 4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01:19</a:t>
            </a:r>
          </a:p>
        </p:txBody>
      </p:sp>
      <p:sp>
        <p:nvSpPr>
          <p:cNvPr id="416" name="Rounded Rectangle 4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01:18</a:t>
            </a:r>
          </a:p>
        </p:txBody>
      </p:sp>
      <p:sp>
        <p:nvSpPr>
          <p:cNvPr id="417" name="Rounded Rectangle 4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01:17</a:t>
            </a:r>
          </a:p>
        </p:txBody>
      </p:sp>
      <p:sp>
        <p:nvSpPr>
          <p:cNvPr id="418" name="Rounded Rectangle 4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01:16</a:t>
            </a:r>
          </a:p>
        </p:txBody>
      </p:sp>
      <p:sp>
        <p:nvSpPr>
          <p:cNvPr id="419" name="Rounded Rectangle 4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01:15</a:t>
            </a:r>
          </a:p>
        </p:txBody>
      </p:sp>
      <p:sp>
        <p:nvSpPr>
          <p:cNvPr id="420" name="Rounded Rectangle 4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01:14</a:t>
            </a:r>
          </a:p>
        </p:txBody>
      </p:sp>
      <p:sp>
        <p:nvSpPr>
          <p:cNvPr id="421" name="Rounded Rectangle 4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01:13</a:t>
            </a:r>
          </a:p>
        </p:txBody>
      </p:sp>
      <p:sp>
        <p:nvSpPr>
          <p:cNvPr id="422" name="Rounded Rectangle 4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01:12</a:t>
            </a:r>
          </a:p>
        </p:txBody>
      </p:sp>
      <p:sp>
        <p:nvSpPr>
          <p:cNvPr id="423" name="Rounded Rectangle 4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01:11</a:t>
            </a:r>
          </a:p>
        </p:txBody>
      </p:sp>
      <p:sp>
        <p:nvSpPr>
          <p:cNvPr id="424" name="Rounded Rectangle 4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01:10</a:t>
            </a:r>
          </a:p>
        </p:txBody>
      </p:sp>
      <p:sp>
        <p:nvSpPr>
          <p:cNvPr id="425" name="Rounded Rectangle 4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01:09</a:t>
            </a:r>
          </a:p>
        </p:txBody>
      </p:sp>
      <p:sp>
        <p:nvSpPr>
          <p:cNvPr id="426" name="Rounded Rectangle 4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01:08</a:t>
            </a:r>
          </a:p>
        </p:txBody>
      </p:sp>
      <p:sp>
        <p:nvSpPr>
          <p:cNvPr id="427" name="Rounded Rectangle 4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01:07</a:t>
            </a:r>
          </a:p>
        </p:txBody>
      </p:sp>
      <p:sp>
        <p:nvSpPr>
          <p:cNvPr id="428" name="Rounded Rectangle 4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01:06</a:t>
            </a:r>
          </a:p>
        </p:txBody>
      </p:sp>
      <p:sp>
        <p:nvSpPr>
          <p:cNvPr id="429" name="Rounded Rectangle 4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01:05</a:t>
            </a:r>
          </a:p>
        </p:txBody>
      </p:sp>
      <p:sp>
        <p:nvSpPr>
          <p:cNvPr id="430" name="Rounded Rectangle 4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01:04</a:t>
            </a:r>
          </a:p>
        </p:txBody>
      </p:sp>
      <p:sp>
        <p:nvSpPr>
          <p:cNvPr id="431" name="Rounded Rectangle 4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01:03</a:t>
            </a:r>
          </a:p>
        </p:txBody>
      </p:sp>
      <p:sp>
        <p:nvSpPr>
          <p:cNvPr id="432" name="Rounded Rectangle 4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01:02</a:t>
            </a:r>
          </a:p>
        </p:txBody>
      </p:sp>
      <p:sp>
        <p:nvSpPr>
          <p:cNvPr id="433" name="Rounded Rectangle 4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01:01</a:t>
            </a:r>
          </a:p>
        </p:txBody>
      </p:sp>
      <p:sp>
        <p:nvSpPr>
          <p:cNvPr id="434" name="Rounded Rectangle 4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01:00</a:t>
            </a:r>
          </a:p>
        </p:txBody>
      </p:sp>
      <p:sp>
        <p:nvSpPr>
          <p:cNvPr id="435" name="Rounded Rectangle 4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00:59</a:t>
            </a:r>
          </a:p>
        </p:txBody>
      </p:sp>
      <p:sp>
        <p:nvSpPr>
          <p:cNvPr id="436" name="Rounded Rectangle 4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00:58</a:t>
            </a:r>
          </a:p>
        </p:txBody>
      </p:sp>
      <p:sp>
        <p:nvSpPr>
          <p:cNvPr id="437" name="Rounded Rectangle 4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00:57</a:t>
            </a:r>
          </a:p>
        </p:txBody>
      </p:sp>
      <p:sp>
        <p:nvSpPr>
          <p:cNvPr id="438" name="Rounded Rectangle 4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00:56</a:t>
            </a:r>
          </a:p>
        </p:txBody>
      </p:sp>
      <p:sp>
        <p:nvSpPr>
          <p:cNvPr id="439" name="Rounded Rectangle 4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00:55</a:t>
            </a:r>
          </a:p>
        </p:txBody>
      </p:sp>
      <p:sp>
        <p:nvSpPr>
          <p:cNvPr id="440" name="Rounded Rectangle 4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00:54</a:t>
            </a:r>
          </a:p>
        </p:txBody>
      </p:sp>
      <p:sp>
        <p:nvSpPr>
          <p:cNvPr id="441" name="Rounded Rectangle 4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00:53</a:t>
            </a:r>
          </a:p>
        </p:txBody>
      </p:sp>
      <p:sp>
        <p:nvSpPr>
          <p:cNvPr id="442" name="Rounded Rectangle 4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00:52</a:t>
            </a:r>
          </a:p>
        </p:txBody>
      </p:sp>
      <p:sp>
        <p:nvSpPr>
          <p:cNvPr id="443" name="Rounded Rectangle 4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00:51</a:t>
            </a:r>
          </a:p>
        </p:txBody>
      </p:sp>
      <p:sp>
        <p:nvSpPr>
          <p:cNvPr id="444" name="Rounded Rectangle 4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00:50</a:t>
            </a:r>
          </a:p>
        </p:txBody>
      </p:sp>
      <p:sp>
        <p:nvSpPr>
          <p:cNvPr id="445" name="Rounded Rectangle 4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00:49</a:t>
            </a:r>
          </a:p>
        </p:txBody>
      </p:sp>
      <p:sp>
        <p:nvSpPr>
          <p:cNvPr id="446" name="Rounded Rectangle 4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00:48</a:t>
            </a:r>
          </a:p>
        </p:txBody>
      </p:sp>
      <p:sp>
        <p:nvSpPr>
          <p:cNvPr id="447" name="Rounded Rectangle 4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00:47</a:t>
            </a:r>
          </a:p>
        </p:txBody>
      </p:sp>
      <p:sp>
        <p:nvSpPr>
          <p:cNvPr id="448" name="Rounded Rectangle 4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00:46</a:t>
            </a:r>
          </a:p>
        </p:txBody>
      </p:sp>
      <p:sp>
        <p:nvSpPr>
          <p:cNvPr id="449" name="Rounded Rectangle 4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00:45</a:t>
            </a:r>
          </a:p>
        </p:txBody>
      </p:sp>
      <p:sp>
        <p:nvSpPr>
          <p:cNvPr id="450" name="Rounded Rectangle 4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00:44</a:t>
            </a:r>
          </a:p>
        </p:txBody>
      </p:sp>
      <p:sp>
        <p:nvSpPr>
          <p:cNvPr id="451" name="Rounded Rectangle 4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00:43</a:t>
            </a:r>
          </a:p>
        </p:txBody>
      </p:sp>
      <p:sp>
        <p:nvSpPr>
          <p:cNvPr id="452" name="Rounded Rectangle 4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00:42</a:t>
            </a:r>
          </a:p>
        </p:txBody>
      </p:sp>
      <p:sp>
        <p:nvSpPr>
          <p:cNvPr id="453" name="Rounded Rectangle 4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00:41</a:t>
            </a:r>
          </a:p>
        </p:txBody>
      </p:sp>
      <p:sp>
        <p:nvSpPr>
          <p:cNvPr id="454" name="Rounded Rectangle 4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00:40</a:t>
            </a:r>
          </a:p>
        </p:txBody>
      </p:sp>
      <p:sp>
        <p:nvSpPr>
          <p:cNvPr id="455" name="Rounded Rectangle 4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00:39</a:t>
            </a:r>
          </a:p>
        </p:txBody>
      </p:sp>
      <p:sp>
        <p:nvSpPr>
          <p:cNvPr id="456" name="Rounded Rectangle 4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00:38</a:t>
            </a:r>
          </a:p>
        </p:txBody>
      </p:sp>
      <p:sp>
        <p:nvSpPr>
          <p:cNvPr id="457" name="Rounded Rectangle 4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00:37</a:t>
            </a:r>
          </a:p>
        </p:txBody>
      </p:sp>
      <p:sp>
        <p:nvSpPr>
          <p:cNvPr id="458" name="Rounded Rectangle 4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00:36</a:t>
            </a:r>
          </a:p>
        </p:txBody>
      </p:sp>
      <p:sp>
        <p:nvSpPr>
          <p:cNvPr id="459" name="Rounded Rectangle 4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00:35</a:t>
            </a:r>
          </a:p>
        </p:txBody>
      </p:sp>
      <p:sp>
        <p:nvSpPr>
          <p:cNvPr id="460" name="Rounded Rectangle 4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00:34</a:t>
            </a:r>
          </a:p>
        </p:txBody>
      </p:sp>
      <p:sp>
        <p:nvSpPr>
          <p:cNvPr id="461" name="Rounded Rectangle 4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00:33</a:t>
            </a:r>
          </a:p>
        </p:txBody>
      </p:sp>
      <p:sp>
        <p:nvSpPr>
          <p:cNvPr id="462" name="Rounded Rectangle 4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00:32</a:t>
            </a:r>
          </a:p>
        </p:txBody>
      </p:sp>
      <p:sp>
        <p:nvSpPr>
          <p:cNvPr id="463" name="Rounded Rectangle 4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00:31</a:t>
            </a:r>
          </a:p>
        </p:txBody>
      </p:sp>
      <p:sp>
        <p:nvSpPr>
          <p:cNvPr id="464" name="Rounded Rectangle 4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00:30</a:t>
            </a:r>
          </a:p>
        </p:txBody>
      </p:sp>
      <p:sp>
        <p:nvSpPr>
          <p:cNvPr id="465" name="Rounded Rectangle 4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00:29</a:t>
            </a:r>
          </a:p>
        </p:txBody>
      </p:sp>
      <p:sp>
        <p:nvSpPr>
          <p:cNvPr id="466" name="Rounded Rectangle 4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00:28</a:t>
            </a:r>
          </a:p>
        </p:txBody>
      </p:sp>
      <p:sp>
        <p:nvSpPr>
          <p:cNvPr id="467" name="Rounded Rectangle 4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00:27</a:t>
            </a:r>
          </a:p>
        </p:txBody>
      </p:sp>
      <p:sp>
        <p:nvSpPr>
          <p:cNvPr id="468" name="Rounded Rectangle 4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00:26</a:t>
            </a:r>
          </a:p>
        </p:txBody>
      </p:sp>
      <p:sp>
        <p:nvSpPr>
          <p:cNvPr id="469" name="Rounded Rectangle 4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00:25</a:t>
            </a:r>
          </a:p>
        </p:txBody>
      </p:sp>
      <p:sp>
        <p:nvSpPr>
          <p:cNvPr id="470" name="Rounded Rectangle 4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00:24</a:t>
            </a:r>
          </a:p>
        </p:txBody>
      </p:sp>
      <p:sp>
        <p:nvSpPr>
          <p:cNvPr id="471" name="Rounded Rectangle 4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00:23</a:t>
            </a:r>
          </a:p>
        </p:txBody>
      </p:sp>
      <p:sp>
        <p:nvSpPr>
          <p:cNvPr id="472" name="Rounded Rectangle 4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00:22</a:t>
            </a:r>
          </a:p>
        </p:txBody>
      </p:sp>
      <p:sp>
        <p:nvSpPr>
          <p:cNvPr id="473" name="Rounded Rectangle 4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00:21</a:t>
            </a:r>
          </a:p>
        </p:txBody>
      </p:sp>
      <p:sp>
        <p:nvSpPr>
          <p:cNvPr id="474" name="Rounded Rectangle 4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00:20</a:t>
            </a:r>
          </a:p>
        </p:txBody>
      </p:sp>
      <p:sp>
        <p:nvSpPr>
          <p:cNvPr id="475" name="Rounded Rectangle 4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00:19</a:t>
            </a:r>
          </a:p>
        </p:txBody>
      </p:sp>
      <p:sp>
        <p:nvSpPr>
          <p:cNvPr id="476" name="Rounded Rectangle 4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00:18</a:t>
            </a:r>
          </a:p>
        </p:txBody>
      </p:sp>
      <p:sp>
        <p:nvSpPr>
          <p:cNvPr id="477" name="Rounded Rectangle 4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00:17</a:t>
            </a:r>
          </a:p>
        </p:txBody>
      </p:sp>
      <p:sp>
        <p:nvSpPr>
          <p:cNvPr id="478" name="Rounded Rectangle 4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00:16</a:t>
            </a:r>
          </a:p>
        </p:txBody>
      </p:sp>
      <p:sp>
        <p:nvSpPr>
          <p:cNvPr id="479" name="Rounded Rectangle 4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00:15</a:t>
            </a:r>
          </a:p>
        </p:txBody>
      </p:sp>
      <p:sp>
        <p:nvSpPr>
          <p:cNvPr id="480" name="Rounded Rectangle 4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00:14</a:t>
            </a:r>
          </a:p>
        </p:txBody>
      </p:sp>
      <p:sp>
        <p:nvSpPr>
          <p:cNvPr id="481" name="Rounded Rectangle 4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00:13</a:t>
            </a:r>
          </a:p>
        </p:txBody>
      </p:sp>
      <p:sp>
        <p:nvSpPr>
          <p:cNvPr id="482" name="Rounded Rectangle 4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00:12</a:t>
            </a:r>
          </a:p>
        </p:txBody>
      </p:sp>
      <p:sp>
        <p:nvSpPr>
          <p:cNvPr id="483" name="Rounded Rectangle 4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00:11</a:t>
            </a:r>
          </a:p>
        </p:txBody>
      </p:sp>
      <p:sp>
        <p:nvSpPr>
          <p:cNvPr id="484" name="Rounded Rectangle 4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00:10</a:t>
            </a:r>
          </a:p>
        </p:txBody>
      </p:sp>
      <p:sp>
        <p:nvSpPr>
          <p:cNvPr id="485" name="Rounded Rectangle 4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00:09</a:t>
            </a:r>
          </a:p>
        </p:txBody>
      </p:sp>
      <p:sp>
        <p:nvSpPr>
          <p:cNvPr id="486" name="Rounded Rectangle 4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00:08</a:t>
            </a:r>
          </a:p>
        </p:txBody>
      </p:sp>
      <p:sp>
        <p:nvSpPr>
          <p:cNvPr id="487" name="Rounded Rectangle 4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00:07</a:t>
            </a:r>
          </a:p>
        </p:txBody>
      </p:sp>
      <p:sp>
        <p:nvSpPr>
          <p:cNvPr id="488" name="Rounded Rectangle 4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00:06</a:t>
            </a:r>
          </a:p>
        </p:txBody>
      </p:sp>
      <p:sp>
        <p:nvSpPr>
          <p:cNvPr id="489" name="Rounded Rectangle 4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00:05</a:t>
            </a:r>
          </a:p>
        </p:txBody>
      </p:sp>
      <p:sp>
        <p:nvSpPr>
          <p:cNvPr id="490" name="Rounded Rectangle 4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00:04</a:t>
            </a:r>
          </a:p>
        </p:txBody>
      </p:sp>
      <p:sp>
        <p:nvSpPr>
          <p:cNvPr id="491" name="Rounded Rectangle 4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00:03</a:t>
            </a:r>
          </a:p>
        </p:txBody>
      </p:sp>
      <p:sp>
        <p:nvSpPr>
          <p:cNvPr id="492" name="Rounded Rectangle 4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00:02</a:t>
            </a:r>
          </a:p>
        </p:txBody>
      </p:sp>
      <p:sp>
        <p:nvSpPr>
          <p:cNvPr id="493" name="Rounded Rectangle 4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00:01</a:t>
            </a:r>
          </a:p>
        </p:txBody>
      </p:sp>
      <p:sp>
        <p:nvSpPr>
          <p:cNvPr id="494" name="Rounded Rectangle 4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00:00</a:t>
            </a:r>
          </a:p>
        </p:txBody>
      </p:sp>
      <p:sp>
        <p:nvSpPr>
          <p:cNvPr id="495" name="Oval 494"/>
          <p:cNvSpPr/>
          <p:nvPr/>
        </p:nvSpPr>
        <p:spPr>
          <a:xfrm>
            <a:off x="10421228" y="821140"/>
            <a:ext cx="1016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TG</a:t>
            </a:r>
          </a:p>
        </p:txBody>
      </p:sp>
      <p:sp>
        <p:nvSpPr>
          <p:cNvPr id="4" name="TextBox 3"/>
          <p:cNvSpPr txBox="1"/>
          <p:nvPr/>
        </p:nvSpPr>
        <p:spPr>
          <a:xfrm>
            <a:off x="1611087" y="1292854"/>
            <a:ext cx="7730578" cy="584775"/>
          </a:xfrm>
          <a:prstGeom prst="rect">
            <a:avLst/>
          </a:prstGeom>
          <a:noFill/>
        </p:spPr>
        <p:txBody>
          <a:bodyPr wrap="none" rtlCol="0">
            <a:spAutoFit/>
          </a:bodyPr>
          <a:lstStyle/>
          <a:p>
            <a:r>
              <a:rPr lang="en-US" sz="3200">
                <a:latin typeface="Times New Roman" pitchFamily="18" charset="0"/>
                <a:cs typeface="Times New Roman" pitchFamily="18" charset="0"/>
              </a:rPr>
              <a:t>Nhóm 1,3: Tìm các ước nguyên tố của 23, 24 </a:t>
            </a:r>
          </a:p>
        </p:txBody>
      </p:sp>
      <p:sp>
        <p:nvSpPr>
          <p:cNvPr id="496" name="TextBox 495"/>
          <p:cNvSpPr txBox="1"/>
          <p:nvPr/>
        </p:nvSpPr>
        <p:spPr>
          <a:xfrm>
            <a:off x="1611087" y="2170968"/>
            <a:ext cx="7730578" cy="584775"/>
          </a:xfrm>
          <a:prstGeom prst="rect">
            <a:avLst/>
          </a:prstGeom>
          <a:noFill/>
        </p:spPr>
        <p:txBody>
          <a:bodyPr wrap="none" rtlCol="0">
            <a:spAutoFit/>
          </a:bodyPr>
          <a:lstStyle/>
          <a:p>
            <a:r>
              <a:rPr lang="en-US" sz="3200">
                <a:latin typeface="Times New Roman" pitchFamily="18" charset="0"/>
                <a:cs typeface="Times New Roman" pitchFamily="18" charset="0"/>
              </a:rPr>
              <a:t>Nhóm 2,4: Tìm các ước nguyên tố của 26, 27 </a:t>
            </a:r>
          </a:p>
        </p:txBody>
      </p:sp>
    </p:spTree>
    <p:extLst>
      <p:ext uri="{BB962C8B-B14F-4D97-AF65-F5344CB8AC3E}">
        <p14:creationId xmlns:p14="http://schemas.microsoft.com/office/powerpoint/2010/main" val="9917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5"/>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95"/>
                                        </p:tgtEl>
                                      </p:cBhvr>
                                    </p:animEffect>
                                    <p:set>
                                      <p:cBhvr>
                                        <p:cTn id="7" dur="1" fill="hold">
                                          <p:stCondLst>
                                            <p:cond delay="499"/>
                                          </p:stCondLst>
                                        </p:cTn>
                                        <p:tgtEl>
                                          <p:spTgt spid="495"/>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94"/>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195"/>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196"/>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197"/>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98"/>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99"/>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200"/>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201"/>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202"/>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203"/>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204"/>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205"/>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206"/>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07"/>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08"/>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09"/>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210"/>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211"/>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212"/>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213"/>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214"/>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215"/>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216"/>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217"/>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218"/>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219"/>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220"/>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221"/>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222"/>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223"/>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224"/>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225"/>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226"/>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227"/>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228"/>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229"/>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230"/>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231"/>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232"/>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233"/>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234"/>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235"/>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236"/>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237"/>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238"/>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239"/>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240"/>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241"/>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242"/>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243"/>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244"/>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245"/>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246"/>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247"/>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248"/>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249"/>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250"/>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251"/>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252"/>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253"/>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254"/>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255"/>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256"/>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257"/>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258"/>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259"/>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260"/>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261"/>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262"/>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263"/>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264"/>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265"/>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266"/>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267"/>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268"/>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269"/>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270"/>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271"/>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272"/>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273"/>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274"/>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275"/>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276"/>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277"/>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278"/>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279"/>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280"/>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281"/>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282"/>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283"/>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284"/>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285"/>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286"/>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287"/>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288"/>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289"/>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290"/>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291"/>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292"/>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293"/>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294"/>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295"/>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296"/>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297"/>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298"/>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299"/>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300"/>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301"/>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302"/>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303"/>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304"/>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305"/>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306"/>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307"/>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308"/>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309"/>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310"/>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311"/>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312"/>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313"/>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314"/>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315"/>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316"/>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317"/>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318"/>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319"/>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320"/>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321"/>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322"/>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323"/>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324"/>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325"/>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326"/>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327"/>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328"/>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329"/>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330"/>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331"/>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332"/>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333"/>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334"/>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335"/>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336"/>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337"/>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338"/>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339"/>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340"/>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341"/>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342"/>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343"/>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344"/>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345"/>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346"/>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347"/>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348"/>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349"/>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350"/>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351"/>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352"/>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353"/>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354"/>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355"/>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356"/>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357"/>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358"/>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359"/>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360"/>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361"/>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362"/>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363"/>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364"/>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365"/>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366"/>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367"/>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368"/>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369"/>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370"/>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371"/>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372"/>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373"/>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374"/>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375"/>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376"/>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377"/>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378"/>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379"/>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380"/>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381"/>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382"/>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383"/>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384"/>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385"/>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386"/>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387"/>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388"/>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389"/>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390"/>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391"/>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392"/>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393"/>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394"/>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395"/>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396"/>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397"/>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398"/>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399"/>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400"/>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401"/>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402"/>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403"/>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404"/>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405"/>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406"/>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407"/>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408"/>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409"/>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410"/>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411"/>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412"/>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413"/>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414"/>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415"/>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416"/>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417"/>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418"/>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419"/>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420"/>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421"/>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422"/>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423"/>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424"/>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425"/>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426"/>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427"/>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428"/>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429"/>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430"/>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431"/>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432"/>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433"/>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434"/>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435"/>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436"/>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437"/>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438"/>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439"/>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440"/>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441"/>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442"/>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443"/>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444"/>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445"/>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446"/>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447"/>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448"/>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449"/>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450"/>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451"/>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452"/>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453"/>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454"/>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455"/>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456"/>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457"/>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458"/>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459"/>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460"/>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461"/>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462"/>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463"/>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464"/>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465"/>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466"/>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467"/>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468"/>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469"/>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470"/>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471"/>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472"/>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473"/>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474"/>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475"/>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476"/>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477"/>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478"/>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479"/>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480"/>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481"/>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482"/>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483"/>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484"/>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485"/>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486"/>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487"/>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488"/>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489"/>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490"/>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491"/>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492"/>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493"/>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494"/>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95"/>
                  </p:tgtEl>
                </p:cond>
              </p:nextCondLst>
            </p:seq>
          </p:childTnLst>
        </p:cTn>
      </p:par>
    </p:tnLst>
    <p:bldLst>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1" name="Text Box 4"/>
          <p:cNvSpPr txBox="1">
            <a:spLocks noChangeArrowheads="1"/>
          </p:cNvSpPr>
          <p:nvPr/>
        </p:nvSpPr>
        <p:spPr bwMode="auto">
          <a:xfrm>
            <a:off x="1219200" y="5029201"/>
            <a:ext cx="254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itchFamily="18" charset="0"/>
              </a:defRPr>
            </a:lvl1pPr>
            <a:lvl2pPr marL="742950" indent="-285750">
              <a:defRPr sz="3000">
                <a:solidFill>
                  <a:schemeClr val="tx1"/>
                </a:solidFill>
                <a:latin typeface="Times New Roman" pitchFamily="18" charset="0"/>
              </a:defRPr>
            </a:lvl2pPr>
            <a:lvl3pPr marL="1143000" indent="-228600">
              <a:defRPr sz="3000">
                <a:solidFill>
                  <a:schemeClr val="tx1"/>
                </a:solidFill>
                <a:latin typeface="Times New Roman" pitchFamily="18" charset="0"/>
              </a:defRPr>
            </a:lvl3pPr>
            <a:lvl4pPr marL="1600200" indent="-228600">
              <a:defRPr sz="3000">
                <a:solidFill>
                  <a:schemeClr val="tx1"/>
                </a:solidFill>
                <a:latin typeface="Times New Roman" pitchFamily="18" charset="0"/>
              </a:defRPr>
            </a:lvl4pPr>
            <a:lvl5pPr marL="2057400" indent="-22860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a:spcBef>
                <a:spcPct val="50000"/>
              </a:spcBef>
            </a:pPr>
            <a:endParaRPr lang="vi-VN" sz="1800">
              <a:solidFill>
                <a:prstClr val="black"/>
              </a:solidFill>
              <a:latin typeface="Verdana" pitchFamily="34" charset="0"/>
            </a:endParaRPr>
          </a:p>
        </p:txBody>
      </p:sp>
      <p:sp>
        <p:nvSpPr>
          <p:cNvPr id="58389" name="WordArt 21"/>
          <p:cNvSpPr>
            <a:spLocks noChangeArrowheads="1" noChangeShapeType="1" noTextEdit="1"/>
          </p:cNvSpPr>
          <p:nvPr/>
        </p:nvSpPr>
        <p:spPr bwMode="auto">
          <a:xfrm>
            <a:off x="2235200" y="0"/>
            <a:ext cx="7620000" cy="914400"/>
          </a:xfrm>
          <a:prstGeom prst="rect">
            <a:avLst/>
          </a:prstGeom>
        </p:spPr>
        <p:txBody>
          <a:bodyPr wrap="none" fromWordArt="1">
            <a:prstTxWarp prst="textPlain">
              <a:avLst>
                <a:gd name="adj" fmla="val 50000"/>
              </a:avLst>
            </a:prstTxWarp>
          </a:bodyPr>
          <a:lstStyle/>
          <a:p>
            <a:pPr algn="ctr"/>
            <a:r>
              <a:rPr lang="en-US" sz="3600" kern="10">
                <a:ln w="12700">
                  <a:solidFill>
                    <a:srgbClr val="FFFF00"/>
                  </a:solidFill>
                  <a:round/>
                  <a:headEnd/>
                  <a:tailEnd/>
                </a:ln>
                <a:solidFill>
                  <a:srgbClr val="FF0000">
                    <a:alpha val="50195"/>
                  </a:srgbClr>
                </a:solidFill>
                <a:latin typeface="Times New Roman"/>
                <a:cs typeface="Times New Roman"/>
              </a:rPr>
              <a:t>VẬN DỤNG</a:t>
            </a:r>
            <a:endParaRPr lang="en-US" sz="3600" kern="10" dirty="0">
              <a:ln w="12700">
                <a:solidFill>
                  <a:srgbClr val="FFFF00"/>
                </a:solidFill>
                <a:round/>
                <a:headEnd/>
                <a:tailEnd/>
              </a:ln>
              <a:solidFill>
                <a:srgbClr val="FF0000">
                  <a:alpha val="50195"/>
                </a:srgbClr>
              </a:solidFill>
              <a:latin typeface="Times New Roman"/>
              <a:cs typeface="Times New Roman"/>
            </a:endParaRPr>
          </a:p>
        </p:txBody>
      </p:sp>
      <p:pic>
        <p:nvPicPr>
          <p:cNvPr id="19483" name="Picture 22"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4" name="Rectangle 4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sp>
        <p:nvSpPr>
          <p:cNvPr id="19485"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pic>
        <p:nvPicPr>
          <p:cNvPr id="19494" name="Picture 319" descr="23">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1447215"/>
            <a:ext cx="5384800" cy="3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9054" y="5942428"/>
            <a:ext cx="6023124" cy="707886"/>
          </a:xfrm>
          <a:prstGeom prst="rect">
            <a:avLst/>
          </a:prstGeom>
          <a:noFill/>
        </p:spPr>
        <p:txBody>
          <a:bodyPr wrap="none" lIns="91440" tIns="45720" rIns="91440" bIns="45720">
            <a:spAutoFit/>
          </a:bodyPr>
          <a:lstStyle/>
          <a:p>
            <a:pPr algn="ctr"/>
            <a:r>
              <a:rPr lang="en-US" sz="4000" b="1" dirty="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rPr>
              <a:t>NHANH NHƯ CHỚP NHÍ</a:t>
            </a:r>
          </a:p>
        </p:txBody>
      </p:sp>
    </p:spTree>
    <p:extLst>
      <p:ext uri="{BB962C8B-B14F-4D97-AF65-F5344CB8AC3E}">
        <p14:creationId xmlns:p14="http://schemas.microsoft.com/office/powerpoint/2010/main" val="178927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89"/>
                                        </p:tgtEl>
                                        <p:attrNameLst>
                                          <p:attrName>style.visibility</p:attrName>
                                        </p:attrNameLst>
                                      </p:cBhvr>
                                      <p:to>
                                        <p:strVal val="visible"/>
                                      </p:to>
                                    </p:set>
                                    <p:animEffect transition="in" filter="blinds(horizontal)">
                                      <p:cBhvr>
                                        <p:cTn id="7" dur="500"/>
                                        <p:tgtEl>
                                          <p:spTgt spid="58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ph sz="half" idx="2"/>
            <p:extLst>
              <p:ext uri="{D42A27DB-BD31-4B8C-83A1-F6EECF244321}">
                <p14:modId xmlns:p14="http://schemas.microsoft.com/office/powerpoint/2010/main" val="2703158497"/>
              </p:ext>
            </p:extLst>
          </p:nvPr>
        </p:nvGraphicFramePr>
        <p:xfrm>
          <a:off x="1083733" y="31781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596" name="Group 92"/>
          <p:cNvGraphicFramePr>
            <a:graphicFrameLocks noGrp="1"/>
          </p:cNvGraphicFramePr>
          <p:nvPr>
            <p:ph sz="half" idx="1"/>
            <p:extLst>
              <p:ext uri="{D42A27DB-BD31-4B8C-83A1-F6EECF244321}">
                <p14:modId xmlns:p14="http://schemas.microsoft.com/office/powerpoint/2010/main" val="2739820761"/>
              </p:ext>
            </p:extLst>
          </p:nvPr>
        </p:nvGraphicFramePr>
        <p:xfrm>
          <a:off x="1117600" y="24384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1558" name="Rectangle 54"/>
          <p:cNvSpPr>
            <a:spLocks noChangeArrowheads="1"/>
          </p:cNvSpPr>
          <p:nvPr/>
        </p:nvSpPr>
        <p:spPr bwMode="auto">
          <a:xfrm>
            <a:off x="508000" y="2971800"/>
            <a:ext cx="1107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N: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nào</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chẵn</a:t>
            </a:r>
            <a:r>
              <a:rPr lang="en-US" sz="4000" b="1" i="1" dirty="0">
                <a:solidFill>
                  <a:srgbClr val="000000"/>
                </a:solidFill>
                <a:latin typeface="Times New Roman" pitchFamily="18" charset="0"/>
              </a:rPr>
              <a:t>?</a:t>
            </a:r>
          </a:p>
        </p:txBody>
      </p:sp>
      <p:sp>
        <p:nvSpPr>
          <p:cNvPr id="21559" name="Rectangle 55"/>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1561" name="Rectangle 57"/>
          <p:cNvSpPr>
            <a:spLocks noGrp="1" noChangeArrowheads="1"/>
          </p:cNvSpPr>
          <p:nvPr>
            <p:ph type="title"/>
          </p:nvPr>
        </p:nvSpPr>
        <p:spPr>
          <a:xfrm>
            <a:off x="304800" y="1828800"/>
            <a:ext cx="12192000" cy="381000"/>
          </a:xfrm>
        </p:spPr>
        <p:txBody>
          <a:bodyPr>
            <a:normAutofit fontScale="90000"/>
          </a:bodyPr>
          <a:lstStyle/>
          <a:p>
            <a:pPr algn="l"/>
            <a:r>
              <a:rPr lang="en-US" sz="3600" b="1" dirty="0" err="1">
                <a:solidFill>
                  <a:srgbClr val="000000"/>
                </a:solidFill>
                <a:latin typeface="Times New Roman" panose="02020603050405020304" pitchFamily="18" charset="0"/>
                <a:cs typeface="Times New Roman" panose="02020603050405020304" pitchFamily="18" charset="0"/>
              </a:rPr>
              <a:t>Hãy</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điền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chữ</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cái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tương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ứng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với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số</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tìm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được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vào</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trong</a:t>
            </a:r>
            <a:r>
              <a:rPr lang="en-US" sz="3600" b="1" dirty="0">
                <a:solidFill>
                  <a:srgbClr val="000000"/>
                </a:solidFill>
                <a:latin typeface="Times New Roman" panose="02020603050405020304" pitchFamily="18" charset="0"/>
                <a:cs typeface="Times New Roman" panose="02020603050405020304" pitchFamily="18" charset="0"/>
              </a:rPr>
              <a:t> ô </a:t>
            </a:r>
            <a:r>
              <a:rPr lang="en-US" sz="3600" b="1" dirty="0" err="1">
                <a:solidFill>
                  <a:srgbClr val="000000"/>
                </a:solidFill>
                <a:latin typeface="Times New Roman" panose="02020603050405020304" pitchFamily="18" charset="0"/>
                <a:cs typeface="Times New Roman" panose="02020603050405020304" pitchFamily="18" charset="0"/>
              </a:rPr>
              <a:t>chữ</a:t>
            </a:r>
            <a:r>
              <a:rPr lang="en-US" sz="3600" b="1" dirty="0">
                <a:solidFill>
                  <a:srgbClr val="000000"/>
                </a:solidFill>
                <a:latin typeface="Times New Roman" panose="02020603050405020304" pitchFamily="18" charset="0"/>
                <a:cs typeface="Times New Roman" panose="02020603050405020304" pitchFamily="18" charset="0"/>
              </a:rPr>
              <a:t>.</a:t>
            </a:r>
            <a:br>
              <a:rPr lang="en-US" sz="3600" b="1" dirty="0">
                <a:solidFill>
                  <a:srgbClr val="000000"/>
                </a:solidFill>
                <a:latin typeface="Times New Roman" panose="02020603050405020304" pitchFamily="18" charset="0"/>
                <a:cs typeface="Times New Roman" panose="02020603050405020304" pitchFamily="18" charset="0"/>
              </a:rPr>
            </a:br>
            <a:endParaRPr lang="en-US" sz="3600" b="1" dirty="0">
              <a:solidFill>
                <a:srgbClr val="000000"/>
              </a:solidFill>
              <a:latin typeface="Times New Roman" panose="02020603050405020304" pitchFamily="18" charset="0"/>
              <a:cs typeface="Times New Roman" panose="02020603050405020304" pitchFamily="18" charset="0"/>
            </a:endParaRPr>
          </a:p>
        </p:txBody>
      </p:sp>
      <p:sp>
        <p:nvSpPr>
          <p:cNvPr id="8"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4901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58"/>
                                        </p:tgtEl>
                                        <p:attrNameLst>
                                          <p:attrName>style.visibility</p:attrName>
                                        </p:attrNameLst>
                                      </p:cBhvr>
                                      <p:to>
                                        <p:strVal val="visible"/>
                                      </p:to>
                                    </p:set>
                                    <p:animEffect transition="in" filter="fade">
                                      <p:cBhvr>
                                        <p:cTn id="7" dur="1000"/>
                                        <p:tgtEl>
                                          <p:spTgt spid="21558"/>
                                        </p:tgtEl>
                                      </p:cBhvr>
                                    </p:animEffect>
                                    <p:anim calcmode="lin" valueType="num">
                                      <p:cBhvr>
                                        <p:cTn id="8" dur="1000" fill="hold"/>
                                        <p:tgtEl>
                                          <p:spTgt spid="21558"/>
                                        </p:tgtEl>
                                        <p:attrNameLst>
                                          <p:attrName>ppt_x</p:attrName>
                                        </p:attrNameLst>
                                      </p:cBhvr>
                                      <p:tavLst>
                                        <p:tav tm="0">
                                          <p:val>
                                            <p:strVal val="#ppt_x"/>
                                          </p:val>
                                        </p:tav>
                                        <p:tav tm="100000">
                                          <p:val>
                                            <p:strVal val="#ppt_x"/>
                                          </p:val>
                                        </p:tav>
                                      </p:tavLst>
                                    </p:anim>
                                    <p:anim calcmode="lin" valueType="num">
                                      <p:cBhvr>
                                        <p:cTn id="9" dur="1000" fill="hold"/>
                                        <p:tgtEl>
                                          <p:spTgt spid="215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ph sz="half" idx="2"/>
            <p:extLst>
              <p:ext uri="{D42A27DB-BD31-4B8C-83A1-F6EECF244321}">
                <p14:modId xmlns:p14="http://schemas.microsoft.com/office/powerpoint/2010/main" val="1103467676"/>
              </p:ext>
            </p:extLst>
          </p:nvPr>
        </p:nvGraphicFramePr>
        <p:xfrm>
          <a:off x="965200" y="32004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587" name="Group 59"/>
          <p:cNvGraphicFramePr>
            <a:graphicFrameLocks noGrp="1"/>
          </p:cNvGraphicFramePr>
          <p:nvPr>
            <p:ph sz="half" idx="1"/>
            <p:extLst>
              <p:ext uri="{D42A27DB-BD31-4B8C-83A1-F6EECF244321}">
                <p14:modId xmlns:p14="http://schemas.microsoft.com/office/powerpoint/2010/main" val="257606360"/>
              </p:ext>
            </p:extLst>
          </p:nvPr>
        </p:nvGraphicFramePr>
        <p:xfrm>
          <a:off x="914400" y="24384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2582"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2585" name="Rectangle 57"/>
          <p:cNvSpPr>
            <a:spLocks noChangeArrowheads="1"/>
          </p:cNvSpPr>
          <p:nvPr/>
        </p:nvSpPr>
        <p:spPr bwMode="auto">
          <a:xfrm>
            <a:off x="609600" y="3352800"/>
            <a:ext cx="1066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I: </a:t>
            </a:r>
            <a:r>
              <a:rPr lang="en-US" sz="4000" b="1" i="1" dirty="0" err="1">
                <a:solidFill>
                  <a:srgbClr val="000000"/>
                </a:solidFill>
                <a:latin typeface="Times New Roman" pitchFamily="18" charset="0"/>
              </a:rPr>
              <a:t>Hợp</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một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a:t>
            </a:r>
          </a:p>
        </p:txBody>
      </p:sp>
      <p:sp>
        <p:nvSpPr>
          <p:cNvPr id="10" name="Rectangle 57"/>
          <p:cNvSpPr>
            <a:spLocks noGrp="1" noChangeArrowheads="1"/>
          </p:cNvSpPr>
          <p:nvPr>
            <p:ph type="title"/>
          </p:nvPr>
        </p:nvSpPr>
        <p:spPr>
          <a:xfrm>
            <a:off x="203200" y="1676400"/>
            <a:ext cx="12192000" cy="4572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1"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8190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85"/>
                                        </p:tgtEl>
                                        <p:attrNameLst>
                                          <p:attrName>style.visibility</p:attrName>
                                        </p:attrNameLst>
                                      </p:cBhvr>
                                      <p:to>
                                        <p:strVal val="visible"/>
                                      </p:to>
                                    </p:set>
                                    <p:animEffect transition="in" filter="fade">
                                      <p:cBhvr>
                                        <p:cTn id="7" dur="1000"/>
                                        <p:tgtEl>
                                          <p:spTgt spid="22585"/>
                                        </p:tgtEl>
                                      </p:cBhvr>
                                    </p:animEffect>
                                    <p:anim calcmode="lin" valueType="num">
                                      <p:cBhvr>
                                        <p:cTn id="8" dur="1000" fill="hold"/>
                                        <p:tgtEl>
                                          <p:spTgt spid="22585"/>
                                        </p:tgtEl>
                                        <p:attrNameLst>
                                          <p:attrName>ppt_x</p:attrName>
                                        </p:attrNameLst>
                                      </p:cBhvr>
                                      <p:tavLst>
                                        <p:tav tm="0">
                                          <p:val>
                                            <p:strVal val="#ppt_x"/>
                                          </p:val>
                                        </p:tav>
                                        <p:tav tm="100000">
                                          <p:val>
                                            <p:strVal val="#ppt_x"/>
                                          </p:val>
                                        </p:tav>
                                      </p:tavLst>
                                    </p:anim>
                                    <p:anim calcmode="lin" valueType="num">
                                      <p:cBhvr>
                                        <p:cTn id="9" dur="1000" fill="hold"/>
                                        <p:tgtEl>
                                          <p:spTgt spid="22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ph sz="half" idx="2"/>
            <p:extLst>
              <p:ext uri="{D42A27DB-BD31-4B8C-83A1-F6EECF244321}">
                <p14:modId xmlns:p14="http://schemas.microsoft.com/office/powerpoint/2010/main" val="873627222"/>
              </p:ext>
            </p:extLst>
          </p:nvPr>
        </p:nvGraphicFramePr>
        <p:xfrm>
          <a:off x="9144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3611" name="Group 59"/>
          <p:cNvGraphicFramePr>
            <a:graphicFrameLocks noGrp="1"/>
          </p:cNvGraphicFramePr>
          <p:nvPr>
            <p:ph sz="half" idx="1"/>
            <p:extLst>
              <p:ext uri="{D42A27DB-BD31-4B8C-83A1-F6EECF244321}">
                <p14:modId xmlns:p14="http://schemas.microsoft.com/office/powerpoint/2010/main" val="3171036018"/>
              </p:ext>
            </p:extLst>
          </p:nvPr>
        </p:nvGraphicFramePr>
        <p:xfrm>
          <a:off x="9144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360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3609" name="Rectangle 57"/>
          <p:cNvSpPr>
            <a:spLocks noChangeArrowheads="1"/>
          </p:cNvSpPr>
          <p:nvPr/>
        </p:nvSpPr>
        <p:spPr bwMode="auto">
          <a:xfrm>
            <a:off x="1219200" y="29718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10?</a:t>
            </a: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12887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09"/>
                                        </p:tgtEl>
                                        <p:attrNameLst>
                                          <p:attrName>style.visibility</p:attrName>
                                        </p:attrNameLst>
                                      </p:cBhvr>
                                      <p:to>
                                        <p:strVal val="visible"/>
                                      </p:to>
                                    </p:set>
                                    <p:animEffect transition="in" filter="fade">
                                      <p:cBhvr>
                                        <p:cTn id="7" dur="1000"/>
                                        <p:tgtEl>
                                          <p:spTgt spid="23609"/>
                                        </p:tgtEl>
                                      </p:cBhvr>
                                    </p:animEffect>
                                    <p:anim calcmode="lin" valueType="num">
                                      <p:cBhvr>
                                        <p:cTn id="8" dur="1000" fill="hold"/>
                                        <p:tgtEl>
                                          <p:spTgt spid="23609"/>
                                        </p:tgtEl>
                                        <p:attrNameLst>
                                          <p:attrName>ppt_x</p:attrName>
                                        </p:attrNameLst>
                                      </p:cBhvr>
                                      <p:tavLst>
                                        <p:tav tm="0">
                                          <p:val>
                                            <p:strVal val="#ppt_x"/>
                                          </p:val>
                                        </p:tav>
                                        <p:tav tm="100000">
                                          <p:val>
                                            <p:strVal val="#ppt_x"/>
                                          </p:val>
                                        </p:tav>
                                      </p:tavLst>
                                    </p:anim>
                                    <p:anim calcmode="lin" valueType="num">
                                      <p:cBhvr>
                                        <p:cTn id="9" dur="1000" fill="hold"/>
                                        <p:tgtEl>
                                          <p:spTgt spid="236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ph sz="half" idx="2"/>
            <p:extLst>
              <p:ext uri="{D42A27DB-BD31-4B8C-83A1-F6EECF244321}">
                <p14:modId xmlns:p14="http://schemas.microsoft.com/office/powerpoint/2010/main" val="1822811939"/>
              </p:ext>
            </p:extLst>
          </p:nvPr>
        </p:nvGraphicFramePr>
        <p:xfrm>
          <a:off x="11176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635" name="Group 59"/>
          <p:cNvGraphicFramePr>
            <a:graphicFrameLocks noGrp="1"/>
          </p:cNvGraphicFramePr>
          <p:nvPr>
            <p:ph sz="half" idx="1"/>
            <p:extLst>
              <p:ext uri="{D42A27DB-BD31-4B8C-83A1-F6EECF244321}">
                <p14:modId xmlns:p14="http://schemas.microsoft.com/office/powerpoint/2010/main" val="4226309402"/>
              </p:ext>
            </p:extLst>
          </p:nvPr>
        </p:nvGraphicFramePr>
        <p:xfrm>
          <a:off x="11176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4630"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4633" name="Rectangle 57"/>
          <p:cNvSpPr>
            <a:spLocks noChangeArrowheads="1"/>
          </p:cNvSpPr>
          <p:nvPr/>
        </p:nvSpPr>
        <p:spPr bwMode="auto">
          <a:xfrm>
            <a:off x="1117600" y="2895600"/>
            <a:ext cx="10566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M: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đúng</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0269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633"/>
                                        </p:tgtEl>
                                        <p:attrNameLst>
                                          <p:attrName>style.visibility</p:attrName>
                                        </p:attrNameLst>
                                      </p:cBhvr>
                                      <p:to>
                                        <p:strVal val="visible"/>
                                      </p:to>
                                    </p:set>
                                    <p:animEffect transition="in" filter="fade">
                                      <p:cBhvr>
                                        <p:cTn id="7" dur="1000"/>
                                        <p:tgtEl>
                                          <p:spTgt spid="24633"/>
                                        </p:tgtEl>
                                      </p:cBhvr>
                                    </p:animEffect>
                                    <p:anim calcmode="lin" valueType="num">
                                      <p:cBhvr>
                                        <p:cTn id="8" dur="1000" fill="hold"/>
                                        <p:tgtEl>
                                          <p:spTgt spid="24633"/>
                                        </p:tgtEl>
                                        <p:attrNameLst>
                                          <p:attrName>ppt_x</p:attrName>
                                        </p:attrNameLst>
                                      </p:cBhvr>
                                      <p:tavLst>
                                        <p:tav tm="0">
                                          <p:val>
                                            <p:strVal val="#ppt_x"/>
                                          </p:val>
                                        </p:tav>
                                        <p:tav tm="100000">
                                          <p:val>
                                            <p:strVal val="#ppt_x"/>
                                          </p:val>
                                        </p:tav>
                                      </p:tavLst>
                                    </p:anim>
                                    <p:anim calcmode="lin" valueType="num">
                                      <p:cBhvr>
                                        <p:cTn id="9" dur="1000" fill="hold"/>
                                        <p:tgtEl>
                                          <p:spTgt spid="246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ph sz="half" idx="2"/>
            <p:extLst>
              <p:ext uri="{D42A27DB-BD31-4B8C-83A1-F6EECF244321}">
                <p14:modId xmlns:p14="http://schemas.microsoft.com/office/powerpoint/2010/main" val="3998239657"/>
              </p:ext>
            </p:extLst>
          </p:nvPr>
        </p:nvGraphicFramePr>
        <p:xfrm>
          <a:off x="1016000" y="32543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5658" name="Group 58"/>
          <p:cNvGraphicFramePr>
            <a:graphicFrameLocks noGrp="1"/>
          </p:cNvGraphicFramePr>
          <p:nvPr>
            <p:ph sz="half" idx="1"/>
            <p:extLst>
              <p:ext uri="{D42A27DB-BD31-4B8C-83A1-F6EECF244321}">
                <p14:modId xmlns:p14="http://schemas.microsoft.com/office/powerpoint/2010/main" val="2806358148"/>
              </p:ext>
            </p:extLst>
          </p:nvPr>
        </p:nvGraphicFramePr>
        <p:xfrm>
          <a:off x="10160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5654"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5657" name="Rectangle 57"/>
          <p:cNvSpPr>
            <a:spLocks noChangeArrowheads="1"/>
          </p:cNvSpPr>
          <p:nvPr/>
        </p:nvSpPr>
        <p:spPr bwMode="auto">
          <a:xfrm>
            <a:off x="1016000" y="2971800"/>
            <a:ext cx="106680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U: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bé</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2540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3763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57"/>
                                        </p:tgtEl>
                                        <p:attrNameLst>
                                          <p:attrName>style.visibility</p:attrName>
                                        </p:attrNameLst>
                                      </p:cBhvr>
                                      <p:to>
                                        <p:strVal val="visible"/>
                                      </p:to>
                                    </p:set>
                                    <p:animEffect transition="in" filter="fade">
                                      <p:cBhvr>
                                        <p:cTn id="7" dur="1000"/>
                                        <p:tgtEl>
                                          <p:spTgt spid="25657"/>
                                        </p:tgtEl>
                                      </p:cBhvr>
                                    </p:animEffect>
                                    <p:anim calcmode="lin" valueType="num">
                                      <p:cBhvr>
                                        <p:cTn id="8" dur="1000" fill="hold"/>
                                        <p:tgtEl>
                                          <p:spTgt spid="25657"/>
                                        </p:tgtEl>
                                        <p:attrNameLst>
                                          <p:attrName>ppt_x</p:attrName>
                                        </p:attrNameLst>
                                      </p:cBhvr>
                                      <p:tavLst>
                                        <p:tav tm="0">
                                          <p:val>
                                            <p:strVal val="#ppt_x"/>
                                          </p:val>
                                        </p:tav>
                                        <p:tav tm="100000">
                                          <p:val>
                                            <p:strVal val="#ppt_x"/>
                                          </p:val>
                                        </p:tav>
                                      </p:tavLst>
                                    </p:anim>
                                    <p:anim calcmode="lin" valueType="num">
                                      <p:cBhvr>
                                        <p:cTn id="9" dur="1000" fill="hold"/>
                                        <p:tgtEl>
                                          <p:spTgt spid="25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78" y="895696"/>
            <a:ext cx="12192000" cy="4993341"/>
            <a:chOff x="0" y="1057655"/>
            <a:chExt cx="10058400" cy="5659120"/>
          </a:xfrm>
        </p:grpSpPr>
        <p:sp>
          <p:nvSpPr>
            <p:cNvPr id="3" name="object 3"/>
            <p:cNvSpPr/>
            <p:nvPr/>
          </p:nvSpPr>
          <p:spPr>
            <a:xfrm>
              <a:off x="7469883" y="1057655"/>
              <a:ext cx="2588895" cy="4555490"/>
            </a:xfrm>
            <a:custGeom>
              <a:avLst/>
              <a:gdLst/>
              <a:ahLst/>
              <a:cxnLst/>
              <a:rect l="l" t="t" r="r" b="b"/>
              <a:pathLst>
                <a:path w="2588895" h="4555490">
                  <a:moveTo>
                    <a:pt x="2588517" y="4555211"/>
                  </a:moveTo>
                  <a:lnTo>
                    <a:pt x="0" y="0"/>
                  </a:lnTo>
                  <a:lnTo>
                    <a:pt x="2588517" y="0"/>
                  </a:lnTo>
                  <a:lnTo>
                    <a:pt x="2588517" y="4555211"/>
                  </a:lnTo>
                  <a:close/>
                </a:path>
              </a:pathLst>
            </a:custGeom>
            <a:solidFill>
              <a:srgbClr val="1F4D79"/>
            </a:solidFill>
          </p:spPr>
          <p:txBody>
            <a:bodyPr wrap="square" lIns="0" tIns="0" rIns="0" bIns="0" rtlCol="0"/>
            <a:lstStyle/>
            <a:p>
              <a:endParaRPr>
                <a:solidFill>
                  <a:prstClr val="black"/>
                </a:solidFill>
              </a:endParaRPr>
            </a:p>
          </p:txBody>
        </p:sp>
        <p:sp>
          <p:nvSpPr>
            <p:cNvPr id="4" name="object 4"/>
            <p:cNvSpPr/>
            <p:nvPr/>
          </p:nvSpPr>
          <p:spPr>
            <a:xfrm>
              <a:off x="7312806" y="1057655"/>
              <a:ext cx="2745740" cy="4834255"/>
            </a:xfrm>
            <a:custGeom>
              <a:avLst/>
              <a:gdLst/>
              <a:ahLst/>
              <a:cxnLst/>
              <a:rect l="l" t="t" r="r" b="b"/>
              <a:pathLst>
                <a:path w="2745740" h="4834255">
                  <a:moveTo>
                    <a:pt x="2745594" y="4833882"/>
                  </a:moveTo>
                  <a:lnTo>
                    <a:pt x="0" y="0"/>
                  </a:lnTo>
                  <a:lnTo>
                    <a:pt x="157077" y="0"/>
                  </a:lnTo>
                  <a:lnTo>
                    <a:pt x="2745594" y="4555211"/>
                  </a:lnTo>
                  <a:lnTo>
                    <a:pt x="2745594" y="4833882"/>
                  </a:lnTo>
                  <a:close/>
                </a:path>
              </a:pathLst>
            </a:custGeom>
            <a:solidFill>
              <a:srgbClr val="ED7C31"/>
            </a:solidFill>
          </p:spPr>
          <p:txBody>
            <a:bodyPr wrap="square" lIns="0" tIns="0" rIns="0" bIns="0" rtlCol="0"/>
            <a:lstStyle/>
            <a:p>
              <a:endParaRPr>
                <a:solidFill>
                  <a:prstClr val="black"/>
                </a:solidFill>
              </a:endParaRPr>
            </a:p>
          </p:txBody>
        </p:sp>
        <p:sp>
          <p:nvSpPr>
            <p:cNvPr id="5" name="object 5"/>
            <p:cNvSpPr/>
            <p:nvPr/>
          </p:nvSpPr>
          <p:spPr>
            <a:xfrm>
              <a:off x="7469883" y="1057655"/>
              <a:ext cx="2588895" cy="4555490"/>
            </a:xfrm>
            <a:custGeom>
              <a:avLst/>
              <a:gdLst/>
              <a:ahLst/>
              <a:cxnLst/>
              <a:rect l="l" t="t" r="r" b="b"/>
              <a:pathLst>
                <a:path w="2588895" h="4555490">
                  <a:moveTo>
                    <a:pt x="2588517" y="4555211"/>
                  </a:moveTo>
                  <a:lnTo>
                    <a:pt x="0" y="0"/>
                  </a:lnTo>
                  <a:lnTo>
                    <a:pt x="109012" y="0"/>
                  </a:lnTo>
                  <a:lnTo>
                    <a:pt x="2588517" y="4365406"/>
                  </a:lnTo>
                  <a:lnTo>
                    <a:pt x="2588517" y="4555211"/>
                  </a:lnTo>
                  <a:close/>
                </a:path>
              </a:pathLst>
            </a:custGeom>
            <a:solidFill>
              <a:srgbClr val="FFD346"/>
            </a:solidFill>
          </p:spPr>
          <p:txBody>
            <a:bodyPr wrap="square" lIns="0" tIns="0" rIns="0" bIns="0" rtlCol="0"/>
            <a:lstStyle/>
            <a:p>
              <a:endParaRPr>
                <a:solidFill>
                  <a:prstClr val="black"/>
                </a:solidFill>
              </a:endParaRPr>
            </a:p>
          </p:txBody>
        </p:sp>
        <p:sp>
          <p:nvSpPr>
            <p:cNvPr id="6" name="object 6"/>
            <p:cNvSpPr/>
            <p:nvPr/>
          </p:nvSpPr>
          <p:spPr>
            <a:xfrm>
              <a:off x="7578895" y="1057655"/>
              <a:ext cx="2479675" cy="4365625"/>
            </a:xfrm>
            <a:custGeom>
              <a:avLst/>
              <a:gdLst/>
              <a:ahLst/>
              <a:cxnLst/>
              <a:rect l="l" t="t" r="r" b="b"/>
              <a:pathLst>
                <a:path w="2479675" h="4365625">
                  <a:moveTo>
                    <a:pt x="2479505" y="4365406"/>
                  </a:moveTo>
                  <a:lnTo>
                    <a:pt x="0" y="0"/>
                  </a:lnTo>
                  <a:lnTo>
                    <a:pt x="142828" y="0"/>
                  </a:lnTo>
                  <a:lnTo>
                    <a:pt x="2479505" y="4113943"/>
                  </a:lnTo>
                  <a:lnTo>
                    <a:pt x="2479505" y="4365406"/>
                  </a:lnTo>
                  <a:close/>
                </a:path>
              </a:pathLst>
            </a:custGeom>
            <a:solidFill>
              <a:srgbClr val="70AC46"/>
            </a:solidFill>
          </p:spPr>
          <p:txBody>
            <a:bodyPr wrap="square" lIns="0" tIns="0" rIns="0" bIns="0" rtlCol="0"/>
            <a:lstStyle/>
            <a:p>
              <a:endParaRPr>
                <a:solidFill>
                  <a:prstClr val="black"/>
                </a:solidFill>
              </a:endParaRPr>
            </a:p>
          </p:txBody>
        </p:sp>
        <p:sp>
          <p:nvSpPr>
            <p:cNvPr id="7" name="object 7"/>
            <p:cNvSpPr/>
            <p:nvPr/>
          </p:nvSpPr>
          <p:spPr>
            <a:xfrm>
              <a:off x="7578895" y="1057655"/>
              <a:ext cx="2479675" cy="4365625"/>
            </a:xfrm>
            <a:custGeom>
              <a:avLst/>
              <a:gdLst/>
              <a:ahLst/>
              <a:cxnLst/>
              <a:rect l="l" t="t" r="r" b="b"/>
              <a:pathLst>
                <a:path w="2479675" h="4365625">
                  <a:moveTo>
                    <a:pt x="2479505" y="4365406"/>
                  </a:moveTo>
                  <a:lnTo>
                    <a:pt x="0" y="0"/>
                  </a:lnTo>
                  <a:lnTo>
                    <a:pt x="54132" y="0"/>
                  </a:lnTo>
                  <a:lnTo>
                    <a:pt x="2479505" y="4270102"/>
                  </a:lnTo>
                  <a:lnTo>
                    <a:pt x="2479505" y="4365406"/>
                  </a:lnTo>
                  <a:close/>
                </a:path>
              </a:pathLst>
            </a:custGeom>
            <a:solidFill>
              <a:srgbClr val="FFFFFF"/>
            </a:solidFill>
          </p:spPr>
          <p:txBody>
            <a:bodyPr wrap="square" lIns="0" tIns="0" rIns="0" bIns="0" rtlCol="0"/>
            <a:lstStyle/>
            <a:p>
              <a:endParaRPr>
                <a:solidFill>
                  <a:prstClr val="black"/>
                </a:solidFill>
              </a:endParaRPr>
            </a:p>
          </p:txBody>
        </p:sp>
        <p:pic>
          <p:nvPicPr>
            <p:cNvPr id="8" name="object 8"/>
            <p:cNvPicPr/>
            <p:nvPr/>
          </p:nvPicPr>
          <p:blipFill>
            <a:blip r:embed="rId2" cstate="print"/>
            <a:stretch>
              <a:fillRect/>
            </a:stretch>
          </p:blipFill>
          <p:spPr>
            <a:xfrm>
              <a:off x="0" y="1057656"/>
              <a:ext cx="10058400" cy="5658611"/>
            </a:xfrm>
            <a:prstGeom prst="rect">
              <a:avLst/>
            </a:prstGeom>
          </p:spPr>
        </p:pic>
      </p:grpSp>
      <p:pic>
        <p:nvPicPr>
          <p:cNvPr id="11" name="object 11"/>
          <p:cNvPicPr/>
          <p:nvPr/>
        </p:nvPicPr>
        <p:blipFill>
          <a:blip r:embed="rId3" cstate="print"/>
          <a:stretch>
            <a:fillRect/>
          </a:stretch>
        </p:blipFill>
        <p:spPr>
          <a:xfrm>
            <a:off x="-112678" y="969089"/>
            <a:ext cx="12192000" cy="5286568"/>
          </a:xfrm>
          <a:prstGeom prst="rect">
            <a:avLst/>
          </a:prstGeom>
        </p:spPr>
      </p:pic>
      <p:sp>
        <p:nvSpPr>
          <p:cNvPr id="16" name="object 16"/>
          <p:cNvSpPr txBox="1"/>
          <p:nvPr/>
        </p:nvSpPr>
        <p:spPr>
          <a:xfrm>
            <a:off x="6119983" y="2634667"/>
            <a:ext cx="4988407" cy="1260305"/>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a:solidFill>
                  <a:prstClr val="black"/>
                </a:solidFill>
                <a:latin typeface="Microsoft Sans Serif"/>
                <a:cs typeface="Microsoft Sans Serif"/>
              </a:rPr>
              <a:t>Định nghĩa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63">
                <a:solidFill>
                  <a:prstClr val="black"/>
                </a:solidFill>
                <a:latin typeface="Microsoft Sans Serif"/>
                <a:cs typeface="Microsoft Sans Serif"/>
              </a:rPr>
              <a:t>Khái niệm ước nguyên tố và tìm được ước nguyên tố.</a:t>
            </a:r>
            <a:endParaRPr sz="2200">
              <a:solidFill>
                <a:prstClr val="black"/>
              </a:solidFill>
              <a:latin typeface="Microsoft Sans Serif"/>
              <a:cs typeface="Microsoft Sans Serif"/>
            </a:endParaRPr>
          </a:p>
        </p:txBody>
      </p:sp>
      <p:sp>
        <p:nvSpPr>
          <p:cNvPr id="17" name="object 17"/>
          <p:cNvSpPr txBox="1"/>
          <p:nvPr/>
        </p:nvSpPr>
        <p:spPr>
          <a:xfrm>
            <a:off x="6119983" y="4592975"/>
            <a:ext cx="5549503" cy="1491137"/>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a:solidFill>
                  <a:prstClr val="black"/>
                </a:solidFill>
                <a:latin typeface="Microsoft Sans Serif"/>
                <a:cs typeface="Microsoft Sans Serif"/>
              </a:rPr>
              <a:t>Luyện tập nhận biết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9">
                <a:solidFill>
                  <a:prstClr val="black"/>
                </a:solidFill>
                <a:latin typeface="Microsoft Sans Serif"/>
                <a:cs typeface="Microsoft Sans Serif"/>
              </a:rPr>
              <a:t>Luyện tập tìm ước nguyên tố</a:t>
            </a:r>
          </a:p>
          <a:p>
            <a:pPr marL="188620" indent="-177793">
              <a:spcBef>
                <a:spcPts val="1799"/>
              </a:spcBef>
              <a:buFontTx/>
              <a:buChar char="•"/>
              <a:tabLst>
                <a:tab pos="189190" algn="l"/>
              </a:tabLst>
            </a:pPr>
            <a:r>
              <a:rPr lang="en-US" sz="2200" spc="9">
                <a:solidFill>
                  <a:prstClr val="black"/>
                </a:solidFill>
                <a:latin typeface="Microsoft Sans Serif"/>
                <a:cs typeface="Microsoft Sans Serif"/>
              </a:rPr>
              <a:t>Chứng minh một số là hợp số.</a:t>
            </a:r>
            <a:endParaRPr sz="2200">
              <a:solidFill>
                <a:prstClr val="black"/>
              </a:solidFill>
              <a:latin typeface="Microsoft Sans Serif"/>
              <a:cs typeface="Microsoft Sans Serif"/>
            </a:endParaRPr>
          </a:p>
        </p:txBody>
      </p:sp>
      <p:sp>
        <p:nvSpPr>
          <p:cNvPr id="18" name="object 18"/>
          <p:cNvSpPr txBox="1">
            <a:spLocks noGrp="1"/>
          </p:cNvSpPr>
          <p:nvPr>
            <p:ph type="title"/>
          </p:nvPr>
        </p:nvSpPr>
        <p:spPr>
          <a:xfrm>
            <a:off x="4425380" y="2657265"/>
            <a:ext cx="1724121" cy="473173"/>
          </a:xfrm>
          <a:prstGeom prst="rect">
            <a:avLst/>
          </a:prstGeom>
        </p:spPr>
        <p:txBody>
          <a:bodyPr vert="horz" wrap="square" lIns="0" tIns="11397" rIns="0" bIns="0" rtlCol="0">
            <a:spAutoFit/>
          </a:bodyPr>
          <a:lstStyle/>
          <a:p>
            <a:pPr marL="11397">
              <a:spcBef>
                <a:spcPts val="90"/>
              </a:spcBef>
            </a:pPr>
            <a:r>
              <a:rPr sz="3000" b="1" spc="-9" dirty="0">
                <a:solidFill>
                  <a:srgbClr val="000000"/>
                </a:solidFill>
                <a:latin typeface="Arial"/>
                <a:cs typeface="Arial"/>
              </a:rPr>
              <a:t>TIẾT</a:t>
            </a:r>
            <a:r>
              <a:rPr sz="3000" b="1" spc="-72" dirty="0">
                <a:solidFill>
                  <a:srgbClr val="000000"/>
                </a:solidFill>
                <a:latin typeface="Arial"/>
                <a:cs typeface="Arial"/>
              </a:rPr>
              <a:t> </a:t>
            </a:r>
            <a:r>
              <a:rPr sz="3000" b="1" spc="4" dirty="0">
                <a:solidFill>
                  <a:srgbClr val="000000"/>
                </a:solidFill>
                <a:latin typeface="Arial"/>
                <a:cs typeface="Arial"/>
              </a:rPr>
              <a:t>1:</a:t>
            </a:r>
            <a:endParaRPr sz="3000">
              <a:latin typeface="Arial"/>
              <a:cs typeface="Arial"/>
            </a:endParaRPr>
          </a:p>
        </p:txBody>
      </p:sp>
      <p:sp>
        <p:nvSpPr>
          <p:cNvPr id="19" name="object 19"/>
          <p:cNvSpPr txBox="1"/>
          <p:nvPr/>
        </p:nvSpPr>
        <p:spPr>
          <a:xfrm>
            <a:off x="4642600" y="4592975"/>
            <a:ext cx="1724121" cy="473173"/>
          </a:xfrm>
          <a:prstGeom prst="rect">
            <a:avLst/>
          </a:prstGeom>
        </p:spPr>
        <p:txBody>
          <a:bodyPr vert="horz" wrap="square" lIns="0" tIns="11397" rIns="0" bIns="0" rtlCol="0">
            <a:spAutoFit/>
          </a:bodyPr>
          <a:lstStyle/>
          <a:p>
            <a:pPr marL="11397">
              <a:spcBef>
                <a:spcPts val="90"/>
              </a:spcBef>
            </a:pPr>
            <a:r>
              <a:rPr sz="3000" b="1" spc="-9" dirty="0">
                <a:solidFill>
                  <a:prstClr val="black"/>
                </a:solidFill>
                <a:latin typeface="Arial"/>
                <a:cs typeface="Arial"/>
              </a:rPr>
              <a:t>TIẾT</a:t>
            </a:r>
            <a:r>
              <a:rPr sz="3000" b="1" spc="-72" dirty="0">
                <a:solidFill>
                  <a:prstClr val="black"/>
                </a:solidFill>
                <a:latin typeface="Arial"/>
                <a:cs typeface="Arial"/>
              </a:rPr>
              <a:t> </a:t>
            </a:r>
            <a:r>
              <a:rPr sz="3000" b="1" spc="4" dirty="0">
                <a:solidFill>
                  <a:prstClr val="black"/>
                </a:solidFill>
                <a:latin typeface="Arial"/>
                <a:cs typeface="Arial"/>
              </a:rPr>
              <a:t>2:</a:t>
            </a:r>
            <a:endParaRPr sz="3000">
              <a:solidFill>
                <a:prstClr val="black"/>
              </a:solidFill>
              <a:latin typeface="Arial"/>
              <a:cs typeface="Arial"/>
            </a:endParaRPr>
          </a:p>
        </p:txBody>
      </p:sp>
      <p:sp>
        <p:nvSpPr>
          <p:cNvPr id="21" name="矩形 219"/>
          <p:cNvSpPr/>
          <p:nvPr/>
        </p:nvSpPr>
        <p:spPr>
          <a:xfrm>
            <a:off x="932313" y="911853"/>
            <a:ext cx="5187670" cy="81137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21908" tIns="60954" rIns="121908" bIns="60954" rtlCol="0" anchor="ctr"/>
          <a:lstStyle/>
          <a:p>
            <a:pPr algn="ctr"/>
            <a:r>
              <a:rPr lang="en-US" altLang="zh-CN" sz="2800" b="1">
                <a:ln w="0"/>
                <a:solidFill>
                  <a:schemeClr val="tx1"/>
                </a:solidFill>
                <a:latin typeface="Times New Roman" pitchFamily="18" charset="0"/>
                <a:ea typeface="微软雅黑" panose="020B0503020204020204" pitchFamily="82" charset="2"/>
                <a:cs typeface="Times New Roman" pitchFamily="18" charset="0"/>
              </a:rPr>
              <a:t>SỐ NGUYÊN TỐ - HỢP SỐ</a:t>
            </a:r>
            <a:endParaRPr lang="zh-CN" altLang="en-US" sz="2800" b="1" dirty="0">
              <a:ln w="0"/>
              <a:solidFill>
                <a:schemeClr val="tx1"/>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9774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ph sz="half" idx="2"/>
            <p:extLst>
              <p:ext uri="{D42A27DB-BD31-4B8C-83A1-F6EECF244321}">
                <p14:modId xmlns:p14="http://schemas.microsoft.com/office/powerpoint/2010/main" val="4040842074"/>
              </p:ext>
            </p:extLst>
          </p:nvPr>
        </p:nvGraphicFramePr>
        <p:xfrm>
          <a:off x="9144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6683" name="Group 59"/>
          <p:cNvGraphicFramePr>
            <a:graphicFrameLocks noGrp="1"/>
          </p:cNvGraphicFramePr>
          <p:nvPr>
            <p:ph sz="half" idx="1"/>
            <p:extLst>
              <p:ext uri="{D42A27DB-BD31-4B8C-83A1-F6EECF244321}">
                <p14:modId xmlns:p14="http://schemas.microsoft.com/office/powerpoint/2010/main" val="946017645"/>
              </p:ext>
            </p:extLst>
          </p:nvPr>
        </p:nvGraphicFramePr>
        <p:xfrm>
          <a:off x="914400" y="25146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6678"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6681" name="Rectangle 57"/>
          <p:cNvSpPr>
            <a:spLocks noChangeArrowheads="1"/>
          </p:cNvSpPr>
          <p:nvPr/>
        </p:nvSpPr>
        <p:spPr bwMode="auto">
          <a:xfrm>
            <a:off x="1202267" y="2959100"/>
            <a:ext cx="10464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R: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bội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mọi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khác</a:t>
            </a:r>
            <a:r>
              <a:rPr lang="en-US" sz="4000" b="1" i="1" dirty="0">
                <a:solidFill>
                  <a:srgbClr val="000000"/>
                </a:solidFill>
                <a:latin typeface="Times New Roman" pitchFamily="18" charset="0"/>
              </a:rPr>
              <a:t> 0?</a:t>
            </a:r>
          </a:p>
        </p:txBody>
      </p:sp>
      <p:sp>
        <p:nvSpPr>
          <p:cNvPr id="9" name="Rectangle 57"/>
          <p:cNvSpPr>
            <a:spLocks noGrp="1" noChangeArrowheads="1"/>
          </p:cNvSpPr>
          <p:nvPr>
            <p:ph type="title"/>
          </p:nvPr>
        </p:nvSpPr>
        <p:spPr>
          <a:xfrm>
            <a:off x="338667" y="18288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0854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81"/>
                                        </p:tgtEl>
                                        <p:attrNameLst>
                                          <p:attrName>style.visibility</p:attrName>
                                        </p:attrNameLst>
                                      </p:cBhvr>
                                      <p:to>
                                        <p:strVal val="visible"/>
                                      </p:to>
                                    </p:set>
                                    <p:animEffect transition="in" filter="fade">
                                      <p:cBhvr>
                                        <p:cTn id="7" dur="1000"/>
                                        <p:tgtEl>
                                          <p:spTgt spid="26681"/>
                                        </p:tgtEl>
                                      </p:cBhvr>
                                    </p:animEffect>
                                    <p:anim calcmode="lin" valueType="num">
                                      <p:cBhvr>
                                        <p:cTn id="8" dur="1000" fill="hold"/>
                                        <p:tgtEl>
                                          <p:spTgt spid="26681"/>
                                        </p:tgtEl>
                                        <p:attrNameLst>
                                          <p:attrName>ppt_x</p:attrName>
                                        </p:attrNameLst>
                                      </p:cBhvr>
                                      <p:tavLst>
                                        <p:tav tm="0">
                                          <p:val>
                                            <p:strVal val="#ppt_x"/>
                                          </p:val>
                                        </p:tav>
                                        <p:tav tm="100000">
                                          <p:val>
                                            <p:strVal val="#ppt_x"/>
                                          </p:val>
                                        </p:tav>
                                      </p:tavLst>
                                    </p:anim>
                                    <p:anim calcmode="lin" valueType="num">
                                      <p:cBhvr>
                                        <p:cTn id="9" dur="1000" fill="hold"/>
                                        <p:tgtEl>
                                          <p:spTgt spid="26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ph sz="half" idx="2"/>
            <p:extLst>
              <p:ext uri="{D42A27DB-BD31-4B8C-83A1-F6EECF244321}">
                <p14:modId xmlns:p14="http://schemas.microsoft.com/office/powerpoint/2010/main" val="479443868"/>
              </p:ext>
            </p:extLst>
          </p:nvPr>
        </p:nvGraphicFramePr>
        <p:xfrm>
          <a:off x="11176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80" name="Rectangle 32"/>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7683" name="Rectangle 35"/>
          <p:cNvSpPr>
            <a:spLocks noChangeArrowheads="1"/>
          </p:cNvSpPr>
          <p:nvPr/>
        </p:nvSpPr>
        <p:spPr bwMode="auto">
          <a:xfrm>
            <a:off x="914400" y="3048000"/>
            <a:ext cx="1076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E:    </a:t>
            </a:r>
            <a:r>
              <a:rPr lang="en-US" sz="4000" b="1" i="1" dirty="0" err="1">
                <a:solidFill>
                  <a:srgbClr val="000000"/>
                </a:solidFill>
                <a:latin typeface="Times New Roman" pitchFamily="18" charset="0"/>
              </a:rPr>
              <a:t>Hợp</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nhỏ</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2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endParaRPr lang="en-US" sz="4000" b="1" i="1" dirty="0">
              <a:solidFill>
                <a:srgbClr val="000000"/>
              </a:solidFill>
              <a:latin typeface="Times New Roman" pitchFamily="18" charset="0"/>
            </a:endParaRPr>
          </a:p>
        </p:txBody>
      </p:sp>
      <p:graphicFrame>
        <p:nvGraphicFramePr>
          <p:cNvPr id="27684" name="Group 36"/>
          <p:cNvGraphicFramePr>
            <a:graphicFrameLocks noGrp="1"/>
          </p:cNvGraphicFramePr>
          <p:nvPr>
            <p:ph sz="half" idx="1"/>
            <p:extLst>
              <p:ext uri="{D42A27DB-BD31-4B8C-83A1-F6EECF244321}">
                <p14:modId xmlns:p14="http://schemas.microsoft.com/office/powerpoint/2010/main" val="1380524185"/>
              </p:ext>
            </p:extLst>
          </p:nvPr>
        </p:nvGraphicFramePr>
        <p:xfrm>
          <a:off x="965200" y="2397125"/>
          <a:ext cx="10667997" cy="803275"/>
        </p:xfrm>
        <a:graphic>
          <a:graphicData uri="http://schemas.openxmlformats.org/drawingml/2006/table">
            <a:tbl>
              <a:tblPr/>
              <a:tblGrid>
                <a:gridCol w="1185333">
                  <a:extLst>
                    <a:ext uri="{9D8B030D-6E8A-4147-A177-3AD203B41FA5}">
                      <a16:colId xmlns:a16="http://schemas.microsoft.com/office/drawing/2014/main" val="20000"/>
                    </a:ext>
                  </a:extLst>
                </a:gridCol>
                <a:gridCol w="1185333">
                  <a:extLst>
                    <a:ext uri="{9D8B030D-6E8A-4147-A177-3AD203B41FA5}">
                      <a16:colId xmlns:a16="http://schemas.microsoft.com/office/drawing/2014/main" val="20001"/>
                    </a:ext>
                  </a:extLst>
                </a:gridCol>
                <a:gridCol w="1185333">
                  <a:extLst>
                    <a:ext uri="{9D8B030D-6E8A-4147-A177-3AD203B41FA5}">
                      <a16:colId xmlns:a16="http://schemas.microsoft.com/office/drawing/2014/main" val="20002"/>
                    </a:ext>
                  </a:extLst>
                </a:gridCol>
                <a:gridCol w="1185333">
                  <a:extLst>
                    <a:ext uri="{9D8B030D-6E8A-4147-A177-3AD203B41FA5}">
                      <a16:colId xmlns:a16="http://schemas.microsoft.com/office/drawing/2014/main" val="20003"/>
                    </a:ext>
                  </a:extLst>
                </a:gridCol>
                <a:gridCol w="1185333">
                  <a:extLst>
                    <a:ext uri="{9D8B030D-6E8A-4147-A177-3AD203B41FA5}">
                      <a16:colId xmlns:a16="http://schemas.microsoft.com/office/drawing/2014/main" val="20004"/>
                    </a:ext>
                  </a:extLst>
                </a:gridCol>
                <a:gridCol w="1185333">
                  <a:extLst>
                    <a:ext uri="{9D8B030D-6E8A-4147-A177-3AD203B41FA5}">
                      <a16:colId xmlns:a16="http://schemas.microsoft.com/office/drawing/2014/main" val="20005"/>
                    </a:ext>
                  </a:extLst>
                </a:gridCol>
                <a:gridCol w="1185333">
                  <a:extLst>
                    <a:ext uri="{9D8B030D-6E8A-4147-A177-3AD203B41FA5}">
                      <a16:colId xmlns:a16="http://schemas.microsoft.com/office/drawing/2014/main" val="20006"/>
                    </a:ext>
                  </a:extLst>
                </a:gridCol>
                <a:gridCol w="1185333">
                  <a:extLst>
                    <a:ext uri="{9D8B030D-6E8A-4147-A177-3AD203B41FA5}">
                      <a16:colId xmlns:a16="http://schemas.microsoft.com/office/drawing/2014/main" val="20007"/>
                    </a:ext>
                  </a:extLst>
                </a:gridCol>
                <a:gridCol w="1185333">
                  <a:extLst>
                    <a:ext uri="{9D8B030D-6E8A-4147-A177-3AD203B41FA5}">
                      <a16:colId xmlns:a16="http://schemas.microsoft.com/office/drawing/2014/main" val="20008"/>
                    </a:ext>
                  </a:extLst>
                </a:gridCol>
              </a:tblGrid>
              <a:tr h="80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9833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83"/>
                                        </p:tgtEl>
                                        <p:attrNameLst>
                                          <p:attrName>style.visibility</p:attrName>
                                        </p:attrNameLst>
                                      </p:cBhvr>
                                      <p:to>
                                        <p:strVal val="visible"/>
                                      </p:to>
                                    </p:set>
                                    <p:animEffect transition="in" filter="fade">
                                      <p:cBhvr>
                                        <p:cTn id="7" dur="1000"/>
                                        <p:tgtEl>
                                          <p:spTgt spid="27683"/>
                                        </p:tgtEl>
                                      </p:cBhvr>
                                    </p:animEffect>
                                    <p:anim calcmode="lin" valueType="num">
                                      <p:cBhvr>
                                        <p:cTn id="8" dur="1000" fill="hold"/>
                                        <p:tgtEl>
                                          <p:spTgt spid="27683"/>
                                        </p:tgtEl>
                                        <p:attrNameLst>
                                          <p:attrName>ppt_x</p:attrName>
                                        </p:attrNameLst>
                                      </p:cBhvr>
                                      <p:tavLst>
                                        <p:tav tm="0">
                                          <p:val>
                                            <p:strVal val="#ppt_x"/>
                                          </p:val>
                                        </p:tav>
                                        <p:tav tm="100000">
                                          <p:val>
                                            <p:strVal val="#ppt_x"/>
                                          </p:val>
                                        </p:tav>
                                      </p:tavLst>
                                    </p:anim>
                                    <p:anim calcmode="lin" valueType="num">
                                      <p:cBhvr>
                                        <p:cTn id="9" dur="1000" fill="hold"/>
                                        <p:tgtEl>
                                          <p:spTgt spid="27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half" idx="2"/>
            <p:extLst>
              <p:ext uri="{D42A27DB-BD31-4B8C-83A1-F6EECF244321}">
                <p14:modId xmlns:p14="http://schemas.microsoft.com/office/powerpoint/2010/main" val="3143070643"/>
              </p:ext>
            </p:extLst>
          </p:nvPr>
        </p:nvGraphicFramePr>
        <p:xfrm>
          <a:off x="1016000" y="35052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8731" name="Group 59"/>
          <p:cNvGraphicFramePr>
            <a:graphicFrameLocks noGrp="1"/>
          </p:cNvGraphicFramePr>
          <p:nvPr>
            <p:ph sz="half" idx="1"/>
            <p:extLst>
              <p:ext uri="{D42A27DB-BD31-4B8C-83A1-F6EECF244321}">
                <p14:modId xmlns:p14="http://schemas.microsoft.com/office/powerpoint/2010/main" val="1850762384"/>
              </p:ext>
            </p:extLst>
          </p:nvPr>
        </p:nvGraphicFramePr>
        <p:xfrm>
          <a:off x="1016000" y="26670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872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8729" name="Rectangle 57"/>
          <p:cNvSpPr>
            <a:spLocks noChangeArrowheads="1"/>
          </p:cNvSpPr>
          <p:nvPr/>
        </p:nvSpPr>
        <p:spPr bwMode="auto">
          <a:xfrm>
            <a:off x="711200" y="3429000"/>
            <a:ext cx="10972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G: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304800" y="18288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479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729"/>
                                        </p:tgtEl>
                                        <p:attrNameLst>
                                          <p:attrName>style.visibility</p:attrName>
                                        </p:attrNameLst>
                                      </p:cBhvr>
                                      <p:to>
                                        <p:strVal val="visible"/>
                                      </p:to>
                                    </p:set>
                                    <p:animEffect transition="in" filter="fade">
                                      <p:cBhvr>
                                        <p:cTn id="7" dur="1000"/>
                                        <p:tgtEl>
                                          <p:spTgt spid="28729"/>
                                        </p:tgtEl>
                                      </p:cBhvr>
                                    </p:animEffect>
                                    <p:anim calcmode="lin" valueType="num">
                                      <p:cBhvr>
                                        <p:cTn id="8" dur="1000" fill="hold"/>
                                        <p:tgtEl>
                                          <p:spTgt spid="28729"/>
                                        </p:tgtEl>
                                        <p:attrNameLst>
                                          <p:attrName>ppt_x</p:attrName>
                                        </p:attrNameLst>
                                      </p:cBhvr>
                                      <p:tavLst>
                                        <p:tav tm="0">
                                          <p:val>
                                            <p:strVal val="#ppt_x"/>
                                          </p:val>
                                        </p:tav>
                                        <p:tav tm="100000">
                                          <p:val>
                                            <p:strVal val="#ppt_x"/>
                                          </p:val>
                                        </p:tav>
                                      </p:tavLst>
                                    </p:anim>
                                    <p:anim calcmode="lin" valueType="num">
                                      <p:cBhvr>
                                        <p:cTn id="9" dur="1000" fill="hold"/>
                                        <p:tgtEl>
                                          <p:spTgt spid="287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ph sz="half" idx="2"/>
            <p:extLst>
              <p:ext uri="{D42A27DB-BD31-4B8C-83A1-F6EECF244321}">
                <p14:modId xmlns:p14="http://schemas.microsoft.com/office/powerpoint/2010/main" val="2703351213"/>
              </p:ext>
            </p:extLst>
          </p:nvPr>
        </p:nvGraphicFramePr>
        <p:xfrm>
          <a:off x="812801" y="3733801"/>
          <a:ext cx="11074404" cy="555625"/>
        </p:xfrm>
        <a:graphic>
          <a:graphicData uri="http://schemas.openxmlformats.org/drawingml/2006/table">
            <a:tbl>
              <a:tblPr/>
              <a:tblGrid>
                <a:gridCol w="1232752">
                  <a:extLst>
                    <a:ext uri="{9D8B030D-6E8A-4147-A177-3AD203B41FA5}">
                      <a16:colId xmlns:a16="http://schemas.microsoft.com/office/drawing/2014/main" val="20000"/>
                    </a:ext>
                  </a:extLst>
                </a:gridCol>
                <a:gridCol w="1225965">
                  <a:extLst>
                    <a:ext uri="{9D8B030D-6E8A-4147-A177-3AD203B41FA5}">
                      <a16:colId xmlns:a16="http://schemas.microsoft.com/office/drawing/2014/main" val="20001"/>
                    </a:ext>
                  </a:extLst>
                </a:gridCol>
                <a:gridCol w="1232751">
                  <a:extLst>
                    <a:ext uri="{9D8B030D-6E8A-4147-A177-3AD203B41FA5}">
                      <a16:colId xmlns:a16="http://schemas.microsoft.com/office/drawing/2014/main" val="20002"/>
                    </a:ext>
                  </a:extLst>
                </a:gridCol>
                <a:gridCol w="1232752">
                  <a:extLst>
                    <a:ext uri="{9D8B030D-6E8A-4147-A177-3AD203B41FA5}">
                      <a16:colId xmlns:a16="http://schemas.microsoft.com/office/drawing/2014/main" val="20003"/>
                    </a:ext>
                  </a:extLst>
                </a:gridCol>
                <a:gridCol w="1225965">
                  <a:extLst>
                    <a:ext uri="{9D8B030D-6E8A-4147-A177-3AD203B41FA5}">
                      <a16:colId xmlns:a16="http://schemas.microsoft.com/office/drawing/2014/main" val="20004"/>
                    </a:ext>
                  </a:extLst>
                </a:gridCol>
                <a:gridCol w="1232751">
                  <a:extLst>
                    <a:ext uri="{9D8B030D-6E8A-4147-A177-3AD203B41FA5}">
                      <a16:colId xmlns:a16="http://schemas.microsoft.com/office/drawing/2014/main" val="20005"/>
                    </a:ext>
                  </a:extLst>
                </a:gridCol>
                <a:gridCol w="1232752">
                  <a:extLst>
                    <a:ext uri="{9D8B030D-6E8A-4147-A177-3AD203B41FA5}">
                      <a16:colId xmlns:a16="http://schemas.microsoft.com/office/drawing/2014/main" val="20006"/>
                    </a:ext>
                  </a:extLst>
                </a:gridCol>
                <a:gridCol w="1225965">
                  <a:extLst>
                    <a:ext uri="{9D8B030D-6E8A-4147-A177-3AD203B41FA5}">
                      <a16:colId xmlns:a16="http://schemas.microsoft.com/office/drawing/2014/main" val="20007"/>
                    </a:ext>
                  </a:extLst>
                </a:gridCol>
                <a:gridCol w="1232751">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0779" name="Group 59"/>
          <p:cNvGraphicFramePr>
            <a:graphicFrameLocks noGrp="1"/>
          </p:cNvGraphicFramePr>
          <p:nvPr>
            <p:ph sz="half" idx="1"/>
            <p:extLst>
              <p:ext uri="{D42A27DB-BD31-4B8C-83A1-F6EECF244321}">
                <p14:modId xmlns:p14="http://schemas.microsoft.com/office/powerpoint/2010/main" val="2707096304"/>
              </p:ext>
            </p:extLst>
          </p:nvPr>
        </p:nvGraphicFramePr>
        <p:xfrm>
          <a:off x="1016004" y="2819400"/>
          <a:ext cx="10769589" cy="838200"/>
        </p:xfrm>
        <a:graphic>
          <a:graphicData uri="http://schemas.openxmlformats.org/drawingml/2006/table">
            <a:tbl>
              <a:tblPr/>
              <a:tblGrid>
                <a:gridCol w="1196621">
                  <a:extLst>
                    <a:ext uri="{9D8B030D-6E8A-4147-A177-3AD203B41FA5}">
                      <a16:colId xmlns:a16="http://schemas.microsoft.com/office/drawing/2014/main" val="20000"/>
                    </a:ext>
                  </a:extLst>
                </a:gridCol>
                <a:gridCol w="1196621">
                  <a:extLst>
                    <a:ext uri="{9D8B030D-6E8A-4147-A177-3AD203B41FA5}">
                      <a16:colId xmlns:a16="http://schemas.microsoft.com/office/drawing/2014/main" val="20001"/>
                    </a:ext>
                  </a:extLst>
                </a:gridCol>
                <a:gridCol w="1196621">
                  <a:extLst>
                    <a:ext uri="{9D8B030D-6E8A-4147-A177-3AD203B41FA5}">
                      <a16:colId xmlns:a16="http://schemas.microsoft.com/office/drawing/2014/main" val="20002"/>
                    </a:ext>
                  </a:extLst>
                </a:gridCol>
                <a:gridCol w="1196621">
                  <a:extLst>
                    <a:ext uri="{9D8B030D-6E8A-4147-A177-3AD203B41FA5}">
                      <a16:colId xmlns:a16="http://schemas.microsoft.com/office/drawing/2014/main" val="20003"/>
                    </a:ext>
                  </a:extLst>
                </a:gridCol>
                <a:gridCol w="1196621">
                  <a:extLst>
                    <a:ext uri="{9D8B030D-6E8A-4147-A177-3AD203B41FA5}">
                      <a16:colId xmlns:a16="http://schemas.microsoft.com/office/drawing/2014/main" val="20004"/>
                    </a:ext>
                  </a:extLst>
                </a:gridCol>
                <a:gridCol w="1196621">
                  <a:extLst>
                    <a:ext uri="{9D8B030D-6E8A-4147-A177-3AD203B41FA5}">
                      <a16:colId xmlns:a16="http://schemas.microsoft.com/office/drawing/2014/main" val="20005"/>
                    </a:ext>
                  </a:extLst>
                </a:gridCol>
                <a:gridCol w="1196621">
                  <a:extLst>
                    <a:ext uri="{9D8B030D-6E8A-4147-A177-3AD203B41FA5}">
                      <a16:colId xmlns:a16="http://schemas.microsoft.com/office/drawing/2014/main" val="20006"/>
                    </a:ext>
                  </a:extLst>
                </a:gridCol>
                <a:gridCol w="1196621">
                  <a:extLst>
                    <a:ext uri="{9D8B030D-6E8A-4147-A177-3AD203B41FA5}">
                      <a16:colId xmlns:a16="http://schemas.microsoft.com/office/drawing/2014/main" val="20007"/>
                    </a:ext>
                  </a:extLst>
                </a:gridCol>
                <a:gridCol w="1196621">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G</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9" name="Rectangle 57"/>
          <p:cNvSpPr txBox="1">
            <a:spLocks noChangeArrowheads="1"/>
          </p:cNvSpPr>
          <p:nvPr/>
        </p:nvSpPr>
        <p:spPr bwMode="black">
          <a:xfrm>
            <a:off x="508000" y="2006600"/>
            <a:ext cx="1219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i="1" u="none">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itchFamily="34" charset="0"/>
              </a:defRPr>
            </a:lvl2pPr>
            <a:lvl3pPr algn="r" rtl="0" eaLnBrk="1" fontAlgn="base" hangingPunct="1">
              <a:spcBef>
                <a:spcPct val="0"/>
              </a:spcBef>
              <a:spcAft>
                <a:spcPct val="0"/>
              </a:spcAft>
              <a:defRPr sz="2800" b="1" i="1">
                <a:solidFill>
                  <a:schemeClr val="tx1"/>
                </a:solidFill>
                <a:latin typeface="Verdana" pitchFamily="34" charset="0"/>
              </a:defRPr>
            </a:lvl3pPr>
            <a:lvl4pPr algn="r" rtl="0" eaLnBrk="1" fontAlgn="base" hangingPunct="1">
              <a:spcBef>
                <a:spcPct val="0"/>
              </a:spcBef>
              <a:spcAft>
                <a:spcPct val="0"/>
              </a:spcAft>
              <a:defRPr sz="2800" b="1" i="1">
                <a:solidFill>
                  <a:schemeClr val="tx1"/>
                </a:solidFill>
                <a:latin typeface="Verdana" pitchFamily="34" charset="0"/>
              </a:defRPr>
            </a:lvl4pPr>
            <a:lvl5pPr algn="r" rtl="0" eaLnBrk="1" fontAlgn="base" hangingPunct="1">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a:lstStyle>
          <a:p>
            <a:pPr algn="l"/>
            <a:r>
              <a:rPr lang="en-US" sz="4000" dirty="0" err="1">
                <a:solidFill>
                  <a:srgbClr val="000000"/>
                </a:solidFill>
                <a:latin typeface="Times New Roman" panose="02020603050405020304" pitchFamily="18" charset="0"/>
                <a:cs typeface="Times New Roman" panose="02020603050405020304" pitchFamily="18" charset="0"/>
              </a:rPr>
              <a:t>Hãy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điền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chữ</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cái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tương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ứng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với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số</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tìm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được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ô </a:t>
            </a:r>
            <a:r>
              <a:rPr lang="en-US" sz="4000" dirty="0" err="1">
                <a:solidFill>
                  <a:srgbClr val="000000"/>
                </a:solidFill>
                <a:latin typeface="Times New Roman" panose="02020603050405020304" pitchFamily="18" charset="0"/>
                <a:cs typeface="Times New Roman" panose="02020603050405020304" pitchFamily="18" charset="0"/>
              </a:rPr>
              <a:t>chữ</a:t>
            </a:r>
            <a:r>
              <a:rPr lang="en-US" sz="4000" dirty="0">
                <a:solidFill>
                  <a:srgbClr val="000000"/>
                </a:solidFill>
                <a:latin typeface="Times New Roman" panose="02020603050405020304" pitchFamily="18" charset="0"/>
                <a:cs typeface="Times New Roman" panose="02020603050405020304" pitchFamily="18" charset="0"/>
              </a:rPr>
              <a:t>.</a:t>
            </a:r>
            <a:br>
              <a:rPr lang="en-US" sz="4000" dirty="0">
                <a:solidFill>
                  <a:srgbClr val="000000"/>
                </a:solidFill>
                <a:latin typeface="Times New Roman" panose="02020603050405020304" pitchFamily="18" charset="0"/>
                <a:cs typeface="Times New Roman" panose="02020603050405020304" pitchFamily="18" charset="0"/>
              </a:rPr>
            </a:b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
        <p:nvSpPr>
          <p:cNvPr id="3" name="Action Button: Home 2">
            <a:hlinkClick r:id="rId3" action="ppaction://hlinkfile" highlightClick="1"/>
          </p:cNvPr>
          <p:cNvSpPr/>
          <p:nvPr/>
        </p:nvSpPr>
        <p:spPr bwMode="auto">
          <a:xfrm>
            <a:off x="304800" y="6172200"/>
            <a:ext cx="1016000" cy="5334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a:ln w="22225">
                <a:solidFill>
                  <a:schemeClr val="accent2"/>
                </a:solidFill>
                <a:prstDash val="solid"/>
              </a:ln>
              <a:solidFill>
                <a:schemeClr val="accent2">
                  <a:lumMod val="40000"/>
                  <a:lumOff val="60000"/>
                </a:schemeClr>
              </a:solidFill>
              <a:latin typeface="Arial" charset="0"/>
            </a:endParaRPr>
          </a:p>
        </p:txBody>
      </p:sp>
      <p:sp>
        <p:nvSpPr>
          <p:cNvPr id="4" name="Action Button: Movie 3">
            <a:hlinkClick r:id="rId4" action="ppaction://hlinkfile" highlightClick="1"/>
          </p:cNvPr>
          <p:cNvSpPr/>
          <p:nvPr/>
        </p:nvSpPr>
        <p:spPr bwMode="auto">
          <a:xfrm>
            <a:off x="10668000" y="5943600"/>
            <a:ext cx="1288288" cy="772804"/>
          </a:xfrm>
          <a:prstGeom prst="actionButtonMovi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Rectangle 1"/>
          <p:cNvSpPr/>
          <p:nvPr/>
        </p:nvSpPr>
        <p:spPr>
          <a:xfrm>
            <a:off x="3239054" y="5942428"/>
            <a:ext cx="6023124" cy="707886"/>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NHANH NHƯ CHỚP NHÍ</a:t>
            </a:r>
          </a:p>
        </p:txBody>
      </p:sp>
    </p:spTree>
    <p:extLst>
      <p:ext uri="{BB962C8B-B14F-4D97-AF65-F5344CB8AC3E}">
        <p14:creationId xmlns:p14="http://schemas.microsoft.com/office/powerpoint/2010/main" val="17090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2000"/>
                                        <p:tgtEl>
                                          <p:spTgt spid="30722"/>
                                        </p:tgtEl>
                                      </p:cBhvr>
                                    </p:animEffect>
                                    <p:set>
                                      <p:cBhvr>
                                        <p:cTn id="7" dur="1" fill="hold">
                                          <p:stCondLst>
                                            <p:cond delay="19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0779"/>
                                        </p:tgtEl>
                                      </p:cBhvr>
                                    </p:animEffect>
                                    <p:animScale>
                                      <p:cBhvr>
                                        <p:cTn id="12" dur="500" autoRev="1" fill="hold"/>
                                        <p:tgtEl>
                                          <p:spTgt spid="307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đẹp miền Trung mùa nước lũ: Nụ cười ấm áp của người chiến s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46" y="196622"/>
            <a:ext cx="4372884"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lũ lụt miền Trung ngập tràn báo chí nước ngoài - Báo Người lao  động | Hình ảnh, Chèo thuyền,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286" y="196622"/>
            <a:ext cx="373016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ền Trung đáp trả ân tình, quyên góp hàng hoá gửi Sài Gòn chống dịch -  VietNam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5" y="3512457"/>
            <a:ext cx="4334105" cy="3149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vnn-imgs-f.vgcloud.vn/2021/07/16/16/mien-trung-dap-tra-an-tinh-quyen-gop-hang-hoa-gui-sai-gon-chong-dich-9.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286" y="3512457"/>
            <a:ext cx="3730165" cy="34745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Chung tay hướng về khúc ruột miền Trung - Báo Lâm Đồng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hung tay hướng về khúc ruột miền Trung - Báo Lâm Đồng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Chung tay hướng về khúc ruột miền Trung - Báo Lâm Đồng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630" y="1546000"/>
            <a:ext cx="3077029"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3590568" y="463992"/>
            <a:ext cx="5213316" cy="1031890"/>
            <a:chOff x="7038412" y="5298115"/>
            <a:chExt cx="3099874" cy="517828"/>
          </a:xfrm>
        </p:grpSpPr>
        <p:grpSp>
          <p:nvGrpSpPr>
            <p:cNvPr id="90" name="组合 89"/>
            <p:cNvGrpSpPr/>
            <p:nvPr/>
          </p:nvGrpSpPr>
          <p:grpSpPr>
            <a:xfrm>
              <a:off x="7038412" y="5298115"/>
              <a:ext cx="3099874" cy="517828"/>
              <a:chOff x="5718131" y="5650928"/>
              <a:chExt cx="4596458" cy="767829"/>
            </a:xfrm>
          </p:grpSpPr>
          <p:sp>
            <p:nvSpPr>
              <p:cNvPr id="92" name="圆角矩形 91"/>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圆角矩形 92"/>
              <p:cNvSpPr/>
              <p:nvPr/>
            </p:nvSpPr>
            <p:spPr>
              <a:xfrm>
                <a:off x="5829672" y="5747159"/>
                <a:ext cx="4373372" cy="575365"/>
              </a:xfrm>
              <a:prstGeom prst="roundRect">
                <a:avLst>
                  <a:gd name="adj" fmla="val 50000"/>
                </a:avLst>
              </a:prstGeom>
              <a:solidFill>
                <a:schemeClr val="accent1"/>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TextBox 19"/>
            <p:cNvSpPr txBox="1"/>
            <p:nvPr/>
          </p:nvSpPr>
          <p:spPr>
            <a:xfrm>
              <a:off x="7752953" y="5433395"/>
              <a:ext cx="127818" cy="189012"/>
            </a:xfrm>
            <a:prstGeom prst="rect">
              <a:avLst/>
            </a:prstGeom>
            <a:noFill/>
          </p:spPr>
          <p:txBody>
            <a:bodyPr wrap="non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4" name="标题 1"/>
          <p:cNvSpPr txBox="1">
            <a:spLocks/>
          </p:cNvSpPr>
          <p:nvPr/>
        </p:nvSpPr>
        <p:spPr>
          <a:xfrm>
            <a:off x="4194257" y="358019"/>
            <a:ext cx="4005932" cy="1082473"/>
          </a:xfrm>
          <a:prstGeom prst="rect">
            <a:avLst/>
          </a:prstGeom>
        </p:spPr>
        <p:txBody>
          <a:bodyPr lIns="91415" tIns="45708" rIns="91415" bIns="45708">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nSpc>
                <a:spcPct val="150000"/>
              </a:lnSpc>
            </a:pPr>
            <a:r>
              <a:rPr lang="en-US" altLang="zh-CN" sz="4800" dirty="0" err="1">
                <a:latin typeface="Times New Roman" pitchFamily="18" charset="0"/>
                <a:ea typeface="造字工房悦黑（非商用）常规体" pitchFamily="2" charset="-122"/>
                <a:cs typeface="Times New Roman" pitchFamily="18" charset="0"/>
              </a:rPr>
              <a:t>Em</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học</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được</a:t>
            </a:r>
            <a:endParaRPr lang="zh-CN" altLang="en-US" sz="4800" dirty="0">
              <a:latin typeface="Times New Roman" pitchFamily="18" charset="0"/>
              <a:ea typeface="造字工房悦黑（非商用）常规体" pitchFamily="2" charset="-122"/>
              <a:cs typeface="Times New Roman" pitchFamily="18" charset="0"/>
            </a:endParaRPr>
          </a:p>
        </p:txBody>
      </p:sp>
      <p:grpSp>
        <p:nvGrpSpPr>
          <p:cNvPr id="95" name="组合 94"/>
          <p:cNvGrpSpPr/>
          <p:nvPr/>
        </p:nvGrpSpPr>
        <p:grpSpPr>
          <a:xfrm>
            <a:off x="815226" y="3597506"/>
            <a:ext cx="2959908" cy="1704126"/>
            <a:chOff x="322231" y="4294149"/>
            <a:chExt cx="2959908" cy="2119301"/>
          </a:xfrm>
        </p:grpSpPr>
        <p:sp>
          <p:nvSpPr>
            <p:cNvPr id="96" name="矩形 95"/>
            <p:cNvSpPr/>
            <p:nvPr/>
          </p:nvSpPr>
          <p:spPr>
            <a:xfrm>
              <a:off x="409353" y="4294149"/>
              <a:ext cx="2872786" cy="727243"/>
            </a:xfrm>
            <a:prstGeom prst="rect">
              <a:avLst/>
            </a:prstGeom>
          </p:spPr>
          <p:txBody>
            <a:bodyPr wrap="square">
              <a:spAutoFit/>
            </a:bodyPr>
            <a:lstStyle/>
            <a:p>
              <a:pPr algn="ctr"/>
              <a:r>
                <a:rPr lang="en-US" altLang="zh-CN" sz="3200">
                  <a:solidFill>
                    <a:srgbClr val="FF9900"/>
                  </a:solidFill>
                  <a:latin typeface="Times New Roman" pitchFamily="18" charset="0"/>
                  <a:ea typeface="造字工房悦黑（非商用）常规体" pitchFamily="2" charset="-122"/>
                  <a:cs typeface="Times New Roman" pitchFamily="18" charset="0"/>
                </a:rPr>
                <a:t>Định nghĩa</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97" name="Text Placeholder 5"/>
            <p:cNvSpPr txBox="1">
              <a:spLocks/>
            </p:cNvSpPr>
            <p:nvPr/>
          </p:nvSpPr>
          <p:spPr>
            <a:xfrm>
              <a:off x="322231" y="5021391"/>
              <a:ext cx="2759463" cy="1392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Số nguyên tố</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Hợp số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1" name="组合 100"/>
          <p:cNvGrpSpPr/>
          <p:nvPr/>
        </p:nvGrpSpPr>
        <p:grpSpPr>
          <a:xfrm>
            <a:off x="4455509" y="3655534"/>
            <a:ext cx="3208029" cy="1994005"/>
            <a:chOff x="6314741" y="4297551"/>
            <a:chExt cx="2275253" cy="1994005"/>
          </a:xfrm>
        </p:grpSpPr>
        <p:sp>
          <p:nvSpPr>
            <p:cNvPr id="102" name="矩形 101"/>
            <p:cNvSpPr/>
            <p:nvPr/>
          </p:nvSpPr>
          <p:spPr>
            <a:xfrm>
              <a:off x="6454523" y="4297551"/>
              <a:ext cx="1912704" cy="584775"/>
            </a:xfrm>
            <a:prstGeom prst="rect">
              <a:avLst/>
            </a:prstGeom>
          </p:spPr>
          <p:txBody>
            <a:bodyPr wrap="none">
              <a:spAutoFit/>
            </a:bodyPr>
            <a:lstStyle/>
            <a:p>
              <a:pPr algn="ctr"/>
              <a:r>
                <a:rPr lang="en-US" altLang="zh-CN" sz="3200">
                  <a:solidFill>
                    <a:srgbClr val="FF9900"/>
                  </a:solidFill>
                  <a:latin typeface="Times New Roman" pitchFamily="18" charset="0"/>
                  <a:ea typeface="造字工房悦黑（非商用）常规体" pitchFamily="2" charset="-122"/>
                  <a:cs typeface="Times New Roman" pitchFamily="18" charset="0"/>
                </a:rPr>
                <a:t>Nắm được</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3" name="Text Placeholder 5"/>
            <p:cNvSpPr txBox="1">
              <a:spLocks/>
            </p:cNvSpPr>
            <p:nvPr/>
          </p:nvSpPr>
          <p:spPr>
            <a:xfrm>
              <a:off x="6314741" y="4884554"/>
              <a:ext cx="2275253" cy="1407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Ước nguyên tố là gì</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Biết tìm ước nguyên tố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4" name="组合 103"/>
          <p:cNvGrpSpPr/>
          <p:nvPr/>
        </p:nvGrpSpPr>
        <p:grpSpPr>
          <a:xfrm>
            <a:off x="8277139" y="3609913"/>
            <a:ext cx="3014306" cy="1729658"/>
            <a:chOff x="8908929" y="4294149"/>
            <a:chExt cx="3014306" cy="1729658"/>
          </a:xfrm>
        </p:grpSpPr>
        <p:sp>
          <p:nvSpPr>
            <p:cNvPr id="105" name="矩形 104"/>
            <p:cNvSpPr/>
            <p:nvPr/>
          </p:nvSpPr>
          <p:spPr>
            <a:xfrm>
              <a:off x="9801972" y="4294149"/>
              <a:ext cx="1792478" cy="584775"/>
            </a:xfrm>
            <a:prstGeom prst="rect">
              <a:avLst/>
            </a:prstGeom>
          </p:spPr>
          <p:txBody>
            <a:bodyPr wrap="none">
              <a:spAutoFit/>
            </a:bodyPr>
            <a:lstStyle/>
            <a:p>
              <a:r>
                <a:rPr lang="en-US" altLang="zh-CN" sz="3200" dirty="0" err="1">
                  <a:solidFill>
                    <a:srgbClr val="FF9900"/>
                  </a:solidFill>
                  <a:latin typeface="Times New Roman" pitchFamily="18" charset="0"/>
                  <a:ea typeface="造字工房悦黑（非商用）常规体" pitchFamily="2" charset="-122"/>
                  <a:cs typeface="Times New Roman" pitchFamily="18" charset="0"/>
                </a:rPr>
                <a:t>Vận</a:t>
              </a:r>
              <a:r>
                <a:rPr lang="en-US" altLang="zh-CN" sz="3200" dirty="0">
                  <a:solidFill>
                    <a:srgbClr val="FF9900"/>
                  </a:solidFill>
                  <a:latin typeface="Times New Roman" pitchFamily="18" charset="0"/>
                  <a:ea typeface="造字工房悦黑（非商用）常规体" pitchFamily="2" charset="-122"/>
                  <a:cs typeface="Times New Roman" pitchFamily="18" charset="0"/>
                </a:rPr>
                <a:t> </a:t>
              </a:r>
              <a:r>
                <a:rPr lang="en-US" altLang="zh-CN" sz="3200" dirty="0" err="1">
                  <a:solidFill>
                    <a:srgbClr val="FF9900"/>
                  </a:solidFill>
                  <a:latin typeface="Times New Roman" pitchFamily="18" charset="0"/>
                  <a:ea typeface="造字工房悦黑（非商用）常规体" pitchFamily="2" charset="-122"/>
                  <a:cs typeface="Times New Roman" pitchFamily="18" charset="0"/>
                </a:rPr>
                <a:t>dụng</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6" name="Text Placeholder 5"/>
            <p:cNvSpPr txBox="1">
              <a:spLocks/>
            </p:cNvSpPr>
            <p:nvPr/>
          </p:nvSpPr>
          <p:spPr>
            <a:xfrm>
              <a:off x="8908929" y="4878924"/>
              <a:ext cx="3014306" cy="114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dirty="0" err="1">
                  <a:latin typeface="Times New Roman" pitchFamily="18" charset="0"/>
                  <a:ea typeface="造字工房悦黑（非商用）常规体" pitchFamily="2" charset="-122"/>
                  <a:cs typeface="Times New Roman" pitchFamily="18" charset="0"/>
                </a:rPr>
                <a:t>Giải</a:t>
              </a:r>
              <a:r>
                <a:rPr lang="en-US" altLang="zh-CN" dirty="0">
                  <a:latin typeface="Times New Roman" pitchFamily="18" charset="0"/>
                  <a:ea typeface="造字工房悦黑（非商用）常规体" pitchFamily="2" charset="-122"/>
                  <a:cs typeface="Times New Roman" pitchFamily="18" charset="0"/>
                </a:rPr>
                <a:t> </a:t>
              </a:r>
              <a:r>
                <a:rPr lang="en-US" altLang="zh-CN" err="1">
                  <a:latin typeface="Times New Roman" pitchFamily="18" charset="0"/>
                  <a:ea typeface="造字工房悦黑（非商用）常规体" pitchFamily="2" charset="-122"/>
                  <a:cs typeface="Times New Roman" pitchFamily="18" charset="0"/>
                </a:rPr>
                <a:t>thích</a:t>
              </a:r>
              <a:r>
                <a:rPr lang="en-US" altLang="zh-CN">
                  <a:latin typeface="Times New Roman" pitchFamily="18" charset="0"/>
                  <a:ea typeface="造字工房悦黑（非商用）常规体" pitchFamily="2" charset="-122"/>
                  <a:cs typeface="Times New Roman" pitchFamily="18" charset="0"/>
                </a:rPr>
                <a:t> đâu là số nguyên tố, hợp số</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Chứng minh được 1 số là hợp số</a:t>
              </a:r>
            </a:p>
            <a:p>
              <a:pPr marL="0" indent="0" algn="ctr">
                <a:lnSpc>
                  <a:spcPct val="100000"/>
                </a:lnSpc>
                <a:spcBef>
                  <a:spcPts val="0"/>
                </a:spcBef>
                <a:buNone/>
              </a:pP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7" name="组合 106"/>
          <p:cNvGrpSpPr/>
          <p:nvPr/>
        </p:nvGrpSpPr>
        <p:grpSpPr>
          <a:xfrm>
            <a:off x="8907295" y="1812538"/>
            <a:ext cx="1556194" cy="1556194"/>
            <a:chOff x="9674578" y="2446144"/>
            <a:chExt cx="1556194" cy="1556194"/>
          </a:xfrm>
        </p:grpSpPr>
        <p:grpSp>
          <p:nvGrpSpPr>
            <p:cNvPr id="108" name="组合 107"/>
            <p:cNvGrpSpPr/>
            <p:nvPr/>
          </p:nvGrpSpPr>
          <p:grpSpPr>
            <a:xfrm>
              <a:off x="9674578" y="2446144"/>
              <a:ext cx="1556194" cy="1556194"/>
              <a:chOff x="3154508" y="1821271"/>
              <a:chExt cx="2785107" cy="2785102"/>
            </a:xfrm>
          </p:grpSpPr>
          <p:sp>
            <p:nvSpPr>
              <p:cNvPr id="110"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1" name="Freeform 5"/>
              <p:cNvSpPr>
                <a:spLocks/>
              </p:cNvSpPr>
              <p:nvPr/>
            </p:nvSpPr>
            <p:spPr bwMode="auto">
              <a:xfrm rot="10800000">
                <a:off x="3447677" y="2114440"/>
                <a:ext cx="2198769" cy="2198765"/>
              </a:xfrm>
              <a:prstGeom prst="ellipse">
                <a:avLst/>
              </a:prstGeom>
              <a:gradFill flip="none" rotWithShape="1">
                <a:gsLst>
                  <a:gs pos="0">
                    <a:schemeClr val="accent4"/>
                  </a:gs>
                  <a:gs pos="100000">
                    <a:schemeClr val="accent4">
                      <a:lumMod val="75000"/>
                    </a:schemeClr>
                  </a:gs>
                </a:gsLst>
                <a:lin ang="2700000" scaled="1"/>
                <a:tileRect/>
              </a:gradFill>
              <a:ln w="25400">
                <a:gradFill flip="none" rotWithShape="1">
                  <a:gsLst>
                    <a:gs pos="0">
                      <a:schemeClr val="accent4">
                        <a:lumMod val="75000"/>
                      </a:schemeClr>
                    </a:gs>
                    <a:gs pos="100000">
                      <a:schemeClr val="accent4"/>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09" name="Freeform 5"/>
            <p:cNvSpPr>
              <a:spLocks noChangeAspect="1" noEditPoints="1"/>
            </p:cNvSpPr>
            <p:nvPr/>
          </p:nvSpPr>
          <p:spPr bwMode="auto">
            <a:xfrm>
              <a:off x="10262139" y="2880262"/>
              <a:ext cx="400923" cy="592899"/>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242886" y="1784390"/>
            <a:ext cx="1556194" cy="1556194"/>
            <a:chOff x="3843955" y="2446144"/>
            <a:chExt cx="1556194" cy="1556194"/>
          </a:xfrm>
        </p:grpSpPr>
        <p:grpSp>
          <p:nvGrpSpPr>
            <p:cNvPr id="113" name="组合 112"/>
            <p:cNvGrpSpPr/>
            <p:nvPr/>
          </p:nvGrpSpPr>
          <p:grpSpPr>
            <a:xfrm>
              <a:off x="3843955" y="2446144"/>
              <a:ext cx="1556194" cy="1556194"/>
              <a:chOff x="3154508" y="1821271"/>
              <a:chExt cx="2785107" cy="2785102"/>
            </a:xfrm>
          </p:grpSpPr>
          <p:sp>
            <p:nvSpPr>
              <p:cNvPr id="12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27"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14" name="组合 113"/>
            <p:cNvGrpSpPr>
              <a:grpSpLocks noChangeAspect="1"/>
            </p:cNvGrpSpPr>
            <p:nvPr/>
          </p:nvGrpSpPr>
          <p:grpSpPr>
            <a:xfrm>
              <a:off x="4305202" y="2997957"/>
              <a:ext cx="675251" cy="459226"/>
              <a:chOff x="3897313" y="2016126"/>
              <a:chExt cx="749300" cy="509588"/>
            </a:xfrm>
            <a:solidFill>
              <a:schemeClr val="bg1"/>
            </a:solidFill>
          </p:grpSpPr>
          <p:sp>
            <p:nvSpPr>
              <p:cNvPr id="115"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6"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7"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8"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9"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0"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1"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2"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3"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4"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5"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133" name="组合 132"/>
          <p:cNvGrpSpPr/>
          <p:nvPr/>
        </p:nvGrpSpPr>
        <p:grpSpPr>
          <a:xfrm>
            <a:off x="1491234" y="1804126"/>
            <a:ext cx="1556194" cy="1556194"/>
            <a:chOff x="997758" y="2442742"/>
            <a:chExt cx="1556194" cy="1556194"/>
          </a:xfrm>
        </p:grpSpPr>
        <p:grpSp>
          <p:nvGrpSpPr>
            <p:cNvPr id="134" name="组合 133"/>
            <p:cNvGrpSpPr/>
            <p:nvPr/>
          </p:nvGrpSpPr>
          <p:grpSpPr>
            <a:xfrm>
              <a:off x="997758" y="2442742"/>
              <a:ext cx="1556194" cy="1556194"/>
              <a:chOff x="3154508" y="1821271"/>
              <a:chExt cx="2785107" cy="2785102"/>
            </a:xfrm>
          </p:grpSpPr>
          <p:sp>
            <p:nvSpPr>
              <p:cNvPr id="13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37" name="Freeform 5"/>
              <p:cNvSpPr>
                <a:spLocks/>
              </p:cNvSpPr>
              <p:nvPr/>
            </p:nvSpPr>
            <p:spPr bwMode="auto">
              <a:xfrm rot="10800000">
                <a:off x="3447677" y="2114440"/>
                <a:ext cx="2198769" cy="2198765"/>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35" name="Freeform 7"/>
            <p:cNvSpPr>
              <a:spLocks noChangeAspect="1" noEditPoints="1"/>
            </p:cNvSpPr>
            <p:nvPr/>
          </p:nvSpPr>
          <p:spPr bwMode="auto">
            <a:xfrm>
              <a:off x="1432097" y="2948295"/>
              <a:ext cx="677075"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38394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8" name="01"/>
          <p:cNvSpPr/>
          <p:nvPr/>
        </p:nvSpPr>
        <p:spPr>
          <a:xfrm>
            <a:off x="7637095" y="1582329"/>
            <a:ext cx="2095445" cy="400110"/>
          </a:xfrm>
          <a:prstGeom prst="rect">
            <a:avLst/>
          </a:prstGeom>
          <a:noFill/>
        </p:spPr>
        <p:txBody>
          <a:bodyPr wrap="none" lIns="91440" tIns="45720" rIns="91440" bIns="45720">
            <a:spAutoFit/>
          </a:bodyPr>
          <a:lstStyle/>
          <a:p>
            <a:pPr algn="ctr"/>
            <a:r>
              <a:rPr lang="en-US" altLang="zh-CN" sz="2000" err="1">
                <a:ln w="0"/>
                <a:solidFill>
                  <a:schemeClr val="accent1"/>
                </a:solidFill>
                <a:latin typeface="#9Slide07 Crocante" panose="02000000000000000000" pitchFamily="2" charset="0"/>
                <a:ea typeface="微软雅黑" panose="020B0503020204020204" pitchFamily="82" charset="2"/>
              </a:rPr>
              <a:t>Sách</a:t>
            </a:r>
            <a:r>
              <a:rPr lang="en-US" altLang="zh-CN" sz="2000">
                <a:ln w="0"/>
                <a:solidFill>
                  <a:schemeClr val="accent1"/>
                </a:solidFill>
                <a:latin typeface="#9Slide07 Crocante" panose="02000000000000000000" pitchFamily="2" charset="0"/>
                <a:ea typeface="微软雅黑" panose="020B0503020204020204" pitchFamily="82" charset="2"/>
              </a:rPr>
              <a:t> toán </a:t>
            </a:r>
            <a:r>
              <a:rPr lang="en-US" altLang="zh-CN" sz="2000" dirty="0">
                <a:ln w="0"/>
                <a:solidFill>
                  <a:schemeClr val="accent1"/>
                </a:solidFill>
                <a:latin typeface="#9Slide07 Crocante" panose="02000000000000000000" pitchFamily="2" charset="0"/>
                <a:ea typeface="微软雅黑" panose="020B0503020204020204" pitchFamily="82" charset="2"/>
              </a:rPr>
              <a:t>6 – </a:t>
            </a:r>
            <a:r>
              <a:rPr lang="en-US" altLang="zh-CN" sz="2000" dirty="0" err="1">
                <a:ln w="0"/>
                <a:solidFill>
                  <a:schemeClr val="accent1"/>
                </a:solidFill>
                <a:latin typeface="#9Slide07 Crocante" panose="02000000000000000000" pitchFamily="2" charset="0"/>
                <a:ea typeface="微软雅黑" panose="020B0503020204020204" pitchFamily="82" charset="2"/>
              </a:rPr>
              <a:t>Cánh</a:t>
            </a:r>
            <a:r>
              <a:rPr lang="en-US" altLang="zh-CN" sz="2000" dirty="0">
                <a:ln w="0"/>
                <a:solidFill>
                  <a:schemeClr val="accent1"/>
                </a:solidFill>
                <a:latin typeface="#9Slide07 Crocante" panose="02000000000000000000" pitchFamily="2" charset="0"/>
                <a:ea typeface="微软雅黑" panose="020B0503020204020204" pitchFamily="82" charset="2"/>
              </a:rPr>
              <a:t> </a:t>
            </a:r>
            <a:r>
              <a:rPr lang="en-US" altLang="zh-CN" sz="2000" dirty="0" err="1">
                <a:ln w="0"/>
                <a:solidFill>
                  <a:schemeClr val="accent1"/>
                </a:solidFill>
                <a:latin typeface="#9Slide07 Crocante" panose="02000000000000000000" pitchFamily="2" charset="0"/>
                <a:ea typeface="微软雅黑" panose="020B0503020204020204" pitchFamily="82" charset="2"/>
              </a:rPr>
              <a:t>diều</a:t>
            </a:r>
            <a:endParaRPr lang="zh-CN" altLang="en-US" sz="2000" b="0" cap="none" spc="0" dirty="0">
              <a:ln w="0"/>
              <a:solidFill>
                <a:schemeClr val="accent1"/>
              </a:solidFill>
              <a:latin typeface="#9Slide07 Crocante" panose="02000000000000000000" pitchFamily="2" charset="0"/>
              <a:ea typeface="微软雅黑" panose="020B0503020204020204" pitchFamily="82" charset="2"/>
            </a:endParaRPr>
          </a:p>
        </p:txBody>
      </p:sp>
      <p:pic>
        <p:nvPicPr>
          <p:cNvPr id="11" name="图片 10"/>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图片 11"/>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a:extLst>
              <a:ext uri="{FF2B5EF4-FFF2-40B4-BE49-F238E27FC236}">
                <a16:creationId xmlns:a16="http://schemas.microsoft.com/office/drawing/2014/main" id="{34776087-4C80-473A-8728-C36054020661}"/>
              </a:ext>
            </a:extLst>
          </p:cNvPr>
          <p:cNvSpPr/>
          <p:nvPr>
            <p:custDataLst>
              <p:tags r:id="rId1"/>
            </p:custDataLst>
          </p:nvPr>
        </p:nvSpPr>
        <p:spPr>
          <a:xfrm>
            <a:off x="5946725" y="2060590"/>
            <a:ext cx="5476179" cy="1107996"/>
          </a:xfrm>
          <a:prstGeom prst="rect">
            <a:avLst/>
          </a:prstGeom>
          <a:noFill/>
        </p:spPr>
        <p:txBody>
          <a:bodyPr wrap="none" lIns="91440" tIns="45720" rIns="91440" bIns="45720">
            <a:spAutoFit/>
          </a:bodyPr>
          <a:lstStyle/>
          <a:p>
            <a:pPr algn="ctr"/>
            <a:r>
              <a:rPr lang="en-US" altLang="zh-CN" sz="6600" b="1" err="1">
                <a:ln w="0"/>
                <a:solidFill>
                  <a:srgbClr val="FF9900"/>
                </a:solidFill>
                <a:latin typeface="#9Slide03 SVNJustice League" panose="02000500000000000000" pitchFamily="2" charset="0"/>
                <a:ea typeface="微软雅黑" panose="020B0503020204020204" pitchFamily="82" charset="2"/>
              </a:rPr>
              <a:t>Học</a:t>
            </a:r>
            <a:r>
              <a:rPr lang="en-US" altLang="zh-CN" sz="6600" b="1">
                <a:ln w="0"/>
                <a:solidFill>
                  <a:srgbClr val="FF9900"/>
                </a:solidFill>
                <a:latin typeface="#9Slide03 SVNJustice League" panose="02000500000000000000" pitchFamily="2" charset="0"/>
                <a:ea typeface="微软雅黑" panose="020B0503020204020204" pitchFamily="82" charset="2"/>
              </a:rPr>
              <a:t> Toán </a:t>
            </a:r>
            <a:r>
              <a:rPr lang="en-US" altLang="zh-CN" sz="6600" b="1" dirty="0" err="1">
                <a:ln w="0"/>
                <a:solidFill>
                  <a:srgbClr val="FF9900"/>
                </a:solidFill>
                <a:latin typeface="#9Slide03 SVNJustice League" panose="02000500000000000000" pitchFamily="2" charset="0"/>
                <a:ea typeface="微软雅黑" panose="020B0503020204020204" pitchFamily="82" charset="2"/>
              </a:rPr>
              <a:t>là</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để</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yêu</a:t>
            </a:r>
            <a:endParaRPr lang="zh-CN" altLang="en-US" sz="6600" b="1" cap="none" spc="0" dirty="0">
              <a:ln w="0"/>
              <a:solidFill>
                <a:srgbClr val="FF9900"/>
              </a:solidFill>
              <a:latin typeface="#9Slide03 SVNJustice League" panose="02000500000000000000" pitchFamily="2" charset="0"/>
              <a:ea typeface="微软雅黑" panose="020B0503020204020204" pitchFamily="82" charset="2"/>
            </a:endParaRPr>
          </a:p>
        </p:txBody>
      </p:sp>
    </p:spTree>
    <p:extLst>
      <p:ext uri="{BB962C8B-B14F-4D97-AF65-F5344CB8AC3E}">
        <p14:creationId xmlns:p14="http://schemas.microsoft.com/office/powerpoint/2010/main" val="29867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242302" y="708845"/>
            <a:ext cx="1556194" cy="1556194"/>
            <a:chOff x="3843955" y="2446144"/>
            <a:chExt cx="1556194" cy="1556194"/>
          </a:xfrm>
        </p:grpSpPr>
        <p:grpSp>
          <p:nvGrpSpPr>
            <p:cNvPr id="18" name="组合 17"/>
            <p:cNvGrpSpPr/>
            <p:nvPr/>
          </p:nvGrpSpPr>
          <p:grpSpPr>
            <a:xfrm>
              <a:off x="3843955" y="2446144"/>
              <a:ext cx="1556194" cy="1556194"/>
              <a:chOff x="3154508" y="1821271"/>
              <a:chExt cx="2785107" cy="2785102"/>
            </a:xfrm>
          </p:grpSpPr>
          <p:sp>
            <p:nvSpPr>
              <p:cNvPr id="31"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32"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9" name="组合 18"/>
            <p:cNvGrpSpPr>
              <a:grpSpLocks noChangeAspect="1"/>
            </p:cNvGrpSpPr>
            <p:nvPr/>
          </p:nvGrpSpPr>
          <p:grpSpPr>
            <a:xfrm>
              <a:off x="4305202" y="2997957"/>
              <a:ext cx="675251" cy="459226"/>
              <a:chOff x="3897313" y="2016126"/>
              <a:chExt cx="749300" cy="509588"/>
            </a:xfrm>
            <a:solidFill>
              <a:schemeClr val="bg1"/>
            </a:solidFill>
          </p:grpSpPr>
          <p:sp>
            <p:nvSpPr>
              <p:cNvPr id="20"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1"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2"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3"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4"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5"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6"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7"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8"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9"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30"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33" name="object 3"/>
          <p:cNvSpPr txBox="1"/>
          <p:nvPr/>
        </p:nvSpPr>
        <p:spPr>
          <a:xfrm>
            <a:off x="6429995" y="2767899"/>
            <a:ext cx="5204691" cy="1862196"/>
          </a:xfrm>
          <a:prstGeom prst="rect">
            <a:avLst/>
          </a:prstGeom>
        </p:spPr>
        <p:txBody>
          <a:bodyPr vert="horz" wrap="square" lIns="0" tIns="15386" rIns="0" bIns="0" rtlCol="0">
            <a:spAutoFit/>
          </a:bodyPr>
          <a:lstStyle/>
          <a:p>
            <a:pPr algn="ctr">
              <a:lnSpc>
                <a:spcPts val="3823"/>
              </a:lnSpc>
              <a:spcBef>
                <a:spcPts val="121"/>
              </a:spcBef>
            </a:pPr>
            <a:r>
              <a:rPr lang="en-US" sz="3200" b="1" spc="22">
                <a:solidFill>
                  <a:srgbClr val="FF0000"/>
                </a:solidFill>
                <a:latin typeface="Times New Roman"/>
                <a:cs typeface="Times New Roman"/>
              </a:rPr>
              <a:t>BÀI 10</a:t>
            </a:r>
            <a:endParaRPr sz="3200">
              <a:latin typeface="Times New Roman"/>
              <a:cs typeface="Times New Roman"/>
            </a:endParaRPr>
          </a:p>
          <a:p>
            <a:pPr algn="ctr">
              <a:lnSpc>
                <a:spcPts val="5277"/>
              </a:lnSpc>
            </a:pPr>
            <a:r>
              <a:rPr lang="en-US" sz="2800" spc="538">
                <a:solidFill>
                  <a:srgbClr val="BF0000"/>
                </a:solidFill>
                <a:latin typeface="Cambria"/>
                <a:cs typeface="Cambria"/>
              </a:rPr>
              <a:t>SỐ NGUYÊN TỐ. HỢP SỐ</a:t>
            </a:r>
          </a:p>
          <a:p>
            <a:pPr algn="ctr">
              <a:lnSpc>
                <a:spcPts val="5277"/>
              </a:lnSpc>
            </a:pPr>
            <a:r>
              <a:rPr sz="3000" b="1" spc="-18">
                <a:latin typeface="Times New Roman"/>
                <a:cs typeface="Times New Roman"/>
              </a:rPr>
              <a:t>(Tiết</a:t>
            </a:r>
            <a:r>
              <a:rPr sz="3000" b="1" spc="9">
                <a:latin typeface="Times New Roman"/>
                <a:cs typeface="Times New Roman"/>
              </a:rPr>
              <a:t> </a:t>
            </a:r>
            <a:r>
              <a:rPr sz="3000" b="1">
                <a:latin typeface="Times New Roman"/>
                <a:cs typeface="Times New Roman"/>
              </a:rPr>
              <a:t>1)</a:t>
            </a:r>
            <a:endParaRPr sz="3000">
              <a:latin typeface="Times New Roman"/>
              <a:cs typeface="Times New Roman"/>
            </a:endParaRPr>
          </a:p>
        </p:txBody>
      </p:sp>
    </p:spTree>
    <p:extLst>
      <p:ext uri="{BB962C8B-B14F-4D97-AF65-F5344CB8AC3E}">
        <p14:creationId xmlns:p14="http://schemas.microsoft.com/office/powerpoint/2010/main" val="37284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1"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8" name="TextBox 207"/>
          <p:cNvSpPr txBox="1"/>
          <p:nvPr/>
        </p:nvSpPr>
        <p:spPr>
          <a:xfrm>
            <a:off x="2442402" y="2477879"/>
            <a:ext cx="1321812"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01</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09" name="TextBox 208"/>
          <p:cNvSpPr txBox="1"/>
          <p:nvPr/>
        </p:nvSpPr>
        <p:spPr>
          <a:xfrm>
            <a:off x="1821980" y="3629080"/>
            <a:ext cx="1366697"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02</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10" name="TextBox 209"/>
          <p:cNvSpPr txBox="1"/>
          <p:nvPr/>
        </p:nvSpPr>
        <p:spPr>
          <a:xfrm>
            <a:off x="2413812" y="4811208"/>
            <a:ext cx="1357079"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03</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rgbClr val="FFFFFF"/>
                </a:solidFill>
                <a:latin typeface="微软雅黑"/>
                <a:cs typeface="+mn-ea"/>
              </a:rPr>
              <a:t>0.5 </a:t>
            </a:r>
            <a:r>
              <a:rPr lang="zh-CN" altLang="en-US" sz="1900" dirty="0">
                <a:solidFill>
                  <a:srgbClr val="FFFFFF"/>
                </a:solidFill>
                <a:latin typeface="微软雅黑"/>
                <a:cs typeface="+mn-ea"/>
              </a:rPr>
              <a:t>秒延迟符，无</a:t>
            </a:r>
            <a:endParaRPr lang="en-US" altLang="zh-CN" sz="1900" dirty="0">
              <a:solidFill>
                <a:srgbClr val="FFFFFF"/>
              </a:solidFill>
              <a:latin typeface="微软雅黑"/>
              <a:cs typeface="+mn-ea"/>
            </a:endParaRPr>
          </a:p>
          <a:p>
            <a:r>
              <a:rPr lang="zh-CN" altLang="en-US" sz="1900" dirty="0">
                <a:solidFill>
                  <a:srgbClr val="FFFFFF"/>
                </a:solidFill>
                <a:latin typeface="微软雅黑"/>
                <a:cs typeface="+mn-ea"/>
              </a:rPr>
              <a:t>意义，可删除</a:t>
            </a:r>
            <a:r>
              <a:rPr lang="en-US" altLang="zh-CN" sz="1900" dirty="0">
                <a:solidFill>
                  <a:srgbClr val="FFFFFF"/>
                </a:solidFill>
                <a:latin typeface="微软雅黑"/>
                <a:cs typeface="+mn-ea"/>
              </a:rPr>
              <a:t>.</a:t>
            </a:r>
            <a:endParaRPr lang="zh-CN" altLang="en-US" sz="1900" dirty="0">
              <a:solidFill>
                <a:srgbClr val="FFFFFF"/>
              </a:solidFill>
              <a:latin typeface="微软雅黑"/>
              <a:cs typeface="+mn-ea"/>
            </a:endParaRPr>
          </a:p>
        </p:txBody>
      </p:sp>
      <p:sp>
        <p:nvSpPr>
          <p:cNvPr id="2" name="标题 1"/>
          <p:cNvSpPr>
            <a:spLocks noGrp="1"/>
          </p:cNvSpPr>
          <p:nvPr>
            <p:ph type="title"/>
          </p:nvPr>
        </p:nvSpPr>
        <p:spPr>
          <a:xfrm>
            <a:off x="223057" y="265374"/>
            <a:ext cx="6461077" cy="466148"/>
          </a:xfrm>
        </p:spPr>
        <p:txBody>
          <a:bodyPr>
            <a:noAutofit/>
          </a:bodyPr>
          <a:lstStyle/>
          <a:p>
            <a:r>
              <a:rPr lang="en-US" altLang="zh-CN" sz="4000">
                <a:latin typeface="Times New Roman" pitchFamily="18" charset="0"/>
                <a:cs typeface="Times New Roman" pitchFamily="18" charset="0"/>
              </a:rPr>
              <a:t>Hoạt động khởi </a:t>
            </a:r>
            <a:r>
              <a:rPr lang="en-US" altLang="zh-CN" sz="4000" dirty="0" err="1">
                <a:latin typeface="Times New Roman" pitchFamily="18" charset="0"/>
                <a:cs typeface="Times New Roman" pitchFamily="18" charset="0"/>
              </a:rPr>
              <a:t>động</a:t>
            </a:r>
            <a:endParaRPr lang="zh-CN" altLang="en-US" sz="4000" dirty="0">
              <a:latin typeface="Times New Roman" pitchFamily="18" charset="0"/>
              <a:ea typeface="+mn-ea"/>
              <a:cs typeface="Times New Roman" pitchFamily="18" charset="0"/>
            </a:endParaRPr>
          </a:p>
        </p:txBody>
      </p:sp>
      <p:sp>
        <p:nvSpPr>
          <p:cNvPr id="26" name="TextBox 25">
            <a:extLst>
              <a:ext uri="{FF2B5EF4-FFF2-40B4-BE49-F238E27FC236}">
                <a16:creationId xmlns:a16="http://schemas.microsoft.com/office/drawing/2014/main" id="{6D84BCB4-206F-4AAE-B56B-A80A42AD98C8}"/>
              </a:ext>
            </a:extLst>
          </p:cNvPr>
          <p:cNvSpPr txBox="1"/>
          <p:nvPr/>
        </p:nvSpPr>
        <p:spPr>
          <a:xfrm>
            <a:off x="409174" y="768597"/>
            <a:ext cx="11271197" cy="861762"/>
          </a:xfrm>
          <a:prstGeom prst="rect">
            <a:avLst/>
          </a:prstGeom>
          <a:noFill/>
          <a:ln>
            <a:noFill/>
          </a:ln>
        </p:spPr>
        <p:txBody>
          <a:bodyPr wrap="square" lIns="121908" tIns="60954" rIns="121908" bIns="60954" rtlCol="0">
            <a:spAutoFit/>
          </a:bodyPr>
          <a:lstStyle/>
          <a:p>
            <a:r>
              <a:rPr lang="vi-VN" sz="2400" i="1"/>
              <a:t>Bác Vĩnh mua 17 cuốn sổ và 34 chiếc bút để làm quà tặng. Bác Vĩnh muốn chia đều 17 cuốn sổ thành các gói và cũng muốn chia đều 34 chiếc bút thành các gói.</a:t>
            </a:r>
            <a:endParaRPr lang="en-US" sz="2400"/>
          </a:p>
        </p:txBody>
      </p:sp>
      <p:pic>
        <p:nvPicPr>
          <p:cNvPr id="27" name="Picture 26"/>
          <p:cNvPicPr/>
          <p:nvPr/>
        </p:nvPicPr>
        <p:blipFill rotWithShape="1">
          <a:blip r:embed="rId3"/>
          <a:srcRect l="1591" r="1" b="4476"/>
          <a:stretch/>
        </p:blipFill>
        <p:spPr bwMode="auto">
          <a:xfrm>
            <a:off x="4108972" y="1630360"/>
            <a:ext cx="7571399" cy="4175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5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25"/>
                                        </p:tgtEl>
                                        <p:attrNameLst>
                                          <p:attrName>style.visibility</p:attrName>
                                        </p:attrNameLst>
                                      </p:cBhvr>
                                      <p:to>
                                        <p:strVal val="visible"/>
                                      </p:to>
                                    </p:set>
                                    <p:animEffect transition="in" filter="fade">
                                      <p:cBhvr>
                                        <p:cTn id="42" dur="500"/>
                                        <p:tgtEl>
                                          <p:spTgt spid="2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9124" y="407611"/>
            <a:ext cx="6801609" cy="1894285"/>
            <a:chOff x="3905886" y="1363361"/>
            <a:chExt cx="4387458" cy="1441759"/>
          </a:xfrm>
        </p:grpSpPr>
        <p:sp>
          <p:nvSpPr>
            <p:cNvPr id="27" name="任意多边形 26"/>
            <p:cNvSpPr/>
            <p:nvPr/>
          </p:nvSpPr>
          <p:spPr>
            <a:xfrm>
              <a:off x="3905886" y="1363361"/>
              <a:ext cx="4385998" cy="14417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345200"/>
                </a:solidFill>
                <a:latin typeface="#9Slide07 HLT Fall For You" panose="02000506000000020003" pitchFamily="2" charset="0"/>
                <a:cs typeface="+mn-ea"/>
              </a:endParaRPr>
            </a:p>
          </p:txBody>
        </p:sp>
        <p:sp>
          <p:nvSpPr>
            <p:cNvPr id="31" name="文本框 30"/>
            <p:cNvSpPr txBox="1"/>
            <p:nvPr/>
          </p:nvSpPr>
          <p:spPr>
            <a:xfrm>
              <a:off x="4099163" y="1453151"/>
              <a:ext cx="4194181" cy="726180"/>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2 cách chia, vì số 17 chỉ có 2 ước là 1 và 17. </a:t>
              </a:r>
            </a:p>
          </p:txBody>
        </p:sp>
      </p:grpSp>
      <p:grpSp>
        <p:nvGrpSpPr>
          <p:cNvPr id="7" name="组合 6"/>
          <p:cNvGrpSpPr/>
          <p:nvPr/>
        </p:nvGrpSpPr>
        <p:grpSpPr>
          <a:xfrm>
            <a:off x="4703529" y="3681372"/>
            <a:ext cx="6799346" cy="1385022"/>
            <a:chOff x="3930248" y="2194623"/>
            <a:chExt cx="4385998" cy="2037994"/>
          </a:xfrm>
        </p:grpSpPr>
        <p:sp>
          <p:nvSpPr>
            <p:cNvPr id="28" name="任意多边形 27"/>
            <p:cNvSpPr/>
            <p:nvPr/>
          </p:nvSpPr>
          <p:spPr>
            <a:xfrm>
              <a:off x="3930248" y="2264942"/>
              <a:ext cx="4385998" cy="196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5200"/>
                </a:solidFill>
                <a:latin typeface="#9Slide07 HLT Fall For You" panose="02000506000000020003" pitchFamily="2" charset="0"/>
                <a:cs typeface="+mn-ea"/>
              </a:endParaRPr>
            </a:p>
          </p:txBody>
        </p:sp>
        <p:sp>
          <p:nvSpPr>
            <p:cNvPr id="32" name="文本框 31"/>
            <p:cNvSpPr txBox="1"/>
            <p:nvPr/>
          </p:nvSpPr>
          <p:spPr>
            <a:xfrm>
              <a:off x="4120625" y="2194623"/>
              <a:ext cx="4100441" cy="726182"/>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4 cách chia, vì số 34 có 4 ước là 1;2;17 và 34. </a:t>
              </a:r>
            </a:p>
          </p:txBody>
        </p:sp>
      </p:grpSp>
      <p:grpSp>
        <p:nvGrpSpPr>
          <p:cNvPr id="3" name="组合 2"/>
          <p:cNvGrpSpPr/>
          <p:nvPr/>
        </p:nvGrpSpPr>
        <p:grpSpPr>
          <a:xfrm>
            <a:off x="2194808" y="3894459"/>
            <a:ext cx="2581425" cy="958849"/>
            <a:chOff x="2153902" y="2204314"/>
            <a:chExt cx="1982039"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5" name="文本框 34"/>
            <p:cNvSpPr txBox="1"/>
            <p:nvPr/>
          </p:nvSpPr>
          <p:spPr>
            <a:xfrm>
              <a:off x="2354958" y="2282127"/>
              <a:ext cx="1780983" cy="351379"/>
            </a:xfrm>
            <a:prstGeom prst="rect">
              <a:avLst/>
            </a:prstGeom>
            <a:noFill/>
          </p:spPr>
          <p:txBody>
            <a:bodyPr wrap="square" rtlCol="0">
              <a:spAutoFit/>
            </a:bodyPr>
            <a:lstStyle/>
            <a:p>
              <a:pPr>
                <a:lnSpc>
                  <a:spcPct val="120000"/>
                </a:lnSpc>
              </a:pPr>
              <a:r>
                <a:rPr lang="en-US" altLang="zh-CN" sz="2000" b="1">
                  <a:solidFill>
                    <a:srgbClr val="FFFFFF"/>
                  </a:solidFill>
                  <a:latin typeface="Times New Roman" pitchFamily="18" charset="0"/>
                  <a:cs typeface="Times New Roman" pitchFamily="18" charset="0"/>
                </a:rPr>
                <a:t>34 CHIẾC BÚT</a:t>
              </a:r>
              <a:endParaRPr lang="zh-CN" altLang="en-US" sz="2000" b="1" dirty="0">
                <a:solidFill>
                  <a:srgbClr val="FFFFFF"/>
                </a:solidFill>
                <a:latin typeface="Times New Roman" pitchFamily="18" charset="0"/>
                <a:cs typeface="Times New Roman" pitchFamily="18" charset="0"/>
              </a:endParaRPr>
            </a:p>
          </p:txBody>
        </p:sp>
      </p:grpSp>
      <p:grpSp>
        <p:nvGrpSpPr>
          <p:cNvPr id="2" name="组合 1"/>
          <p:cNvGrpSpPr/>
          <p:nvPr/>
        </p:nvGrpSpPr>
        <p:grpSpPr>
          <a:xfrm>
            <a:off x="2267513" y="93307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8" name="文本框 37"/>
            <p:cNvSpPr txBox="1"/>
            <p:nvPr/>
          </p:nvSpPr>
          <p:spPr>
            <a:xfrm>
              <a:off x="2325960" y="1452773"/>
              <a:ext cx="1579926" cy="378171"/>
            </a:xfrm>
            <a:prstGeom prst="rect">
              <a:avLst/>
            </a:prstGeom>
            <a:noFill/>
          </p:spPr>
          <p:txBody>
            <a:bodyPr wrap="square" rtlCol="0">
              <a:spAutoFit/>
            </a:bodyPr>
            <a:lstStyle/>
            <a:p>
              <a:pPr>
                <a:lnSpc>
                  <a:spcPct val="120000"/>
                </a:lnSpc>
              </a:pPr>
              <a:r>
                <a:rPr lang="en-US" altLang="zh-CN" sz="2400" b="1">
                  <a:solidFill>
                    <a:schemeClr val="bg1"/>
                  </a:solidFill>
                  <a:latin typeface="Times New Roman" pitchFamily="18" charset="0"/>
                  <a:cs typeface="Times New Roman" pitchFamily="18" charset="0"/>
                </a:rPr>
                <a:t>17 CUỐN SỔ</a:t>
              </a:r>
              <a:endParaRPr lang="zh-CN" altLang="en-US" sz="2400" b="1" dirty="0">
                <a:solidFill>
                  <a:schemeClr val="bg1"/>
                </a:solidFill>
                <a:latin typeface="Times New Roman" pitchFamily="18" charset="0"/>
                <a:cs typeface="Times New Roman" pitchFamily="18" charset="0"/>
              </a:endParaRPr>
            </a:p>
          </p:txBody>
        </p:sp>
      </p:grpSp>
      <p:grpSp>
        <p:nvGrpSpPr>
          <p:cNvPr id="20" name="组合 19"/>
          <p:cNvGrpSpPr/>
          <p:nvPr/>
        </p:nvGrpSpPr>
        <p:grpSpPr>
          <a:xfrm flipH="1">
            <a:off x="688080" y="1111539"/>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grpSp>
    </p:spTree>
    <p:extLst>
      <p:ext uri="{BB962C8B-B14F-4D97-AF65-F5344CB8AC3E}">
        <p14:creationId xmlns:p14="http://schemas.microsoft.com/office/powerpoint/2010/main" val="33256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375931" y="3136910"/>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75" name="标题 1">
            <a:extLst>
              <a:ext uri="{FF2B5EF4-FFF2-40B4-BE49-F238E27FC236}">
                <a16:creationId xmlns:a16="http://schemas.microsoft.com/office/drawing/2014/main" id="{4B75A117-21D5-487E-A5A3-8661529D165E}"/>
              </a:ext>
            </a:extLst>
          </p:cNvPr>
          <p:cNvSpPr>
            <a:spLocks noGrp="1"/>
          </p:cNvSpPr>
          <p:nvPr>
            <p:ph type="title"/>
          </p:nvPr>
        </p:nvSpPr>
        <p:spPr>
          <a:xfrm>
            <a:off x="223057" y="265374"/>
            <a:ext cx="5377639" cy="466148"/>
          </a:xfrm>
        </p:spPr>
        <p:txBody>
          <a:bodyPr>
            <a:noAutofit/>
          </a:bodyPr>
          <a:lstStyle/>
          <a:p>
            <a:r>
              <a:rPr lang="en-US" altLang="zh-CN" sz="4000" dirty="0" err="1">
                <a:latin typeface="Times New Roman" pitchFamily="18" charset="0"/>
                <a:cs typeface="Times New Roman" pitchFamily="18" charset="0"/>
              </a:rPr>
              <a:t>Đặt</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vấn</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đề</a:t>
            </a:r>
            <a:endParaRPr lang="zh-CN" altLang="en-US" sz="40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94DD4FB8-2DFE-4D56-9140-36E008FB8E3F}"/>
              </a:ext>
            </a:extLst>
          </p:cNvPr>
          <p:cNvSpPr txBox="1"/>
          <p:nvPr/>
        </p:nvSpPr>
        <p:spPr>
          <a:xfrm>
            <a:off x="1508206" y="1190469"/>
            <a:ext cx="5940692" cy="984873"/>
          </a:xfrm>
          <a:prstGeom prst="rect">
            <a:avLst/>
          </a:prstGeom>
          <a:noFill/>
          <a:ln>
            <a:noFill/>
          </a:ln>
        </p:spPr>
        <p:txBody>
          <a:bodyPr wrap="square" lIns="121908" tIns="60954" rIns="121908" bIns="60954" rtlCol="0">
            <a:spAutoFit/>
          </a:bodyPr>
          <a:lstStyle/>
          <a:p>
            <a:pPr marL="457200" indent="-457200" algn="just">
              <a:buFont typeface="Wingdings" panose="05000000000000000000" pitchFamily="2" charset="2"/>
              <a:buChar char="Ø"/>
            </a:pPr>
            <a:r>
              <a:rPr lang="en-US" altLang="zh-CN" sz="2800">
                <a:solidFill>
                  <a:srgbClr val="538C2E"/>
                </a:solidFill>
                <a:latin typeface="Times New Roman" pitchFamily="18" charset="0"/>
                <a:cs typeface="Times New Roman" pitchFamily="18" charset="0"/>
              </a:rPr>
              <a:t>Số 17 là số nguyên tố.</a:t>
            </a:r>
            <a:endParaRPr lang="en-US" altLang="zh-CN" sz="2800" dirty="0">
              <a:solidFill>
                <a:srgbClr val="538C2E"/>
              </a:solidFill>
              <a:latin typeface="Times New Roman" pitchFamily="18" charset="0"/>
              <a:cs typeface="Times New Roman" pitchFamily="18" charset="0"/>
            </a:endParaRPr>
          </a:p>
          <a:p>
            <a:pPr marL="457200" indent="-457200" algn="just">
              <a:buFont typeface="Wingdings" panose="05000000000000000000" pitchFamily="2" charset="2"/>
              <a:buChar char="Ø"/>
            </a:pPr>
            <a:r>
              <a:rPr lang="en-US" altLang="zh-CN" sz="2800">
                <a:solidFill>
                  <a:srgbClr val="538C2E"/>
                </a:solidFill>
                <a:latin typeface="Times New Roman" pitchFamily="18" charset="0"/>
                <a:cs typeface="Times New Roman" pitchFamily="18" charset="0"/>
              </a:rPr>
              <a:t>Số 34 là hợp số.</a:t>
            </a:r>
            <a:endParaRPr lang="en-US" altLang="zh-CN" sz="2800" dirty="0">
              <a:solidFill>
                <a:srgbClr val="538C2E"/>
              </a:solidFill>
              <a:latin typeface="Times New Roman" pitchFamily="18" charset="0"/>
              <a:cs typeface="Times New Roman" pitchFamily="18" charset="0"/>
            </a:endParaRPr>
          </a:p>
        </p:txBody>
      </p:sp>
      <p:sp>
        <p:nvSpPr>
          <p:cNvPr id="70" name="TextBox 69">
            <a:extLst>
              <a:ext uri="{FF2B5EF4-FFF2-40B4-BE49-F238E27FC236}">
                <a16:creationId xmlns:a16="http://schemas.microsoft.com/office/drawing/2014/main" id="{EDA8B934-537C-4C48-BA0D-6038F2C26402}"/>
              </a:ext>
            </a:extLst>
          </p:cNvPr>
          <p:cNvSpPr txBox="1"/>
          <p:nvPr/>
        </p:nvSpPr>
        <p:spPr>
          <a:xfrm>
            <a:off x="2820109" y="3201664"/>
            <a:ext cx="5877335" cy="984873"/>
          </a:xfrm>
          <a:prstGeom prst="rect">
            <a:avLst/>
          </a:prstGeom>
          <a:noFill/>
          <a:ln>
            <a:noFill/>
          </a:ln>
        </p:spPr>
        <p:txBody>
          <a:bodyPr wrap="square" lIns="121908" tIns="60954" rIns="121908" bIns="60954" rtlCol="0">
            <a:spAutoFit/>
          </a:bodyPr>
          <a:lstStyle/>
          <a:p>
            <a:pPr algn="ctr"/>
            <a:r>
              <a:rPr lang="en-US" altLang="zh-CN" sz="2800" b="1">
                <a:solidFill>
                  <a:srgbClr val="FF9900"/>
                </a:solidFill>
                <a:latin typeface="Times New Roman" pitchFamily="18" charset="0"/>
                <a:cs typeface="Times New Roman" pitchFamily="18" charset="0"/>
              </a:rPr>
              <a:t>Vậy thế nào là số nguyên tố? </a:t>
            </a:r>
          </a:p>
          <a:p>
            <a:pPr algn="ctr"/>
            <a:r>
              <a:rPr lang="en-US" altLang="zh-CN" sz="2800" b="1">
                <a:solidFill>
                  <a:srgbClr val="FF9900"/>
                </a:solidFill>
                <a:latin typeface="Times New Roman" pitchFamily="18" charset="0"/>
                <a:cs typeface="Times New Roman" pitchFamily="18" charset="0"/>
              </a:rPr>
              <a:t>Thế nào là hợp số?</a:t>
            </a:r>
            <a:endParaRPr lang="en-US" altLang="zh-CN" sz="2800" b="1"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5885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9"/>
          <p:cNvSpPr/>
          <p:nvPr/>
        </p:nvSpPr>
        <p:spPr>
          <a:xfrm>
            <a:off x="11669486" y="395534"/>
            <a:ext cx="362856" cy="581657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sz="2800"/>
          </a:p>
        </p:txBody>
      </p:sp>
      <p:sp>
        <p:nvSpPr>
          <p:cNvPr id="3" name="TextBox 2"/>
          <p:cNvSpPr txBox="1"/>
          <p:nvPr/>
        </p:nvSpPr>
        <p:spPr>
          <a:xfrm>
            <a:off x="682171" y="133924"/>
            <a:ext cx="7869398" cy="523220"/>
          </a:xfrm>
          <a:prstGeom prst="rect">
            <a:avLst/>
          </a:prstGeom>
          <a:noFill/>
        </p:spPr>
        <p:txBody>
          <a:bodyPr wrap="none" rtlCol="0">
            <a:spAutoFit/>
          </a:bodyPr>
          <a:lstStyle/>
          <a:p>
            <a:r>
              <a:rPr lang="en-US" sz="2800"/>
              <a:t>HOẠT ĐỘNG NHÓM: Hoàn thành phiếu học tập</a:t>
            </a:r>
          </a:p>
        </p:txBody>
      </p:sp>
      <p:sp>
        <p:nvSpPr>
          <p:cNvPr id="38" name="object 10"/>
          <p:cNvSpPr txBox="1"/>
          <p:nvPr/>
        </p:nvSpPr>
        <p:spPr>
          <a:xfrm>
            <a:off x="11722674" y="1185631"/>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287985054"/>
              </p:ext>
            </p:extLst>
          </p:nvPr>
        </p:nvGraphicFramePr>
        <p:xfrm>
          <a:off x="1959430" y="707742"/>
          <a:ext cx="6183084" cy="5554971"/>
        </p:xfrm>
        <a:graphic>
          <a:graphicData uri="http://schemas.openxmlformats.org/drawingml/2006/table">
            <a:tbl>
              <a:tblPr firstRow="1" firstCol="1" bandRow="1">
                <a:tableStyleId>{5C22544A-7EE6-4342-B048-85BDC9FD1C3A}</a:tableStyleId>
              </a:tblPr>
              <a:tblGrid>
                <a:gridCol w="1045826">
                  <a:extLst>
                    <a:ext uri="{9D8B030D-6E8A-4147-A177-3AD203B41FA5}">
                      <a16:colId xmlns:a16="http://schemas.microsoft.com/office/drawing/2014/main" val="20000"/>
                    </a:ext>
                  </a:extLst>
                </a:gridCol>
                <a:gridCol w="2452116">
                  <a:extLst>
                    <a:ext uri="{9D8B030D-6E8A-4147-A177-3AD203B41FA5}">
                      <a16:colId xmlns:a16="http://schemas.microsoft.com/office/drawing/2014/main" val="20001"/>
                    </a:ext>
                  </a:extLst>
                </a:gridCol>
                <a:gridCol w="2685142">
                  <a:extLst>
                    <a:ext uri="{9D8B030D-6E8A-4147-A177-3AD203B41FA5}">
                      <a16:colId xmlns:a16="http://schemas.microsoft.com/office/drawing/2014/main" val="20002"/>
                    </a:ext>
                  </a:extLst>
                </a:gridCol>
              </a:tblGrid>
              <a:tr h="617219">
                <a:tc>
                  <a:txBody>
                    <a:bodyPr/>
                    <a:lstStyle/>
                    <a:p>
                      <a:pPr algn="ctr">
                        <a:lnSpc>
                          <a:spcPct val="150000"/>
                        </a:lnSpc>
                        <a:spcAft>
                          <a:spcPts val="1000"/>
                        </a:spcAft>
                      </a:pPr>
                      <a:r>
                        <a:rPr lang="vi-VN" sz="2800">
                          <a:effectLst/>
                        </a:rPr>
                        <a:t>SỐ</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CÁC ƯỚC</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SỐ CÁC ƯỚC</a:t>
                      </a: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617219">
                <a:tc>
                  <a:txBody>
                    <a:bodyPr/>
                    <a:lstStyle/>
                    <a:p>
                      <a:pPr algn="ctr">
                        <a:lnSpc>
                          <a:spcPct val="150000"/>
                        </a:lnSpc>
                        <a:spcAft>
                          <a:spcPts val="1000"/>
                        </a:spcAft>
                      </a:pPr>
                      <a:r>
                        <a:rPr lang="vi-VN" sz="2800">
                          <a:effectLst/>
                        </a:rPr>
                        <a:t>2</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617219">
                <a:tc>
                  <a:txBody>
                    <a:bodyPr/>
                    <a:lstStyle/>
                    <a:p>
                      <a:pPr algn="ctr">
                        <a:lnSpc>
                          <a:spcPct val="150000"/>
                        </a:lnSpc>
                        <a:spcAft>
                          <a:spcPts val="1000"/>
                        </a:spcAft>
                      </a:pPr>
                      <a:r>
                        <a:rPr lang="vi-VN" sz="2800">
                          <a:effectLst/>
                        </a:rPr>
                        <a:t>3</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617219">
                <a:tc>
                  <a:txBody>
                    <a:bodyPr/>
                    <a:lstStyle/>
                    <a:p>
                      <a:pPr algn="ctr">
                        <a:lnSpc>
                          <a:spcPct val="150000"/>
                        </a:lnSpc>
                        <a:spcAft>
                          <a:spcPts val="1000"/>
                        </a:spcAft>
                      </a:pPr>
                      <a:r>
                        <a:rPr lang="vi-VN" sz="2800">
                          <a:effectLst/>
                        </a:rPr>
                        <a:t>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617219">
                <a:tc>
                  <a:txBody>
                    <a:bodyPr/>
                    <a:lstStyle/>
                    <a:p>
                      <a:pPr algn="ctr">
                        <a:lnSpc>
                          <a:spcPct val="150000"/>
                        </a:lnSpc>
                        <a:spcAft>
                          <a:spcPts val="1000"/>
                        </a:spcAft>
                      </a:pPr>
                      <a:r>
                        <a:rPr lang="vi-VN" sz="2800">
                          <a:effectLst/>
                        </a:rPr>
                        <a:t>5</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6</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7</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17</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34</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05:00</a:t>
            </a:r>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04:59</a:t>
            </a:r>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04:58</a:t>
            </a:r>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04:57</a:t>
            </a:r>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04:56</a:t>
            </a:r>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04:55</a:t>
            </a:r>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04:54</a:t>
            </a:r>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04:53</a:t>
            </a:r>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04:52</a:t>
            </a:r>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04:51</a:t>
            </a:r>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04:50</a:t>
            </a:r>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04:49</a:t>
            </a:r>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04:48</a:t>
            </a:r>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04:47</a:t>
            </a:r>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04:46</a:t>
            </a:r>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04:45</a:t>
            </a:r>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04:44</a:t>
            </a:r>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04:43</a:t>
            </a:r>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04:42</a:t>
            </a:r>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04:41</a:t>
            </a:r>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04:40</a:t>
            </a:r>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04:39</a:t>
            </a:r>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04:38</a:t>
            </a:r>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04:37</a:t>
            </a:r>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04:36</a:t>
            </a:r>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04:35</a:t>
            </a:r>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04:34</a:t>
            </a:r>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04:33</a:t>
            </a:r>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04:32</a:t>
            </a:r>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04:31</a:t>
            </a:r>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04:30</a:t>
            </a:r>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04:29</a:t>
            </a:r>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04:28</a:t>
            </a:r>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04:27</a:t>
            </a:r>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04:26</a:t>
            </a:r>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04:25</a:t>
            </a:r>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04:24</a:t>
            </a:r>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04:23</a:t>
            </a:r>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04:22</a:t>
            </a:r>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04:21</a:t>
            </a:r>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04:20</a:t>
            </a:r>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04:19</a:t>
            </a:r>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04:18</a:t>
            </a:r>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04:17</a:t>
            </a:r>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04:16</a:t>
            </a:r>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04:15</a:t>
            </a:r>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04:14</a:t>
            </a:r>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04:13</a:t>
            </a:r>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04:12</a:t>
            </a:r>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04:11</a:t>
            </a:r>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04:10</a:t>
            </a:r>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04:09</a:t>
            </a:r>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04:08</a:t>
            </a:r>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04:07</a:t>
            </a:r>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04:06</a:t>
            </a:r>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04:05</a:t>
            </a:r>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04:04</a:t>
            </a:r>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04:03</a:t>
            </a:r>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04:02</a:t>
            </a:r>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04:01</a:t>
            </a:r>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04:00</a:t>
            </a:r>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03:59</a:t>
            </a:r>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03:58</a:t>
            </a:r>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03:57</a:t>
            </a:r>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03:56</a:t>
            </a:r>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03:55</a:t>
            </a:r>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03:54</a:t>
            </a:r>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03:53</a:t>
            </a:r>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03:52</a:t>
            </a:r>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03:51</a:t>
            </a:r>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03:50</a:t>
            </a:r>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03:49</a:t>
            </a:r>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03:48</a:t>
            </a:r>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03:47</a:t>
            </a:r>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03:46</a:t>
            </a:r>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03:45</a:t>
            </a:r>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03:44</a:t>
            </a:r>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03:43</a:t>
            </a:r>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03:42</a:t>
            </a:r>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03:41</a:t>
            </a:r>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03:40</a:t>
            </a:r>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03:39</a:t>
            </a:r>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03:38</a:t>
            </a:r>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03:37</a:t>
            </a:r>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03:36</a:t>
            </a:r>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03:35</a:t>
            </a:r>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03:34</a:t>
            </a:r>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03:33</a:t>
            </a:r>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03:32</a:t>
            </a:r>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03:31</a:t>
            </a:r>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03:30</a:t>
            </a:r>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03:29</a:t>
            </a:r>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03:28</a:t>
            </a:r>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03:27</a:t>
            </a:r>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03:26</a:t>
            </a:r>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03:25</a:t>
            </a:r>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03:24</a:t>
            </a:r>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03:23</a:t>
            </a:r>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03:22</a:t>
            </a:r>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03:21</a:t>
            </a:r>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03:20</a:t>
            </a:r>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03:19</a:t>
            </a:r>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03:18</a:t>
            </a:r>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03:17</a:t>
            </a:r>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03:16</a:t>
            </a:r>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03:15</a:t>
            </a:r>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03:14</a:t>
            </a:r>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03:13</a:t>
            </a:r>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03:12</a:t>
            </a:r>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03:11</a:t>
            </a:r>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03:10</a:t>
            </a:r>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03:09</a:t>
            </a:r>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03:08</a:t>
            </a:r>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03:07</a:t>
            </a:r>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03:06</a:t>
            </a:r>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03:05</a:t>
            </a:r>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03:04</a:t>
            </a:r>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03:03</a:t>
            </a:r>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03:02</a:t>
            </a:r>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03:01</a:t>
            </a:r>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03:00</a:t>
            </a:r>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02:59</a:t>
            </a:r>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02:58</a:t>
            </a:r>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02:57</a:t>
            </a:r>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02:56</a:t>
            </a:r>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02:55</a:t>
            </a:r>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02:54</a:t>
            </a:r>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02:53</a:t>
            </a:r>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02:52</a:t>
            </a:r>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02:51</a:t>
            </a:r>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02:50</a:t>
            </a:r>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02:49</a:t>
            </a:r>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02:48</a:t>
            </a:r>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02:47</a:t>
            </a:r>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02:46</a:t>
            </a:r>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02:45</a:t>
            </a:r>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02:44</a:t>
            </a:r>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02:43</a:t>
            </a:r>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02:42</a:t>
            </a:r>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02:41</a:t>
            </a:r>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02:40</a:t>
            </a:r>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02:39</a:t>
            </a:r>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02:38</a:t>
            </a:r>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02:37</a:t>
            </a:r>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02:36</a:t>
            </a:r>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02:35</a:t>
            </a:r>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02:34</a:t>
            </a:r>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02:33</a:t>
            </a:r>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02:32</a:t>
            </a:r>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02:31</a:t>
            </a:r>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02:30</a:t>
            </a:r>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02:29</a:t>
            </a:r>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02:28</a:t>
            </a:r>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02:27</a:t>
            </a:r>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02:26</a:t>
            </a:r>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02:25</a:t>
            </a:r>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02:24</a:t>
            </a:r>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02:23</a:t>
            </a:r>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02:22</a:t>
            </a:r>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02:21</a:t>
            </a:r>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02:20</a:t>
            </a:r>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02:19</a:t>
            </a:r>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02:18</a:t>
            </a:r>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02:17</a:t>
            </a:r>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02:16</a:t>
            </a:r>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02:15</a:t>
            </a:r>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02:14</a:t>
            </a:r>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02:13</a:t>
            </a:r>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02:12</a:t>
            </a:r>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02:11</a:t>
            </a:r>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02:10</a:t>
            </a:r>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02:09</a:t>
            </a:r>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02:08</a:t>
            </a:r>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02:07</a:t>
            </a:r>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02:06</a:t>
            </a:r>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02:05</a:t>
            </a:r>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02:04</a:t>
            </a:r>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02:03</a:t>
            </a:r>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02:02</a:t>
            </a:r>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02:01</a:t>
            </a:r>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02:00</a:t>
            </a:r>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01:59</a:t>
            </a:r>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01:58</a:t>
            </a:r>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01:57</a:t>
            </a:r>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01:56</a:t>
            </a:r>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01:55</a:t>
            </a:r>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01:54</a:t>
            </a:r>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01:53</a:t>
            </a:r>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01:52</a:t>
            </a:r>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01:51</a:t>
            </a:r>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01:50</a:t>
            </a:r>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01:49</a:t>
            </a:r>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01:48</a:t>
            </a:r>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01:47</a:t>
            </a:r>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01:46</a:t>
            </a:r>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01:45</a:t>
            </a:r>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01:44</a:t>
            </a:r>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01:43</a:t>
            </a:r>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01:42</a:t>
            </a:r>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01:41</a:t>
            </a:r>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01:40</a:t>
            </a:r>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01:39</a:t>
            </a:r>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01:38</a:t>
            </a:r>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01:37</a:t>
            </a:r>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01:36</a:t>
            </a:r>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01:35</a:t>
            </a:r>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01:34</a:t>
            </a:r>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01:33</a:t>
            </a:r>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01:32</a:t>
            </a:r>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01:31</a:t>
            </a:r>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01:30</a:t>
            </a:r>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01:29</a:t>
            </a:r>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01:28</a:t>
            </a:r>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01:27</a:t>
            </a:r>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01:26</a:t>
            </a:r>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01:25</a:t>
            </a:r>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01:24</a:t>
            </a:r>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01:23</a:t>
            </a:r>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01:22</a:t>
            </a:r>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01:21</a:t>
            </a:r>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01:20</a:t>
            </a:r>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01:19</a:t>
            </a:r>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01:18</a:t>
            </a:r>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01:17</a:t>
            </a:r>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01:16</a:t>
            </a:r>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01:15</a:t>
            </a:r>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01:14</a:t>
            </a:r>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01:13</a:t>
            </a:r>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01:12</a:t>
            </a:r>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01:11</a:t>
            </a:r>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01:10</a:t>
            </a:r>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01:09</a:t>
            </a:r>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01:08</a:t>
            </a:r>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01:07</a:t>
            </a:r>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01:06</a:t>
            </a:r>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01:05</a:t>
            </a:r>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01:04</a:t>
            </a:r>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01:03</a:t>
            </a:r>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01:02</a:t>
            </a:r>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01:01</a:t>
            </a:r>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01:00</a:t>
            </a:r>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00:59</a:t>
            </a:r>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00:58</a:t>
            </a:r>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00:57</a:t>
            </a:r>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00:56</a:t>
            </a:r>
          </a:p>
        </p:txBody>
      </p:sp>
      <p:sp>
        <p:nvSpPr>
          <p:cNvPr id="317" name="Rounded Rectangle 3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00:55</a:t>
            </a:r>
          </a:p>
        </p:txBody>
      </p:sp>
      <p:sp>
        <p:nvSpPr>
          <p:cNvPr id="318" name="Rounded Rectangle 3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00:54</a:t>
            </a:r>
          </a:p>
        </p:txBody>
      </p:sp>
      <p:sp>
        <p:nvSpPr>
          <p:cNvPr id="319" name="Rounded Rectangle 3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00:53</a:t>
            </a:r>
          </a:p>
        </p:txBody>
      </p:sp>
      <p:sp>
        <p:nvSpPr>
          <p:cNvPr id="320" name="Rounded Rectangle 3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00:52</a:t>
            </a:r>
          </a:p>
        </p:txBody>
      </p:sp>
      <p:sp>
        <p:nvSpPr>
          <p:cNvPr id="321" name="Rounded Rectangle 3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00:51</a:t>
            </a:r>
          </a:p>
        </p:txBody>
      </p:sp>
      <p:sp>
        <p:nvSpPr>
          <p:cNvPr id="322" name="Rounded Rectangle 3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00:50</a:t>
            </a:r>
          </a:p>
        </p:txBody>
      </p:sp>
      <p:sp>
        <p:nvSpPr>
          <p:cNvPr id="323" name="Rounded Rectangle 3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00:49</a:t>
            </a:r>
          </a:p>
        </p:txBody>
      </p:sp>
      <p:sp>
        <p:nvSpPr>
          <p:cNvPr id="324" name="Rounded Rectangle 3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00:48</a:t>
            </a:r>
          </a:p>
        </p:txBody>
      </p:sp>
      <p:sp>
        <p:nvSpPr>
          <p:cNvPr id="325" name="Rounded Rectangle 3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00:47</a:t>
            </a:r>
          </a:p>
        </p:txBody>
      </p:sp>
      <p:sp>
        <p:nvSpPr>
          <p:cNvPr id="326" name="Rounded Rectangle 3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00:46</a:t>
            </a:r>
          </a:p>
        </p:txBody>
      </p:sp>
      <p:sp>
        <p:nvSpPr>
          <p:cNvPr id="327" name="Rounded Rectangle 3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00:45</a:t>
            </a:r>
          </a:p>
        </p:txBody>
      </p:sp>
      <p:sp>
        <p:nvSpPr>
          <p:cNvPr id="328" name="Rounded Rectangle 3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00:44</a:t>
            </a:r>
          </a:p>
        </p:txBody>
      </p:sp>
      <p:sp>
        <p:nvSpPr>
          <p:cNvPr id="329" name="Rounded Rectangle 3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00:43</a:t>
            </a:r>
          </a:p>
        </p:txBody>
      </p:sp>
      <p:sp>
        <p:nvSpPr>
          <p:cNvPr id="330" name="Rounded Rectangle 3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00:42</a:t>
            </a:r>
          </a:p>
        </p:txBody>
      </p:sp>
      <p:sp>
        <p:nvSpPr>
          <p:cNvPr id="331" name="Rounded Rectangle 3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00:41</a:t>
            </a:r>
          </a:p>
        </p:txBody>
      </p:sp>
      <p:sp>
        <p:nvSpPr>
          <p:cNvPr id="332" name="Rounded Rectangle 3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00:40</a:t>
            </a:r>
          </a:p>
        </p:txBody>
      </p:sp>
      <p:sp>
        <p:nvSpPr>
          <p:cNvPr id="333" name="Rounded Rectangle 3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00:39</a:t>
            </a:r>
          </a:p>
        </p:txBody>
      </p:sp>
      <p:sp>
        <p:nvSpPr>
          <p:cNvPr id="334" name="Rounded Rectangle 3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00:38</a:t>
            </a:r>
          </a:p>
        </p:txBody>
      </p:sp>
      <p:sp>
        <p:nvSpPr>
          <p:cNvPr id="335" name="Rounded Rectangle 3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00:37</a:t>
            </a:r>
          </a:p>
        </p:txBody>
      </p:sp>
      <p:sp>
        <p:nvSpPr>
          <p:cNvPr id="336" name="Rounded Rectangle 3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00:36</a:t>
            </a:r>
          </a:p>
        </p:txBody>
      </p:sp>
      <p:sp>
        <p:nvSpPr>
          <p:cNvPr id="337" name="Rounded Rectangle 3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00:35</a:t>
            </a:r>
          </a:p>
        </p:txBody>
      </p:sp>
      <p:sp>
        <p:nvSpPr>
          <p:cNvPr id="338" name="Rounded Rectangle 3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00:34</a:t>
            </a:r>
          </a:p>
        </p:txBody>
      </p:sp>
      <p:sp>
        <p:nvSpPr>
          <p:cNvPr id="339" name="Rounded Rectangle 3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00:33</a:t>
            </a:r>
          </a:p>
        </p:txBody>
      </p:sp>
      <p:sp>
        <p:nvSpPr>
          <p:cNvPr id="340" name="Rounded Rectangle 3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00:32</a:t>
            </a:r>
          </a:p>
        </p:txBody>
      </p:sp>
      <p:sp>
        <p:nvSpPr>
          <p:cNvPr id="341" name="Rounded Rectangle 3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00:31</a:t>
            </a:r>
          </a:p>
        </p:txBody>
      </p:sp>
      <p:sp>
        <p:nvSpPr>
          <p:cNvPr id="342" name="Rounded Rectangle 3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00:30</a:t>
            </a:r>
          </a:p>
        </p:txBody>
      </p:sp>
      <p:sp>
        <p:nvSpPr>
          <p:cNvPr id="343" name="Rounded Rectangle 3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00:29</a:t>
            </a:r>
          </a:p>
        </p:txBody>
      </p:sp>
      <p:sp>
        <p:nvSpPr>
          <p:cNvPr id="344" name="Rounded Rectangle 3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00:28</a:t>
            </a:r>
          </a:p>
        </p:txBody>
      </p:sp>
      <p:sp>
        <p:nvSpPr>
          <p:cNvPr id="345" name="Rounded Rectangle 3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00:27</a:t>
            </a:r>
          </a:p>
        </p:txBody>
      </p:sp>
      <p:sp>
        <p:nvSpPr>
          <p:cNvPr id="346" name="Rounded Rectangle 3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00:26</a:t>
            </a:r>
          </a:p>
        </p:txBody>
      </p:sp>
      <p:sp>
        <p:nvSpPr>
          <p:cNvPr id="347" name="Rounded Rectangle 3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00:25</a:t>
            </a:r>
          </a:p>
        </p:txBody>
      </p:sp>
      <p:sp>
        <p:nvSpPr>
          <p:cNvPr id="348" name="Rounded Rectangle 3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00:24</a:t>
            </a:r>
          </a:p>
        </p:txBody>
      </p:sp>
      <p:sp>
        <p:nvSpPr>
          <p:cNvPr id="349" name="Rounded Rectangle 3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00:23</a:t>
            </a:r>
          </a:p>
        </p:txBody>
      </p:sp>
      <p:sp>
        <p:nvSpPr>
          <p:cNvPr id="350" name="Rounded Rectangle 3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00:22</a:t>
            </a:r>
          </a:p>
        </p:txBody>
      </p:sp>
      <p:sp>
        <p:nvSpPr>
          <p:cNvPr id="351" name="Rounded Rectangle 3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00:21</a:t>
            </a:r>
          </a:p>
        </p:txBody>
      </p:sp>
      <p:sp>
        <p:nvSpPr>
          <p:cNvPr id="352" name="Rounded Rectangle 3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00:20</a:t>
            </a:r>
          </a:p>
        </p:txBody>
      </p:sp>
      <p:sp>
        <p:nvSpPr>
          <p:cNvPr id="353" name="Rounded Rectangle 3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00:19</a:t>
            </a:r>
          </a:p>
        </p:txBody>
      </p:sp>
      <p:sp>
        <p:nvSpPr>
          <p:cNvPr id="354" name="Rounded Rectangle 3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00:18</a:t>
            </a:r>
          </a:p>
        </p:txBody>
      </p:sp>
      <p:sp>
        <p:nvSpPr>
          <p:cNvPr id="355" name="Rounded Rectangle 3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00:17</a:t>
            </a:r>
          </a:p>
        </p:txBody>
      </p:sp>
      <p:sp>
        <p:nvSpPr>
          <p:cNvPr id="356" name="Rounded Rectangle 3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00:16</a:t>
            </a:r>
          </a:p>
        </p:txBody>
      </p:sp>
      <p:sp>
        <p:nvSpPr>
          <p:cNvPr id="357" name="Rounded Rectangle 3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00:15</a:t>
            </a:r>
          </a:p>
        </p:txBody>
      </p:sp>
      <p:sp>
        <p:nvSpPr>
          <p:cNvPr id="358" name="Rounded Rectangle 3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00:14</a:t>
            </a:r>
          </a:p>
        </p:txBody>
      </p:sp>
      <p:sp>
        <p:nvSpPr>
          <p:cNvPr id="359" name="Rounded Rectangle 3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00:13</a:t>
            </a:r>
          </a:p>
        </p:txBody>
      </p:sp>
      <p:sp>
        <p:nvSpPr>
          <p:cNvPr id="360" name="Rounded Rectangle 3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00:12</a:t>
            </a:r>
          </a:p>
        </p:txBody>
      </p:sp>
      <p:sp>
        <p:nvSpPr>
          <p:cNvPr id="361" name="Rounded Rectangle 3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00:11</a:t>
            </a:r>
          </a:p>
        </p:txBody>
      </p:sp>
      <p:sp>
        <p:nvSpPr>
          <p:cNvPr id="362" name="Rounded Rectangle 3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00:10</a:t>
            </a:r>
          </a:p>
        </p:txBody>
      </p:sp>
      <p:sp>
        <p:nvSpPr>
          <p:cNvPr id="363" name="Rounded Rectangle 3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00:09</a:t>
            </a:r>
          </a:p>
        </p:txBody>
      </p:sp>
      <p:sp>
        <p:nvSpPr>
          <p:cNvPr id="364" name="Rounded Rectangle 3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00:08</a:t>
            </a:r>
          </a:p>
        </p:txBody>
      </p:sp>
      <p:sp>
        <p:nvSpPr>
          <p:cNvPr id="365" name="Rounded Rectangle 3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00:07</a:t>
            </a:r>
          </a:p>
        </p:txBody>
      </p:sp>
      <p:sp>
        <p:nvSpPr>
          <p:cNvPr id="366" name="Rounded Rectangle 3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00:06</a:t>
            </a:r>
          </a:p>
        </p:txBody>
      </p:sp>
      <p:sp>
        <p:nvSpPr>
          <p:cNvPr id="367" name="Rounded Rectangle 3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00:05</a:t>
            </a:r>
          </a:p>
        </p:txBody>
      </p:sp>
      <p:sp>
        <p:nvSpPr>
          <p:cNvPr id="368" name="Rounded Rectangle 3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00:04</a:t>
            </a:r>
          </a:p>
        </p:txBody>
      </p:sp>
      <p:sp>
        <p:nvSpPr>
          <p:cNvPr id="369" name="Rounded Rectangle 3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00:03</a:t>
            </a:r>
          </a:p>
        </p:txBody>
      </p:sp>
      <p:sp>
        <p:nvSpPr>
          <p:cNvPr id="370" name="Rounded Rectangle 3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00:02</a:t>
            </a:r>
          </a:p>
        </p:txBody>
      </p:sp>
      <p:sp>
        <p:nvSpPr>
          <p:cNvPr id="371" name="Rounded Rectangle 3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00:01</a:t>
            </a:r>
          </a:p>
        </p:txBody>
      </p:sp>
      <p:sp>
        <p:nvSpPr>
          <p:cNvPr id="372" name="Rounded Rectangle 3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00:00</a:t>
            </a:r>
          </a:p>
        </p:txBody>
      </p:sp>
      <p:sp>
        <p:nvSpPr>
          <p:cNvPr id="373" name="Oval 372"/>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TG</a:t>
            </a:r>
          </a:p>
        </p:txBody>
      </p:sp>
    </p:spTree>
    <p:extLst>
      <p:ext uri="{BB962C8B-B14F-4D97-AF65-F5344CB8AC3E}">
        <p14:creationId xmlns:p14="http://schemas.microsoft.com/office/powerpoint/2010/main" val="6127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3"/>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73"/>
                                        </p:tgtEl>
                                      </p:cBhvr>
                                    </p:animEffect>
                                    <p:set>
                                      <p:cBhvr>
                                        <p:cTn id="7" dur="1" fill="hold">
                                          <p:stCondLst>
                                            <p:cond delay="499"/>
                                          </p:stCondLst>
                                        </p:cTn>
                                        <p:tgtEl>
                                          <p:spTgt spid="373"/>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71"/>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72"/>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73"/>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74"/>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76"/>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77"/>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78"/>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79"/>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80"/>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81"/>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82"/>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83"/>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84"/>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85"/>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86"/>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87"/>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88"/>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89"/>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90"/>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91"/>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92"/>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93"/>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94"/>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95"/>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96"/>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97"/>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98"/>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99"/>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100"/>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101"/>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102"/>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103"/>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104"/>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105"/>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106"/>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107"/>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108"/>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109"/>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110"/>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111"/>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112"/>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113"/>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114"/>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115"/>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116"/>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117"/>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118"/>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119"/>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120"/>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121"/>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122"/>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123"/>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124"/>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125"/>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126"/>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127"/>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128"/>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129"/>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130"/>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131"/>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132"/>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133"/>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134"/>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135"/>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36"/>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37"/>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38"/>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39"/>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40"/>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41"/>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42"/>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43"/>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44"/>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45"/>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46"/>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47"/>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48"/>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49"/>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50"/>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51"/>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52"/>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53"/>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54"/>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55"/>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56"/>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57"/>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58"/>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59"/>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60"/>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61"/>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62"/>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63"/>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64"/>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65"/>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66"/>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67"/>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68"/>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69"/>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70"/>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71"/>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72"/>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73"/>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74"/>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75"/>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76"/>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77"/>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78"/>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79"/>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80"/>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81"/>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82"/>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83"/>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84"/>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85"/>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86"/>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87"/>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88"/>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89"/>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90"/>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91"/>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92"/>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93"/>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94"/>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95"/>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96"/>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97"/>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98"/>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99"/>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200"/>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201"/>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202"/>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203"/>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204"/>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205"/>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206"/>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207"/>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208"/>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209"/>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210"/>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211"/>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212"/>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213"/>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214"/>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215"/>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216"/>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217"/>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218"/>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219"/>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220"/>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221"/>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222"/>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223"/>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224"/>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225"/>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226"/>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227"/>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228"/>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229"/>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230"/>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231"/>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232"/>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233"/>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234"/>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235"/>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36"/>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37"/>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38"/>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39"/>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40"/>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41"/>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42"/>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43"/>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44"/>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45"/>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46"/>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47"/>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48"/>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49"/>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50"/>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51"/>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52"/>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53"/>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54"/>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55"/>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56"/>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57"/>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58"/>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59"/>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60"/>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61"/>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62"/>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63"/>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64"/>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65"/>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66"/>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67"/>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68"/>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69"/>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70"/>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71"/>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72"/>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73"/>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74"/>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75"/>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76"/>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77"/>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78"/>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79"/>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80"/>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81"/>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82"/>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83"/>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84"/>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85"/>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86"/>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87"/>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88"/>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89"/>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90"/>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91"/>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92"/>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93"/>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94"/>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95"/>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96"/>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97"/>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98"/>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99"/>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300"/>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301"/>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302"/>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303"/>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304"/>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305"/>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306"/>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307"/>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308"/>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309"/>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310"/>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311"/>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312"/>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313"/>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314"/>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315"/>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316"/>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317"/>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318"/>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319"/>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320"/>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321"/>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322"/>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323"/>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324"/>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325"/>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326"/>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327"/>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328"/>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329"/>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330"/>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331"/>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332"/>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333"/>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334"/>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335"/>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36"/>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37"/>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38"/>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39"/>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40"/>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41"/>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42"/>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43"/>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44"/>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45"/>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46"/>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47"/>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48"/>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49"/>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50"/>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51"/>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52"/>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53"/>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54"/>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55"/>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56"/>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57"/>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58"/>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59"/>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60"/>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61"/>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62"/>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68"/>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70"/>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71"/>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3"/>
                  </p:tgtEl>
                </p:cond>
              </p:nextCondLst>
            </p:seq>
          </p:childTnLst>
        </p:cTn>
      </p:par>
    </p:tnLst>
    <p:bldLst>
      <p:bldP spid="71" grpId="0" animBg="1"/>
      <p:bldP spid="72" grpId="0" animBg="1"/>
      <p:bldP spid="73" grpId="0" animBg="1"/>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Số nguyên tố. Hợp số.</a:t>
            </a:r>
            <a:endParaRPr sz="2100">
              <a:latin typeface="Arial"/>
              <a:cs typeface="Arial"/>
            </a:endParaRPr>
          </a:p>
        </p:txBody>
      </p:sp>
      <p:pic>
        <p:nvPicPr>
          <p:cNvPr id="7" name="object 7"/>
          <p:cNvPicPr/>
          <p:nvPr/>
        </p:nvPicPr>
        <p:blipFill>
          <a:blip r:embed="rId3" cstate="print"/>
          <a:stretch>
            <a:fillRect/>
          </a:stretch>
        </p:blipFill>
        <p:spPr>
          <a:xfrm>
            <a:off x="1079865" y="1682866"/>
            <a:ext cx="9873711" cy="1573305"/>
          </a:xfrm>
          <a:prstGeom prst="rect">
            <a:avLst/>
          </a:prstGeom>
        </p:spPr>
      </p:pic>
      <p:sp>
        <p:nvSpPr>
          <p:cNvPr id="8" name="object 8"/>
          <p:cNvSpPr txBox="1"/>
          <p:nvPr/>
        </p:nvSpPr>
        <p:spPr>
          <a:xfrm>
            <a:off x="966124" y="1770978"/>
            <a:ext cx="9454542" cy="615553"/>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a:latin typeface="Times New Roman" pitchFamily="18" charset="0"/>
                <a:cs typeface="Times New Roman" pitchFamily="18" charset="0"/>
              </a:rPr>
              <a:t>Số nguyên tố là số tự nhiên lớn hơn 1, chỉ có hai ước là 1 và chính nó.</a:t>
            </a:r>
            <a:endParaRPr sz="2800">
              <a:latin typeface="Times New Roman" pitchFamily="18" charset="0"/>
              <a:cs typeface="Times New Roman" pitchFamily="18" charset="0"/>
            </a:endParaRPr>
          </a:p>
        </p:txBody>
      </p:sp>
      <p:pic>
        <p:nvPicPr>
          <p:cNvPr id="9" name="object 9"/>
          <p:cNvPicPr/>
          <p:nvPr/>
        </p:nvPicPr>
        <p:blipFill>
          <a:blip r:embed="rId4" cstate="print"/>
          <a:stretch>
            <a:fillRect/>
          </a:stretch>
        </p:blipFill>
        <p:spPr>
          <a:xfrm>
            <a:off x="253077" y="1770978"/>
            <a:ext cx="713047" cy="481404"/>
          </a:xfrm>
          <a:prstGeom prst="rect">
            <a:avLst/>
          </a:prstGeom>
        </p:spPr>
      </p:pic>
      <p:sp>
        <p:nvSpPr>
          <p:cNvPr id="12" name="object 5"/>
          <p:cNvSpPr txBox="1">
            <a:spLocks noGrp="1"/>
          </p:cNvSpPr>
          <p:nvPr>
            <p:ph type="title"/>
          </p:nvPr>
        </p:nvSpPr>
        <p:spPr>
          <a:xfrm>
            <a:off x="4558991"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4" name="object 8"/>
          <p:cNvSpPr txBox="1"/>
          <p:nvPr/>
        </p:nvSpPr>
        <p:spPr>
          <a:xfrm>
            <a:off x="1045954" y="2538931"/>
            <a:ext cx="9454542" cy="307777"/>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a:latin typeface="Times New Roman" pitchFamily="18" charset="0"/>
                <a:cs typeface="Times New Roman" pitchFamily="18" charset="0"/>
              </a:rPr>
              <a:t>Hợp số là số tự nhiên lớn hơn 1, có nhiều hơn hai ước.</a:t>
            </a:r>
            <a:endParaRPr sz="2800">
              <a:latin typeface="Times New Roman" pitchFamily="18" charset="0"/>
              <a:cs typeface="Times New Roman" pitchFamily="18" charset="0"/>
            </a:endParaRPr>
          </a:p>
        </p:txBody>
      </p:sp>
      <p:pic>
        <p:nvPicPr>
          <p:cNvPr id="15" name="object 14"/>
          <p:cNvPicPr/>
          <p:nvPr/>
        </p:nvPicPr>
        <p:blipFill>
          <a:blip r:embed="rId5" cstate="print"/>
          <a:stretch>
            <a:fillRect/>
          </a:stretch>
        </p:blipFill>
        <p:spPr>
          <a:xfrm>
            <a:off x="3223051" y="3770682"/>
            <a:ext cx="375457" cy="644113"/>
          </a:xfrm>
          <a:prstGeom prst="rect">
            <a:avLst/>
          </a:prstGeom>
        </p:spPr>
      </p:pic>
      <p:grpSp>
        <p:nvGrpSpPr>
          <p:cNvPr id="11" name="Group 10"/>
          <p:cNvGrpSpPr/>
          <p:nvPr/>
        </p:nvGrpSpPr>
        <p:grpSpPr>
          <a:xfrm>
            <a:off x="3930167" y="3969514"/>
            <a:ext cx="4173105" cy="1531109"/>
            <a:chOff x="2405743" y="3694033"/>
            <a:chExt cx="4173105" cy="1531109"/>
          </a:xfrm>
        </p:grpSpPr>
        <p:sp>
          <p:nvSpPr>
            <p:cNvPr id="16" name="object 7"/>
            <p:cNvSpPr/>
            <p:nvPr/>
          </p:nvSpPr>
          <p:spPr>
            <a:xfrm>
              <a:off x="2405743" y="3694033"/>
              <a:ext cx="4173105" cy="1531109"/>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10" name="TextBox 9"/>
            <p:cNvSpPr txBox="1"/>
            <p:nvPr/>
          </p:nvSpPr>
          <p:spPr>
            <a:xfrm>
              <a:off x="2770509" y="3694034"/>
              <a:ext cx="3443571" cy="1384995"/>
            </a:xfrm>
            <a:prstGeom prst="rect">
              <a:avLst/>
            </a:prstGeom>
            <a:noFill/>
          </p:spPr>
          <p:txBody>
            <a:bodyPr wrap="none" rtlCol="0">
              <a:spAutoFit/>
            </a:bodyPr>
            <a:lstStyle/>
            <a:p>
              <a:r>
                <a:rPr lang="en-US" sz="2800">
                  <a:latin typeface="Times New Roman" pitchFamily="18" charset="0"/>
                  <a:cs typeface="Times New Roman" pitchFamily="18" charset="0"/>
                </a:rPr>
                <a:t>Số 0 và số 1 </a:t>
              </a:r>
            </a:p>
            <a:p>
              <a:r>
                <a:rPr lang="en-US" sz="2800">
                  <a:latin typeface="Times New Roman" pitchFamily="18" charset="0"/>
                  <a:cs typeface="Times New Roman" pitchFamily="18" charset="0"/>
                </a:rPr>
                <a:t>không là số nguyên tố </a:t>
              </a:r>
            </a:p>
            <a:p>
              <a:r>
                <a:rPr lang="en-US" sz="2800">
                  <a:latin typeface="Times New Roman" pitchFamily="18" charset="0"/>
                  <a:cs typeface="Times New Roman" pitchFamily="18" charset="0"/>
                </a:rPr>
                <a:t>cũng không là hợp số.</a:t>
              </a:r>
            </a:p>
          </p:txBody>
        </p:sp>
      </p:grpSp>
    </p:spTree>
    <p:extLst>
      <p:ext uri="{BB962C8B-B14F-4D97-AF65-F5344CB8AC3E}">
        <p14:creationId xmlns:p14="http://schemas.microsoft.com/office/powerpoint/2010/main" val="9410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1</a:t>
            </a:r>
            <a:endParaRPr sz="2100">
              <a:latin typeface="Arial"/>
              <a:cs typeface="Arial"/>
            </a:endParaRPr>
          </a:p>
        </p:txBody>
      </p:sp>
      <p:sp>
        <p:nvSpPr>
          <p:cNvPr id="11" name="TextBox 10"/>
          <p:cNvSpPr txBox="1"/>
          <p:nvPr/>
        </p:nvSpPr>
        <p:spPr>
          <a:xfrm>
            <a:off x="1828800" y="1323592"/>
            <a:ext cx="6383607" cy="1384995"/>
          </a:xfrm>
          <a:prstGeom prst="rect">
            <a:avLst/>
          </a:prstGeom>
          <a:noFill/>
        </p:spPr>
        <p:txBody>
          <a:bodyPr wrap="none" rtlCol="0">
            <a:spAutoFit/>
          </a:bodyPr>
          <a:lstStyle/>
          <a:p>
            <a:r>
              <a:rPr lang="en-US" sz="2800">
                <a:latin typeface="Times New Roman" pitchFamily="18" charset="0"/>
                <a:cs typeface="Times New Roman" pitchFamily="18" charset="0"/>
              </a:rPr>
              <a:t>Cho các số 13, 19, 25, 28. Trong các số đó:</a:t>
            </a:r>
          </a:p>
          <a:p>
            <a:pPr marL="342900" indent="-342900">
              <a:buAutoNum type="alphaLcParenR"/>
            </a:pPr>
            <a:r>
              <a:rPr lang="en-US" sz="2800">
                <a:latin typeface="Times New Roman" pitchFamily="18" charset="0"/>
                <a:cs typeface="Times New Roman" pitchFamily="18" charset="0"/>
              </a:rPr>
              <a:t>Số nào là số nguyên tố? Vì sao?</a:t>
            </a:r>
          </a:p>
          <a:p>
            <a:pPr marL="342900" indent="-342900">
              <a:buAutoNum type="alphaLcParenR"/>
            </a:pPr>
            <a:r>
              <a:rPr lang="en-US" sz="2800">
                <a:latin typeface="Times New Roman" pitchFamily="18" charset="0"/>
                <a:cs typeface="Times New Roman" pitchFamily="18" charset="0"/>
              </a:rPr>
              <a:t>Số nào là hợp số? Vì sao?</a:t>
            </a:r>
          </a:p>
        </p:txBody>
      </p:sp>
      <p:sp>
        <p:nvSpPr>
          <p:cNvPr id="16" name="TextBox 15"/>
          <p:cNvSpPr txBox="1"/>
          <p:nvPr/>
        </p:nvSpPr>
        <p:spPr>
          <a:xfrm>
            <a:off x="4949352" y="2727679"/>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096780" y="3260948"/>
            <a:ext cx="9791463" cy="523220"/>
          </a:xfrm>
          <a:prstGeom prst="rect">
            <a:avLst/>
          </a:prstGeom>
          <a:noFill/>
        </p:spPr>
        <p:txBody>
          <a:bodyPr wrap="none" rtlCol="0">
            <a:spAutoFit/>
          </a:bodyPr>
          <a:lstStyle/>
          <a:p>
            <a:pPr marL="342900" indent="-342900">
              <a:buAutoNum type="alphaLcParenR"/>
            </a:pPr>
            <a:r>
              <a:rPr lang="en-US" sz="2800">
                <a:latin typeface="Times New Roman" pitchFamily="18" charset="0"/>
                <a:cs typeface="Times New Roman" pitchFamily="18" charset="0"/>
              </a:rPr>
              <a:t>Số 13 là số nguyên tố, vì nó lớn hơn 1, chỉ có hai ước là 1 và 13.</a:t>
            </a:r>
          </a:p>
        </p:txBody>
      </p:sp>
      <p:sp>
        <p:nvSpPr>
          <p:cNvPr id="18" name="TextBox 17"/>
          <p:cNvSpPr txBox="1"/>
          <p:nvPr/>
        </p:nvSpPr>
        <p:spPr>
          <a:xfrm>
            <a:off x="1118554" y="3674600"/>
            <a:ext cx="9791463" cy="523220"/>
          </a:xfrm>
          <a:prstGeom prst="rect">
            <a:avLst/>
          </a:prstGeom>
          <a:noFill/>
        </p:spPr>
        <p:txBody>
          <a:bodyPr wrap="none" rtlCol="0">
            <a:spAutoFit/>
          </a:bodyPr>
          <a:lstStyle/>
          <a:p>
            <a:r>
              <a:rPr lang="en-US" sz="2800">
                <a:latin typeface="Times New Roman" pitchFamily="18" charset="0"/>
                <a:cs typeface="Times New Roman" pitchFamily="18" charset="0"/>
              </a:rPr>
              <a:t>    Số 19 là số nguyên tố, vì nó lớn hơn 1, chỉ có hai ước là 1 và 19.</a:t>
            </a:r>
          </a:p>
        </p:txBody>
      </p:sp>
      <p:sp>
        <p:nvSpPr>
          <p:cNvPr id="19" name="TextBox 18"/>
          <p:cNvSpPr txBox="1"/>
          <p:nvPr/>
        </p:nvSpPr>
        <p:spPr>
          <a:xfrm>
            <a:off x="1133067" y="4237302"/>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b) Số 25 là hợp số, vì nó lớn hơn 1, và ngoài hai ước là 1 và 25, </a:t>
            </a:r>
          </a:p>
          <a:p>
            <a:r>
              <a:rPr lang="en-US" sz="2800">
                <a:latin typeface="Times New Roman" pitchFamily="18" charset="0"/>
                <a:cs typeface="Times New Roman" pitchFamily="18" charset="0"/>
              </a:rPr>
              <a:t>nó còn có ít nhất 1 ước nữa là 5.</a:t>
            </a:r>
          </a:p>
        </p:txBody>
      </p:sp>
      <p:sp>
        <p:nvSpPr>
          <p:cNvPr id="20" name="TextBox 19"/>
          <p:cNvSpPr txBox="1"/>
          <p:nvPr/>
        </p:nvSpPr>
        <p:spPr>
          <a:xfrm>
            <a:off x="1183869" y="5304084"/>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    Số 28 là hợp số, vì nó lớn hơn 1, và ngoài hai ước là 1 và 28, </a:t>
            </a:r>
          </a:p>
          <a:p>
            <a:r>
              <a:rPr lang="en-US" sz="2800">
                <a:latin typeface="Times New Roman" pitchFamily="18" charset="0"/>
                <a:cs typeface="Times New Roman" pitchFamily="18" charset="0"/>
              </a:rPr>
              <a:t>nó còn có ít nhất 1 ước nữa là 2.</a:t>
            </a:r>
          </a:p>
        </p:txBody>
      </p:sp>
    </p:spTree>
    <p:extLst>
      <p:ext uri="{BB962C8B-B14F-4D97-AF65-F5344CB8AC3E}">
        <p14:creationId xmlns:p14="http://schemas.microsoft.com/office/powerpoint/2010/main" val="9092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1872</Words>
  <Application>Microsoft Office PowerPoint</Application>
  <PresentationFormat>Widescreen</PresentationFormat>
  <Paragraphs>880</Paragraphs>
  <Slides>26</Slides>
  <Notes>10</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26</vt:i4>
      </vt:variant>
    </vt:vector>
  </HeadingPairs>
  <TitlesOfParts>
    <vt:vector size="47" baseType="lpstr">
      <vt:lpstr>微软雅黑</vt:lpstr>
      <vt:lpstr>微软雅黑 Light</vt:lpstr>
      <vt:lpstr>#9Slide03 SVNJustice League</vt:lpstr>
      <vt:lpstr>#9Slide04 Chonburi</vt:lpstr>
      <vt:lpstr>#9Slide07 Crocante</vt:lpstr>
      <vt:lpstr>#9Slide07 HLT Fall For You</vt:lpstr>
      <vt:lpstr>.VnTimeH</vt:lpstr>
      <vt:lpstr>.VnUniverseH</vt:lpstr>
      <vt:lpstr>Arial</vt:lpstr>
      <vt:lpstr>Arial Black</vt:lpstr>
      <vt:lpstr>Calibri</vt:lpstr>
      <vt:lpstr>Cambria</vt:lpstr>
      <vt:lpstr>Microsoft Sans Serif</vt:lpstr>
      <vt:lpstr>Times New Roman</vt:lpstr>
      <vt:lpstr>Verdana</vt:lpstr>
      <vt:lpstr>Wingdings</vt:lpstr>
      <vt:lpstr>Office 主题</vt:lpstr>
      <vt:lpstr>1_Custom Design</vt:lpstr>
      <vt:lpstr>Office Theme</vt:lpstr>
      <vt:lpstr>1_Office 主题</vt:lpstr>
      <vt:lpstr>2_Office 主题</vt:lpstr>
      <vt:lpstr>PowerPoint Presentation</vt:lpstr>
      <vt:lpstr>TIẾT 1:</vt:lpstr>
      <vt:lpstr>PowerPoint Presentation</vt:lpstr>
      <vt:lpstr>Hoạt động khởi động</vt:lpstr>
      <vt:lpstr>PowerPoint Presentation</vt:lpstr>
      <vt:lpstr>Đặt vấn đề</vt:lpstr>
      <vt:lpstr>PowerPoint Presentation</vt:lpstr>
      <vt:lpstr>§ 10: SỐ NGUYÊN TỐ. HỢP SỐ</vt:lpstr>
      <vt:lpstr>§ 10: SỐ NGUYÊN TỐ. HỢP SỐ</vt:lpstr>
      <vt:lpstr>§ 10: SỐ NGUYÊN TỐ. HỢP SỐ</vt:lpstr>
      <vt:lpstr>§ 10: SỐ NGUYÊN TỐ. HỢP SỐ</vt:lpstr>
      <vt:lpstr>§ 10: SỐ NGUYÊN TỐ. HỢP SỐ</vt:lpstr>
      <vt:lpstr>HOẠT ĐỘNG NHÓM</vt:lpstr>
      <vt:lpstr>PowerPoint Presentation</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167</dc:title>
  <dc:creator>1</dc:creator>
  <cp:lastModifiedBy>Admin</cp:lastModifiedBy>
  <cp:revision>134</cp:revision>
  <dcterms:created xsi:type="dcterms:W3CDTF">2015-05-05T08:02:14Z</dcterms:created>
  <dcterms:modified xsi:type="dcterms:W3CDTF">2022-10-09T08:23:59Z</dcterms:modified>
</cp:coreProperties>
</file>