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5.xml" ContentType="application/vnd.openxmlformats-officedocument.theme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6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7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theme/theme8.xml" ContentType="application/vnd.openxmlformats-officedocument.theme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9.xml" ContentType="application/vnd.openxmlformats-officedocument.theme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0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  <p:sldMasterId id="2147483690" r:id="rId3"/>
    <p:sldMasterId id="2147483704" r:id="rId4"/>
    <p:sldMasterId id="2147483718" r:id="rId5"/>
    <p:sldMasterId id="2147483760" r:id="rId6"/>
    <p:sldMasterId id="2147483788" r:id="rId7"/>
    <p:sldMasterId id="2147483816" r:id="rId8"/>
    <p:sldMasterId id="2147483844" r:id="rId9"/>
    <p:sldMasterId id="2147483872" r:id="rId10"/>
    <p:sldMasterId id="2147483900" r:id="rId11"/>
  </p:sldMasterIdLst>
  <p:notesMasterIdLst>
    <p:notesMasterId r:id="rId38"/>
  </p:notesMasterIdLst>
  <p:sldIdLst>
    <p:sldId id="258" r:id="rId12"/>
    <p:sldId id="259" r:id="rId13"/>
    <p:sldId id="260" r:id="rId14"/>
    <p:sldId id="300" r:id="rId15"/>
    <p:sldId id="262" r:id="rId16"/>
    <p:sldId id="302" r:id="rId17"/>
    <p:sldId id="264" r:id="rId18"/>
    <p:sldId id="278" r:id="rId19"/>
    <p:sldId id="275" r:id="rId20"/>
    <p:sldId id="267" r:id="rId21"/>
    <p:sldId id="277" r:id="rId22"/>
    <p:sldId id="276" r:id="rId23"/>
    <p:sldId id="273" r:id="rId24"/>
    <p:sldId id="303" r:id="rId25"/>
    <p:sldId id="304" r:id="rId26"/>
    <p:sldId id="282" r:id="rId27"/>
    <p:sldId id="284" r:id="rId28"/>
    <p:sldId id="285" r:id="rId29"/>
    <p:sldId id="286" r:id="rId30"/>
    <p:sldId id="289" r:id="rId31"/>
    <p:sldId id="291" r:id="rId32"/>
    <p:sldId id="293" r:id="rId33"/>
    <p:sldId id="295" r:id="rId34"/>
    <p:sldId id="297" r:id="rId35"/>
    <p:sldId id="299" r:id="rId36"/>
    <p:sldId id="272" r:id="rId3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DD1D1"/>
    <a:srgbClr val="CC0099"/>
    <a:srgbClr val="FF0066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56" autoAdjust="0"/>
  </p:normalViewPr>
  <p:slideViewPr>
    <p:cSldViewPr>
      <p:cViewPr varScale="1">
        <p:scale>
          <a:sx n="77" d="100"/>
          <a:sy n="77" d="100"/>
        </p:scale>
        <p:origin x="161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9" Type="http://schemas.openxmlformats.org/officeDocument/2006/relationships/presProps" Target="presProps.xml"/><Relationship Id="rId21" Type="http://schemas.openxmlformats.org/officeDocument/2006/relationships/slide" Target="slides/slide10.xml"/><Relationship Id="rId34" Type="http://schemas.openxmlformats.org/officeDocument/2006/relationships/slide" Target="slides/slide23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slide" Target="slides/slide1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32" Type="http://schemas.openxmlformats.org/officeDocument/2006/relationships/slide" Target="slides/slide21.xml"/><Relationship Id="rId37" Type="http://schemas.openxmlformats.org/officeDocument/2006/relationships/slide" Target="slides/slide26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36" Type="http://schemas.openxmlformats.org/officeDocument/2006/relationships/slide" Target="slides/slide25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31" Type="http://schemas.openxmlformats.org/officeDocument/2006/relationships/slide" Target="slides/slide2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slide" Target="slides/slide19.xml"/><Relationship Id="rId35" Type="http://schemas.openxmlformats.org/officeDocument/2006/relationships/slide" Target="slides/slide24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slide" Target="slides/slide2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EAD1083-C750-A9F3-6959-3EB5134C5A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203B96-EAB1-F7FF-258B-51B9BED075A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8F126E9-A752-42D7-B4DC-EB834937CB11}" type="datetimeFigureOut">
              <a:rPr lang="vi-VN"/>
              <a:pPr>
                <a:defRPr/>
              </a:pPr>
              <a:t>12/12/2022</a:t>
            </a:fld>
            <a:endParaRPr lang="vi-VN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027B8B3-1449-AF5B-2B22-31663532B1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vi-VN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0582A64-E575-8438-560C-ADAAB112BA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vi-VN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EFEA45-B0A3-3C3C-80EA-3C9C0226DCA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A0A024-82F7-264C-FB82-A8E3411DF0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C28CCB5-2612-47A9-9860-5D2BD23F6670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Image Placeholder 1">
            <a:extLst>
              <a:ext uri="{FF2B5EF4-FFF2-40B4-BE49-F238E27FC236}">
                <a16:creationId xmlns:a16="http://schemas.microsoft.com/office/drawing/2014/main" id="{AD70B8A1-A6E0-F174-A3E6-08FCFDE93C3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2755" name="Notes Placeholder 2">
            <a:extLst>
              <a:ext uri="{FF2B5EF4-FFF2-40B4-BE49-F238E27FC236}">
                <a16:creationId xmlns:a16="http://schemas.microsoft.com/office/drawing/2014/main" id="{DD09EBF9-F53D-BDE6-D117-7B6F73CE37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en-US">
              <a:latin typeface="Calibri" panose="020F0502020204030204" pitchFamily="34" charset="0"/>
            </a:endParaRPr>
          </a:p>
        </p:txBody>
      </p:sp>
      <p:sp>
        <p:nvSpPr>
          <p:cNvPr id="202756" name="Slide Number Placeholder 3">
            <a:extLst>
              <a:ext uri="{FF2B5EF4-FFF2-40B4-BE49-F238E27FC236}">
                <a16:creationId xmlns:a16="http://schemas.microsoft.com/office/drawing/2014/main" id="{D3E967FE-DCF1-5EF4-12A6-B098125F31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5C52011-A1DC-4AF4-9B9E-6AADCBA0A804}" type="slidenum">
              <a:rPr lang="en-US" altLang="en-US" smtClean="0">
                <a:solidFill>
                  <a:srgbClr val="FFFFFF"/>
                </a:solidFill>
                <a:latin typeface=".VnTime" pitchFamily="34" charset="0"/>
              </a:rPr>
              <a:pPr eaLnBrk="1" hangingPunct="1"/>
              <a:t>23</a:t>
            </a:fld>
            <a:endParaRPr lang="en-US" altLang="en-US">
              <a:solidFill>
                <a:srgbClr val="FFFFFF"/>
              </a:solidFill>
              <a:latin typeface=".VnTime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58002E-3A0F-0942-4109-1E15FE4EF4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A937BA1-140C-913B-EA46-9EAC92BCB0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7B44776-24CF-282A-51D7-2D2567A0C4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135FE-1651-4800-9EB6-5228227AA1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3313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AC03E4-9522-0271-B551-0623D93C21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33AAFE-5BE1-F099-8AF1-653CB73280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D166B9-25CD-D7B8-B941-281A354074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CBCA1-34AA-4E6E-A6B1-DD40B04A4F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608987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8E847-AF23-7AE7-3F52-801BC1C1C6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B7DD56-FDD3-671A-7092-945A9D6809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982818-4172-126F-F81C-3FC4118D1A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866EEFF-2C99-4113-867B-BC8629895B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428783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55766F-E6DA-0BA0-A553-23954184EE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E849FE-4B7F-66CD-94EB-9F261A6E03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1AC3A6-EBA0-40EC-23DA-9EB39F9C24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BE0AE11-32E6-4BF8-927E-A214E0A964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041926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524EA8C-8582-D574-22BF-FBAC924711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A11AF56-B341-13DE-942C-6D47DB9735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16DCC6-B264-852A-3BA0-98B92A4B25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0A640BD-AFA0-4B4B-88A2-24231CA30B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488468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238586F-1E6C-88B6-9D89-075ED5905D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E8E0185-586D-BDDF-03A4-2D0E572D3E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180B110-5D07-CE07-C7D3-26004E949C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6D50863-80D3-4062-B173-9A26D8FABC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877478"/>
      </p:ext>
    </p:extLst>
  </p:cSld>
  <p:clrMapOvr>
    <a:masterClrMapping/>
  </p:clrMapOvr>
  <p:transition spd="slow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B273249-DD60-CE70-0D63-C2F75B30CD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861E310-1DE1-EC9D-E4EC-A1981BB374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287D19F-CAB1-87E4-F5C0-10ED9F15C9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816CA2D-704A-4207-9EF9-428D5E31DF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157735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4929BED-0309-C05C-8BFF-2B98375B0C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181941-3D61-3051-74D3-A9D1A5AE10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F98894-8E76-2100-68CF-E6D2AE06F0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A469700-F506-4C68-9687-C85D496FEA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073368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6ED9DF-242A-80AD-D86F-219255A65A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60D7644-92DF-218D-DCF4-C318B7C062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F43DDD-CF87-144F-10FB-D1CAF6642B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268110D-6F38-45FF-937B-2F8A7F7A27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3232701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3BFCA77-8A00-F019-FD95-CADFD07FB9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D4339BC-6FBF-3D17-A936-1DC1057AAE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6EF3129-5271-DB5F-7F00-CBF3D702A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B15157A-D78B-4F5F-B979-A9A9FA0478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1511770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00AD7C-BB56-8502-300E-1937EA9DED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C27BBC-08EE-DE38-D1B0-3736A3CA0F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2E5AF9-553C-21C0-8621-B9F52717BD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3DF19FD-561A-4654-88E7-4C9742E877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780880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AC46DF2-AA19-EBF4-EFF6-C0E8F3FAB2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0968BAB-83B6-A949-7D02-F924FF8B71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2F3063-18B7-050B-6657-4E1CEB9BB4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F2FE970-7BF9-409D-A085-40396E9959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9646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065C89-62BA-62A0-5D3C-0F84408E43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4EACEB5-1079-40F2-F4AB-E1AB9BC7B0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C13CE77-8AA5-6C20-69C7-9990B2FC1A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4B9B8-8C1F-44F3-9105-215BB8AE51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4936043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DDC0319-E66D-C14F-0192-B529105884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A304789-D3BB-14F4-E608-D8473EE818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ACD1704-AB88-F954-64C9-863FB3AE6F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901F1B2-578C-42CC-9D37-DF03E42CE4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3237784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8CBBAD9-11C3-94B1-6740-94EF3D25FE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408185B-5935-0462-3C47-6F37E03738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774FE75-5158-4B42-2AD3-7AF88FAE38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A66497F-F5D2-4584-97D1-842CE9240E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70514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E08297-C74D-45EC-9E73-E852BC6F68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FEDEF4-CFAC-7B67-124D-37CC08009B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B7C68-6326-35CA-BA98-DE0EE660D7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8E51E93-F286-4C0C-B82F-447A297FF1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656199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F3E34E-48FC-E71D-95E0-AE96A43130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FDCFB-E65C-22F0-4C95-62C041E920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D5414A-3839-E629-6C92-962FEB347F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8F7A95A-63AD-4119-B081-C439D8DF98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817931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AD6481-0BB5-0298-35DD-CAC7697F2F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1E846E-616D-ED9F-56E6-DDA2756918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BCB137-67CB-423A-8A44-77DE73DAE0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DB8F23A-0C87-44A5-893D-4C597C885F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097667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0840149-5C69-28FD-9B1B-3FF8CB7C26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D11368-0DC0-3D41-B1AE-301CB09288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10565D-E622-E464-A9DA-2D965CE745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43D44C9-DC9E-4350-A9B7-C735D41CA3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7292831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01C3BF3-3BB7-4154-1351-426F3221C6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6D7984E-70EA-1C88-1A5C-FBD551A5D4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34F21F7-579A-F94D-EDDC-7792274FCA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7D270BC-B19C-4C7A-ACE5-A7ECF3A299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1700721"/>
      </p:ext>
    </p:extLst>
  </p:cSld>
  <p:clrMapOvr>
    <a:masterClrMapping/>
  </p:clrMapOvr>
  <p:transition spd="slow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C8F830D7-637F-766F-1024-3C6A797AD3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D34A8D2-8184-81C0-AEE7-50020C5C54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BC0BF8F5-5A45-D596-C1CE-195A983CA6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078E276-A75A-4524-956D-91D3CEBAB10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5953469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0CF7EB-DA97-5C2C-28DA-DEE89B1C94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95D105-F2E4-E214-F915-9F247AEDAB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B49018-AC78-C29B-5179-117EFB3AC7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892568C-5C14-44D9-BBB7-D973AAF7BC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4015268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A710147-53AA-F3E8-AE55-E886FAEF46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145182-3F06-DAA2-E4F2-7A048420F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E2EBED-DDD3-807C-139C-8864687DBF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F8DA6BB-8421-4FEA-A374-C4E2674E7F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3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8B29D16-3B86-C9D1-F10C-94EDDFC189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03B0152-2055-7656-EB9B-0E2CC0F23B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48F3962-7439-0491-038B-DB00FCC2BE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72102-A4D6-4F1E-B419-C44490E2E6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5166264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EA65F5-30C8-3419-186B-C8671AD5E0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1E27AAC-AC55-0A46-6C09-6B99EB5A55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E7372F1-3D58-71A4-E67B-8A42B280AD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7E2640D-7627-400D-BE6F-ED0ABA1DD1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464319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5DD0CA-951F-595A-4CAD-8A2CC732C2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740E41-82D6-8C8B-57E4-8BFE9B4941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D5A3AD-606A-BF74-E0C1-71E7DA5E3F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279EF6E-DA30-40F8-9C8C-BBEEF69E59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86603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33EFD57-FE76-EA33-BE03-89D34A1DBB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AEDD51A-9B05-5C36-574B-BE8303D1B0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BDEEB1E-57BA-30C3-1E61-B3CB34BCCB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E9D7337-8D93-459D-8451-9D5F835054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501437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E60835A-B7A7-8BB2-0F57-F3AEDBE6D7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21038F5-18AF-1FBB-0BFD-D81D2FBEC9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FBC7EA6-91CD-5A28-AA0C-F8AFA2DA61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C91CD00-6A96-44A7-8FD3-175BE439DA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609227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A17EC71-D030-D9EA-7530-D05CEADF8B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119C1B9-C314-EC35-6260-6551F25510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8B7E2D0-EFEB-1DBF-B874-F1382E9CAA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B52F1A1-626A-48E7-B842-11F1F1BD4B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166882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2B461B-4901-3465-8FF4-5DD92A7BB3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D68C8-B856-5335-C853-8209FE8842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EA2E4-723B-33E2-5BFF-4A47404CD6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7F121C6-EBAF-46BD-B2D7-889AD90A36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5234300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D3AE1F-2C42-C836-B275-18339A11F2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F43F4E-4BC8-B57A-49C9-1605D1B3C3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ED2EF1-A6BF-0F03-DE06-4D991165D3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034839B-3623-4309-988C-072AE2656B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0731863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C1449A-F033-9A7A-1E20-D528AE2036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BAE3FFF-F80B-F483-12DE-883F20BDF2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A2E182B-7723-2268-CB81-1F4B64156E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F6F14D6-C603-4E62-92D9-0FC2ED9818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963963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3A995BD-0526-1BD5-64EA-986D3EDBA0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994A96-03A4-0F30-244D-DFAD597D9D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1A32175-07F5-C156-1BDE-B8EF572321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451E196-BB97-42E7-BA76-B0D5FA172A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4036055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AC9E696-7A9A-CFDE-483A-B8E2BD7E21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224352C-7454-46E7-6A84-D36FE0B41D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3A19D56-AB2E-6027-460E-DBFCDF5089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70419BB-A8B6-4BA1-82E2-C727F8A7B5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1670220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BFFB9B6-73C8-2CA9-AA45-5FD0239078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EFC5C5A-071B-3588-D03A-4DC8047C28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FAB6566-6000-28F3-4D5E-730B67A10A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C3D60-5819-427F-B808-11309F1FB0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6841581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68E98B2A-B56D-25E2-8AAD-2C0E3DA990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C22A0D2-3FAE-4BCE-B582-9AF95D760A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80E7E42-70D9-261E-9AE6-5F82523BBC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70EF93B-18D0-47AF-A4BD-76769DEF559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07099158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ED58B30-24AF-70BE-3109-5E6033837E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6AB0AE-109E-B26B-EC1E-F9FF1C179A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D3192E5-258A-AD64-A83C-163E334676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4347D64-D00B-4228-A077-FE9CD3F546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5515625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E63857B-B1D6-BF75-BEA5-FFD5B4147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8D608F-568D-66CB-6007-EDC058F4FA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3BBC35F-7072-3915-5B3B-1037FF47C0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D645E82-30FB-494C-BC28-B9B67C707B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4062276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37B7CA6-1BE2-5E88-68FC-1A1C9B5943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540579-35E6-5665-372F-3D4EE654F0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8EDFCA-CB7A-D65D-F3E1-1BDBB57337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9E8CD74-C357-4A36-9D63-E165667A2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8662452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A9453-3E30-18EE-4D1B-B0C346A5CA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FED311-DDBB-DB2F-DD89-9F629F12EB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F242AB-3545-637A-A97C-4CD5235074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1982EAD-539B-4F4C-9971-6FC7509142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910853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3790242-1678-80A1-E731-FE6FE60BBF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20A3880-8452-0B87-AAC1-25315874B8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AD77817-8E96-7D96-E0F6-4F9D6D9E24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6B048B0-02C8-45BD-8DE3-7DEA01DBD7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9313315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499B784-9481-3035-0B29-B51898FBBE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A46F888-AD18-92E6-2D66-1C4124FA03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44B55DC-7626-6C21-6EF2-D47C69A742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906418E-827A-4D7E-9217-5038B0E4D7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9590004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EB3C22B-E261-36A6-9C27-01FC3B56E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7CF745E-EA98-CC93-9D07-960D350483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F06F1AF-AFEA-6987-6DFD-B656544E27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2E92FE2-F427-492B-B607-4319DA7692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6670546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FF137-6DEC-A7AF-9D5E-FD78D25215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284B4A-A16A-E80D-BC55-3B8344C902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448C9C-7209-C449-D126-F135177908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75FA409-B6A6-49CF-A396-F2E3A813FF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7599913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2C59C-F3C4-BA78-E15E-A20C951F78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A9CEB0-C047-45B4-A5F8-64DFECC1DA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567EF1-11E3-1FCA-843D-D84AA55B82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D1A2BA1-061E-4ADE-8476-18C50DDC1D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8274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165A6D-ADB3-4CE4-B0E5-7EA16A89DC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EB62CA-2447-19FC-6773-4D6CA3A53D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E5BA31-E480-D35D-EFA6-133A264A93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0FD221B-C42D-4B96-ADDA-9E6E59FEEF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312168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18B8465-CCC8-276A-F780-7373C2946F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45CA63-F756-6571-607E-D9E386C9AE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BB57F24-7948-3C71-690D-081AE22604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D7500FF-8223-4995-A4C4-B87F4B889D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9385004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DBD72FE-D966-1F1B-7B24-22071C2D01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1EF505D-0FCE-D103-865E-F8D97AE5E3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678663A-6BFF-1CB7-59B1-900FE9E06D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2C12258-150D-4ABA-98CD-0E6309760B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8847024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0E7EDA5-9500-F7CB-3E85-5BF32B51F6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2253867-AC25-2EC2-A208-96FE2F386D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970AE33-BB81-150E-F7E5-AA8FB00B90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AAE60C0-0273-4791-A272-A3E18D139F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8194309"/>
      </p:ext>
    </p:extLst>
  </p:cSld>
  <p:clrMapOvr>
    <a:masterClrMapping/>
  </p:clrMapOvr>
  <p:transition spd="slow"/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51B1C837-5BFE-428B-F5E0-6ECB0B0EAC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BE6BE75F-09F2-6E26-28F6-55474F9D14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05016FF0-EECC-F7DE-B035-5FB9870E93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75F6B5F-51FB-487C-B3F4-4D37F29968B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415252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2874EF-94F1-014F-C1A3-5E1748F3F4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369990-5EF1-762A-2612-6CAAD61445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264C92-54C6-5E39-53DD-BF4BA9E748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14073FB-D8DC-45A6-B6A3-7352BC7035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61340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6A6DE29-D60E-53C2-B4CE-46AF5F61A8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B9618-09B4-37A3-F3C8-ECF9218A4A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AC203C4-5236-CA2F-63A3-68D8DC5701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8FCFE75-B2C4-49CA-B221-859470765E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65976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88F5A4-B953-7661-0D45-0BB75CB586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764259-6B9F-D25F-03A4-D07DF08143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FE5F05-DFC7-5344-6C85-77BC0499F7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13AF4FB-A156-4A09-ACB1-ABF76E1509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8087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906E58E-E2B2-5A08-5276-8BC07CC61C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9F92B23-9526-275E-CF7D-92335263A4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7B35357-D80C-D578-671B-4F2087B5C6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0885B09-A614-424A-81A0-63911D6A0B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85873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B2112AD-9542-522F-0731-7A42EB938E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2306ADB-B369-6CC8-3630-FA2CB81B62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64CC21B-70AF-725A-A325-A10012310E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4C39496-272E-4FB8-B202-19CCC6C664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4017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046DD3-7832-0BF3-1B80-2E0B85AED2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1D4510-B62C-0AC1-28DA-2D723DCA0A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D2BA533-C938-2C7E-9B29-6488652F97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0635E-5E91-4ECD-9A22-8410AB826C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37343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B19D415-BDED-B39B-AFED-15A9380822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1B3186F-97BA-F9B7-1B11-E81077FF24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ED46559-569A-A0CD-E4C0-C11802FB0E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D5EDDF6-8CE6-4E87-979A-4D5595136C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93873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10B30F-0C21-6C71-84E8-47B2D17C42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D5AE8E-DD5B-DD10-BC24-8717D8FF83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11EAF1-4095-F94B-2987-630610B20E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0CF11E6-DE27-49E6-B093-4F5BC82B5E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54632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9EDFD9-ED01-F8AA-947C-008289FF2A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F8C631-CC29-037E-FFD1-D86B7A24A2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320ED2-17F4-FE2B-DCE8-23026C365E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1E2A9C1-459A-48D3-A6E7-2083D746AD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13445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68ED09C-4ED8-FBD9-8F7C-DE7EE6BB31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7C3D096-C48B-16D0-E792-CE3111C931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356BD90-CBF1-BDFD-8138-3B622553D2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2193F09-294E-4056-A78A-7295885D49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86623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DB17526-7EA1-E5C2-531C-9FAE411C50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40F879-3FA3-A400-682E-E0390B1CC2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B524DA-6FB7-CB74-8649-E4E80632F5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9F6AD97-5D42-4DB4-848E-A16BA605E8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61999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EB6338C-2F5C-A5F2-6D6B-1724206C09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142E067-63B5-7A3B-CCF7-6803186196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2D33959-6595-B26E-C8A5-75911D5C3E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37C2AC2-3C31-4475-B6A8-B77837BABB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2328620"/>
      </p:ext>
    </p:extLst>
  </p:cSld>
  <p:clrMapOvr>
    <a:masterClrMapping/>
  </p:clrMapOvr>
  <p:transition spd="slow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79CAD1C-5EB0-3325-BAEE-CC1B36D9E8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8062C0A-7B8A-319B-E9BA-FEE31AB6E6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93D14918-2EC8-3226-3801-9D8A96EF47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1F7C976-BAD7-4EDF-BBFC-7FA2D835EC0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738767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399E3F7-D2D0-2C11-FFC9-DAC22D7CF5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1E2DDEC-2163-EFC2-616C-1B623E4E3A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0DACE8B-F1A5-593A-C76E-B3A6100F5D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C88C251-7E34-49EA-A978-E62088FE38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79331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57DC6F-F5A8-6007-C453-709B31ABFF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D8289C-7022-D960-1883-D6055804D9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5C77888-8AE0-EB25-E7DA-0439033A2F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BFF3D0E-35A7-49B2-B48C-912D03B7E0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5895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1D1073-15B9-9925-4B45-0DDD656DE2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97D653-54B6-9C89-5987-ED3B958591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563B21-F9BC-F35F-0CD7-D194FBD0DD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27FD0C0-13CE-4DD3-B3D5-45D281F47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1767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0D5794-C7D2-5BDC-CC65-454353FC71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75B4072-E0E0-0083-85F6-F325DA8E7E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46200E-116B-4890-AA57-2135E74FE5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BC668-AA21-4132-83E1-7BD983067A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3117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93F74E-454F-2432-BCF9-4166144B68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ABF68E-D231-E8A7-89F3-8D300274EB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B9460C-1453-184A-8186-0454967482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E7F9013-DDDB-42FD-82B3-22B2A78DA6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17509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89613E5-6E45-620A-E767-3A42E0D19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FDC34AA-8C02-6FA4-3569-C1838844A0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D6A12D6-9998-9F89-32CE-7B3BD4486B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03EBF16-AABE-4668-B9A8-DB26A5828C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99124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55523A6-CC92-BA61-D10F-B442027018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7CA5320-87B8-E4AE-822B-4C8E3C032C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10920A9-DD08-0EF6-B5A8-B49F1A5229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3740942-002E-43B1-865F-6691408F67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35993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06CA84C-A5DF-FCBF-8B69-4BDED41E50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91F60C0-1DDE-A3F8-E849-E49C3F31FD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DC0AB61-632E-965B-CBDC-9EB8EA6CC8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D162BE9-57A1-47E0-BE91-0224A9D34D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351701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507D7D-4600-FD87-4251-819FF2AC27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691DAF-CF65-3187-46CC-B136E7D688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EAAA23-A796-D17F-B558-9DDAC6057D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1F5C5A8-E562-4C4E-B6B7-BD871CF1A2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32457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87026D-D797-5778-04CC-4F5200EFA3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A78297-78AA-5B24-D998-2F732CD300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089A6-8780-E9DE-C5A8-1949029425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5928FD6-8896-43EF-823E-5C9E7DDF27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642705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33AEFC-97AE-0A83-DEB0-94FBF14ACB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F96342-C9C2-BEEC-3251-E46BFF514B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4F7693F-6D69-9F92-DCB0-439B0EA56D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90AB058-6533-47BD-8ABC-41EEB5821C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55652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933EAEF-BC55-A686-8BF9-B56CE19277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C2D987-B4A9-6392-B5E5-8265FD6195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0B221C-76CA-5E65-91B7-5CE883861A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E2C2807-5072-469B-8151-BC0B98ADC7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21620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7F4AD3E-3830-BEB0-8B7F-EE8CC5FCDC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7B111EF-C468-4C07-7E2D-B763326C5E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F5E9831-D4FD-6124-32FB-9029539761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91C544C-615E-405D-AF3B-B697B835F5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6110050"/>
      </p:ext>
    </p:extLst>
  </p:cSld>
  <p:clrMapOvr>
    <a:masterClrMapping/>
  </p:clrMapOvr>
  <p:transition spd="slow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8F640B6-015C-8727-6D95-9324843F1E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E08D0DC-AD1C-9D4F-FD98-216AA90663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1DF501D6-B4CF-56C2-3872-C56D9F95A0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6921CA6-C183-495F-8FB0-F891477CB7A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5059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878071-DC8C-7E4A-9678-D4B08A05DE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E5F480-82D0-2F42-594F-4BD7F1F955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0D6F7E-43B7-0CE7-222E-910C21C3D9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40EEB2-E172-4527-A6A6-EE1401E988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39787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FBD5203-CCF7-65B9-653B-FF583F4D1F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B0A48E-D3D6-B41B-A84B-3E1AEC9B68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DA3859-7AE0-0AF4-7275-33E3914A9A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8059970-B0F8-4918-91FF-F16C93AB39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02207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78BBF1F-FDCD-4A8F-EFCC-1D9E5C90AC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7E95FD-4000-5D01-CDA2-AF539307D6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B97AEB8-B5D1-26C6-CA73-295E70AA52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43A088E-1CB7-45AF-B1F0-5F91EC95F3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8764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6BBC23-2698-4CFF-39D4-D08363C4D7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0CDDC-DDDE-2CF0-D091-C049338F33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C447392-7DB6-9A25-54C6-6DB7DBB77F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8AEC0EE-38BE-4996-9F80-373FF66143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842977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4E2EED-58AA-817A-0FD5-58F292572A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11EFE8-46DD-07EA-7635-082C2F4245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8590FB-B96E-931F-E588-F93934EBED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5D3908F-F4C2-40B5-B825-F848C7AD5A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430284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3B92F6F-2640-E4B2-F134-A333DBD610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CACF48E-F7F1-47CB-8695-700EBCFABD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8DCEB9A-93A3-838F-4DCF-B4867AB658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424121D-5FB4-44E2-BC67-E1D90126AA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908014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0A023E9-24C6-3FD0-A7B4-71A533D0A7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C792984-9272-BF9D-1DFE-A306972088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6C6E263-1D43-9218-1ED3-5EC35F6209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278D52A-247F-4191-9614-C11903CC50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07562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7E8C239-8E77-C791-B6A2-29CB03BC5C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6295E8A-7FD2-5ED1-EAAE-6F338044A0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25F65C1-A74C-5479-922F-54FD19CA10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870990F-02B5-4100-97D0-CD556E2B7D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89085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C4E6BF-A8A2-3C64-B494-3DAB633F51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599A30-695C-A936-7550-D47539F61C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C075D7-21F7-2813-E131-AB6B089EA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19CD581-F300-4BB1-B5E4-178F0F315E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680567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F806FA-6095-FFC8-3656-8DD4680F86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2AB117-ADE5-3EC0-63E7-D8EA853ADE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8327ED-D4D8-6245-FAB8-134B6BC78D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8462770-11F1-408E-A133-397CFBEEBF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519827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68C288B-1B6A-9C72-C402-6C30D89A66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8CC08D8-5A02-C235-CA73-A84D17426A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4195A2-EC28-9DDD-970C-4A58EA7384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652F093-0AC7-448E-A551-AE610BC50B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1290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7520AF4-47C7-7175-CE92-E36812FF44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CFFB1E8-0054-BEB7-4637-5BE87329F9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B2F798B-B636-DFE7-FD6B-523803EE5A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1C49A-ACDA-48C5-B37B-4B46D09CF2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51174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5FE4445-5C75-2E7B-658E-4B1586E861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29F24F-392B-DDF7-7DDF-3DBEA8BC4E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989A0EF-9826-C042-ED61-9645A0555F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68745E6-03F5-4485-9223-48CF59B36D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903112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FB445D0-28EE-8B69-6A3D-83C33C2CA2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19A8A04-B7A3-799E-4063-995DFA1F9E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C0361FD-90CE-A699-47DB-72B20BB999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4067264-85D3-4930-B25F-5234874898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8273713"/>
      </p:ext>
    </p:extLst>
  </p:cSld>
  <p:clrMapOvr>
    <a:masterClrMapping/>
  </p:clrMapOvr>
  <p:transition spd="slow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16898B8-94B5-7DAA-61DD-122B150875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8E5B90A-F70C-5920-9847-365A6AE9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E79AB64-F92A-8228-F897-A5E7637F0D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1E6A97C-A58D-4480-936A-455749327AE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736173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99586A-910D-F399-6853-2D533128BA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DDEB6C6-EEFC-D0B7-16E8-684CF35C80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D979ABC-8B33-D6E8-082E-326711A5CA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86D95DE-EA55-4246-9E8B-3AC1605AF7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949959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F539B58-4F50-6CFC-44F8-4A322EF938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16BFA8-3AE0-C951-3B9F-7883863E07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32451B-36C8-ACD6-66FB-01EB1CB2C9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0D1075C-1F41-4293-9AB6-659F628300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508483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1C5CBA-C0A5-3DB9-8C00-F8ECD834C7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1F0280A-B22E-4A77-C455-D9FBFCCBDA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FF32261-91BF-26F0-27C1-EACF446F04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6170A6A-0443-44F5-8DD9-C86F92E6DD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296171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FABDB7-05C1-027E-6024-0E6D817621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6A8CB9-26CC-CA60-7CC3-DA06E1347A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2D225A-1D2E-577A-E3D5-CC70DDE309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6971FD6-65E3-4B0A-941F-4D616EBB7F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968129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17ACF13-0FDB-5692-E101-2FFC50E5F1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9579904-6D01-A60A-B3DE-8FE23B3502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612D599-B436-551C-A558-4245E4A1A5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D83712A-A88D-4481-8E3A-8ED892038B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294781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979986F-4370-613B-7A53-2A937649D3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F476E67-6EBD-9DA8-AAC0-A21B5EC7FF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96700FC-1E1E-5E42-7668-AC6E1420A4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66770F6-2EB2-4C23-83F6-539A8D425E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867959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F318790-1429-2C2A-1550-F06D405BD0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11C6476-F25C-1346-9B3E-00CF83A886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DFC602C-1784-DA8A-4683-5C6E188CA6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A985300-D9A3-4457-937D-EB5B72967D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5790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7230EF0-3E42-86DF-5793-5EE70B6E5E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175F2CE-12AB-7B4C-01C2-D28477C43D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FE5D6AE-457C-2862-8C03-7E3074EDD0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4FAE5-81F5-42E6-95C9-0DEC9245B9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945459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99D518-BFA3-1639-876C-136F053D44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F5084A-9325-8794-E891-841409E289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3AFCC7-4E4C-7CDD-6251-B2D5CB543D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308E173-67F2-4F1E-9B0A-772BB174CC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798051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F61E26-5FBA-5FE0-3717-6379E1D7D9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83E80C-BE45-B874-C38B-17AE822B2F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979A47-2CC3-3AC6-78B0-368D43C2AD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6C9E287-2094-443B-A71C-E26F553D24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63161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888179B-6E3C-E1EE-7637-041728B7F8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9AE8BB-0318-8C5A-6E2D-39D112E6A5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30F810-10B6-847C-62B5-E3808C0468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AFB530D-8B2E-4819-9FB8-4CE1C5C3A8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45943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FC17AD-64CC-FFA2-D28B-68657AF23E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6BAA91-87D0-288A-10EC-40AEE43823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E1D9D6A-5370-0CB7-A581-A69C9E970D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1D5D9A1-D3F6-4E08-AE71-3AFA4C5E10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69198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B073C9C-9FAF-DF22-8636-E32EB4C96D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A7A94B6-852C-B0CA-8039-0DF09D153B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E7E6660-AC4B-5F6F-2381-16535DBA78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AFD012B-8EC7-4D93-ABA1-6DB1F0C4FC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482482"/>
      </p:ext>
    </p:extLst>
  </p:cSld>
  <p:clrMapOvr>
    <a:masterClrMapping/>
  </p:clrMapOvr>
  <p:transition spd="slow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93D316D-CD6A-ABF9-23DE-D51E2834E8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A5E63CA-7367-61B2-EF45-BB5FDCE1C8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35A6576A-139B-9632-2EB9-C3F9415D04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D9F2198-01F7-48D1-9035-E1296522DE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295104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6CCFD7-E3C6-5CE4-EB27-833B61ED6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3AA49-32D8-2A95-046B-9D666635DF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3D49B-2DA2-1577-BC99-27E5B837F4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9891CE2-9844-4912-819E-BA6694173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822669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993CA2-C364-DD78-F8DE-0671B561D3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10DEB4-FF5E-E525-31B7-23A0D0B5C3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D85C40F-6FC1-053E-F78D-15056C9C1F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3206AB2-E1ED-4FF3-99DE-E3FD95BA59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997237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E2F8503-09CF-78EA-0B98-4BDD12E21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6BBC8F-BA5E-C11C-0C24-D11E85F234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8E2DB38-8A1D-D578-78C2-58928C356D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C15FF7E-D917-443E-B701-49B83D547B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534574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982C11-D219-1A39-01C7-C8F177B88A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D83F72-0458-6F08-C312-8C9D96F71A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CD8EF6-0F3B-D161-C59F-89B6C7E8C8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DC78825-2FDD-42F1-B5A5-136BEB9193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9832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A4103FD-3880-3F1C-BA61-31C22A06BB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8CAAEF3-1839-B5E8-A48D-DB407575F2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5F08B84-957A-FDF7-3222-2C41025D3A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FCE-33D1-4F84-A07E-2ACC3778AA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01364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A1F482D-6116-C11F-6721-F04F732134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F569203-487E-2E30-67CA-27CB3C393A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0C9445A-E83D-FC81-A25C-5E7DFE72BB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83211C2-07F5-4340-97EF-32E0712AA5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35521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A638EC4-7C10-C387-8611-B1F922769A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BD940CC-C331-8A7A-6D01-6746FBC170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C2CB5C0-EEB0-C0F4-D2EE-B860DF3D81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EA7F46C-C86C-4CDB-AF32-D0ADFDBD80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670573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ADEE742-B020-FF93-B16F-00F0D94A24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3F940D0-3378-F242-46A3-E424705C0A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ECF0FF7-FC3C-033B-3C50-10B6F1E33E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8A61BC6-D93C-43EE-AAA6-A56175076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436328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BF93FC-25B3-6AAD-1D48-3C03CD2AF9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9AC206-1228-A327-9D7A-6A4ABD208C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0AF007-C040-8DE0-2D80-C84D5FF144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85AF2DA-FEFB-482D-A762-C9977107E7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76850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F379B5-1F63-C8E4-0201-581869739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B09C46-ED8E-B616-C99F-F5C2926D2D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8A410F-12C5-E007-EB16-C2835887CA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51D4B67-EDB3-4985-BE6A-D456C945F2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070168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747531A-A3AC-8FCB-1986-55CE559462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EEDE06-CD06-BB39-74A2-34A1428877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13BE8BF-7FB5-C924-55D5-64306D7ADA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462A067-4FCD-4724-9BF2-0A0D1DF226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749405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9E999B7-CDD0-85CF-F344-21FB88EE5A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9332547-2C9D-218F-627D-9A5CB4E2AB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D20E9BD-5323-EE25-557A-73B02BA7E0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525F1D4-934A-4EA4-95C9-120A290D2E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937728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C48C973-584A-CEA0-9866-8CC9ADD7CF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865A35-C78D-40F6-4671-62BD41C292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BEC40B9-7992-AD24-ED1F-9CF12AC169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EF592CA-A087-41F5-9A20-E4F10B7620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5591867"/>
      </p:ext>
    </p:extLst>
  </p:cSld>
  <p:clrMapOvr>
    <a:masterClrMapping/>
  </p:clrMapOvr>
  <p:transition spd="slow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624FCF7-D77D-A7CE-1092-B048F892E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0AFF415D-7B12-5A3C-1D2C-E54281E5A0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DB2565B-E62F-5387-462B-6044186C51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671C804-F32E-4AE0-AF9E-CFD2EAE7D6F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450051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6FC2849-BA2E-3890-D5CB-1CC82F4910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8496695-D4BC-631B-DCAD-E7CBC50CA0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DD3662D-9274-B8B8-385F-E569A48657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1DBAA7E-DEFA-447E-A749-3492473AD8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474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E528DD-FA48-8F79-86AE-6A78D09F44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DAF3AE-BC7D-19DD-3712-5B9D885E18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10A671-6CF8-BF47-F7FF-DBF926D6CB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9354D-B651-4724-BC1D-880BB3432C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86103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1E3222-AB62-9858-EEDF-E4DB0861A6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15CF2F-52D1-E54E-9519-5C40F2C153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AE9586-3D1B-94B6-03DD-A8875C3E8E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103B492-1232-488E-A27F-7C615D2B46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507433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D78134-AA64-6B8A-CD29-0AC10DB11E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57B6FE-BF8F-0965-EAF5-03AF88DF5E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E872F59-BA70-762B-8E4F-A5E3049FEE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7F00FE0-AF07-4932-BD63-8DFA7CA3BE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287275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DF3438-1B25-5017-FB1D-5361EBA946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674CEF-647B-090B-C146-E9E5BBC2A4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CA88AC-2258-EC1B-2AF9-B4110DD8F7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EF2CF29-B9EE-486C-86BC-2B3D2FFC36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845666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3F7FEEB-3FE0-3F67-B717-4F12D00F12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EFA3145-7797-F9E9-244A-3A56E13F52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5377E37-6A19-724C-8A70-A48668854A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2B9F9C7-6378-4909-A652-9A6C5FCA79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588440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B45DAEC-E24F-8C47-9745-4C30D3BCC2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2E43D91-44A0-06DE-E536-6299C4713E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3226FC5-0314-D00E-B9E0-17174E8BF9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2AC8A84-1138-4101-ADB3-32F0A3741D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372283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B5FA758-A870-2485-82D9-0A096309F8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BBF12F8-2735-4509-67E9-FBFE275A09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69120CA-B516-3422-1ED7-039BD620AB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1B95EA0-24BF-4D15-82FA-14B3BF1B24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563738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C1AE85-B62F-6AF2-4696-2B3E9B1131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808691-B8BC-355A-E4D9-D70E3C63AC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347D5-D881-BDCD-B1A5-E27034EDC4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5128B99-2687-445B-906C-38525BA10C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521438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70BC11-204E-5C78-E4F3-EF73DDFA90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522A32-65A5-8E06-364F-004640AEA4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A3A375-D236-64F3-F831-87170CC8F9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847BF71-D562-45D0-8041-CFEDC74C8B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377468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4E2518-1770-7565-0CB0-1B577D75C1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44ADCA-FCE2-847A-3876-E77001BC1D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6C010B-DD99-90BD-3A49-2926F372FF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A1C6A02-5491-4D4F-A55B-85C0D08DE0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857498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504B93D-CFC4-02F7-94CB-DFD95218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52BEF8-BCBC-000C-2593-0F48ECA4F1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494236-74BE-B95C-062E-EA76A24C98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2D66A09-7E33-4F6C-A08C-CC7E53D6D7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0412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4A5F4B-A7E1-6A44-6B48-9C34BAC7F9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455C2E-CAB3-AD9F-4B2D-9FAF023318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87945D-3704-5D96-4113-87711974CB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5D253-F11E-4DBF-82B2-94F50EE678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307217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A13E32B-C793-A299-BEF1-AA1EB56299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D5DDBB3-9B43-A138-8F8A-1A7ECEAA04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3DE0626-C38F-B973-A222-80016A139A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1BAD4D5-1822-4884-9F04-77D72B8932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5567176"/>
      </p:ext>
    </p:extLst>
  </p:cSld>
  <p:clrMapOvr>
    <a:masterClrMapping/>
  </p:clrMapOvr>
  <p:transition spd="slow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71F4F634-4178-C9B6-4A9B-217868218D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3FB6F5A-AC16-DE7F-9BF7-2C886B0CED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DC00FA5-BF74-CE9C-9D98-7E3F95503F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B39A605-906B-400A-A98F-CB7A709BD92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1518174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606803-F2A6-716B-1381-C660A10B39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0B03BBC-3191-63BD-DB12-FE30246313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960CB0-6144-1C69-3924-BF8B1E2890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2941259-65E0-4E42-BE64-AE810EEBD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70119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809A42F-7F70-8B70-E049-BFA9D3A48C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291535-0B08-FF61-4EBF-E80796A76C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E9B062B-37BC-B1E3-7CA3-8515715A62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4D62907-D557-467C-B172-14720911CC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91030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CBA6FC-499D-FAAF-B7CB-9E76F9C46F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FEEF925-E754-E3C5-A8C7-4086FEAE73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DFECEFD-23EB-95C5-36D8-EB94B5A35D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57A2C6D-09DE-4E6E-81E1-9C600EDFDF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250539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A8BEB-6AB4-7082-2637-B50F6A82DC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0EE6C1-877B-B65D-D970-C2D4BB46B6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AE0A88-513A-ABBE-0869-0847B8C062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6F829A2-2799-4803-8C47-2E4D0D7F0D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077613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E3283FD-B3BD-5488-4E60-B382B5DFC3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25DDD8C-9454-66FF-73AD-4BDC7F2392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CE5FB7F-160A-6A20-5848-C618B89025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CA111AF-DA63-4B68-834B-A5A91855FA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50687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5205021-02C0-0378-D22A-75ADBF7162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A67D825-FA04-0745-69D6-0F20CC1448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5BF3B39-B3B3-2FAD-EBEE-4EF4A0D430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741CED1-985A-42CD-BEC4-D938DEB67D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289318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3C18023-90F2-F510-32DA-0A1EE005B8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1D57858-7E8D-7D09-8EAE-5F0324830A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6763430-E232-6666-3B94-D8CEF9B365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9FB5EED-EA2C-4FC8-8531-4802BC06A6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3009595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48BB91-CED2-8178-4ABB-CC81CE4641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01325A-9B11-D77B-7ED6-A6D49E834F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C6786-7F67-AEE4-39A4-3D9BD36B0A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726266E-0C35-4962-8D38-6219BE5442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8772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5.xml"/><Relationship Id="rId13" Type="http://schemas.openxmlformats.org/officeDocument/2006/relationships/slideLayout" Target="../slideLayouts/slideLayout130.xml"/><Relationship Id="rId3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124.xml"/><Relationship Id="rId12" Type="http://schemas.openxmlformats.org/officeDocument/2006/relationships/slideLayout" Target="../slideLayouts/slideLayout129.xml"/><Relationship Id="rId2" Type="http://schemas.openxmlformats.org/officeDocument/2006/relationships/slideLayout" Target="../slideLayouts/slideLayout119.xml"/><Relationship Id="rId1" Type="http://schemas.openxmlformats.org/officeDocument/2006/relationships/slideLayout" Target="../slideLayouts/slideLayout118.xml"/><Relationship Id="rId6" Type="http://schemas.openxmlformats.org/officeDocument/2006/relationships/slideLayout" Target="../slideLayouts/slideLayout123.xml"/><Relationship Id="rId11" Type="http://schemas.openxmlformats.org/officeDocument/2006/relationships/slideLayout" Target="../slideLayouts/slideLayout128.xml"/><Relationship Id="rId5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127.xml"/><Relationship Id="rId4" Type="http://schemas.openxmlformats.org/officeDocument/2006/relationships/slideLayout" Target="../slideLayouts/slideLayout121.xml"/><Relationship Id="rId9" Type="http://schemas.openxmlformats.org/officeDocument/2006/relationships/slideLayout" Target="../slideLayouts/slideLayout126.xml"/><Relationship Id="rId14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13" Type="http://schemas.openxmlformats.org/officeDocument/2006/relationships/slideLayout" Target="../slideLayouts/slideLayout143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slideLayout" Target="../slideLayouts/slideLayout14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Relationship Id="rId14" Type="http://schemas.openxmlformats.org/officeDocument/2006/relationships/theme" Target="../theme/theme1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13" Type="http://schemas.openxmlformats.org/officeDocument/2006/relationships/slideLayout" Target="../slideLayouts/slideLayout65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3.xml"/><Relationship Id="rId13" Type="http://schemas.openxmlformats.org/officeDocument/2006/relationships/slideLayout" Target="../slideLayouts/slideLayout78.xml"/><Relationship Id="rId3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2.xml"/><Relationship Id="rId12" Type="http://schemas.openxmlformats.org/officeDocument/2006/relationships/slideLayout" Target="../slideLayouts/slideLayout77.xml"/><Relationship Id="rId2" Type="http://schemas.openxmlformats.org/officeDocument/2006/relationships/slideLayout" Target="../slideLayouts/slideLayout67.xml"/><Relationship Id="rId1" Type="http://schemas.openxmlformats.org/officeDocument/2006/relationships/slideLayout" Target="../slideLayouts/slideLayout66.xml"/><Relationship Id="rId6" Type="http://schemas.openxmlformats.org/officeDocument/2006/relationships/slideLayout" Target="../slideLayouts/slideLayout71.xml"/><Relationship Id="rId11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0.xml"/><Relationship Id="rId10" Type="http://schemas.openxmlformats.org/officeDocument/2006/relationships/slideLayout" Target="../slideLayouts/slideLayout75.xml"/><Relationship Id="rId4" Type="http://schemas.openxmlformats.org/officeDocument/2006/relationships/slideLayout" Target="../slideLayouts/slideLayout69.xml"/><Relationship Id="rId9" Type="http://schemas.openxmlformats.org/officeDocument/2006/relationships/slideLayout" Target="../slideLayouts/slideLayout74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13" Type="http://schemas.openxmlformats.org/officeDocument/2006/relationships/slideLayout" Target="../slideLayouts/slideLayout91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slideLayout" Target="../slideLayouts/slideLayout90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Relationship Id="rId1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9.xml"/><Relationship Id="rId13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12" Type="http://schemas.openxmlformats.org/officeDocument/2006/relationships/slideLayout" Target="../slideLayouts/slideLayout103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11" Type="http://schemas.openxmlformats.org/officeDocument/2006/relationships/slideLayout" Target="../slideLayouts/slideLayout102.xml"/><Relationship Id="rId5" Type="http://schemas.openxmlformats.org/officeDocument/2006/relationships/slideLayout" Target="../slideLayouts/slideLayout96.xml"/><Relationship Id="rId10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95.xml"/><Relationship Id="rId9" Type="http://schemas.openxmlformats.org/officeDocument/2006/relationships/slideLayout" Target="../slideLayouts/slideLayout100.xml"/><Relationship Id="rId1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2.xml"/><Relationship Id="rId13" Type="http://schemas.openxmlformats.org/officeDocument/2006/relationships/slideLayout" Target="../slideLayouts/slideLayout117.xml"/><Relationship Id="rId3" Type="http://schemas.openxmlformats.org/officeDocument/2006/relationships/slideLayout" Target="../slideLayouts/slideLayout107.xml"/><Relationship Id="rId7" Type="http://schemas.openxmlformats.org/officeDocument/2006/relationships/slideLayout" Target="../slideLayouts/slideLayout111.xml"/><Relationship Id="rId12" Type="http://schemas.openxmlformats.org/officeDocument/2006/relationships/slideLayout" Target="../slideLayouts/slideLayout116.xml"/><Relationship Id="rId2" Type="http://schemas.openxmlformats.org/officeDocument/2006/relationships/slideLayout" Target="../slideLayouts/slideLayout106.xml"/><Relationship Id="rId1" Type="http://schemas.openxmlformats.org/officeDocument/2006/relationships/slideLayout" Target="../slideLayouts/slideLayout105.xml"/><Relationship Id="rId6" Type="http://schemas.openxmlformats.org/officeDocument/2006/relationships/slideLayout" Target="../slideLayouts/slideLayout110.xml"/><Relationship Id="rId11" Type="http://schemas.openxmlformats.org/officeDocument/2006/relationships/slideLayout" Target="../slideLayouts/slideLayout115.xml"/><Relationship Id="rId5" Type="http://schemas.openxmlformats.org/officeDocument/2006/relationships/slideLayout" Target="../slideLayouts/slideLayout109.xml"/><Relationship Id="rId10" Type="http://schemas.openxmlformats.org/officeDocument/2006/relationships/slideLayout" Target="../slideLayouts/slideLayout114.xml"/><Relationship Id="rId4" Type="http://schemas.openxmlformats.org/officeDocument/2006/relationships/slideLayout" Target="../slideLayouts/slideLayout108.xml"/><Relationship Id="rId9" Type="http://schemas.openxmlformats.org/officeDocument/2006/relationships/slideLayout" Target="../slideLayouts/slideLayout113.xml"/><Relationship Id="rId1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70B49EB-E4AA-9D8C-48AA-FAD618D5CD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13C9D4E-A8F2-65D8-ED95-0E13F29A25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4150F2F-0426-3C07-A9F6-1BB452F21A4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91B0565-7EE9-9C50-77C7-B02E6A483A6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AE7FFEA-71FD-BC91-7FAA-3EE4B28E2C4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8740F45-DC17-47E6-9404-32D5134D02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27" r:id="rId1"/>
    <p:sldLayoutId id="2147485528" r:id="rId2"/>
    <p:sldLayoutId id="2147485529" r:id="rId3"/>
    <p:sldLayoutId id="2147485530" r:id="rId4"/>
    <p:sldLayoutId id="2147485531" r:id="rId5"/>
    <p:sldLayoutId id="2147485532" r:id="rId6"/>
    <p:sldLayoutId id="2147485533" r:id="rId7"/>
    <p:sldLayoutId id="2147485534" r:id="rId8"/>
    <p:sldLayoutId id="2147485535" r:id="rId9"/>
    <p:sldLayoutId id="2147485536" r:id="rId10"/>
    <p:sldLayoutId id="2147485537" r:id="rId11"/>
    <p:sldLayoutId id="2147485538" r:id="rId12"/>
    <p:sldLayoutId id="214748553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1BEA16B-E9D5-EF87-5796-E8AE0E71F1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978FAE80-C202-D4B0-00E6-67569989B6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DAF8ADB-7A77-CDAD-733A-2A68E4EDF2D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ECE9DDC-DEAF-802C-30CA-CECA1AC6670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AABBBB2-ECFB-FD6E-89C6-80C23539617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C6FD2CC-B96A-4831-8522-FBEB229972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70" r:id="rId1"/>
    <p:sldLayoutId id="2147485671" r:id="rId2"/>
    <p:sldLayoutId id="2147485672" r:id="rId3"/>
    <p:sldLayoutId id="2147485673" r:id="rId4"/>
    <p:sldLayoutId id="2147485674" r:id="rId5"/>
    <p:sldLayoutId id="2147485675" r:id="rId6"/>
    <p:sldLayoutId id="2147485676" r:id="rId7"/>
    <p:sldLayoutId id="2147485677" r:id="rId8"/>
    <p:sldLayoutId id="2147485678" r:id="rId9"/>
    <p:sldLayoutId id="2147485679" r:id="rId10"/>
    <p:sldLayoutId id="2147485680" r:id="rId11"/>
    <p:sldLayoutId id="2147485681" r:id="rId12"/>
    <p:sldLayoutId id="214748568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26C1EF9B-8A38-573A-6AA0-ABBEF05E34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FD00BC7B-C67E-B027-B8FF-9BCF108272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E5E8833-707C-5E9A-79F1-8C6B0D0ADC5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9AD0979-9BB5-2AB1-417A-8A97412FC8C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8540DFD-320A-86C7-43A7-E4A666DEA48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D03E53C6-B40A-459B-A674-73DACD6DD1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83" r:id="rId1"/>
    <p:sldLayoutId id="2147485684" r:id="rId2"/>
    <p:sldLayoutId id="2147485685" r:id="rId3"/>
    <p:sldLayoutId id="2147485686" r:id="rId4"/>
    <p:sldLayoutId id="2147485687" r:id="rId5"/>
    <p:sldLayoutId id="2147485688" r:id="rId6"/>
    <p:sldLayoutId id="2147485689" r:id="rId7"/>
    <p:sldLayoutId id="2147485690" r:id="rId8"/>
    <p:sldLayoutId id="2147485691" r:id="rId9"/>
    <p:sldLayoutId id="2147485692" r:id="rId10"/>
    <p:sldLayoutId id="2147485693" r:id="rId11"/>
    <p:sldLayoutId id="2147485694" r:id="rId12"/>
    <p:sldLayoutId id="2147485695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B47738A-7AB6-F869-DE68-A239EA7EB7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EB00A25-57FB-1F0C-4D82-2FA57BEC31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9099D82-694E-2571-3209-FF6DBC71FA5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EC612F3-F5D8-F890-F4F3-F0E309A82DD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C82F38C-D198-D09A-FB7A-AE5956D9A1B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9CCD3FC-0C28-40DB-8F55-876E8FB3BB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40" r:id="rId1"/>
    <p:sldLayoutId id="2147485541" r:id="rId2"/>
    <p:sldLayoutId id="2147485542" r:id="rId3"/>
    <p:sldLayoutId id="2147485543" r:id="rId4"/>
    <p:sldLayoutId id="2147485544" r:id="rId5"/>
    <p:sldLayoutId id="2147485545" r:id="rId6"/>
    <p:sldLayoutId id="2147485546" r:id="rId7"/>
    <p:sldLayoutId id="2147485547" r:id="rId8"/>
    <p:sldLayoutId id="2147485548" r:id="rId9"/>
    <p:sldLayoutId id="2147485549" r:id="rId10"/>
    <p:sldLayoutId id="2147485550" r:id="rId11"/>
    <p:sldLayoutId id="2147485551" r:id="rId12"/>
    <p:sldLayoutId id="214748555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73F17D1-A2F4-9E87-129D-6E11CC9B27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E135961-A0D7-AF6F-2446-12A55385B6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A0DC4B3-6855-C987-0509-7DA94957AA8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1C92C2C-D5A6-341E-8FFD-389F5BFEBA1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5B4040B-7EA0-EDBF-B54F-9512F9953C3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F3304DE2-9E04-463F-8DE0-C3645514CC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3" r:id="rId1"/>
    <p:sldLayoutId id="2147485554" r:id="rId2"/>
    <p:sldLayoutId id="2147485555" r:id="rId3"/>
    <p:sldLayoutId id="2147485556" r:id="rId4"/>
    <p:sldLayoutId id="2147485557" r:id="rId5"/>
    <p:sldLayoutId id="2147485558" r:id="rId6"/>
    <p:sldLayoutId id="2147485559" r:id="rId7"/>
    <p:sldLayoutId id="2147485560" r:id="rId8"/>
    <p:sldLayoutId id="2147485561" r:id="rId9"/>
    <p:sldLayoutId id="2147485562" r:id="rId10"/>
    <p:sldLayoutId id="2147485563" r:id="rId11"/>
    <p:sldLayoutId id="2147485564" r:id="rId12"/>
    <p:sldLayoutId id="2147485565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D56FDC4-9DC2-54CC-4925-A68DE25150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69DB171-9511-60A2-D8C7-F5FE2DEF89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6C5314B-91F3-74A0-E2CF-B07AE652866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A522781-A208-8895-6D9F-49D690B1FC2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7B5352E-B844-6A5D-88E8-F30A7BEFF01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E41DEB0-61A9-46E9-870A-346BF2898E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66" r:id="rId1"/>
    <p:sldLayoutId id="2147485567" r:id="rId2"/>
    <p:sldLayoutId id="2147485568" r:id="rId3"/>
    <p:sldLayoutId id="2147485569" r:id="rId4"/>
    <p:sldLayoutId id="2147485570" r:id="rId5"/>
    <p:sldLayoutId id="2147485571" r:id="rId6"/>
    <p:sldLayoutId id="2147485572" r:id="rId7"/>
    <p:sldLayoutId id="2147485573" r:id="rId8"/>
    <p:sldLayoutId id="2147485574" r:id="rId9"/>
    <p:sldLayoutId id="2147485575" r:id="rId10"/>
    <p:sldLayoutId id="2147485576" r:id="rId11"/>
    <p:sldLayoutId id="2147485577" r:id="rId12"/>
    <p:sldLayoutId id="2147485578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A7B6AA9-679D-BF04-9F9C-0EE03DB31B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8084613-E149-FED9-003D-5AB0E543E0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91A6D88-AD35-782A-412B-84B60995809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C07857F-35A6-B7CE-0DC4-71C2FB78BE8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4B79C5B-17AB-39D7-F23A-BC6C71879D9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AF29D09-5FCB-45C0-A978-76045560D6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79" r:id="rId1"/>
    <p:sldLayoutId id="2147485580" r:id="rId2"/>
    <p:sldLayoutId id="2147485581" r:id="rId3"/>
    <p:sldLayoutId id="2147485582" r:id="rId4"/>
    <p:sldLayoutId id="2147485583" r:id="rId5"/>
    <p:sldLayoutId id="2147485584" r:id="rId6"/>
    <p:sldLayoutId id="2147485585" r:id="rId7"/>
    <p:sldLayoutId id="2147485586" r:id="rId8"/>
    <p:sldLayoutId id="2147485587" r:id="rId9"/>
    <p:sldLayoutId id="2147485588" r:id="rId10"/>
    <p:sldLayoutId id="2147485589" r:id="rId11"/>
    <p:sldLayoutId id="2147485590" r:id="rId12"/>
    <p:sldLayoutId id="214748559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1996307C-565C-7C49-1F99-3588AF7C36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5A4754E4-D436-8D87-1B4C-AB13C9A33D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44C38D2-D6F2-9FD7-B901-046635BE6CC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96D9B0E-0D86-B9A5-843E-5566FFBE413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9A59D2E-DED0-BC98-D53C-F4E7A7E82DC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6C6514A-C4C5-4305-A58F-D1DE231677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18" r:id="rId1"/>
    <p:sldLayoutId id="2147485619" r:id="rId2"/>
    <p:sldLayoutId id="2147485620" r:id="rId3"/>
    <p:sldLayoutId id="2147485621" r:id="rId4"/>
    <p:sldLayoutId id="2147485622" r:id="rId5"/>
    <p:sldLayoutId id="2147485623" r:id="rId6"/>
    <p:sldLayoutId id="2147485624" r:id="rId7"/>
    <p:sldLayoutId id="2147485625" r:id="rId8"/>
    <p:sldLayoutId id="2147485626" r:id="rId9"/>
    <p:sldLayoutId id="2147485627" r:id="rId10"/>
    <p:sldLayoutId id="2147485628" r:id="rId11"/>
    <p:sldLayoutId id="2147485629" r:id="rId12"/>
    <p:sldLayoutId id="2147485630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6EF0F8C-F16F-A387-8D42-BD9A78B6A4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ED0C6554-6B76-B7EC-2C64-DCECCEEE8C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ADB795F-07FA-464D-323E-52C72B636F9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6961545-5D73-4FC1-82D0-7A75E4D3A1E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A2208FC-77E0-624E-2915-EA0EE8D3545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B170088-A05B-4D70-878A-C4CD6FEFB7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31" r:id="rId1"/>
    <p:sldLayoutId id="2147485632" r:id="rId2"/>
    <p:sldLayoutId id="2147485633" r:id="rId3"/>
    <p:sldLayoutId id="2147485634" r:id="rId4"/>
    <p:sldLayoutId id="2147485635" r:id="rId5"/>
    <p:sldLayoutId id="2147485636" r:id="rId6"/>
    <p:sldLayoutId id="2147485637" r:id="rId7"/>
    <p:sldLayoutId id="2147485638" r:id="rId8"/>
    <p:sldLayoutId id="2147485639" r:id="rId9"/>
    <p:sldLayoutId id="2147485640" r:id="rId10"/>
    <p:sldLayoutId id="2147485641" r:id="rId11"/>
    <p:sldLayoutId id="2147485642" r:id="rId12"/>
    <p:sldLayoutId id="214748564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136067D4-CA8A-25F7-5C55-CBCCAF6AD0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50B86D1-7C40-3785-964F-7EB078C56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DDFA536-CE7D-E677-EE34-151CB008866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6E6A24-1EDC-B295-5A3F-E34F254D308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09485E7-9E55-4C43-1AEC-FE4D401A65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ED19DFB-0FC3-4F05-BDBA-FE4E61675B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44" r:id="rId1"/>
    <p:sldLayoutId id="2147485645" r:id="rId2"/>
    <p:sldLayoutId id="2147485646" r:id="rId3"/>
    <p:sldLayoutId id="2147485647" r:id="rId4"/>
    <p:sldLayoutId id="2147485648" r:id="rId5"/>
    <p:sldLayoutId id="2147485649" r:id="rId6"/>
    <p:sldLayoutId id="2147485650" r:id="rId7"/>
    <p:sldLayoutId id="2147485651" r:id="rId8"/>
    <p:sldLayoutId id="2147485652" r:id="rId9"/>
    <p:sldLayoutId id="2147485653" r:id="rId10"/>
    <p:sldLayoutId id="2147485654" r:id="rId11"/>
    <p:sldLayoutId id="2147485655" r:id="rId12"/>
    <p:sldLayoutId id="214748565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7F9201C-45BB-9971-E823-3801AA523A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821FBEA3-31A1-4924-C901-896AB97422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C8A5197-39BF-58F8-4382-45A93063912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E63CD38-118F-9DF4-DA14-9A521E5589D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DC38900-ADAD-C5FC-FEAB-E6DDE899596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35122DF-E6A8-479F-903A-65CAB9DAC8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57" r:id="rId1"/>
    <p:sldLayoutId id="2147485658" r:id="rId2"/>
    <p:sldLayoutId id="2147485659" r:id="rId3"/>
    <p:sldLayoutId id="2147485660" r:id="rId4"/>
    <p:sldLayoutId id="2147485661" r:id="rId5"/>
    <p:sldLayoutId id="2147485662" r:id="rId6"/>
    <p:sldLayoutId id="2147485663" r:id="rId7"/>
    <p:sldLayoutId id="2147485664" r:id="rId8"/>
    <p:sldLayoutId id="2147485665" r:id="rId9"/>
    <p:sldLayoutId id="2147485666" r:id="rId10"/>
    <p:sldLayoutId id="2147485667" r:id="rId11"/>
    <p:sldLayoutId id="2147485668" r:id="rId12"/>
    <p:sldLayoutId id="214748566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7.png"/><Relationship Id="rId5" Type="http://schemas.openxmlformats.org/officeDocument/2006/relationships/image" Target="../media/image2.wmf"/><Relationship Id="rId10" Type="http://schemas.openxmlformats.org/officeDocument/2006/relationships/image" Target="../media/image6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8.wmf"/><Relationship Id="rId10" Type="http://schemas.openxmlformats.org/officeDocument/2006/relationships/image" Target="../media/image32.png"/><Relationship Id="rId4" Type="http://schemas.openxmlformats.org/officeDocument/2006/relationships/oleObject" Target="../embeddings/oleObject22.bin"/><Relationship Id="rId9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7.wmf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39.wmf"/><Relationship Id="rId7" Type="http://schemas.openxmlformats.org/officeDocument/2006/relationships/slide" Target="slide15.xml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4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6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4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51.wmf"/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45.bin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39.wmf"/><Relationship Id="rId5" Type="http://schemas.openxmlformats.org/officeDocument/2006/relationships/image" Target="../media/image48.w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50.wmf"/><Relationship Id="rId1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image" Target="../media/image39.wmf"/><Relationship Id="rId7" Type="http://schemas.openxmlformats.org/officeDocument/2006/relationships/image" Target="../media/image53.w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1.wmf"/><Relationship Id="rId5" Type="http://schemas.openxmlformats.org/officeDocument/2006/relationships/image" Target="../media/image52.wmf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emf"/><Relationship Id="rId2" Type="http://schemas.openxmlformats.org/officeDocument/2006/relationships/oleObject" Target="../embeddings/oleObject51.bin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56.emf"/><Relationship Id="rId4" Type="http://schemas.openxmlformats.org/officeDocument/2006/relationships/oleObject" Target="../embeddings/oleObject5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emf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33.xml"/><Relationship Id="rId5" Type="http://schemas.openxmlformats.org/officeDocument/2006/relationships/image" Target="../media/image59.png"/><Relationship Id="rId4" Type="http://schemas.openxmlformats.org/officeDocument/2006/relationships/image" Target="../media/image5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65.emf"/><Relationship Id="rId3" Type="http://schemas.openxmlformats.org/officeDocument/2006/relationships/image" Target="../media/image60.emf"/><Relationship Id="rId7" Type="http://schemas.openxmlformats.org/officeDocument/2006/relationships/image" Target="../media/image62.emf"/><Relationship Id="rId12" Type="http://schemas.openxmlformats.org/officeDocument/2006/relationships/oleObject" Target="../embeddings/oleObject59.bin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46.x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64.emf"/><Relationship Id="rId5" Type="http://schemas.openxmlformats.org/officeDocument/2006/relationships/image" Target="../media/image61.e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63.e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3" Type="http://schemas.openxmlformats.org/officeDocument/2006/relationships/image" Target="../media/image66.emf"/><Relationship Id="rId7" Type="http://schemas.openxmlformats.org/officeDocument/2006/relationships/image" Target="../media/image68.emf"/><Relationship Id="rId2" Type="http://schemas.openxmlformats.org/officeDocument/2006/relationships/oleObject" Target="../embeddings/oleObject60.bin"/><Relationship Id="rId1" Type="http://schemas.openxmlformats.org/officeDocument/2006/relationships/slideLayout" Target="../slideLayouts/slideLayout59.xml"/><Relationship Id="rId6" Type="http://schemas.openxmlformats.org/officeDocument/2006/relationships/oleObject" Target="../embeddings/oleObject62.bin"/><Relationship Id="rId5" Type="http://schemas.openxmlformats.org/officeDocument/2006/relationships/image" Target="../media/image67.emf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9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jpeg"/><Relationship Id="rId1" Type="http://schemas.openxmlformats.org/officeDocument/2006/relationships/slideLayout" Target="../slideLayouts/slideLayout6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0.xml"/><Relationship Id="rId6" Type="http://schemas.openxmlformats.org/officeDocument/2006/relationships/image" Target="../media/image73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72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jpeg"/><Relationship Id="rId7" Type="http://schemas.openxmlformats.org/officeDocument/2006/relationships/image" Target="../media/image75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3.xml"/><Relationship Id="rId6" Type="http://schemas.openxmlformats.org/officeDocument/2006/relationships/oleObject" Target="../embeddings/oleObject65.bin"/><Relationship Id="rId5" Type="http://schemas.openxmlformats.org/officeDocument/2006/relationships/image" Target="../media/image72.gif"/><Relationship Id="rId4" Type="http://schemas.openxmlformats.org/officeDocument/2006/relationships/image" Target="../media/image71.gi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3" Type="http://schemas.openxmlformats.org/officeDocument/2006/relationships/image" Target="../media/image76.jpeg"/><Relationship Id="rId7" Type="http://schemas.openxmlformats.org/officeDocument/2006/relationships/image" Target="../media/image77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7.x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79.wmf"/><Relationship Id="rId5" Type="http://schemas.openxmlformats.org/officeDocument/2006/relationships/image" Target="../media/image72.gif"/><Relationship Id="rId10" Type="http://schemas.openxmlformats.org/officeDocument/2006/relationships/oleObject" Target="../embeddings/oleObject68.bin"/><Relationship Id="rId4" Type="http://schemas.openxmlformats.org/officeDocument/2006/relationships/image" Target="../media/image71.gif"/><Relationship Id="rId9" Type="http://schemas.openxmlformats.org/officeDocument/2006/relationships/image" Target="../media/image78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jpeg"/><Relationship Id="rId7" Type="http://schemas.openxmlformats.org/officeDocument/2006/relationships/image" Target="../media/image80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9.xml"/><Relationship Id="rId6" Type="http://schemas.openxmlformats.org/officeDocument/2006/relationships/oleObject" Target="../embeddings/oleObject69.bin"/><Relationship Id="rId5" Type="http://schemas.openxmlformats.org/officeDocument/2006/relationships/image" Target="../media/image72.gif"/><Relationship Id="rId4" Type="http://schemas.openxmlformats.org/officeDocument/2006/relationships/image" Target="../media/image71.gi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1.gif"/><Relationship Id="rId1" Type="http://schemas.openxmlformats.org/officeDocument/2006/relationships/slideLayout" Target="../slideLayouts/slideLayout13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gif"/><Relationship Id="rId2" Type="http://schemas.openxmlformats.org/officeDocument/2006/relationships/image" Target="../media/image8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Text Box 5">
            <a:extLst>
              <a:ext uri="{FF2B5EF4-FFF2-40B4-BE49-F238E27FC236}">
                <a16:creationId xmlns:a16="http://schemas.microsoft.com/office/drawing/2014/main" id="{6D7D2640-75FB-DB80-0D05-E2978860A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8288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2400" b="1"/>
          </a:p>
        </p:txBody>
      </p:sp>
      <p:sp>
        <p:nvSpPr>
          <p:cNvPr id="176131" name="Text Box 15">
            <a:extLst>
              <a:ext uri="{FF2B5EF4-FFF2-40B4-BE49-F238E27FC236}">
                <a16:creationId xmlns:a16="http://schemas.microsoft.com/office/drawing/2014/main" id="{CEB743DE-8E54-85A0-3B36-54D7E45EC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0"/>
            <a:ext cx="48958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CC"/>
                </a:solidFill>
              </a:rPr>
              <a:t>Kiểm tra kiến thức:</a:t>
            </a:r>
          </a:p>
        </p:txBody>
      </p:sp>
      <p:sp>
        <p:nvSpPr>
          <p:cNvPr id="176132" name="Text Box 16">
            <a:extLst>
              <a:ext uri="{FF2B5EF4-FFF2-40B4-BE49-F238E27FC236}">
                <a16:creationId xmlns:a16="http://schemas.microsoft.com/office/drawing/2014/main" id="{2FEA58D9-E199-583E-76D4-F401254C34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95400"/>
            <a:ext cx="3200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a) Hình chữ nhật</a:t>
            </a:r>
          </a:p>
        </p:txBody>
      </p:sp>
      <p:graphicFrame>
        <p:nvGraphicFramePr>
          <p:cNvPr id="4113" name="Object 17">
            <a:extLst>
              <a:ext uri="{FF2B5EF4-FFF2-40B4-BE49-F238E27FC236}">
                <a16:creationId xmlns:a16="http://schemas.microsoft.com/office/drawing/2014/main" id="{9A0E88EE-9762-04F4-C5CB-64D1C3835D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5000" y="1295400"/>
          <a:ext cx="160972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2181" imgH="177646" progId="Equation.DSMT4">
                  <p:embed/>
                </p:oleObj>
              </mc:Choice>
              <mc:Fallback>
                <p:oleObj name="Equation" r:id="rId2" imgW="482181" imgH="177646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295400"/>
                        <a:ext cx="1609725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>
            <a:extLst>
              <a:ext uri="{FF2B5EF4-FFF2-40B4-BE49-F238E27FC236}">
                <a16:creationId xmlns:a16="http://schemas.microsoft.com/office/drawing/2014/main" id="{47D8D2BB-9200-2CEF-7DA5-E5F217B17F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38800" y="1981200"/>
          <a:ext cx="159067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114" imgH="215713" progId="Equation.DSMT4">
                  <p:embed/>
                </p:oleObj>
              </mc:Choice>
              <mc:Fallback>
                <p:oleObj name="Equation" r:id="rId4" imgW="444114" imgH="215713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981200"/>
                        <a:ext cx="1590675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>
            <a:extLst>
              <a:ext uri="{FF2B5EF4-FFF2-40B4-BE49-F238E27FC236}">
                <a16:creationId xmlns:a16="http://schemas.microsoft.com/office/drawing/2014/main" id="{B21625B2-1D11-39A4-D197-9966EE9BD6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49913" y="2667000"/>
          <a:ext cx="1817687" cy="128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9336" imgH="431613" progId="Equation.DSMT4">
                  <p:embed/>
                </p:oleObj>
              </mc:Choice>
              <mc:Fallback>
                <p:oleObj name="Equation" r:id="rId6" imgW="609336" imgH="431613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9913" y="2667000"/>
                        <a:ext cx="1817687" cy="1287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136" name="Text Box 20">
            <a:extLst>
              <a:ext uri="{FF2B5EF4-FFF2-40B4-BE49-F238E27FC236}">
                <a16:creationId xmlns:a16="http://schemas.microsoft.com/office/drawing/2014/main" id="{D2B865AC-3CAD-A905-A7BA-664D55EA2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778250"/>
            <a:ext cx="91440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2. Một khu vườn hình chữ nhật có chiều dài 100m, chiều rộng 40m. Diện tích khu vư</a:t>
            </a:r>
            <a:r>
              <a:rPr lang="en-US" altLang="en-US" sz="2400">
                <a:solidFill>
                  <a:srgbClr val="FF0000"/>
                </a:solidFill>
              </a:rPr>
              <a:t>ờ</a:t>
            </a:r>
            <a:r>
              <a:rPr lang="en-US" altLang="en-US" sz="2800">
                <a:solidFill>
                  <a:srgbClr val="FF0000"/>
                </a:solidFill>
              </a:rPr>
              <a:t>n hình ch</a:t>
            </a:r>
            <a:r>
              <a:rPr lang="en-US" altLang="en-US" sz="2400">
                <a:solidFill>
                  <a:srgbClr val="FF0000"/>
                </a:solidFill>
              </a:rPr>
              <a:t>ữ</a:t>
            </a:r>
            <a:r>
              <a:rPr lang="en-US" altLang="en-US" sz="2800">
                <a:solidFill>
                  <a:srgbClr val="FF0000"/>
                </a:solidFill>
              </a:rPr>
              <a:t> nh</a:t>
            </a:r>
            <a:r>
              <a:rPr lang="en-US" altLang="en-US" sz="2400">
                <a:solidFill>
                  <a:srgbClr val="FF0000"/>
                </a:solidFill>
              </a:rPr>
              <a:t>ậ</a:t>
            </a:r>
            <a:r>
              <a:rPr lang="en-US" altLang="en-US" sz="2800">
                <a:solidFill>
                  <a:srgbClr val="FF0000"/>
                </a:solidFill>
              </a:rPr>
              <a:t>t đó là</a:t>
            </a:r>
            <a:r>
              <a:rPr lang="en-US" altLang="en-US" sz="2800"/>
              <a:t>: </a:t>
            </a:r>
          </a:p>
        </p:txBody>
      </p:sp>
      <p:sp>
        <p:nvSpPr>
          <p:cNvPr id="176137" name="Text Box 4">
            <a:extLst>
              <a:ext uri="{FF2B5EF4-FFF2-40B4-BE49-F238E27FC236}">
                <a16:creationId xmlns:a16="http://schemas.microsoft.com/office/drawing/2014/main" id="{0D492811-6EF6-DDB7-E183-CD2A8C5AE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757738"/>
            <a:ext cx="1905000" cy="210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US" altLang="en-US" sz="2400" b="1"/>
              <a:t>140m</a:t>
            </a:r>
            <a:r>
              <a:rPr lang="en-US" altLang="en-US" sz="2400" b="1" baseline="30000"/>
              <a:t>2</a:t>
            </a:r>
          </a:p>
          <a:p>
            <a:pPr eaLnBrk="1" hangingPunct="1">
              <a:spcBef>
                <a:spcPct val="50000"/>
              </a:spcBef>
              <a:buFontTx/>
              <a:buAutoNum type="alphaLcPeriod" startAt="2"/>
            </a:pPr>
            <a:r>
              <a:rPr lang="en-US" altLang="en-US" sz="2400" b="1"/>
              <a:t>4100m</a:t>
            </a:r>
            <a:r>
              <a:rPr lang="en-US" altLang="en-US" sz="2400" b="1" baseline="30000"/>
              <a:t>2</a:t>
            </a:r>
          </a:p>
          <a:p>
            <a:pPr eaLnBrk="1" hangingPunct="1">
              <a:spcBef>
                <a:spcPct val="50000"/>
              </a:spcBef>
              <a:buFontTx/>
              <a:buAutoNum type="alphaLcPeriod" startAt="2"/>
            </a:pPr>
            <a:r>
              <a:rPr lang="en-US" altLang="en-US" sz="2400" b="1"/>
              <a:t>4000m</a:t>
            </a:r>
            <a:r>
              <a:rPr lang="en-US" altLang="en-US" sz="2400" b="1" baseline="30000"/>
              <a:t>2</a:t>
            </a:r>
          </a:p>
          <a:p>
            <a:pPr eaLnBrk="1" hangingPunct="1">
              <a:spcBef>
                <a:spcPct val="50000"/>
              </a:spcBef>
              <a:buFontTx/>
              <a:buAutoNum type="alphaLcPeriod" startAt="2"/>
            </a:pPr>
            <a:r>
              <a:rPr lang="en-US" altLang="en-US" sz="2400" b="1"/>
              <a:t>400m</a:t>
            </a:r>
            <a:r>
              <a:rPr lang="en-US" altLang="en-US" sz="2400" b="1" baseline="30000"/>
              <a:t>2</a:t>
            </a:r>
          </a:p>
        </p:txBody>
      </p:sp>
      <p:pic>
        <p:nvPicPr>
          <p:cNvPr id="176138" name="Picture 25">
            <a:extLst>
              <a:ext uri="{FF2B5EF4-FFF2-40B4-BE49-F238E27FC236}">
                <a16:creationId xmlns:a16="http://schemas.microsoft.com/office/drawing/2014/main" id="{B25F7F38-1228-A1D8-7A0C-1334185A4B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667250"/>
            <a:ext cx="337185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6139" name="Picture 26">
            <a:extLst>
              <a:ext uri="{FF2B5EF4-FFF2-40B4-BE49-F238E27FC236}">
                <a16:creationId xmlns:a16="http://schemas.microsoft.com/office/drawing/2014/main" id="{32F949E9-34B3-67C0-40E7-F26EEF7146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828925"/>
            <a:ext cx="1447800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6140" name="Picture 27">
            <a:extLst>
              <a:ext uri="{FF2B5EF4-FFF2-40B4-BE49-F238E27FC236}">
                <a16:creationId xmlns:a16="http://schemas.microsoft.com/office/drawing/2014/main" id="{CBA65838-CD93-F2B2-8CBC-72264413E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066800"/>
            <a:ext cx="1371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6141" name="Picture 28">
            <a:extLst>
              <a:ext uri="{FF2B5EF4-FFF2-40B4-BE49-F238E27FC236}">
                <a16:creationId xmlns:a16="http://schemas.microsoft.com/office/drawing/2014/main" id="{6B8D0CE0-2FAC-5098-320B-FC780EEA9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4725" y="1905000"/>
            <a:ext cx="1209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25" name="Oval 29">
            <a:extLst>
              <a:ext uri="{FF2B5EF4-FFF2-40B4-BE49-F238E27FC236}">
                <a16:creationId xmlns:a16="http://schemas.microsoft.com/office/drawing/2014/main" id="{538700F4-6C4C-B19C-8E71-BEE6067EB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5867400"/>
            <a:ext cx="4572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76143" name="Text Box 31">
            <a:extLst>
              <a:ext uri="{FF2B5EF4-FFF2-40B4-BE49-F238E27FC236}">
                <a16:creationId xmlns:a16="http://schemas.microsoft.com/office/drawing/2014/main" id="{DC196804-B281-FA00-4C2C-BD0B21BB4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9600"/>
            <a:ext cx="807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2800">
                <a:solidFill>
                  <a:srgbClr val="FF0000"/>
                </a:solidFill>
              </a:rPr>
              <a:t>Hãy phát biểu công thức tính diện tích:       </a:t>
            </a:r>
          </a:p>
        </p:txBody>
      </p:sp>
      <p:sp>
        <p:nvSpPr>
          <p:cNvPr id="176144" name="Text Box 32">
            <a:extLst>
              <a:ext uri="{FF2B5EF4-FFF2-40B4-BE49-F238E27FC236}">
                <a16:creationId xmlns:a16="http://schemas.microsoft.com/office/drawing/2014/main" id="{63C76BBE-33ED-36B9-0255-15F62EA75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057400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b) Hình vuông</a:t>
            </a:r>
          </a:p>
        </p:txBody>
      </p:sp>
      <p:sp>
        <p:nvSpPr>
          <p:cNvPr id="176145" name="Text Box 33">
            <a:extLst>
              <a:ext uri="{FF2B5EF4-FFF2-40B4-BE49-F238E27FC236}">
                <a16:creationId xmlns:a16="http://schemas.microsoft.com/office/drawing/2014/main" id="{F26E2219-7C87-B880-E9DA-2D61556FC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895600"/>
            <a:ext cx="3124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c)Tam giác vuông                                              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Text Box 3">
            <a:extLst>
              <a:ext uri="{FF2B5EF4-FFF2-40B4-BE49-F238E27FC236}">
                <a16:creationId xmlns:a16="http://schemas.microsoft.com/office/drawing/2014/main" id="{32621E61-B320-1BA2-71C6-424AE1F58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1722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b="1" dirty="0" err="1">
                <a:highlight>
                  <a:srgbClr val="FFFF00"/>
                </a:highlight>
              </a:rPr>
              <a:t>Bài</a:t>
            </a:r>
            <a:r>
              <a:rPr lang="en-US" altLang="en-US" sz="2400" b="1" dirty="0">
                <a:highlight>
                  <a:srgbClr val="FFFF00"/>
                </a:highlight>
              </a:rPr>
              <a:t> </a:t>
            </a:r>
            <a:r>
              <a:rPr lang="en-US" altLang="en-US" sz="2400" b="1" dirty="0" err="1">
                <a:highlight>
                  <a:srgbClr val="FFFF00"/>
                </a:highlight>
              </a:rPr>
              <a:t>tập</a:t>
            </a:r>
            <a:r>
              <a:rPr lang="en-US" altLang="en-US" sz="2400" b="1" dirty="0">
                <a:highlight>
                  <a:srgbClr val="FFFF00"/>
                </a:highlight>
              </a:rPr>
              <a:t> 16: SGK/121</a:t>
            </a:r>
          </a:p>
        </p:txBody>
      </p:sp>
      <p:sp>
        <p:nvSpPr>
          <p:cNvPr id="185347" name="Text Box 4">
            <a:extLst>
              <a:ext uri="{FF2B5EF4-FFF2-40B4-BE49-F238E27FC236}">
                <a16:creationId xmlns:a16="http://schemas.microsoft.com/office/drawing/2014/main" id="{B44D5A25-39C2-5CA9-4588-A2F966532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09600"/>
            <a:ext cx="835183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Giải thích vì sao diện tích của các tam giác được tô đậm trong các hình 128,129,130 bằng nửa diện tích hình chữ nhật tương ứng.</a:t>
            </a:r>
          </a:p>
        </p:txBody>
      </p:sp>
      <p:sp>
        <p:nvSpPr>
          <p:cNvPr id="62483" name="Text Box 19">
            <a:extLst>
              <a:ext uri="{FF2B5EF4-FFF2-40B4-BE49-F238E27FC236}">
                <a16:creationId xmlns:a16="http://schemas.microsoft.com/office/drawing/2014/main" id="{82D660A9-9854-0B5C-8EE4-DD9C2673BE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638800"/>
            <a:ext cx="829151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Ở mỗi hình, tam giác và hình chữ nhật có cùng đáy a và chiều cao h</a:t>
            </a:r>
          </a:p>
        </p:txBody>
      </p:sp>
      <p:sp>
        <p:nvSpPr>
          <p:cNvPr id="62486" name="Rectangle 22">
            <a:extLst>
              <a:ext uri="{FF2B5EF4-FFF2-40B4-BE49-F238E27FC236}">
                <a16:creationId xmlns:a16="http://schemas.microsoft.com/office/drawing/2014/main" id="{3B3EAFB4-2DAC-B3B1-A16E-CBA3B1ED6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876800"/>
            <a:ext cx="1225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0000CC"/>
                </a:solidFill>
              </a:rPr>
              <a:t>Giải</a:t>
            </a:r>
          </a:p>
        </p:txBody>
      </p:sp>
      <p:graphicFrame>
        <p:nvGraphicFramePr>
          <p:cNvPr id="13334" name="Object 22">
            <a:extLst>
              <a:ext uri="{FF2B5EF4-FFF2-40B4-BE49-F238E27FC236}">
                <a16:creationId xmlns:a16="http://schemas.microsoft.com/office/drawing/2014/main" id="{AF537A50-7886-9F25-5C81-0A0F5522E1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4648200"/>
          <a:ext cx="1655763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800" imgH="431800" progId="Equation.DSMT4">
                  <p:embed/>
                </p:oleObj>
              </mc:Choice>
              <mc:Fallback>
                <p:oleObj name="Equation" r:id="rId2" imgW="685800" imgH="4318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648200"/>
                        <a:ext cx="1655763" cy="104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5" name="Object 23">
            <a:extLst>
              <a:ext uri="{FF2B5EF4-FFF2-40B4-BE49-F238E27FC236}">
                <a16:creationId xmlns:a16="http://schemas.microsoft.com/office/drawing/2014/main" id="{AF9D8905-10F5-1EAC-C232-65E96AD289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3800" y="4876800"/>
          <a:ext cx="1584325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58800" imgH="228600" progId="Equation.DSMT4">
                  <p:embed/>
                </p:oleObj>
              </mc:Choice>
              <mc:Fallback>
                <p:oleObj name="Equation" r:id="rId4" imgW="558800" imgH="2286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876800"/>
                        <a:ext cx="1584325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6" name="Object 24">
            <a:extLst>
              <a:ext uri="{FF2B5EF4-FFF2-40B4-BE49-F238E27FC236}">
                <a16:creationId xmlns:a16="http://schemas.microsoft.com/office/drawing/2014/main" id="{124D8D3A-D2B8-C9A8-8FB6-1EF0663133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8400" y="4572000"/>
          <a:ext cx="2376488" cy="118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25" imgH="431613" progId="Equation.DSMT4">
                  <p:embed/>
                </p:oleObj>
              </mc:Choice>
              <mc:Fallback>
                <p:oleObj name="Equation" r:id="rId6" imgW="863225" imgH="431613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4572000"/>
                        <a:ext cx="2376488" cy="118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5353" name="Picture 42">
            <a:extLst>
              <a:ext uri="{FF2B5EF4-FFF2-40B4-BE49-F238E27FC236}">
                <a16:creationId xmlns:a16="http://schemas.microsoft.com/office/drawing/2014/main" id="{4A611815-BC94-0AE3-B5B2-0B415EA20F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62200"/>
            <a:ext cx="23622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5354" name="Picture 43">
            <a:extLst>
              <a:ext uri="{FF2B5EF4-FFF2-40B4-BE49-F238E27FC236}">
                <a16:creationId xmlns:a16="http://schemas.microsoft.com/office/drawing/2014/main" id="{A21BB599-97CE-3CC3-73C7-8AB6726EE6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362200"/>
            <a:ext cx="243840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5355" name="Picture 44">
            <a:extLst>
              <a:ext uri="{FF2B5EF4-FFF2-40B4-BE49-F238E27FC236}">
                <a16:creationId xmlns:a16="http://schemas.microsoft.com/office/drawing/2014/main" id="{AC944760-9B9C-0B63-5307-11D326675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362200"/>
            <a:ext cx="3505200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5356" name="Text Box 3">
            <a:extLst>
              <a:ext uri="{FF2B5EF4-FFF2-40B4-BE49-F238E27FC236}">
                <a16:creationId xmlns:a16="http://schemas.microsoft.com/office/drawing/2014/main" id="{C4958FAE-150A-7D75-0520-233B1D9C29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3962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Hình 128</a:t>
            </a:r>
          </a:p>
        </p:txBody>
      </p:sp>
      <p:sp>
        <p:nvSpPr>
          <p:cNvPr id="185357" name="Text Box 3">
            <a:extLst>
              <a:ext uri="{FF2B5EF4-FFF2-40B4-BE49-F238E27FC236}">
                <a16:creationId xmlns:a16="http://schemas.microsoft.com/office/drawing/2014/main" id="{36D2414B-99BD-8070-CC97-A7837EEBA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962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Hình 129</a:t>
            </a:r>
          </a:p>
        </p:txBody>
      </p:sp>
      <p:sp>
        <p:nvSpPr>
          <p:cNvPr id="185358" name="Text Box 3">
            <a:extLst>
              <a:ext uri="{FF2B5EF4-FFF2-40B4-BE49-F238E27FC236}">
                <a16:creationId xmlns:a16="http://schemas.microsoft.com/office/drawing/2014/main" id="{3A21EEB2-721E-C1C1-D9AC-088CD9F05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962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Hình 130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2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83" grpId="0"/>
      <p:bldP spid="6248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370" name="Picture 4">
            <a:extLst>
              <a:ext uri="{FF2B5EF4-FFF2-40B4-BE49-F238E27FC236}">
                <a16:creationId xmlns:a16="http://schemas.microsoft.com/office/drawing/2014/main" id="{D794EEC9-878C-EF0A-F282-A5B0B44744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066800"/>
            <a:ext cx="3505200" cy="242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6371" name="Text Box 3">
            <a:extLst>
              <a:ext uri="{FF2B5EF4-FFF2-40B4-BE49-F238E27FC236}">
                <a16:creationId xmlns:a16="http://schemas.microsoft.com/office/drawing/2014/main" id="{2B7BCF39-E468-B9CA-0324-EDC426C5E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3451225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FF0000"/>
                </a:solidFill>
              </a:rPr>
              <a:t>Hình 128</a:t>
            </a:r>
          </a:p>
        </p:txBody>
      </p:sp>
      <p:sp>
        <p:nvSpPr>
          <p:cNvPr id="186372" name="Text Box 3">
            <a:extLst>
              <a:ext uri="{FF2B5EF4-FFF2-40B4-BE49-F238E27FC236}">
                <a16:creationId xmlns:a16="http://schemas.microsoft.com/office/drawing/2014/main" id="{0F78BAB3-92D5-19B4-B689-8B2611607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5240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186373" name="Text Box 3">
            <a:extLst>
              <a:ext uri="{FF2B5EF4-FFF2-40B4-BE49-F238E27FC236}">
                <a16:creationId xmlns:a16="http://schemas.microsoft.com/office/drawing/2014/main" id="{E002CB73-01B9-C672-0DD3-FA50DA40F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286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186374" name="Text Box 3">
            <a:extLst>
              <a:ext uri="{FF2B5EF4-FFF2-40B4-BE49-F238E27FC236}">
                <a16:creationId xmlns:a16="http://schemas.microsoft.com/office/drawing/2014/main" id="{9A18F317-5AB0-8FDA-6AF2-F40582B1E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286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186375" name="Text Box 3">
            <a:extLst>
              <a:ext uri="{FF2B5EF4-FFF2-40B4-BE49-F238E27FC236}">
                <a16:creationId xmlns:a16="http://schemas.microsoft.com/office/drawing/2014/main" id="{6A88EE5C-377E-1A51-4036-141230E4B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524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</a:rPr>
              <a:t>4</a:t>
            </a:r>
          </a:p>
        </p:txBody>
      </p:sp>
      <p:graphicFrame>
        <p:nvGraphicFramePr>
          <p:cNvPr id="31760" name="Object 16">
            <a:extLst>
              <a:ext uri="{FF2B5EF4-FFF2-40B4-BE49-F238E27FC236}">
                <a16:creationId xmlns:a16="http://schemas.microsoft.com/office/drawing/2014/main" id="{456B2405-3270-74D6-70BB-F5FC65769254}"/>
              </a:ext>
            </a:extLst>
          </p:cNvPr>
          <p:cNvGraphicFramePr>
            <a:graphicFrameLocks noGrp="1" noChangeAspect="1"/>
          </p:cNvGraphicFramePr>
          <p:nvPr>
            <p:ph sz="quarter" idx="1"/>
          </p:nvPr>
        </p:nvGraphicFramePr>
        <p:xfrm>
          <a:off x="4038600" y="1849438"/>
          <a:ext cx="4572000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09700" imgH="228600" progId="Equation.DSMT4">
                  <p:embed/>
                </p:oleObj>
              </mc:Choice>
              <mc:Fallback>
                <p:oleObj name="Equation" r:id="rId3" imgW="1409700" imgH="228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849438"/>
                        <a:ext cx="4572000" cy="741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6" name="Object 12">
            <a:extLst>
              <a:ext uri="{FF2B5EF4-FFF2-40B4-BE49-F238E27FC236}">
                <a16:creationId xmlns:a16="http://schemas.microsoft.com/office/drawing/2014/main" id="{4AC22F6D-3DA0-CA22-7842-97BB110B8079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4038600" y="1066800"/>
          <a:ext cx="297180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25500" imgH="228600" progId="Equation.DSMT4">
                  <p:embed/>
                </p:oleObj>
              </mc:Choice>
              <mc:Fallback>
                <p:oleObj name="Equation" r:id="rId5" imgW="825500" imgH="228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066800"/>
                        <a:ext cx="2971800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4" name="Object 20">
            <a:extLst>
              <a:ext uri="{FF2B5EF4-FFF2-40B4-BE49-F238E27FC236}">
                <a16:creationId xmlns:a16="http://schemas.microsoft.com/office/drawing/2014/main" id="{44D3513B-5B9C-9FF0-CE2A-540FF47D1EBE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4876800" y="2819400"/>
          <a:ext cx="3048000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16000" imgH="228600" progId="Equation.DSMT4">
                  <p:embed/>
                </p:oleObj>
              </mc:Choice>
              <mc:Fallback>
                <p:oleObj name="Equation" r:id="rId7" imgW="1016000" imgH="2286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819400"/>
                        <a:ext cx="3048000" cy="687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3">
            <a:extLst>
              <a:ext uri="{FF2B5EF4-FFF2-40B4-BE49-F238E27FC236}">
                <a16:creationId xmlns:a16="http://schemas.microsoft.com/office/drawing/2014/main" id="{C4FB86EC-88FF-32D2-0B8F-CF77F5065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19400"/>
            <a:ext cx="83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Mà </a:t>
            </a:r>
          </a:p>
        </p:txBody>
      </p:sp>
      <p:graphicFrame>
        <p:nvGraphicFramePr>
          <p:cNvPr id="31767" name="Object 23">
            <a:extLst>
              <a:ext uri="{FF2B5EF4-FFF2-40B4-BE49-F238E27FC236}">
                <a16:creationId xmlns:a16="http://schemas.microsoft.com/office/drawing/2014/main" id="{9EC51E0B-69A7-1993-DEBD-1BC48F21A98E}"/>
              </a:ext>
            </a:extLst>
          </p:cNvPr>
          <p:cNvGraphicFramePr>
            <a:graphicFrameLocks noGrp="1" noChangeAspect="1"/>
          </p:cNvGraphicFramePr>
          <p:nvPr>
            <p:ph sz="quarter" idx="4"/>
          </p:nvPr>
        </p:nvGraphicFramePr>
        <p:xfrm>
          <a:off x="4343400" y="3733800"/>
          <a:ext cx="312420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28700" imgH="228600" progId="Equation.DSMT4">
                  <p:embed/>
                </p:oleObj>
              </mc:Choice>
              <mc:Fallback>
                <p:oleObj name="Equation" r:id="rId9" imgW="1028700" imgH="2286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733800"/>
                        <a:ext cx="312420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70" name="Object 26">
            <a:extLst>
              <a:ext uri="{FF2B5EF4-FFF2-40B4-BE49-F238E27FC236}">
                <a16:creationId xmlns:a16="http://schemas.microsoft.com/office/drawing/2014/main" id="{C3BA92EC-9CB7-1E43-8AD2-5B1719E6DA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4800600"/>
          <a:ext cx="246856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12447" imgH="228501" progId="Equation.DSMT4">
                  <p:embed/>
                </p:oleObj>
              </mc:Choice>
              <mc:Fallback>
                <p:oleObj name="Equation" r:id="rId11" imgW="812447" imgH="228501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800600"/>
                        <a:ext cx="246856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3">
            <a:extLst>
              <a:ext uri="{FF2B5EF4-FFF2-40B4-BE49-F238E27FC236}">
                <a16:creationId xmlns:a16="http://schemas.microsoft.com/office/drawing/2014/main" id="{A491365B-FE69-89E2-6A4E-4ECA2D67A5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4800600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Hay </a:t>
            </a:r>
          </a:p>
        </p:txBody>
      </p:sp>
      <p:graphicFrame>
        <p:nvGraphicFramePr>
          <p:cNvPr id="31772" name="Object 28">
            <a:extLst>
              <a:ext uri="{FF2B5EF4-FFF2-40B4-BE49-F238E27FC236}">
                <a16:creationId xmlns:a16="http://schemas.microsoft.com/office/drawing/2014/main" id="{17E4A263-E64E-4F9C-11AC-E03BA6AFD6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8200" y="4495800"/>
          <a:ext cx="3548063" cy="1309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67893" imgH="431613" progId="Equation.DSMT4">
                  <p:embed/>
                </p:oleObj>
              </mc:Choice>
              <mc:Fallback>
                <p:oleObj name="Equation" r:id="rId13" imgW="1167893" imgH="431613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495800"/>
                        <a:ext cx="3548063" cy="1309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3">
            <a:extLst>
              <a:ext uri="{FF2B5EF4-FFF2-40B4-BE49-F238E27FC236}">
                <a16:creationId xmlns:a16="http://schemas.microsoft.com/office/drawing/2014/main" id="{BCE0238A-4405-CD93-95B8-242FF9654B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810000"/>
            <a:ext cx="114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Do đó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7394" name="Object 28">
            <a:extLst>
              <a:ext uri="{FF2B5EF4-FFF2-40B4-BE49-F238E27FC236}">
                <a16:creationId xmlns:a16="http://schemas.microsoft.com/office/drawing/2014/main" id="{310F7BDF-767E-D0F5-CF21-A76A88E47F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80513" y="3338513"/>
          <a:ext cx="115887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02" imgH="177492" progId="Equation.DSMT4">
                  <p:embed/>
                </p:oleObj>
              </mc:Choice>
              <mc:Fallback>
                <p:oleObj name="Equation" r:id="rId2" imgW="114102" imgH="177492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80513" y="3338513"/>
                        <a:ext cx="115887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6371" name="Text Box 3">
            <a:extLst>
              <a:ext uri="{FF2B5EF4-FFF2-40B4-BE49-F238E27FC236}">
                <a16:creationId xmlns:a16="http://schemas.microsoft.com/office/drawing/2014/main" id="{8A1B3868-5D23-DA61-8198-82EF8AC9C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0"/>
            <a:ext cx="4419600" cy="396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000" b="1" dirty="0" err="1">
                <a:highlight>
                  <a:srgbClr val="FFFF00"/>
                </a:highlight>
              </a:rPr>
              <a:t>Bài</a:t>
            </a:r>
            <a:r>
              <a:rPr lang="en-US" altLang="en-US" sz="2000" b="1" dirty="0">
                <a:highlight>
                  <a:srgbClr val="FFFF00"/>
                </a:highlight>
              </a:rPr>
              <a:t> </a:t>
            </a:r>
            <a:r>
              <a:rPr lang="en-US" altLang="en-US" sz="2000" b="1" dirty="0" err="1">
                <a:highlight>
                  <a:srgbClr val="FFFF00"/>
                </a:highlight>
              </a:rPr>
              <a:t>tập</a:t>
            </a:r>
            <a:r>
              <a:rPr lang="en-US" altLang="en-US" sz="2000" b="1" dirty="0">
                <a:highlight>
                  <a:srgbClr val="FFFF00"/>
                </a:highlight>
              </a:rPr>
              <a:t> 17:  SGK/ 121</a:t>
            </a:r>
          </a:p>
        </p:txBody>
      </p:sp>
      <p:sp>
        <p:nvSpPr>
          <p:cNvPr id="187396" name="Text Box 5">
            <a:extLst>
              <a:ext uri="{FF2B5EF4-FFF2-40B4-BE49-F238E27FC236}">
                <a16:creationId xmlns:a16="http://schemas.microsoft.com/office/drawing/2014/main" id="{A78AE0C0-9DFF-DF42-6035-33A1EDD0C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81000"/>
            <a:ext cx="572135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/>
              <a:t>Cho </a:t>
            </a:r>
            <a:r>
              <a:rPr lang="en-US" altLang="en-US" sz="2000" b="1">
                <a:sym typeface="Webdings" panose="05030102010509060703" pitchFamily="18" charset="2"/>
              </a:rPr>
              <a:t>AOB vuông tại O với đường cao OM. Hãy giải thích vì sao ta có đẳng thức: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ym typeface="Webdings" panose="05030102010509060703" pitchFamily="18" charset="2"/>
              </a:rPr>
              <a:t>                AB . OM = OA . OB</a:t>
            </a:r>
          </a:p>
        </p:txBody>
      </p:sp>
      <p:sp>
        <p:nvSpPr>
          <p:cNvPr id="63505" name="Text Box 17">
            <a:extLst>
              <a:ext uri="{FF2B5EF4-FFF2-40B4-BE49-F238E27FC236}">
                <a16:creationId xmlns:a16="http://schemas.microsoft.com/office/drawing/2014/main" id="{60298E0E-FC80-19BE-0C03-30644C27F2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5791200"/>
            <a:ext cx="2895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ym typeface="Wingdings 3" panose="05040102010807070707" pitchFamily="18" charset="2"/>
              </a:rPr>
              <a:t> </a:t>
            </a:r>
            <a:r>
              <a:rPr lang="en-US" altLang="en-US" sz="2000" b="1"/>
              <a:t>AB.OM = OA.OB</a:t>
            </a:r>
          </a:p>
        </p:txBody>
      </p:sp>
      <p:sp>
        <p:nvSpPr>
          <p:cNvPr id="28716" name="Line 44">
            <a:extLst>
              <a:ext uri="{FF2B5EF4-FFF2-40B4-BE49-F238E27FC236}">
                <a16:creationId xmlns:a16="http://schemas.microsoft.com/office/drawing/2014/main" id="{2572BC61-4FFA-CFCC-A506-DFDA5C930B4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21350" y="3540125"/>
            <a:ext cx="4572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7" name="Line 45">
            <a:extLst>
              <a:ext uri="{FF2B5EF4-FFF2-40B4-BE49-F238E27FC236}">
                <a16:creationId xmlns:a16="http://schemas.microsoft.com/office/drawing/2014/main" id="{9418ABAB-828C-5EEA-3C30-675742ACB0B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50150" y="3505200"/>
            <a:ext cx="4572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8722" name="Object 50">
            <a:extLst>
              <a:ext uri="{FF2B5EF4-FFF2-40B4-BE49-F238E27FC236}">
                <a16:creationId xmlns:a16="http://schemas.microsoft.com/office/drawing/2014/main" id="{67282A2A-3C3A-56D1-DAED-4E0FCB2079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7938" y="3048000"/>
          <a:ext cx="83820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0200" imgH="228600" progId="Equation.DSMT4">
                  <p:embed/>
                </p:oleObj>
              </mc:Choice>
              <mc:Fallback>
                <p:oleObj name="Equation" r:id="rId4" imgW="330200" imgH="228600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938" y="3048000"/>
                        <a:ext cx="838200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23" name="Object 51">
            <a:extLst>
              <a:ext uri="{FF2B5EF4-FFF2-40B4-BE49-F238E27FC236}">
                <a16:creationId xmlns:a16="http://schemas.microsoft.com/office/drawing/2014/main" id="{081D1E5D-1AF0-D399-FF2D-BE7350F781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20025" y="2895600"/>
          <a:ext cx="83820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0200" imgH="228600" progId="Equation.DSMT4">
                  <p:embed/>
                </p:oleObj>
              </mc:Choice>
              <mc:Fallback>
                <p:oleObj name="Equation" r:id="rId6" imgW="330200" imgH="22860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0025" y="2895600"/>
                        <a:ext cx="838200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7402" name="Group 22">
            <a:extLst>
              <a:ext uri="{FF2B5EF4-FFF2-40B4-BE49-F238E27FC236}">
                <a16:creationId xmlns:a16="http://schemas.microsoft.com/office/drawing/2014/main" id="{06292228-2FC6-C8C4-EEFC-0B4A6F27CA7F}"/>
              </a:ext>
            </a:extLst>
          </p:cNvPr>
          <p:cNvGrpSpPr>
            <a:grpSpLocks/>
          </p:cNvGrpSpPr>
          <p:nvPr/>
        </p:nvGrpSpPr>
        <p:grpSpPr bwMode="auto">
          <a:xfrm>
            <a:off x="5949950" y="269875"/>
            <a:ext cx="3200400" cy="2225675"/>
            <a:chOff x="336" y="768"/>
            <a:chExt cx="2016" cy="1402"/>
          </a:xfrm>
        </p:grpSpPr>
        <p:sp>
          <p:nvSpPr>
            <p:cNvPr id="187415" name="AutoShape 6">
              <a:extLst>
                <a:ext uri="{FF2B5EF4-FFF2-40B4-BE49-F238E27FC236}">
                  <a16:creationId xmlns:a16="http://schemas.microsoft.com/office/drawing/2014/main" id="{2FCD54A1-F11A-A064-593A-0D01F208F5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912"/>
              <a:ext cx="1440" cy="1008"/>
            </a:xfrm>
            <a:prstGeom prst="rtTriangle">
              <a:avLst/>
            </a:prstGeom>
            <a:solidFill>
              <a:srgbClr val="FA74E4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/>
            </a:p>
          </p:txBody>
        </p:sp>
        <p:sp>
          <p:nvSpPr>
            <p:cNvPr id="187416" name="Line 7">
              <a:extLst>
                <a:ext uri="{FF2B5EF4-FFF2-40B4-BE49-F238E27FC236}">
                  <a16:creationId xmlns:a16="http://schemas.microsoft.com/office/drawing/2014/main" id="{48C765EF-6F26-8C13-AAEF-3CFC901323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208"/>
              <a:ext cx="432" cy="7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7417" name="Freeform 8">
              <a:extLst>
                <a:ext uri="{FF2B5EF4-FFF2-40B4-BE49-F238E27FC236}">
                  <a16:creationId xmlns:a16="http://schemas.microsoft.com/office/drawing/2014/main" id="{46313BF3-A03E-144C-A5E4-961523188A9B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" y="1808"/>
              <a:ext cx="96" cy="96"/>
            </a:xfrm>
            <a:custGeom>
              <a:avLst/>
              <a:gdLst>
                <a:gd name="T0" fmla="*/ 0 w 96"/>
                <a:gd name="T1" fmla="*/ 0 h 96"/>
                <a:gd name="T2" fmla="*/ 96 w 96"/>
                <a:gd name="T3" fmla="*/ 0 h 96"/>
                <a:gd name="T4" fmla="*/ 96 w 96"/>
                <a:gd name="T5" fmla="*/ 96 h 96"/>
                <a:gd name="T6" fmla="*/ 0 60000 65536"/>
                <a:gd name="T7" fmla="*/ 0 60000 65536"/>
                <a:gd name="T8" fmla="*/ 0 60000 65536"/>
                <a:gd name="T9" fmla="*/ 0 w 96"/>
                <a:gd name="T10" fmla="*/ 0 h 96"/>
                <a:gd name="T11" fmla="*/ 96 w 96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96">
                  <a:moveTo>
                    <a:pt x="0" y="0"/>
                  </a:moveTo>
                  <a:lnTo>
                    <a:pt x="96" y="0"/>
                  </a:lnTo>
                  <a:lnTo>
                    <a:pt x="96" y="96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7418" name="Freeform 9">
              <a:extLst>
                <a:ext uri="{FF2B5EF4-FFF2-40B4-BE49-F238E27FC236}">
                  <a16:creationId xmlns:a16="http://schemas.microsoft.com/office/drawing/2014/main" id="{2918A5FE-C559-3D12-F0BC-672843EACA7A}"/>
                </a:ext>
              </a:extLst>
            </p:cNvPr>
            <p:cNvSpPr>
              <a:spLocks/>
            </p:cNvSpPr>
            <p:nvPr/>
          </p:nvSpPr>
          <p:spPr bwMode="auto">
            <a:xfrm rot="7382168">
              <a:off x="1016" y="1232"/>
              <a:ext cx="96" cy="96"/>
            </a:xfrm>
            <a:custGeom>
              <a:avLst/>
              <a:gdLst>
                <a:gd name="T0" fmla="*/ 0 w 96"/>
                <a:gd name="T1" fmla="*/ 0 h 96"/>
                <a:gd name="T2" fmla="*/ 96 w 96"/>
                <a:gd name="T3" fmla="*/ 0 h 96"/>
                <a:gd name="T4" fmla="*/ 96 w 96"/>
                <a:gd name="T5" fmla="*/ 96 h 96"/>
                <a:gd name="T6" fmla="*/ 0 60000 65536"/>
                <a:gd name="T7" fmla="*/ 0 60000 65536"/>
                <a:gd name="T8" fmla="*/ 0 60000 65536"/>
                <a:gd name="T9" fmla="*/ 0 w 96"/>
                <a:gd name="T10" fmla="*/ 0 h 96"/>
                <a:gd name="T11" fmla="*/ 96 w 96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96">
                  <a:moveTo>
                    <a:pt x="0" y="0"/>
                  </a:moveTo>
                  <a:lnTo>
                    <a:pt x="96" y="0"/>
                  </a:lnTo>
                  <a:lnTo>
                    <a:pt x="96" y="96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wrap="none"/>
            <a:lstStyle/>
            <a:p>
              <a:endParaRPr lang="en-US"/>
            </a:p>
          </p:txBody>
        </p:sp>
        <p:sp>
          <p:nvSpPr>
            <p:cNvPr id="187419" name="Text Box 13">
              <a:extLst>
                <a:ext uri="{FF2B5EF4-FFF2-40B4-BE49-F238E27FC236}">
                  <a16:creationId xmlns:a16="http://schemas.microsoft.com/office/drawing/2014/main" id="{6AAE80B6-826A-1BCC-9C46-D04977260E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1920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O</a:t>
              </a:r>
            </a:p>
          </p:txBody>
        </p:sp>
        <p:sp>
          <p:nvSpPr>
            <p:cNvPr id="187420" name="Text Box 14">
              <a:extLst>
                <a:ext uri="{FF2B5EF4-FFF2-40B4-BE49-F238E27FC236}">
                  <a16:creationId xmlns:a16="http://schemas.microsoft.com/office/drawing/2014/main" id="{33800405-4017-E161-540D-58CC685BF9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960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M</a:t>
              </a:r>
            </a:p>
          </p:txBody>
        </p:sp>
        <p:sp>
          <p:nvSpPr>
            <p:cNvPr id="187421" name="Text Box 15">
              <a:extLst>
                <a:ext uri="{FF2B5EF4-FFF2-40B4-BE49-F238E27FC236}">
                  <a16:creationId xmlns:a16="http://schemas.microsoft.com/office/drawing/2014/main" id="{3B395494-6EE6-034E-29D5-8C13375195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1824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B</a:t>
              </a:r>
            </a:p>
          </p:txBody>
        </p:sp>
        <p:sp>
          <p:nvSpPr>
            <p:cNvPr id="187422" name="Text Box 16">
              <a:extLst>
                <a:ext uri="{FF2B5EF4-FFF2-40B4-BE49-F238E27FC236}">
                  <a16:creationId xmlns:a16="http://schemas.microsoft.com/office/drawing/2014/main" id="{51C94A40-3F1D-B446-1B1F-BE479D7907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768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A</a:t>
              </a:r>
            </a:p>
          </p:txBody>
        </p:sp>
      </p:grpSp>
      <p:grpSp>
        <p:nvGrpSpPr>
          <p:cNvPr id="187403" name="Group 22">
            <a:extLst>
              <a:ext uri="{FF2B5EF4-FFF2-40B4-BE49-F238E27FC236}">
                <a16:creationId xmlns:a16="http://schemas.microsoft.com/office/drawing/2014/main" id="{91855521-7E31-3A06-4BED-0363E084CDC6}"/>
              </a:ext>
            </a:extLst>
          </p:cNvPr>
          <p:cNvGrpSpPr>
            <a:grpSpLocks/>
          </p:cNvGrpSpPr>
          <p:nvPr/>
        </p:nvGrpSpPr>
        <p:grpSpPr bwMode="auto">
          <a:xfrm>
            <a:off x="5949950" y="258763"/>
            <a:ext cx="3200400" cy="2225675"/>
            <a:chOff x="336" y="768"/>
            <a:chExt cx="2016" cy="1402"/>
          </a:xfrm>
        </p:grpSpPr>
        <p:sp>
          <p:nvSpPr>
            <p:cNvPr id="187407" name="AutoShape 6">
              <a:extLst>
                <a:ext uri="{FF2B5EF4-FFF2-40B4-BE49-F238E27FC236}">
                  <a16:creationId xmlns:a16="http://schemas.microsoft.com/office/drawing/2014/main" id="{0E5040F8-197F-9F99-2067-E889B51D8F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912"/>
              <a:ext cx="1440" cy="1008"/>
            </a:xfrm>
            <a:prstGeom prst="rtTriangle">
              <a:avLst/>
            </a:prstGeom>
            <a:solidFill>
              <a:srgbClr val="FA74E4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/>
            </a:p>
          </p:txBody>
        </p:sp>
        <p:sp>
          <p:nvSpPr>
            <p:cNvPr id="187408" name="Line 7">
              <a:extLst>
                <a:ext uri="{FF2B5EF4-FFF2-40B4-BE49-F238E27FC236}">
                  <a16:creationId xmlns:a16="http://schemas.microsoft.com/office/drawing/2014/main" id="{D93EF9A8-CFDF-2C35-A4BE-8E7ECE97B8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208"/>
              <a:ext cx="432" cy="7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7409" name="Freeform 8">
              <a:extLst>
                <a:ext uri="{FF2B5EF4-FFF2-40B4-BE49-F238E27FC236}">
                  <a16:creationId xmlns:a16="http://schemas.microsoft.com/office/drawing/2014/main" id="{1E8688CC-F342-70A3-DEB3-F9AD2CE4DECF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" y="1808"/>
              <a:ext cx="96" cy="96"/>
            </a:xfrm>
            <a:custGeom>
              <a:avLst/>
              <a:gdLst>
                <a:gd name="T0" fmla="*/ 0 w 96"/>
                <a:gd name="T1" fmla="*/ 0 h 96"/>
                <a:gd name="T2" fmla="*/ 96 w 96"/>
                <a:gd name="T3" fmla="*/ 0 h 96"/>
                <a:gd name="T4" fmla="*/ 96 w 96"/>
                <a:gd name="T5" fmla="*/ 96 h 96"/>
                <a:gd name="T6" fmla="*/ 0 60000 65536"/>
                <a:gd name="T7" fmla="*/ 0 60000 65536"/>
                <a:gd name="T8" fmla="*/ 0 60000 65536"/>
                <a:gd name="T9" fmla="*/ 0 w 96"/>
                <a:gd name="T10" fmla="*/ 0 h 96"/>
                <a:gd name="T11" fmla="*/ 96 w 96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96">
                  <a:moveTo>
                    <a:pt x="0" y="0"/>
                  </a:moveTo>
                  <a:lnTo>
                    <a:pt x="96" y="0"/>
                  </a:lnTo>
                  <a:lnTo>
                    <a:pt x="96" y="96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7410" name="Freeform 9">
              <a:extLst>
                <a:ext uri="{FF2B5EF4-FFF2-40B4-BE49-F238E27FC236}">
                  <a16:creationId xmlns:a16="http://schemas.microsoft.com/office/drawing/2014/main" id="{2E97F553-CC1B-689D-BEF1-1FB08FA90392}"/>
                </a:ext>
              </a:extLst>
            </p:cNvPr>
            <p:cNvSpPr>
              <a:spLocks/>
            </p:cNvSpPr>
            <p:nvPr/>
          </p:nvSpPr>
          <p:spPr bwMode="auto">
            <a:xfrm rot="7382168">
              <a:off x="1016" y="1232"/>
              <a:ext cx="96" cy="96"/>
            </a:xfrm>
            <a:custGeom>
              <a:avLst/>
              <a:gdLst>
                <a:gd name="T0" fmla="*/ 0 w 96"/>
                <a:gd name="T1" fmla="*/ 0 h 96"/>
                <a:gd name="T2" fmla="*/ 96 w 96"/>
                <a:gd name="T3" fmla="*/ 0 h 96"/>
                <a:gd name="T4" fmla="*/ 96 w 96"/>
                <a:gd name="T5" fmla="*/ 96 h 96"/>
                <a:gd name="T6" fmla="*/ 0 60000 65536"/>
                <a:gd name="T7" fmla="*/ 0 60000 65536"/>
                <a:gd name="T8" fmla="*/ 0 60000 65536"/>
                <a:gd name="T9" fmla="*/ 0 w 96"/>
                <a:gd name="T10" fmla="*/ 0 h 96"/>
                <a:gd name="T11" fmla="*/ 96 w 96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96">
                  <a:moveTo>
                    <a:pt x="0" y="0"/>
                  </a:moveTo>
                  <a:lnTo>
                    <a:pt x="96" y="0"/>
                  </a:lnTo>
                  <a:lnTo>
                    <a:pt x="96" y="96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wrap="none"/>
            <a:lstStyle/>
            <a:p>
              <a:endParaRPr lang="en-US"/>
            </a:p>
          </p:txBody>
        </p:sp>
        <p:sp>
          <p:nvSpPr>
            <p:cNvPr id="187411" name="Text Box 13">
              <a:extLst>
                <a:ext uri="{FF2B5EF4-FFF2-40B4-BE49-F238E27FC236}">
                  <a16:creationId xmlns:a16="http://schemas.microsoft.com/office/drawing/2014/main" id="{50DBD7EF-153C-C20B-D248-B1587CCB3E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1920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O</a:t>
              </a:r>
            </a:p>
          </p:txBody>
        </p:sp>
        <p:sp>
          <p:nvSpPr>
            <p:cNvPr id="187412" name="Text Box 14">
              <a:extLst>
                <a:ext uri="{FF2B5EF4-FFF2-40B4-BE49-F238E27FC236}">
                  <a16:creationId xmlns:a16="http://schemas.microsoft.com/office/drawing/2014/main" id="{BCB24C00-F913-9A91-BA05-5DEDE93AED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960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M</a:t>
              </a:r>
            </a:p>
          </p:txBody>
        </p:sp>
        <p:sp>
          <p:nvSpPr>
            <p:cNvPr id="187413" name="Text Box 15">
              <a:extLst>
                <a:ext uri="{FF2B5EF4-FFF2-40B4-BE49-F238E27FC236}">
                  <a16:creationId xmlns:a16="http://schemas.microsoft.com/office/drawing/2014/main" id="{B852D50E-5BCB-E37D-2A1E-9859F078D5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1824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B</a:t>
              </a:r>
            </a:p>
          </p:txBody>
        </p:sp>
        <p:sp>
          <p:nvSpPr>
            <p:cNvPr id="187414" name="Text Box 16">
              <a:extLst>
                <a:ext uri="{FF2B5EF4-FFF2-40B4-BE49-F238E27FC236}">
                  <a16:creationId xmlns:a16="http://schemas.microsoft.com/office/drawing/2014/main" id="{5460655D-097E-FCBC-24AB-97D3ABCC76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768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/>
                <a:t>A</a:t>
              </a:r>
            </a:p>
          </p:txBody>
        </p:sp>
      </p:grpSp>
      <p:sp>
        <p:nvSpPr>
          <p:cNvPr id="187404" name="AutoShape 89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538CC2B8-3165-CB20-8759-6DB26783E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324600"/>
            <a:ext cx="509588" cy="2286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graphicFrame>
        <p:nvGraphicFramePr>
          <p:cNvPr id="28763" name="Object 91">
            <a:extLst>
              <a:ext uri="{FF2B5EF4-FFF2-40B4-BE49-F238E27FC236}">
                <a16:creationId xmlns:a16="http://schemas.microsoft.com/office/drawing/2014/main" id="{12CAE396-F01E-F4ED-32CF-208B5D032AD9}"/>
              </a:ext>
            </a:extLst>
          </p:cNvPr>
          <p:cNvGraphicFramePr>
            <a:graphicFrameLocks noGrp="1" noChangeAspect="1"/>
          </p:cNvGraphicFramePr>
          <p:nvPr>
            <p:ph/>
          </p:nvPr>
        </p:nvGraphicFramePr>
        <p:xfrm>
          <a:off x="5489575" y="4454525"/>
          <a:ext cx="2590800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62100" imgH="431800" progId="Equation.DSMT4">
                  <p:embed/>
                </p:oleObj>
              </mc:Choice>
              <mc:Fallback>
                <p:oleObj name="Equation" r:id="rId8" imgW="1562100" imgH="431800" progId="Equation.DSMT4">
                  <p:embed/>
                  <p:pic>
                    <p:nvPicPr>
                      <p:cNvPr id="0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9575" y="4454525"/>
                        <a:ext cx="2590800" cy="71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65" name="Line 93">
            <a:extLst>
              <a:ext uri="{FF2B5EF4-FFF2-40B4-BE49-F238E27FC236}">
                <a16:creationId xmlns:a16="http://schemas.microsoft.com/office/drawing/2014/main" id="{CAC8E0F5-2627-5522-B5BD-DC60DC0C22A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51054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3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8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8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8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8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8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8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0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ext Box 19">
            <a:extLst>
              <a:ext uri="{FF2B5EF4-FFF2-40B4-BE49-F238E27FC236}">
                <a16:creationId xmlns:a16="http://schemas.microsoft.com/office/drawing/2014/main" id="{CB1B4A96-08A1-43A7-58CB-8B47770BE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6925" y="3200400"/>
            <a:ext cx="4537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2000"/>
          </a:p>
        </p:txBody>
      </p:sp>
      <p:graphicFrame>
        <p:nvGraphicFramePr>
          <p:cNvPr id="188419" name="Object 28">
            <a:extLst>
              <a:ext uri="{FF2B5EF4-FFF2-40B4-BE49-F238E27FC236}">
                <a16:creationId xmlns:a16="http://schemas.microsoft.com/office/drawing/2014/main" id="{69C0EBF1-49F7-8008-661A-E45BD08720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91450" y="2728913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02" imgH="177492" progId="Equation.DSMT4">
                  <p:embed/>
                </p:oleObj>
              </mc:Choice>
              <mc:Fallback>
                <p:oleObj name="Equation" r:id="rId2" imgW="114102" imgH="177492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1450" y="2728913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396" name="Text Box 3">
            <a:extLst>
              <a:ext uri="{FF2B5EF4-FFF2-40B4-BE49-F238E27FC236}">
                <a16:creationId xmlns:a16="http://schemas.microsoft.com/office/drawing/2014/main" id="{BFB8FFD7-9DE3-58B8-DF3C-EA04FA72ED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00050"/>
            <a:ext cx="4267200" cy="396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000" b="1" dirty="0" err="1">
                <a:highlight>
                  <a:srgbClr val="FFFF00"/>
                </a:highlight>
              </a:rPr>
              <a:t>Bài</a:t>
            </a:r>
            <a:r>
              <a:rPr lang="en-US" altLang="en-US" sz="2000" b="1" dirty="0">
                <a:highlight>
                  <a:srgbClr val="FFFF00"/>
                </a:highlight>
              </a:rPr>
              <a:t> </a:t>
            </a:r>
            <a:r>
              <a:rPr lang="en-US" altLang="en-US" sz="2000" b="1" dirty="0" err="1">
                <a:highlight>
                  <a:srgbClr val="FFFF00"/>
                </a:highlight>
              </a:rPr>
              <a:t>tập</a:t>
            </a:r>
            <a:r>
              <a:rPr lang="en-US" altLang="en-US" sz="2000" b="1" dirty="0">
                <a:highlight>
                  <a:srgbClr val="FFFF00"/>
                </a:highlight>
              </a:rPr>
              <a:t> 17: SGK /121 </a:t>
            </a:r>
          </a:p>
        </p:txBody>
      </p:sp>
      <p:grpSp>
        <p:nvGrpSpPr>
          <p:cNvPr id="188421" name="Group 22">
            <a:extLst>
              <a:ext uri="{FF2B5EF4-FFF2-40B4-BE49-F238E27FC236}">
                <a16:creationId xmlns:a16="http://schemas.microsoft.com/office/drawing/2014/main" id="{E1317214-93BC-37DA-3F84-3CC242D2DF53}"/>
              </a:ext>
            </a:extLst>
          </p:cNvPr>
          <p:cNvGrpSpPr>
            <a:grpSpLocks/>
          </p:cNvGrpSpPr>
          <p:nvPr/>
        </p:nvGrpSpPr>
        <p:grpSpPr bwMode="auto">
          <a:xfrm>
            <a:off x="5486400" y="293688"/>
            <a:ext cx="3200400" cy="2225675"/>
            <a:chOff x="336" y="768"/>
            <a:chExt cx="2016" cy="1402"/>
          </a:xfrm>
        </p:grpSpPr>
        <p:sp>
          <p:nvSpPr>
            <p:cNvPr id="188430" name="AutoShape 6">
              <a:extLst>
                <a:ext uri="{FF2B5EF4-FFF2-40B4-BE49-F238E27FC236}">
                  <a16:creationId xmlns:a16="http://schemas.microsoft.com/office/drawing/2014/main" id="{DA8BA338-FB49-4EDF-055A-687AA7F28C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912"/>
              <a:ext cx="1440" cy="1008"/>
            </a:xfrm>
            <a:prstGeom prst="rtTriangle">
              <a:avLst/>
            </a:prstGeom>
            <a:solidFill>
              <a:srgbClr val="FA74E4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>
                <a:solidFill>
                  <a:srgbClr val="0000CC"/>
                </a:solidFill>
              </a:endParaRPr>
            </a:p>
          </p:txBody>
        </p:sp>
        <p:sp>
          <p:nvSpPr>
            <p:cNvPr id="188431" name="Line 7">
              <a:extLst>
                <a:ext uri="{FF2B5EF4-FFF2-40B4-BE49-F238E27FC236}">
                  <a16:creationId xmlns:a16="http://schemas.microsoft.com/office/drawing/2014/main" id="{3CF68447-61C8-4632-AA46-76276F75F0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208"/>
              <a:ext cx="432" cy="7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8432" name="Freeform 8">
              <a:extLst>
                <a:ext uri="{FF2B5EF4-FFF2-40B4-BE49-F238E27FC236}">
                  <a16:creationId xmlns:a16="http://schemas.microsoft.com/office/drawing/2014/main" id="{6B629AC4-3A2E-4771-0CE7-C23B2324DBD0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" y="1808"/>
              <a:ext cx="96" cy="96"/>
            </a:xfrm>
            <a:custGeom>
              <a:avLst/>
              <a:gdLst>
                <a:gd name="T0" fmla="*/ 0 w 96"/>
                <a:gd name="T1" fmla="*/ 0 h 96"/>
                <a:gd name="T2" fmla="*/ 96 w 96"/>
                <a:gd name="T3" fmla="*/ 0 h 96"/>
                <a:gd name="T4" fmla="*/ 96 w 96"/>
                <a:gd name="T5" fmla="*/ 96 h 96"/>
                <a:gd name="T6" fmla="*/ 0 60000 65536"/>
                <a:gd name="T7" fmla="*/ 0 60000 65536"/>
                <a:gd name="T8" fmla="*/ 0 60000 65536"/>
                <a:gd name="T9" fmla="*/ 0 w 96"/>
                <a:gd name="T10" fmla="*/ 0 h 96"/>
                <a:gd name="T11" fmla="*/ 96 w 96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96">
                  <a:moveTo>
                    <a:pt x="0" y="0"/>
                  </a:moveTo>
                  <a:lnTo>
                    <a:pt x="96" y="0"/>
                  </a:lnTo>
                  <a:lnTo>
                    <a:pt x="96" y="96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8433" name="Freeform 9">
              <a:extLst>
                <a:ext uri="{FF2B5EF4-FFF2-40B4-BE49-F238E27FC236}">
                  <a16:creationId xmlns:a16="http://schemas.microsoft.com/office/drawing/2014/main" id="{686F5A8B-D9C7-082D-B2E8-A7273F206F1E}"/>
                </a:ext>
              </a:extLst>
            </p:cNvPr>
            <p:cNvSpPr>
              <a:spLocks/>
            </p:cNvSpPr>
            <p:nvPr/>
          </p:nvSpPr>
          <p:spPr bwMode="auto">
            <a:xfrm rot="7382168">
              <a:off x="1016" y="1232"/>
              <a:ext cx="96" cy="96"/>
            </a:xfrm>
            <a:custGeom>
              <a:avLst/>
              <a:gdLst>
                <a:gd name="T0" fmla="*/ 0 w 96"/>
                <a:gd name="T1" fmla="*/ 0 h 96"/>
                <a:gd name="T2" fmla="*/ 96 w 96"/>
                <a:gd name="T3" fmla="*/ 0 h 96"/>
                <a:gd name="T4" fmla="*/ 96 w 96"/>
                <a:gd name="T5" fmla="*/ 96 h 96"/>
                <a:gd name="T6" fmla="*/ 0 60000 65536"/>
                <a:gd name="T7" fmla="*/ 0 60000 65536"/>
                <a:gd name="T8" fmla="*/ 0 60000 65536"/>
                <a:gd name="T9" fmla="*/ 0 w 96"/>
                <a:gd name="T10" fmla="*/ 0 h 96"/>
                <a:gd name="T11" fmla="*/ 96 w 96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96">
                  <a:moveTo>
                    <a:pt x="0" y="0"/>
                  </a:moveTo>
                  <a:lnTo>
                    <a:pt x="96" y="0"/>
                  </a:lnTo>
                  <a:lnTo>
                    <a:pt x="96" y="96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wrap="none"/>
            <a:lstStyle/>
            <a:p>
              <a:endParaRPr lang="en-US"/>
            </a:p>
          </p:txBody>
        </p:sp>
        <p:sp>
          <p:nvSpPr>
            <p:cNvPr id="188434" name="Text Box 13">
              <a:extLst>
                <a:ext uri="{FF2B5EF4-FFF2-40B4-BE49-F238E27FC236}">
                  <a16:creationId xmlns:a16="http://schemas.microsoft.com/office/drawing/2014/main" id="{CC5CCEC9-9468-BEA9-35C2-97CC792D5D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1920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0000CC"/>
                  </a:solidFill>
                </a:rPr>
                <a:t>O</a:t>
              </a:r>
            </a:p>
          </p:txBody>
        </p:sp>
        <p:sp>
          <p:nvSpPr>
            <p:cNvPr id="188435" name="Text Box 14">
              <a:extLst>
                <a:ext uri="{FF2B5EF4-FFF2-40B4-BE49-F238E27FC236}">
                  <a16:creationId xmlns:a16="http://schemas.microsoft.com/office/drawing/2014/main" id="{1A84EDA2-8DD0-841F-E74F-64FC1DE8CC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960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0000CC"/>
                  </a:solidFill>
                </a:rPr>
                <a:t>M</a:t>
              </a:r>
            </a:p>
          </p:txBody>
        </p:sp>
        <p:sp>
          <p:nvSpPr>
            <p:cNvPr id="188436" name="Text Box 15">
              <a:extLst>
                <a:ext uri="{FF2B5EF4-FFF2-40B4-BE49-F238E27FC236}">
                  <a16:creationId xmlns:a16="http://schemas.microsoft.com/office/drawing/2014/main" id="{801AB798-BEAE-4353-2A8E-3120B16E85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1824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0000CC"/>
                  </a:solidFill>
                </a:rPr>
                <a:t>B</a:t>
              </a:r>
            </a:p>
          </p:txBody>
        </p:sp>
        <p:sp>
          <p:nvSpPr>
            <p:cNvPr id="188437" name="Text Box 16">
              <a:extLst>
                <a:ext uri="{FF2B5EF4-FFF2-40B4-BE49-F238E27FC236}">
                  <a16:creationId xmlns:a16="http://schemas.microsoft.com/office/drawing/2014/main" id="{4344FE0D-6010-264B-5D88-8DA738E387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768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0000CC"/>
                  </a:solidFill>
                </a:rPr>
                <a:t>A</a:t>
              </a:r>
            </a:p>
          </p:txBody>
        </p:sp>
      </p:grpSp>
      <p:sp>
        <p:nvSpPr>
          <p:cNvPr id="188422" name="Text Box 3">
            <a:extLst>
              <a:ext uri="{FF2B5EF4-FFF2-40B4-BE49-F238E27FC236}">
                <a16:creationId xmlns:a16="http://schemas.microsoft.com/office/drawing/2014/main" id="{F6573A1C-77D9-F6E5-AA82-FBF337621E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017588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/>
              <a:t>Ta có: </a:t>
            </a:r>
          </a:p>
        </p:txBody>
      </p:sp>
      <p:graphicFrame>
        <p:nvGraphicFramePr>
          <p:cNvPr id="188423" name="Object 57">
            <a:extLst>
              <a:ext uri="{FF2B5EF4-FFF2-40B4-BE49-F238E27FC236}">
                <a16:creationId xmlns:a16="http://schemas.microsoft.com/office/drawing/2014/main" id="{13AD64DF-1E15-FB4C-C480-9A16678C9277}"/>
              </a:ext>
            </a:extLst>
          </p:cNvPr>
          <p:cNvGraphicFramePr>
            <a:graphicFrameLocks noGrp="1" noChangeAspect="1"/>
          </p:cNvGraphicFramePr>
          <p:nvPr>
            <p:ph sz="quarter" idx="4"/>
          </p:nvPr>
        </p:nvGraphicFramePr>
        <p:xfrm>
          <a:off x="228600" y="1544638"/>
          <a:ext cx="4191000" cy="71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00300" imgH="393700" progId="Equation.DSMT4">
                  <p:embed/>
                </p:oleObj>
              </mc:Choice>
              <mc:Fallback>
                <p:oleObj name="Equation" r:id="rId4" imgW="2400300" imgH="393700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544638"/>
                        <a:ext cx="4191000" cy="712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8424" name="Text Box 3">
            <a:extLst>
              <a:ext uri="{FF2B5EF4-FFF2-40B4-BE49-F238E27FC236}">
                <a16:creationId xmlns:a16="http://schemas.microsoft.com/office/drawing/2014/main" id="{649964F9-47AE-78F4-2B0B-C33D673738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75" y="2443163"/>
            <a:ext cx="2667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/>
              <a:t>vuông tại O nên:</a:t>
            </a:r>
            <a:r>
              <a:rPr lang="en-US" altLang="en-US" sz="2000" b="1"/>
              <a:t> </a:t>
            </a:r>
            <a:r>
              <a:rPr lang="en-US" altLang="en-US" sz="2000"/>
              <a:t> </a:t>
            </a:r>
          </a:p>
        </p:txBody>
      </p:sp>
      <p:graphicFrame>
        <p:nvGraphicFramePr>
          <p:cNvPr id="188425" name="Object 61">
            <a:extLst>
              <a:ext uri="{FF2B5EF4-FFF2-40B4-BE49-F238E27FC236}">
                <a16:creationId xmlns:a16="http://schemas.microsoft.com/office/drawing/2014/main" id="{9D4F5CD5-A7CE-E9C4-3040-C8F81FBEC5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7325" y="2486025"/>
          <a:ext cx="835025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44114" imgH="177646" progId="Equation.DSMT4">
                  <p:embed/>
                </p:oleObj>
              </mc:Choice>
              <mc:Fallback>
                <p:oleObj name="Equation" r:id="rId6" imgW="444114" imgH="177646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325" y="2486025"/>
                        <a:ext cx="835025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8426" name="Object 62">
            <a:extLst>
              <a:ext uri="{FF2B5EF4-FFF2-40B4-BE49-F238E27FC236}">
                <a16:creationId xmlns:a16="http://schemas.microsoft.com/office/drawing/2014/main" id="{AFD5F4DD-09EA-CB11-3227-EBE4075D0D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2857500"/>
          <a:ext cx="24828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20227" imgH="393529" progId="Equation.DSMT4">
                  <p:embed/>
                </p:oleObj>
              </mc:Choice>
              <mc:Fallback>
                <p:oleObj name="Equation" r:id="rId8" imgW="1320227" imgH="393529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857500"/>
                        <a:ext cx="2482850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8427" name="Object 65">
            <a:extLst>
              <a:ext uri="{FF2B5EF4-FFF2-40B4-BE49-F238E27FC236}">
                <a16:creationId xmlns:a16="http://schemas.microsoft.com/office/drawing/2014/main" id="{24298168-D6F0-4EAF-3FB0-9FE38C8C1A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3505200"/>
          <a:ext cx="3192463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4000" imgH="393700" progId="Equation.DSMT4">
                  <p:embed/>
                </p:oleObj>
              </mc:Choice>
              <mc:Fallback>
                <p:oleObj name="Equation" r:id="rId10" imgW="1524000" imgH="393700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505200"/>
                        <a:ext cx="3192463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8428" name="Object 66">
            <a:extLst>
              <a:ext uri="{FF2B5EF4-FFF2-40B4-BE49-F238E27FC236}">
                <a16:creationId xmlns:a16="http://schemas.microsoft.com/office/drawing/2014/main" id="{DAC7DA7D-0D74-AAB3-3D3E-650E0A030B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95413" y="4343400"/>
          <a:ext cx="271303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94838" imgH="177723" progId="Equation.DSMT4">
                  <p:embed/>
                </p:oleObj>
              </mc:Choice>
              <mc:Fallback>
                <p:oleObj name="Equation" r:id="rId12" imgW="1294838" imgH="177723" progId="Equation.DSMT4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5413" y="4343400"/>
                        <a:ext cx="2713037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8429" name="Text Box 3">
            <a:extLst>
              <a:ext uri="{FF2B5EF4-FFF2-40B4-BE49-F238E27FC236}">
                <a16:creationId xmlns:a16="http://schemas.microsoft.com/office/drawing/2014/main" id="{BCE4D00A-D8C2-BB31-C378-CF01446DA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3678238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/>
              <a:t>(1) và (2)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Text Box 3">
            <a:extLst>
              <a:ext uri="{FF2B5EF4-FFF2-40B4-BE49-F238E27FC236}">
                <a16:creationId xmlns:a16="http://schemas.microsoft.com/office/drawing/2014/main" id="{04EA202B-D6D4-9E78-272D-C80CDBC724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3" y="34925"/>
            <a:ext cx="5068887" cy="8620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000" b="1" dirty="0" err="1">
                <a:solidFill>
                  <a:srgbClr val="000000"/>
                </a:solidFill>
                <a:highlight>
                  <a:srgbClr val="FFFF00"/>
                </a:highlight>
              </a:rPr>
              <a:t>Dạng</a:t>
            </a:r>
            <a:r>
              <a:rPr lang="en-US" altLang="en-US" sz="2000" b="1" dirty="0">
                <a:solidFill>
                  <a:srgbClr val="000000"/>
                </a:solidFill>
                <a:highlight>
                  <a:srgbClr val="FFFF00"/>
                </a:highlight>
              </a:rPr>
              <a:t> 1: CM </a:t>
            </a:r>
            <a:r>
              <a:rPr lang="en-US" altLang="en-US" sz="2000" b="1" dirty="0" err="1">
                <a:solidFill>
                  <a:srgbClr val="000000"/>
                </a:solidFill>
                <a:highlight>
                  <a:srgbClr val="FFFF00"/>
                </a:highlight>
              </a:rPr>
              <a:t>hai</a:t>
            </a:r>
            <a:r>
              <a:rPr lang="en-US" altLang="en-US" sz="2000" b="1" dirty="0">
                <a:solidFill>
                  <a:srgbClr val="000000"/>
                </a:solidFill>
                <a:highlight>
                  <a:srgbClr val="FFFF00"/>
                </a:highlight>
              </a:rPr>
              <a:t> tam </a:t>
            </a:r>
            <a:r>
              <a:rPr lang="en-US" altLang="en-US" sz="2000" b="1" dirty="0" err="1">
                <a:solidFill>
                  <a:srgbClr val="000000"/>
                </a:solidFill>
                <a:highlight>
                  <a:srgbClr val="FFFF00"/>
                </a:highlight>
              </a:rPr>
              <a:t>giác</a:t>
            </a:r>
            <a:r>
              <a:rPr lang="en-US" altLang="en-US" sz="2000" b="1" dirty="0">
                <a:solidFill>
                  <a:srgbClr val="000000"/>
                </a:solidFill>
                <a:highlight>
                  <a:srgbClr val="FFFF00"/>
                </a:highlight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highlight>
                  <a:srgbClr val="FFFF00"/>
                </a:highlight>
              </a:rPr>
              <a:t>bằng</a:t>
            </a:r>
            <a:r>
              <a:rPr lang="en-US" altLang="en-US" sz="2000" b="1" dirty="0">
                <a:solidFill>
                  <a:srgbClr val="000000"/>
                </a:solidFill>
                <a:highlight>
                  <a:srgbClr val="FFFF00"/>
                </a:highlight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highlight>
                  <a:srgbClr val="FFFF00"/>
                </a:highlight>
              </a:rPr>
              <a:t>nhau</a:t>
            </a:r>
            <a:endParaRPr lang="en-US" altLang="en-US" sz="2000" b="1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000" b="1" dirty="0" err="1">
                <a:solidFill>
                  <a:srgbClr val="000000"/>
                </a:solidFill>
                <a:highlight>
                  <a:srgbClr val="FFFF00"/>
                </a:highlight>
              </a:rPr>
              <a:t>Bài</a:t>
            </a:r>
            <a:r>
              <a:rPr lang="en-US" altLang="en-US" sz="2000" b="1" dirty="0">
                <a:solidFill>
                  <a:srgbClr val="000000"/>
                </a:solidFill>
                <a:highlight>
                  <a:srgbClr val="FFFF00"/>
                </a:highlight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highlight>
                  <a:srgbClr val="FFFF00"/>
                </a:highlight>
              </a:rPr>
              <a:t>tập</a:t>
            </a:r>
            <a:r>
              <a:rPr lang="en-US" altLang="en-US" sz="2000" b="1" dirty="0">
                <a:solidFill>
                  <a:srgbClr val="000000"/>
                </a:solidFill>
                <a:highlight>
                  <a:srgbClr val="FFFF00"/>
                </a:highlight>
              </a:rPr>
              <a:t> 18: SGK/121 </a:t>
            </a:r>
          </a:p>
        </p:txBody>
      </p:sp>
      <p:sp>
        <p:nvSpPr>
          <p:cNvPr id="64516" name="Text Box 4">
            <a:extLst>
              <a:ext uri="{FF2B5EF4-FFF2-40B4-BE49-F238E27FC236}">
                <a16:creationId xmlns:a16="http://schemas.microsoft.com/office/drawing/2014/main" id="{2260A8FD-9BD9-87FD-E478-2E8BEECD2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8575" y="1258888"/>
            <a:ext cx="8878888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</a:rPr>
              <a:t>Cho </a:t>
            </a:r>
            <a:r>
              <a:rPr lang="en-US" altLang="en-US" sz="2000" b="1">
                <a:solidFill>
                  <a:srgbClr val="000000"/>
                </a:solidFill>
                <a:sym typeface="Webdings" panose="05030102010509060703" pitchFamily="18" charset="2"/>
              </a:rPr>
              <a:t>ABC và đường trung tuyến AM.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sym typeface="Webdings" panose="05030102010509060703" pitchFamily="18" charset="2"/>
              </a:rPr>
              <a:t>Chứng minh: </a:t>
            </a:r>
            <a:r>
              <a:rPr lang="en-US" altLang="en-US" sz="2000" b="1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4525" name="Text Box 13">
            <a:extLst>
              <a:ext uri="{FF2B5EF4-FFF2-40B4-BE49-F238E27FC236}">
                <a16:creationId xmlns:a16="http://schemas.microsoft.com/office/drawing/2014/main" id="{F26B3FE6-418F-F873-46E3-D01773D80C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4050" y="1922463"/>
            <a:ext cx="460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</a:rPr>
              <a:t>M</a:t>
            </a:r>
          </a:p>
        </p:txBody>
      </p:sp>
      <p:sp>
        <p:nvSpPr>
          <p:cNvPr id="64526" name="Text Box 14">
            <a:extLst>
              <a:ext uri="{FF2B5EF4-FFF2-40B4-BE49-F238E27FC236}">
                <a16:creationId xmlns:a16="http://schemas.microsoft.com/office/drawing/2014/main" id="{F436DF8F-4DF6-CD43-057B-764E9ECE3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75" y="1814513"/>
            <a:ext cx="460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64531" name="Freeform 19">
            <a:extLst>
              <a:ext uri="{FF2B5EF4-FFF2-40B4-BE49-F238E27FC236}">
                <a16:creationId xmlns:a16="http://schemas.microsoft.com/office/drawing/2014/main" id="{71C91C47-E570-2046-31D3-B6762B7C29D7}"/>
              </a:ext>
            </a:extLst>
          </p:cNvPr>
          <p:cNvSpPr>
            <a:spLocks/>
          </p:cNvSpPr>
          <p:nvPr/>
        </p:nvSpPr>
        <p:spPr bwMode="auto">
          <a:xfrm>
            <a:off x="5640388" y="369888"/>
            <a:ext cx="1536700" cy="1524000"/>
          </a:xfrm>
          <a:custGeom>
            <a:avLst/>
            <a:gdLst>
              <a:gd name="T0" fmla="*/ 0 w 960"/>
              <a:gd name="T1" fmla="*/ 2147483646 h 960"/>
              <a:gd name="T2" fmla="*/ 2147483646 w 960"/>
              <a:gd name="T3" fmla="*/ 0 h 960"/>
              <a:gd name="T4" fmla="*/ 2147483646 w 960"/>
              <a:gd name="T5" fmla="*/ 2147483646 h 960"/>
              <a:gd name="T6" fmla="*/ 0 w 960"/>
              <a:gd name="T7" fmla="*/ 2147483646 h 960"/>
              <a:gd name="T8" fmla="*/ 0 60000 65536"/>
              <a:gd name="T9" fmla="*/ 0 60000 65536"/>
              <a:gd name="T10" fmla="*/ 0 60000 65536"/>
              <a:gd name="T11" fmla="*/ 0 60000 65536"/>
              <a:gd name="T12" fmla="*/ 0 w 960"/>
              <a:gd name="T13" fmla="*/ 0 h 960"/>
              <a:gd name="T14" fmla="*/ 960 w 960"/>
              <a:gd name="T15" fmla="*/ 960 h 9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0" h="960">
                <a:moveTo>
                  <a:pt x="0" y="960"/>
                </a:moveTo>
                <a:lnTo>
                  <a:pt x="384" y="0"/>
                </a:lnTo>
                <a:lnTo>
                  <a:pt x="960" y="960"/>
                </a:lnTo>
                <a:lnTo>
                  <a:pt x="0" y="960"/>
                </a:lnTo>
                <a:close/>
              </a:path>
            </a:pathLst>
          </a:custGeom>
          <a:solidFill>
            <a:srgbClr val="FA74E4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64532" name="Freeform 20">
            <a:extLst>
              <a:ext uri="{FF2B5EF4-FFF2-40B4-BE49-F238E27FC236}">
                <a16:creationId xmlns:a16="http://schemas.microsoft.com/office/drawing/2014/main" id="{E2034812-E796-9FE8-59C3-849EAEE0CD55}"/>
              </a:ext>
            </a:extLst>
          </p:cNvPr>
          <p:cNvSpPr>
            <a:spLocks/>
          </p:cNvSpPr>
          <p:nvPr/>
        </p:nvSpPr>
        <p:spPr bwMode="auto">
          <a:xfrm>
            <a:off x="6238875" y="369888"/>
            <a:ext cx="2457450" cy="1524000"/>
          </a:xfrm>
          <a:custGeom>
            <a:avLst/>
            <a:gdLst>
              <a:gd name="T0" fmla="*/ 2147483646 w 1536"/>
              <a:gd name="T1" fmla="*/ 2147483646 h 960"/>
              <a:gd name="T2" fmla="*/ 0 w 1536"/>
              <a:gd name="T3" fmla="*/ 0 h 960"/>
              <a:gd name="T4" fmla="*/ 2147483646 w 1536"/>
              <a:gd name="T5" fmla="*/ 2147483646 h 960"/>
              <a:gd name="T6" fmla="*/ 2147483646 w 1536"/>
              <a:gd name="T7" fmla="*/ 2147483646 h 960"/>
              <a:gd name="T8" fmla="*/ 0 60000 65536"/>
              <a:gd name="T9" fmla="*/ 0 60000 65536"/>
              <a:gd name="T10" fmla="*/ 0 60000 65536"/>
              <a:gd name="T11" fmla="*/ 0 60000 65536"/>
              <a:gd name="T12" fmla="*/ 0 w 1536"/>
              <a:gd name="T13" fmla="*/ 0 h 960"/>
              <a:gd name="T14" fmla="*/ 1536 w 1536"/>
              <a:gd name="T15" fmla="*/ 960 h 9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36" h="960">
                <a:moveTo>
                  <a:pt x="576" y="960"/>
                </a:moveTo>
                <a:lnTo>
                  <a:pt x="0" y="0"/>
                </a:lnTo>
                <a:lnTo>
                  <a:pt x="1536" y="960"/>
                </a:lnTo>
                <a:lnTo>
                  <a:pt x="576" y="960"/>
                </a:lnTo>
                <a:close/>
              </a:path>
            </a:pathLst>
          </a:custGeom>
          <a:solidFill>
            <a:schemeClr val="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64533" name="Line 21">
            <a:extLst>
              <a:ext uri="{FF2B5EF4-FFF2-40B4-BE49-F238E27FC236}">
                <a16:creationId xmlns:a16="http://schemas.microsoft.com/office/drawing/2014/main" id="{16CABF15-7763-391A-3309-4A0172F4AE5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1725613"/>
            <a:ext cx="76200" cy="287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4534" name="Text Box 22">
            <a:extLst>
              <a:ext uri="{FF2B5EF4-FFF2-40B4-BE49-F238E27FC236}">
                <a16:creationId xmlns:a16="http://schemas.microsoft.com/office/drawing/2014/main" id="{9D3694AF-F160-D662-FCBD-52226C449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9188" y="1706563"/>
            <a:ext cx="460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64535" name="Line 23">
            <a:extLst>
              <a:ext uri="{FF2B5EF4-FFF2-40B4-BE49-F238E27FC236}">
                <a16:creationId xmlns:a16="http://schemas.microsoft.com/office/drawing/2014/main" id="{EF1CFDF2-CF7B-3514-715D-140DF26CD3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48600" y="1770063"/>
            <a:ext cx="73025" cy="3000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4581" name="Line 69">
            <a:extLst>
              <a:ext uri="{FF2B5EF4-FFF2-40B4-BE49-F238E27FC236}">
                <a16:creationId xmlns:a16="http://schemas.microsoft.com/office/drawing/2014/main" id="{4A07B6AC-A3C6-3AD7-2FF0-96448B0ADBF8}"/>
              </a:ext>
            </a:extLst>
          </p:cNvPr>
          <p:cNvSpPr>
            <a:spLocks noChangeShapeType="1"/>
          </p:cNvSpPr>
          <p:nvPr/>
        </p:nvSpPr>
        <p:spPr bwMode="auto">
          <a:xfrm>
            <a:off x="6264275" y="381000"/>
            <a:ext cx="1588" cy="15240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4582" name="Text Box 70">
            <a:extLst>
              <a:ext uri="{FF2B5EF4-FFF2-40B4-BE49-F238E27FC236}">
                <a16:creationId xmlns:a16="http://schemas.microsoft.com/office/drawing/2014/main" id="{CC0EBD7C-B1DD-3B5B-EED2-21F165C9D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6138" y="1925638"/>
            <a:ext cx="460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</a:rPr>
              <a:t>H</a:t>
            </a:r>
          </a:p>
        </p:txBody>
      </p:sp>
      <p:sp>
        <p:nvSpPr>
          <p:cNvPr id="3" name="Text Box 14">
            <a:extLst>
              <a:ext uri="{FF2B5EF4-FFF2-40B4-BE49-F238E27FC236}">
                <a16:creationId xmlns:a16="http://schemas.microsoft.com/office/drawing/2014/main" id="{22B8C534-E53E-E944-E073-96852205C6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6313" y="-57150"/>
            <a:ext cx="460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28690" name="Freeform 8">
            <a:extLst>
              <a:ext uri="{FF2B5EF4-FFF2-40B4-BE49-F238E27FC236}">
                <a16:creationId xmlns:a16="http://schemas.microsoft.com/office/drawing/2014/main" id="{0ADD3422-2A09-7517-DAFD-70804313192F}"/>
              </a:ext>
            </a:extLst>
          </p:cNvPr>
          <p:cNvSpPr>
            <a:spLocks/>
          </p:cNvSpPr>
          <p:nvPr/>
        </p:nvSpPr>
        <p:spPr bwMode="auto">
          <a:xfrm>
            <a:off x="6249988" y="1770063"/>
            <a:ext cx="153987" cy="152400"/>
          </a:xfrm>
          <a:custGeom>
            <a:avLst/>
            <a:gdLst>
              <a:gd name="T0" fmla="*/ 0 w 96"/>
              <a:gd name="T1" fmla="*/ 0 h 96"/>
              <a:gd name="T2" fmla="*/ 2147483646 w 96"/>
              <a:gd name="T3" fmla="*/ 0 h 96"/>
              <a:gd name="T4" fmla="*/ 2147483646 w 96"/>
              <a:gd name="T5" fmla="*/ 2147483646 h 96"/>
              <a:gd name="T6" fmla="*/ 0 60000 65536"/>
              <a:gd name="T7" fmla="*/ 0 60000 65536"/>
              <a:gd name="T8" fmla="*/ 0 60000 65536"/>
              <a:gd name="T9" fmla="*/ 0 w 96"/>
              <a:gd name="T10" fmla="*/ 0 h 96"/>
              <a:gd name="T11" fmla="*/ 96 w 96"/>
              <a:gd name="T12" fmla="*/ 96 h 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6" h="96">
                <a:moveTo>
                  <a:pt x="0" y="0"/>
                </a:moveTo>
                <a:lnTo>
                  <a:pt x="96" y="0"/>
                </a:lnTo>
                <a:lnTo>
                  <a:pt x="96" y="96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28693" name="Object 21">
            <a:extLst>
              <a:ext uri="{FF2B5EF4-FFF2-40B4-BE49-F238E27FC236}">
                <a16:creationId xmlns:a16="http://schemas.microsoft.com/office/drawing/2014/main" id="{BCA80110-1EC4-01D3-9CB0-2D47F0F003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38800" y="5791200"/>
          <a:ext cx="215106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900" imgH="228600" progId="Equation.DSMT4">
                  <p:embed/>
                </p:oleObj>
              </mc:Choice>
              <mc:Fallback>
                <p:oleObj name="Equation" r:id="rId2" imgW="850900" imgH="2286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791200"/>
                        <a:ext cx="2151063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94" name="Line 22">
            <a:extLst>
              <a:ext uri="{FF2B5EF4-FFF2-40B4-BE49-F238E27FC236}">
                <a16:creationId xmlns:a16="http://schemas.microsoft.com/office/drawing/2014/main" id="{51A8A119-C2A5-23A1-F787-5A67EB9C236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34000" y="4038600"/>
            <a:ext cx="998538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5" name="Line 23">
            <a:extLst>
              <a:ext uri="{FF2B5EF4-FFF2-40B4-BE49-F238E27FC236}">
                <a16:creationId xmlns:a16="http://schemas.microsoft.com/office/drawing/2014/main" id="{564BAFD3-0712-6DFA-1B8D-3586C2C735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3962400"/>
            <a:ext cx="152400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6" name="Line 24">
            <a:extLst>
              <a:ext uri="{FF2B5EF4-FFF2-40B4-BE49-F238E27FC236}">
                <a16:creationId xmlns:a16="http://schemas.microsoft.com/office/drawing/2014/main" id="{4F4FF7EB-3305-8D3C-8B8C-0EA9E8845A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3200" y="46482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8697" name="Object 25">
            <a:extLst>
              <a:ext uri="{FF2B5EF4-FFF2-40B4-BE49-F238E27FC236}">
                <a16:creationId xmlns:a16="http://schemas.microsoft.com/office/drawing/2014/main" id="{7A6FAD6B-BCD1-4AEF-2E4C-9AB354B059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6800" y="3452813"/>
          <a:ext cx="1295400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600" imgH="431800" progId="Equation.DSMT4">
                  <p:embed/>
                </p:oleObj>
              </mc:Choice>
              <mc:Fallback>
                <p:oleObj name="Equation" r:id="rId4" imgW="736600" imgH="4318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452813"/>
                        <a:ext cx="1295400" cy="754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98" name="Object 26">
            <a:extLst>
              <a:ext uri="{FF2B5EF4-FFF2-40B4-BE49-F238E27FC236}">
                <a16:creationId xmlns:a16="http://schemas.microsoft.com/office/drawing/2014/main" id="{77A3C3F3-5855-6107-8DCB-1A5787C43B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0" y="3451225"/>
          <a:ext cx="1381125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48975" imgH="431613" progId="Equation.DSMT4">
                  <p:embed/>
                </p:oleObj>
              </mc:Choice>
              <mc:Fallback>
                <p:oleObj name="Equation" r:id="rId6" imgW="748975" imgH="431613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3451225"/>
                        <a:ext cx="1381125" cy="78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99" name="Object 27">
            <a:extLst>
              <a:ext uri="{FF2B5EF4-FFF2-40B4-BE49-F238E27FC236}">
                <a16:creationId xmlns:a16="http://schemas.microsoft.com/office/drawing/2014/main" id="{85C6E927-8E22-E6EC-C61E-484B0DCB48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0" y="4343400"/>
          <a:ext cx="1228725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61669" imgH="177723" progId="Equation.DSMT4">
                  <p:embed/>
                </p:oleObj>
              </mc:Choice>
              <mc:Fallback>
                <p:oleObj name="Equation" r:id="rId8" imgW="761669" imgH="177723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343400"/>
                        <a:ext cx="1228725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9462" name="Object 28">
            <a:extLst>
              <a:ext uri="{FF2B5EF4-FFF2-40B4-BE49-F238E27FC236}">
                <a16:creationId xmlns:a16="http://schemas.microsoft.com/office/drawing/2014/main" id="{9BCDF51F-7B98-6204-83A8-74E935613A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80513" y="3338513"/>
          <a:ext cx="115887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102" imgH="177492" progId="Equation.DSMT4">
                  <p:embed/>
                </p:oleObj>
              </mc:Choice>
              <mc:Fallback>
                <p:oleObj name="Equation" r:id="rId10" imgW="114102" imgH="177492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80513" y="3338513"/>
                        <a:ext cx="115887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01" name="Object 29">
            <a:extLst>
              <a:ext uri="{FF2B5EF4-FFF2-40B4-BE49-F238E27FC236}">
                <a16:creationId xmlns:a16="http://schemas.microsoft.com/office/drawing/2014/main" id="{7BD072EA-497F-266F-9CD8-DD9162BEE7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1706563"/>
          <a:ext cx="16891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50900" imgH="228600" progId="Equation.DSMT4">
                  <p:embed/>
                </p:oleObj>
              </mc:Choice>
              <mc:Fallback>
                <p:oleObj name="Equation" r:id="rId12" imgW="850900" imgH="2286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706563"/>
                        <a:ext cx="168910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25" name="Text Box 53">
            <a:extLst>
              <a:ext uri="{FF2B5EF4-FFF2-40B4-BE49-F238E27FC236}">
                <a16:creationId xmlns:a16="http://schemas.microsoft.com/office/drawing/2014/main" id="{6F9DF3B0-F61E-ED44-468E-EDACFB4B48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6988" y="2716213"/>
            <a:ext cx="2362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</a:rPr>
              <a:t>Vẽ đường cao AH</a:t>
            </a:r>
          </a:p>
        </p:txBody>
      </p:sp>
      <p:sp>
        <p:nvSpPr>
          <p:cNvPr id="189465" name="AutoShape 89">
            <a:hlinkClick r:id="rId14" action="ppaction://hlinksldjump" highlightClick="1"/>
            <a:extLst>
              <a:ext uri="{FF2B5EF4-FFF2-40B4-BE49-F238E27FC236}">
                <a16:creationId xmlns:a16="http://schemas.microsoft.com/office/drawing/2014/main" id="{202746B6-C1D5-5C09-89EE-ABEA6D161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324600"/>
            <a:ext cx="509588" cy="2286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4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8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4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4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4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4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4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4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4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6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6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/>
      <p:bldP spid="64525" grpId="0"/>
      <p:bldP spid="64526" grpId="0"/>
      <p:bldP spid="64534" grpId="0"/>
      <p:bldP spid="64582" grpId="0"/>
      <p:bldP spid="3" grpId="0"/>
      <p:bldP spid="287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Text Box 3">
            <a:extLst>
              <a:ext uri="{FF2B5EF4-FFF2-40B4-BE49-F238E27FC236}">
                <a16:creationId xmlns:a16="http://schemas.microsoft.com/office/drawing/2014/main" id="{E30E9457-344E-679F-9EFA-2F1EE8651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700" y="134938"/>
            <a:ext cx="4114800" cy="396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000" b="1" dirty="0" err="1">
                <a:solidFill>
                  <a:srgbClr val="000000"/>
                </a:solidFill>
                <a:highlight>
                  <a:srgbClr val="FFFF00"/>
                </a:highlight>
              </a:rPr>
              <a:t>Bài</a:t>
            </a:r>
            <a:r>
              <a:rPr lang="en-US" altLang="en-US" sz="2000" b="1" dirty="0">
                <a:solidFill>
                  <a:srgbClr val="000000"/>
                </a:solidFill>
                <a:highlight>
                  <a:srgbClr val="FFFF00"/>
                </a:highlight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highlight>
                  <a:srgbClr val="FFFF00"/>
                </a:highlight>
              </a:rPr>
              <a:t>tập</a:t>
            </a:r>
            <a:r>
              <a:rPr lang="en-US" altLang="en-US" sz="2000" b="1" dirty="0">
                <a:solidFill>
                  <a:srgbClr val="000000"/>
                </a:solidFill>
                <a:highlight>
                  <a:srgbClr val="FFFF00"/>
                </a:highlight>
              </a:rPr>
              <a:t> 18: SGK /121 </a:t>
            </a:r>
          </a:p>
        </p:txBody>
      </p:sp>
      <p:sp>
        <p:nvSpPr>
          <p:cNvPr id="190467" name="Text Box 13">
            <a:extLst>
              <a:ext uri="{FF2B5EF4-FFF2-40B4-BE49-F238E27FC236}">
                <a16:creationId xmlns:a16="http://schemas.microsoft.com/office/drawing/2014/main" id="{CDD0B3DB-F744-23EC-50F2-506243079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9613" y="2224088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</a:rPr>
              <a:t>M</a:t>
            </a:r>
          </a:p>
        </p:txBody>
      </p:sp>
      <p:sp>
        <p:nvSpPr>
          <p:cNvPr id="190468" name="Text Box 14">
            <a:extLst>
              <a:ext uri="{FF2B5EF4-FFF2-40B4-BE49-F238E27FC236}">
                <a16:creationId xmlns:a16="http://schemas.microsoft.com/office/drawing/2014/main" id="{92879673-F8ED-C6FE-D6FB-D894A9EA9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6863" y="2074863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190469" name="Freeform 19">
            <a:extLst>
              <a:ext uri="{FF2B5EF4-FFF2-40B4-BE49-F238E27FC236}">
                <a16:creationId xmlns:a16="http://schemas.microsoft.com/office/drawing/2014/main" id="{565FBDC9-7A1A-7580-2745-72C4B6FFF7ED}"/>
              </a:ext>
            </a:extLst>
          </p:cNvPr>
          <p:cNvSpPr>
            <a:spLocks/>
          </p:cNvSpPr>
          <p:nvPr/>
        </p:nvSpPr>
        <p:spPr bwMode="auto">
          <a:xfrm>
            <a:off x="5715000" y="762000"/>
            <a:ext cx="1524000" cy="1524000"/>
          </a:xfrm>
          <a:custGeom>
            <a:avLst/>
            <a:gdLst>
              <a:gd name="T0" fmla="*/ 0 w 960"/>
              <a:gd name="T1" fmla="*/ 2147483646 h 960"/>
              <a:gd name="T2" fmla="*/ 2147483646 w 960"/>
              <a:gd name="T3" fmla="*/ 0 h 960"/>
              <a:gd name="T4" fmla="*/ 2147483646 w 960"/>
              <a:gd name="T5" fmla="*/ 2147483646 h 960"/>
              <a:gd name="T6" fmla="*/ 0 w 960"/>
              <a:gd name="T7" fmla="*/ 2147483646 h 960"/>
              <a:gd name="T8" fmla="*/ 0 60000 65536"/>
              <a:gd name="T9" fmla="*/ 0 60000 65536"/>
              <a:gd name="T10" fmla="*/ 0 60000 65536"/>
              <a:gd name="T11" fmla="*/ 0 60000 65536"/>
              <a:gd name="T12" fmla="*/ 0 w 960"/>
              <a:gd name="T13" fmla="*/ 0 h 960"/>
              <a:gd name="T14" fmla="*/ 960 w 960"/>
              <a:gd name="T15" fmla="*/ 960 h 9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0" h="960">
                <a:moveTo>
                  <a:pt x="0" y="960"/>
                </a:moveTo>
                <a:lnTo>
                  <a:pt x="384" y="0"/>
                </a:lnTo>
                <a:lnTo>
                  <a:pt x="960" y="960"/>
                </a:lnTo>
                <a:lnTo>
                  <a:pt x="0" y="960"/>
                </a:lnTo>
                <a:close/>
              </a:path>
            </a:pathLst>
          </a:custGeom>
          <a:solidFill>
            <a:srgbClr val="FA74E4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70" name="Freeform 20">
            <a:extLst>
              <a:ext uri="{FF2B5EF4-FFF2-40B4-BE49-F238E27FC236}">
                <a16:creationId xmlns:a16="http://schemas.microsoft.com/office/drawing/2014/main" id="{034F6157-0F7B-7B40-BB0D-4025F5582B8C}"/>
              </a:ext>
            </a:extLst>
          </p:cNvPr>
          <p:cNvSpPr>
            <a:spLocks/>
          </p:cNvSpPr>
          <p:nvPr/>
        </p:nvSpPr>
        <p:spPr bwMode="auto">
          <a:xfrm>
            <a:off x="6348413" y="762000"/>
            <a:ext cx="2438400" cy="1524000"/>
          </a:xfrm>
          <a:custGeom>
            <a:avLst/>
            <a:gdLst>
              <a:gd name="T0" fmla="*/ 2147483646 w 1536"/>
              <a:gd name="T1" fmla="*/ 2147483646 h 960"/>
              <a:gd name="T2" fmla="*/ 0 w 1536"/>
              <a:gd name="T3" fmla="*/ 0 h 960"/>
              <a:gd name="T4" fmla="*/ 2147483646 w 1536"/>
              <a:gd name="T5" fmla="*/ 2147483646 h 960"/>
              <a:gd name="T6" fmla="*/ 2147483646 w 1536"/>
              <a:gd name="T7" fmla="*/ 2147483646 h 960"/>
              <a:gd name="T8" fmla="*/ 0 60000 65536"/>
              <a:gd name="T9" fmla="*/ 0 60000 65536"/>
              <a:gd name="T10" fmla="*/ 0 60000 65536"/>
              <a:gd name="T11" fmla="*/ 0 60000 65536"/>
              <a:gd name="T12" fmla="*/ 0 w 1536"/>
              <a:gd name="T13" fmla="*/ 0 h 960"/>
              <a:gd name="T14" fmla="*/ 1536 w 1536"/>
              <a:gd name="T15" fmla="*/ 960 h 9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36" h="960">
                <a:moveTo>
                  <a:pt x="576" y="960"/>
                </a:moveTo>
                <a:lnTo>
                  <a:pt x="0" y="0"/>
                </a:lnTo>
                <a:lnTo>
                  <a:pt x="1536" y="960"/>
                </a:lnTo>
                <a:lnTo>
                  <a:pt x="576" y="960"/>
                </a:lnTo>
                <a:close/>
              </a:path>
            </a:pathLst>
          </a:custGeom>
          <a:solidFill>
            <a:schemeClr val="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71" name="Line 21">
            <a:extLst>
              <a:ext uri="{FF2B5EF4-FFF2-40B4-BE49-F238E27FC236}">
                <a16:creationId xmlns:a16="http://schemas.microsoft.com/office/drawing/2014/main" id="{99E8E1C2-65A7-6830-D6ED-658375F89C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8000" y="2133600"/>
            <a:ext cx="76200" cy="287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0472" name="Text Box 22">
            <a:extLst>
              <a:ext uri="{FF2B5EF4-FFF2-40B4-BE49-F238E27FC236}">
                <a16:creationId xmlns:a16="http://schemas.microsoft.com/office/drawing/2014/main" id="{D76ACCE2-8238-B635-7084-19779D117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2227263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190473" name="Line 23">
            <a:extLst>
              <a:ext uri="{FF2B5EF4-FFF2-40B4-BE49-F238E27FC236}">
                <a16:creationId xmlns:a16="http://schemas.microsoft.com/office/drawing/2014/main" id="{D155524C-4C34-D4C4-F05E-E0FA7FB3D8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24800" y="2133600"/>
            <a:ext cx="73025" cy="3000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0474" name="Line 69">
            <a:extLst>
              <a:ext uri="{FF2B5EF4-FFF2-40B4-BE49-F238E27FC236}">
                <a16:creationId xmlns:a16="http://schemas.microsoft.com/office/drawing/2014/main" id="{82B00143-8625-02C9-3DD1-9973D431B60C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762000"/>
            <a:ext cx="1588" cy="15240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0475" name="Text Box 70">
            <a:extLst>
              <a:ext uri="{FF2B5EF4-FFF2-40B4-BE49-F238E27FC236}">
                <a16:creationId xmlns:a16="http://schemas.microsoft.com/office/drawing/2014/main" id="{E1D6D1CA-A916-2FB4-5D90-63743BCFC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2098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</a:rPr>
              <a:t>H</a:t>
            </a:r>
          </a:p>
        </p:txBody>
      </p:sp>
      <p:sp>
        <p:nvSpPr>
          <p:cNvPr id="190476" name="Text Box 74">
            <a:extLst>
              <a:ext uri="{FF2B5EF4-FFF2-40B4-BE49-F238E27FC236}">
                <a16:creationId xmlns:a16="http://schemas.microsoft.com/office/drawing/2014/main" id="{32238AA5-CF31-24C4-E96A-EE58EA541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624138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u="sng">
                <a:solidFill>
                  <a:srgbClr val="000000"/>
                </a:solidFill>
              </a:rPr>
              <a:t>Giải:</a:t>
            </a:r>
          </a:p>
        </p:txBody>
      </p:sp>
      <p:sp>
        <p:nvSpPr>
          <p:cNvPr id="190477" name="Text Box 14">
            <a:extLst>
              <a:ext uri="{FF2B5EF4-FFF2-40B4-BE49-F238E27FC236}">
                <a16:creationId xmlns:a16="http://schemas.microsoft.com/office/drawing/2014/main" id="{E2FE19ED-E9AD-FF65-A7F0-B1D0C0DB4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810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90478" name="Freeform 8">
            <a:extLst>
              <a:ext uri="{FF2B5EF4-FFF2-40B4-BE49-F238E27FC236}">
                <a16:creationId xmlns:a16="http://schemas.microsoft.com/office/drawing/2014/main" id="{C65A2B19-3175-FF75-29D1-4C3571955AF0}"/>
              </a:ext>
            </a:extLst>
          </p:cNvPr>
          <p:cNvSpPr>
            <a:spLocks/>
          </p:cNvSpPr>
          <p:nvPr/>
        </p:nvSpPr>
        <p:spPr bwMode="auto">
          <a:xfrm>
            <a:off x="6357938" y="2133600"/>
            <a:ext cx="152400" cy="152400"/>
          </a:xfrm>
          <a:custGeom>
            <a:avLst/>
            <a:gdLst>
              <a:gd name="T0" fmla="*/ 0 w 96"/>
              <a:gd name="T1" fmla="*/ 0 h 96"/>
              <a:gd name="T2" fmla="*/ 2147483646 w 96"/>
              <a:gd name="T3" fmla="*/ 0 h 96"/>
              <a:gd name="T4" fmla="*/ 2147483646 w 96"/>
              <a:gd name="T5" fmla="*/ 2147483646 h 96"/>
              <a:gd name="T6" fmla="*/ 0 60000 65536"/>
              <a:gd name="T7" fmla="*/ 0 60000 65536"/>
              <a:gd name="T8" fmla="*/ 0 60000 65536"/>
              <a:gd name="T9" fmla="*/ 0 w 96"/>
              <a:gd name="T10" fmla="*/ 0 h 96"/>
              <a:gd name="T11" fmla="*/ 96 w 96"/>
              <a:gd name="T12" fmla="*/ 96 h 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6" h="96">
                <a:moveTo>
                  <a:pt x="0" y="0"/>
                </a:moveTo>
                <a:lnTo>
                  <a:pt x="96" y="0"/>
                </a:lnTo>
                <a:lnTo>
                  <a:pt x="96" y="96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0479" name="Text Box 19">
            <a:extLst>
              <a:ext uri="{FF2B5EF4-FFF2-40B4-BE49-F238E27FC236}">
                <a16:creationId xmlns:a16="http://schemas.microsoft.com/office/drawing/2014/main" id="{6F57E443-0859-4EC4-C006-2C73393DE0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6925" y="3200400"/>
            <a:ext cx="4537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2000">
              <a:solidFill>
                <a:srgbClr val="000000"/>
              </a:solidFill>
            </a:endParaRPr>
          </a:p>
        </p:txBody>
      </p:sp>
      <p:sp>
        <p:nvSpPr>
          <p:cNvPr id="190480" name="Text Box 20">
            <a:extLst>
              <a:ext uri="{FF2B5EF4-FFF2-40B4-BE49-F238E27FC236}">
                <a16:creationId xmlns:a16="http://schemas.microsoft.com/office/drawing/2014/main" id="{01F27710-E013-8E1E-F8B1-539D56E0D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100" y="3235325"/>
            <a:ext cx="3962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Vẽ đường cao AH, ta có:</a:t>
            </a:r>
          </a:p>
        </p:txBody>
      </p:sp>
      <p:graphicFrame>
        <p:nvGraphicFramePr>
          <p:cNvPr id="190481" name="Object 28">
            <a:extLst>
              <a:ext uri="{FF2B5EF4-FFF2-40B4-BE49-F238E27FC236}">
                <a16:creationId xmlns:a16="http://schemas.microsoft.com/office/drawing/2014/main" id="{BBD240F2-5DEB-294B-3857-A983354623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91450" y="2728913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02" imgH="177492" progId="Equation.DSMT4">
                  <p:embed/>
                </p:oleObj>
              </mc:Choice>
              <mc:Fallback>
                <p:oleObj name="Equation" r:id="rId2" imgW="114102" imgH="177492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1450" y="2728913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0482" name="Object 31">
            <a:extLst>
              <a:ext uri="{FF2B5EF4-FFF2-40B4-BE49-F238E27FC236}">
                <a16:creationId xmlns:a16="http://schemas.microsoft.com/office/drawing/2014/main" id="{E3D305B8-FB65-0E0C-81AB-6AB0D3576D3A}"/>
              </a:ext>
            </a:extLst>
          </p:cNvPr>
          <p:cNvGraphicFramePr>
            <a:graphicFrameLocks noGrp="1" noChangeAspect="1"/>
          </p:cNvGraphicFramePr>
          <p:nvPr>
            <p:ph sz="quarter" idx="1"/>
          </p:nvPr>
        </p:nvGraphicFramePr>
        <p:xfrm>
          <a:off x="749300" y="3632200"/>
          <a:ext cx="1905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900" imgH="419100" progId="Equation.DSMT4">
                  <p:embed/>
                </p:oleObj>
              </mc:Choice>
              <mc:Fallback>
                <p:oleObj name="Equation" r:id="rId4" imgW="1612900" imgH="4191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3632200"/>
                        <a:ext cx="1905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0483" name="Object 34">
            <a:extLst>
              <a:ext uri="{FF2B5EF4-FFF2-40B4-BE49-F238E27FC236}">
                <a16:creationId xmlns:a16="http://schemas.microsoft.com/office/drawing/2014/main" id="{95EEE9C6-2840-8D5B-4094-CCF45D4DE9A9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723900" y="4191000"/>
          <a:ext cx="2095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51000" imgH="419100" progId="Equation.DSMT4">
                  <p:embed/>
                </p:oleObj>
              </mc:Choice>
              <mc:Fallback>
                <p:oleObj name="Equation" r:id="rId6" imgW="1651000" imgH="4191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" y="4191000"/>
                        <a:ext cx="2095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0484" name="Object 39">
            <a:extLst>
              <a:ext uri="{FF2B5EF4-FFF2-40B4-BE49-F238E27FC236}">
                <a16:creationId xmlns:a16="http://schemas.microsoft.com/office/drawing/2014/main" id="{3BA55127-9A09-E9DF-6ABE-1359D022FA2D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1244600" y="5197475"/>
          <a:ext cx="2819400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74800" imgH="431800" progId="Equation.DSMT4">
                  <p:embed/>
                </p:oleObj>
              </mc:Choice>
              <mc:Fallback>
                <p:oleObj name="Equation" r:id="rId8" imgW="1574800" imgH="4318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5197475"/>
                        <a:ext cx="2819400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0485" name="Text Box 38">
            <a:extLst>
              <a:ext uri="{FF2B5EF4-FFF2-40B4-BE49-F238E27FC236}">
                <a16:creationId xmlns:a16="http://schemas.microsoft.com/office/drawing/2014/main" id="{BD05B845-6150-4BA2-33F6-8FCAA4306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8" y="5362575"/>
            <a:ext cx="9144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      =&gt;</a:t>
            </a:r>
          </a:p>
        </p:txBody>
      </p:sp>
      <p:sp>
        <p:nvSpPr>
          <p:cNvPr id="190486" name="Text Box 42">
            <a:extLst>
              <a:ext uri="{FF2B5EF4-FFF2-40B4-BE49-F238E27FC236}">
                <a16:creationId xmlns:a16="http://schemas.microsoft.com/office/drawing/2014/main" id="{20278C10-4D1C-A19A-738E-AEE032715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700" y="5972175"/>
            <a:ext cx="7620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  Vậy </a:t>
            </a:r>
            <a:r>
              <a:rPr lang="en-US" altLang="en-US" sz="2000" b="1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90487" name="Object 43">
            <a:extLst>
              <a:ext uri="{FF2B5EF4-FFF2-40B4-BE49-F238E27FC236}">
                <a16:creationId xmlns:a16="http://schemas.microsoft.com/office/drawing/2014/main" id="{5FE4AAE0-3629-A550-F540-9BCB08DCF8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11300" y="5919788"/>
          <a:ext cx="2133600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50900" imgH="228600" progId="Equation.DSMT4">
                  <p:embed/>
                </p:oleObj>
              </mc:Choice>
              <mc:Fallback>
                <p:oleObj name="Equation" r:id="rId10" imgW="850900" imgH="22860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5919788"/>
                        <a:ext cx="2133600" cy="633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0488" name="Text Box 44">
            <a:extLst>
              <a:ext uri="{FF2B5EF4-FFF2-40B4-BE49-F238E27FC236}">
                <a16:creationId xmlns:a16="http://schemas.microsoft.com/office/drawing/2014/main" id="{A223EB90-FCD6-D69F-8BCF-238FA8649A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100" y="4852988"/>
            <a:ext cx="251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Mà MB=MC (gt)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9" name="AutoShape 5339">
            <a:extLst>
              <a:ext uri="{FF2B5EF4-FFF2-40B4-BE49-F238E27FC236}">
                <a16:creationId xmlns:a16="http://schemas.microsoft.com/office/drawing/2014/main" id="{B22FE6AF-21F6-6390-A2F1-4F903A02F9E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094538" y="3475038"/>
            <a:ext cx="850900" cy="1060450"/>
          </a:xfrm>
          <a:prstGeom prst="rtTriangle">
            <a:avLst/>
          </a:prstGeom>
          <a:solidFill>
            <a:srgbClr val="FFCCFF"/>
          </a:solidFill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10460" name="AutoShape 5340">
            <a:extLst>
              <a:ext uri="{FF2B5EF4-FFF2-40B4-BE49-F238E27FC236}">
                <a16:creationId xmlns:a16="http://schemas.microsoft.com/office/drawing/2014/main" id="{3B29683A-F542-EACA-69F0-317CE72D31CC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078663" y="3465513"/>
            <a:ext cx="877887" cy="547687"/>
          </a:xfrm>
          <a:prstGeom prst="rtTriangle">
            <a:avLst/>
          </a:prstGeom>
          <a:solidFill>
            <a:srgbClr val="006666"/>
          </a:solidFill>
          <a:ln>
            <a:noFill/>
          </a:ln>
        </p:spPr>
        <p:txBody>
          <a:bodyPr wrap="none" anchor="ctr"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10458" name="AutoShape 5338">
            <a:extLst>
              <a:ext uri="{FF2B5EF4-FFF2-40B4-BE49-F238E27FC236}">
                <a16:creationId xmlns:a16="http://schemas.microsoft.com/office/drawing/2014/main" id="{8C5A7E6B-EE81-157E-8486-BFB606ACF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6150" y="3741738"/>
            <a:ext cx="1984375" cy="265112"/>
          </a:xfrm>
          <a:prstGeom prst="rtTriangle">
            <a:avLst/>
          </a:prstGeom>
          <a:solidFill>
            <a:srgbClr val="FFCCFF"/>
          </a:solidFill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10457" name="AutoShape 5337">
            <a:extLst>
              <a:ext uri="{FF2B5EF4-FFF2-40B4-BE49-F238E27FC236}">
                <a16:creationId xmlns:a16="http://schemas.microsoft.com/office/drawing/2014/main" id="{E975B65C-20A8-9EC9-CBAE-813F88588B2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738438" y="3749675"/>
            <a:ext cx="1123950" cy="530225"/>
          </a:xfrm>
          <a:prstGeom prst="triangle">
            <a:avLst>
              <a:gd name="adj" fmla="val 50000"/>
            </a:avLst>
          </a:prstGeom>
          <a:solidFill>
            <a:srgbClr val="FFCCFF"/>
          </a:solidFill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10456" name="AutoShape 5336">
            <a:extLst>
              <a:ext uri="{FF2B5EF4-FFF2-40B4-BE49-F238E27FC236}">
                <a16:creationId xmlns:a16="http://schemas.microsoft.com/office/drawing/2014/main" id="{36405CF7-B400-7AC9-2717-FEA7188A4D2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010444" y="3721894"/>
            <a:ext cx="795338" cy="850900"/>
          </a:xfrm>
          <a:prstGeom prst="rtTriangle">
            <a:avLst/>
          </a:prstGeom>
          <a:solidFill>
            <a:srgbClr val="FFCCFF"/>
          </a:solidFill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10452" name="AutoShape 5332">
            <a:extLst>
              <a:ext uri="{FF2B5EF4-FFF2-40B4-BE49-F238E27FC236}">
                <a16:creationId xmlns:a16="http://schemas.microsoft.com/office/drawing/2014/main" id="{705ED1E5-A03D-7AE8-5A18-2502750F673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499225" y="2112963"/>
            <a:ext cx="1447800" cy="1371600"/>
          </a:xfrm>
          <a:prstGeom prst="rtTriangle">
            <a:avLst/>
          </a:prstGeom>
          <a:solidFill>
            <a:srgbClr val="FFCCFF"/>
          </a:solidFill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10453" name="AutoShape 5333">
            <a:extLst>
              <a:ext uri="{FF2B5EF4-FFF2-40B4-BE49-F238E27FC236}">
                <a16:creationId xmlns:a16="http://schemas.microsoft.com/office/drawing/2014/main" id="{773A524C-13FD-0B6C-6617-B4FC234181F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089775" y="2103438"/>
            <a:ext cx="868363" cy="1371600"/>
          </a:xfrm>
          <a:prstGeom prst="rtTriangle">
            <a:avLst/>
          </a:prstGeom>
          <a:solidFill>
            <a:srgbClr val="006666"/>
          </a:solidFill>
          <a:ln>
            <a:noFill/>
          </a:ln>
        </p:spPr>
        <p:txBody>
          <a:bodyPr wrap="none" anchor="ctr"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10443" name="AutoShape 5323">
            <a:extLst>
              <a:ext uri="{FF2B5EF4-FFF2-40B4-BE49-F238E27FC236}">
                <a16:creationId xmlns:a16="http://schemas.microsoft.com/office/drawing/2014/main" id="{1674BEC9-36BC-5ADB-617D-0FAD8B65D4E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064125" y="2085975"/>
            <a:ext cx="520700" cy="1123950"/>
          </a:xfrm>
          <a:prstGeom prst="triangle">
            <a:avLst>
              <a:gd name="adj" fmla="val 50000"/>
            </a:avLst>
          </a:prstGeom>
          <a:solidFill>
            <a:srgbClr val="FFCCFF"/>
          </a:solidFill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10442" name="Freeform 5322">
            <a:extLst>
              <a:ext uri="{FF2B5EF4-FFF2-40B4-BE49-F238E27FC236}">
                <a16:creationId xmlns:a16="http://schemas.microsoft.com/office/drawing/2014/main" id="{33415EDA-1C23-8D44-5F6C-BE68321E0343}"/>
              </a:ext>
            </a:extLst>
          </p:cNvPr>
          <p:cNvSpPr>
            <a:spLocks/>
          </p:cNvSpPr>
          <p:nvPr/>
        </p:nvSpPr>
        <p:spPr bwMode="auto">
          <a:xfrm>
            <a:off x="2438400" y="2376488"/>
            <a:ext cx="1447800" cy="533400"/>
          </a:xfrm>
          <a:custGeom>
            <a:avLst/>
            <a:gdLst>
              <a:gd name="T0" fmla="*/ 0 w 912"/>
              <a:gd name="T1" fmla="*/ 2147483647 h 336"/>
              <a:gd name="T2" fmla="*/ 2147483647 w 912"/>
              <a:gd name="T3" fmla="*/ 2147483647 h 336"/>
              <a:gd name="T4" fmla="*/ 2147483647 w 912"/>
              <a:gd name="T5" fmla="*/ 0 h 336"/>
              <a:gd name="T6" fmla="*/ 0 w 912"/>
              <a:gd name="T7" fmla="*/ 2147483647 h 336"/>
              <a:gd name="T8" fmla="*/ 0 60000 65536"/>
              <a:gd name="T9" fmla="*/ 0 60000 65536"/>
              <a:gd name="T10" fmla="*/ 0 60000 65536"/>
              <a:gd name="T11" fmla="*/ 0 60000 65536"/>
              <a:gd name="T12" fmla="*/ 0 w 912"/>
              <a:gd name="T13" fmla="*/ 0 h 336"/>
              <a:gd name="T14" fmla="*/ 912 w 912"/>
              <a:gd name="T15" fmla="*/ 336 h 3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12" h="336">
                <a:moveTo>
                  <a:pt x="0" y="336"/>
                </a:moveTo>
                <a:lnTo>
                  <a:pt x="528" y="336"/>
                </a:lnTo>
                <a:lnTo>
                  <a:pt x="912" y="0"/>
                </a:lnTo>
                <a:lnTo>
                  <a:pt x="0" y="336"/>
                </a:lnTo>
                <a:close/>
              </a:path>
            </a:pathLst>
          </a:custGeom>
          <a:solidFill>
            <a:srgbClr val="FFCCFF"/>
          </a:solidFill>
          <a:ln w="190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10441" name="AutoShape 5321">
            <a:extLst>
              <a:ext uri="{FF2B5EF4-FFF2-40B4-BE49-F238E27FC236}">
                <a16:creationId xmlns:a16="http://schemas.microsoft.com/office/drawing/2014/main" id="{2EB01780-D22D-7411-947A-9BE7CCCEF1DD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743744" y="2385219"/>
            <a:ext cx="1050925" cy="557213"/>
          </a:xfrm>
          <a:prstGeom prst="rtTriangle">
            <a:avLst/>
          </a:prstGeom>
          <a:solidFill>
            <a:srgbClr val="FFCCFF"/>
          </a:solidFill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>
              <a:defRPr/>
            </a:pPr>
            <a:endParaRPr lang="vi-VN" sz="2400">
              <a:solidFill>
                <a:srgbClr val="CCCCFF"/>
              </a:solidFill>
              <a:latin typeface="Arial" charset="0"/>
              <a:cs typeface="+mn-cs"/>
            </a:endParaRPr>
          </a:p>
        </p:txBody>
      </p:sp>
      <p:sp>
        <p:nvSpPr>
          <p:cNvPr id="5125" name="Text Box 5">
            <a:extLst>
              <a:ext uri="{FF2B5EF4-FFF2-40B4-BE49-F238E27FC236}">
                <a16:creationId xmlns:a16="http://schemas.microsoft.com/office/drawing/2014/main" id="{D55A8523-23EE-E67A-9D6D-B237936DD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75" y="3429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000" b="1" dirty="0">
                <a:solidFill>
                  <a:srgbClr val="FFFF00"/>
                </a:solidFill>
                <a:latin typeface=".VnTimeH" pitchFamily="34" charset="0"/>
                <a:cs typeface="+mn-cs"/>
              </a:rPr>
              <a:t>D¹ng 2:</a:t>
            </a:r>
            <a:r>
              <a:rPr lang="en-US" b="1" dirty="0">
                <a:solidFill>
                  <a:srgbClr val="FFFF00"/>
                </a:solidFill>
                <a:cs typeface="+mn-cs"/>
              </a:rPr>
              <a:t> </a:t>
            </a:r>
            <a:r>
              <a:rPr lang="en-US" b="1" dirty="0" err="1">
                <a:solidFill>
                  <a:srgbClr val="FFFF00"/>
                </a:solidFill>
                <a:cs typeface="+mn-cs"/>
              </a:rPr>
              <a:t>TÝnh</a:t>
            </a:r>
            <a:r>
              <a:rPr lang="en-US" b="1" dirty="0">
                <a:solidFill>
                  <a:srgbClr val="FFFF00"/>
                </a:solidFill>
                <a:cs typeface="+mn-cs"/>
              </a:rPr>
              <a:t> </a:t>
            </a:r>
            <a:r>
              <a:rPr lang="en-US" b="1" dirty="0" err="1">
                <a:solidFill>
                  <a:srgbClr val="FFFF00"/>
                </a:solidFill>
                <a:cs typeface="+mn-cs"/>
              </a:rPr>
              <a:t>diÖn</a:t>
            </a:r>
            <a:r>
              <a:rPr lang="en-US" b="1" dirty="0">
                <a:solidFill>
                  <a:srgbClr val="FFFF00"/>
                </a:solidFill>
                <a:cs typeface="+mn-cs"/>
              </a:rPr>
              <a:t> </a:t>
            </a:r>
            <a:r>
              <a:rPr lang="en-US" b="1" dirty="0" err="1">
                <a:solidFill>
                  <a:srgbClr val="FFFF00"/>
                </a:solidFill>
                <a:cs typeface="+mn-cs"/>
              </a:rPr>
              <a:t>tÝch</a:t>
            </a:r>
            <a:r>
              <a:rPr lang="en-US" b="1" dirty="0">
                <a:solidFill>
                  <a:srgbClr val="FFFF00"/>
                </a:solidFill>
                <a:cs typeface="+mn-cs"/>
              </a:rPr>
              <a:t> .</a:t>
            </a:r>
          </a:p>
        </p:txBody>
      </p:sp>
      <p:sp>
        <p:nvSpPr>
          <p:cNvPr id="5126" name="Text Box 6">
            <a:extLst>
              <a:ext uri="{FF2B5EF4-FFF2-40B4-BE49-F238E27FC236}">
                <a16:creationId xmlns:a16="http://schemas.microsoft.com/office/drawing/2014/main" id="{40289BC8-D0A6-CF9A-CC2A-8E2662303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75" y="698500"/>
            <a:ext cx="3048000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i="1" dirty="0" err="1">
                <a:solidFill>
                  <a:srgbClr val="FFFF00"/>
                </a:solidFill>
                <a:cs typeface="+mn-cs"/>
              </a:rPr>
              <a:t>Bài</a:t>
            </a:r>
            <a:r>
              <a:rPr lang="en-US" b="1" i="1" dirty="0">
                <a:solidFill>
                  <a:srgbClr val="FFFF00"/>
                </a:solidFill>
                <a:cs typeface="+mn-cs"/>
              </a:rPr>
              <a:t> 19-SGK/122  </a:t>
            </a:r>
          </a:p>
        </p:txBody>
      </p:sp>
      <p:graphicFrame>
        <p:nvGraphicFramePr>
          <p:cNvPr id="10499" name="Group 5379">
            <a:extLst>
              <a:ext uri="{FF2B5EF4-FFF2-40B4-BE49-F238E27FC236}">
                <a16:creationId xmlns:a16="http://schemas.microsoft.com/office/drawing/2014/main" id="{C050B799-690C-D99D-BE2C-8C1175D29F2E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1828800"/>
          <a:ext cx="7848600" cy="3017839"/>
        </p:xfrm>
        <a:graphic>
          <a:graphicData uri="http://schemas.openxmlformats.org/drawingml/2006/table">
            <a:tbl>
              <a:tblPr/>
              <a:tblGrid>
                <a:gridCol w="292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0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905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9051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9051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290513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49237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333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</a:tblGrid>
              <a:tr h="2743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454" name="Line 5334">
            <a:extLst>
              <a:ext uri="{FF2B5EF4-FFF2-40B4-BE49-F238E27FC236}">
                <a16:creationId xmlns:a16="http://schemas.microsoft.com/office/drawing/2014/main" id="{9A4E1ACA-DFAE-0259-9A9C-1BBB0C5CEC10}"/>
              </a:ext>
            </a:extLst>
          </p:cNvPr>
          <p:cNvSpPr>
            <a:spLocks noChangeShapeType="1"/>
          </p:cNvSpPr>
          <p:nvPr/>
        </p:nvSpPr>
        <p:spPr bwMode="auto">
          <a:xfrm rot="-60000">
            <a:off x="7104063" y="2146300"/>
            <a:ext cx="809625" cy="132715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10461" name="Line 5341">
            <a:extLst>
              <a:ext uri="{FF2B5EF4-FFF2-40B4-BE49-F238E27FC236}">
                <a16:creationId xmlns:a16="http://schemas.microsoft.com/office/drawing/2014/main" id="{2873C763-CA0B-6F94-2BAF-4A716930E61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2950" y="3479800"/>
            <a:ext cx="850900" cy="530225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10462" name="Text Box 5342">
            <a:extLst>
              <a:ext uri="{FF2B5EF4-FFF2-40B4-BE49-F238E27FC236}">
                <a16:creationId xmlns:a16="http://schemas.microsoft.com/office/drawing/2014/main" id="{0BD0D17F-C0B9-2C73-3755-B557E46E9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116263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>
                <a:solidFill>
                  <a:srgbClr val="FFFFFF"/>
                </a:solidFill>
                <a:cs typeface="+mn-cs"/>
              </a:rPr>
              <a:t>1</a:t>
            </a:r>
          </a:p>
        </p:txBody>
      </p:sp>
      <p:sp>
        <p:nvSpPr>
          <p:cNvPr id="10463" name="Text Box 5343">
            <a:extLst>
              <a:ext uri="{FF2B5EF4-FFF2-40B4-BE49-F238E27FC236}">
                <a16:creationId xmlns:a16="http://schemas.microsoft.com/office/drawing/2014/main" id="{CCFB6D24-1FBD-D903-01FD-CCC91CA0F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5100" y="2833688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>
                <a:solidFill>
                  <a:srgbClr val="FFFFFF"/>
                </a:solidFill>
                <a:cs typeface="+mn-cs"/>
              </a:rPr>
              <a:t>2</a:t>
            </a:r>
          </a:p>
        </p:txBody>
      </p:sp>
      <p:sp>
        <p:nvSpPr>
          <p:cNvPr id="10464" name="Text Box 5344">
            <a:extLst>
              <a:ext uri="{FF2B5EF4-FFF2-40B4-BE49-F238E27FC236}">
                <a16:creationId xmlns:a16="http://schemas.microsoft.com/office/drawing/2014/main" id="{EB36DCE1-C644-F227-4344-A70D33EDD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827338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>
                <a:solidFill>
                  <a:srgbClr val="FFFFFF"/>
                </a:solidFill>
                <a:cs typeface="+mn-cs"/>
              </a:rPr>
              <a:t>3</a:t>
            </a:r>
          </a:p>
        </p:txBody>
      </p:sp>
      <p:sp>
        <p:nvSpPr>
          <p:cNvPr id="10465" name="Text Box 5345">
            <a:extLst>
              <a:ext uri="{FF2B5EF4-FFF2-40B4-BE49-F238E27FC236}">
                <a16:creationId xmlns:a16="http://schemas.microsoft.com/office/drawing/2014/main" id="{2C7BE23D-56FB-0320-E9B0-239D0DB18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2833688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>
                <a:solidFill>
                  <a:srgbClr val="FFFFFF"/>
                </a:solidFill>
                <a:cs typeface="+mn-cs"/>
              </a:rPr>
              <a:t>4</a:t>
            </a:r>
          </a:p>
        </p:txBody>
      </p:sp>
      <p:sp>
        <p:nvSpPr>
          <p:cNvPr id="10466" name="Text Box 5346">
            <a:extLst>
              <a:ext uri="{FF2B5EF4-FFF2-40B4-BE49-F238E27FC236}">
                <a16:creationId xmlns:a16="http://schemas.microsoft.com/office/drawing/2014/main" id="{A7EBC461-C3AC-0AB8-CD80-A75E68AD4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7300" y="4198938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>
                <a:solidFill>
                  <a:srgbClr val="FFFFFF"/>
                </a:solidFill>
                <a:cs typeface="+mn-cs"/>
              </a:rPr>
              <a:t>5</a:t>
            </a:r>
          </a:p>
        </p:txBody>
      </p:sp>
      <p:sp>
        <p:nvSpPr>
          <p:cNvPr id="10467" name="Text Box 5347">
            <a:extLst>
              <a:ext uri="{FF2B5EF4-FFF2-40B4-BE49-F238E27FC236}">
                <a16:creationId xmlns:a16="http://schemas.microsoft.com/office/drawing/2014/main" id="{0F878EEA-AEDA-5367-8D67-59B6C69B1A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8663" y="4186238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>
                <a:solidFill>
                  <a:srgbClr val="FFFFFF"/>
                </a:solidFill>
                <a:cs typeface="+mn-cs"/>
              </a:rPr>
              <a:t>6</a:t>
            </a:r>
          </a:p>
        </p:txBody>
      </p:sp>
      <p:sp>
        <p:nvSpPr>
          <p:cNvPr id="10468" name="Text Box 5348">
            <a:extLst>
              <a:ext uri="{FF2B5EF4-FFF2-40B4-BE49-F238E27FC236}">
                <a16:creationId xmlns:a16="http://schemas.microsoft.com/office/drawing/2014/main" id="{3A5AB4CC-4429-E523-DDF7-7AB26299F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3932238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>
                <a:solidFill>
                  <a:srgbClr val="FFFFFF"/>
                </a:solidFill>
                <a:cs typeface="+mn-cs"/>
              </a:rPr>
              <a:t>7</a:t>
            </a:r>
          </a:p>
        </p:txBody>
      </p:sp>
      <p:sp>
        <p:nvSpPr>
          <p:cNvPr id="10469" name="Text Box 5349">
            <a:extLst>
              <a:ext uri="{FF2B5EF4-FFF2-40B4-BE49-F238E27FC236}">
                <a16:creationId xmlns:a16="http://schemas.microsoft.com/office/drawing/2014/main" id="{59D1A192-67AE-E1D9-CDEB-6551E44D7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2188" y="4195763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>
                <a:solidFill>
                  <a:srgbClr val="FFFFFF"/>
                </a:solidFill>
                <a:cs typeface="+mn-cs"/>
              </a:rPr>
              <a:t>8</a:t>
            </a:r>
          </a:p>
        </p:txBody>
      </p:sp>
      <p:sp>
        <p:nvSpPr>
          <p:cNvPr id="10470" name="Text Box 5350">
            <a:extLst>
              <a:ext uri="{FF2B5EF4-FFF2-40B4-BE49-F238E27FC236}">
                <a16:creationId xmlns:a16="http://schemas.microsoft.com/office/drawing/2014/main" id="{437ADC83-284C-63F6-5569-23AE23174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800600"/>
            <a:ext cx="1295400" cy="396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000" i="1" dirty="0" err="1">
                <a:solidFill>
                  <a:srgbClr val="FFFF00"/>
                </a:solidFill>
                <a:cs typeface="+mn-cs"/>
              </a:rPr>
              <a:t>Hinh</a:t>
            </a:r>
            <a:r>
              <a:rPr lang="en-US" sz="2000" i="1" dirty="0">
                <a:solidFill>
                  <a:srgbClr val="FFFF00"/>
                </a:solidFill>
                <a:cs typeface="+mn-cs"/>
              </a:rPr>
              <a:t> 133</a:t>
            </a:r>
          </a:p>
        </p:txBody>
      </p:sp>
      <p:sp>
        <p:nvSpPr>
          <p:cNvPr id="10471" name="Text Box 5351">
            <a:extLst>
              <a:ext uri="{FF2B5EF4-FFF2-40B4-BE49-F238E27FC236}">
                <a16:creationId xmlns:a16="http://schemas.microsoft.com/office/drawing/2014/main" id="{C33842DA-303F-BF12-61BF-712A8052E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025525"/>
            <a:ext cx="8458200" cy="8302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dirty="0">
                <a:solidFill>
                  <a:srgbClr val="FFFFFF"/>
                </a:solidFill>
                <a:cs typeface="+mn-cs"/>
              </a:rPr>
              <a:t>a) </a:t>
            </a:r>
            <a:r>
              <a:rPr lang="en-US" dirty="0" err="1">
                <a:solidFill>
                  <a:srgbClr val="FFFFFF"/>
                </a:solidFill>
                <a:cs typeface="+mn-cs"/>
              </a:rPr>
              <a:t>Xem</a:t>
            </a:r>
            <a:r>
              <a:rPr lang="en-US" dirty="0">
                <a:solidFill>
                  <a:srgbClr val="FFFFFF"/>
                </a:solidFill>
                <a:cs typeface="+mn-cs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FFFFFF"/>
                </a:solidFill>
                <a:cs typeface="+mn-cs"/>
              </a:rPr>
              <a:t>133. </a:t>
            </a:r>
            <a:r>
              <a:rPr lang="en-US" dirty="0" err="1">
                <a:solidFill>
                  <a:srgbClr val="FFFFFF"/>
                </a:solidFill>
                <a:cs typeface="+mn-cs"/>
              </a:rPr>
              <a:t>H·y</a:t>
            </a:r>
            <a:r>
              <a:rPr lang="en-US" dirty="0">
                <a:solidFill>
                  <a:srgbClr val="FFFFFF"/>
                </a:solidFill>
                <a:cs typeface="+mn-cs"/>
              </a:rPr>
              <a:t> </a:t>
            </a:r>
            <a:r>
              <a:rPr lang="en-US" dirty="0" err="1">
                <a:solidFill>
                  <a:srgbClr val="FFFFFF"/>
                </a:solidFill>
                <a:cs typeface="+mn-cs"/>
              </a:rPr>
              <a:t>chØ</a:t>
            </a:r>
            <a:r>
              <a:rPr lang="en-US" dirty="0">
                <a:solidFill>
                  <a:srgbClr val="FFFFFF"/>
                </a:solidFill>
                <a:cs typeface="+mn-cs"/>
              </a:rPr>
              <a:t> </a:t>
            </a:r>
            <a:r>
              <a:rPr lang="en-US" dirty="0" err="1">
                <a:solidFill>
                  <a:srgbClr val="FFFFFF"/>
                </a:solidFill>
                <a:cs typeface="+mn-cs"/>
              </a:rPr>
              <a:t>ra</a:t>
            </a:r>
            <a:r>
              <a:rPr lang="en-US" dirty="0">
                <a:solidFill>
                  <a:srgbClr val="FFFFFF"/>
                </a:solidFill>
                <a:cs typeface="+mn-cs"/>
              </a:rPr>
              <a:t> </a:t>
            </a:r>
            <a:r>
              <a:rPr lang="en-US" dirty="0" err="1">
                <a:solidFill>
                  <a:srgbClr val="FFFFFF"/>
                </a:solidFill>
                <a:cs typeface="+mn-cs"/>
              </a:rPr>
              <a:t>c¸c</a:t>
            </a:r>
            <a:r>
              <a:rPr lang="en-US" dirty="0">
                <a:solidFill>
                  <a:srgbClr val="FFFFFF"/>
                </a:solidFill>
                <a:cs typeface="+mn-cs"/>
              </a:rPr>
              <a:t> tam </a:t>
            </a:r>
            <a:r>
              <a:rPr lang="en-US" dirty="0" err="1">
                <a:solidFill>
                  <a:srgbClr val="FFFFFF"/>
                </a:solidFill>
                <a:cs typeface="+mn-cs"/>
              </a:rPr>
              <a:t>gi¸c</a:t>
            </a:r>
            <a:r>
              <a:rPr lang="en-US" dirty="0">
                <a:solidFill>
                  <a:srgbClr val="FFFFFF"/>
                </a:solidFill>
                <a:cs typeface="+mn-cs"/>
              </a:rPr>
              <a:t> </a:t>
            </a:r>
            <a:r>
              <a:rPr lang="en-US" dirty="0" err="1">
                <a:solidFill>
                  <a:srgbClr val="FFFFFF"/>
                </a:solidFill>
                <a:cs typeface="+mn-cs"/>
              </a:rPr>
              <a:t>cã</a:t>
            </a:r>
            <a:r>
              <a:rPr lang="en-US" dirty="0">
                <a:solidFill>
                  <a:srgbClr val="FFFFFF"/>
                </a:solidFill>
                <a:cs typeface="+mn-cs"/>
              </a:rPr>
              <a:t> </a:t>
            </a:r>
            <a:r>
              <a:rPr lang="en-US" dirty="0" err="1">
                <a:solidFill>
                  <a:srgbClr val="FFFFFF"/>
                </a:solidFill>
                <a:cs typeface="+mn-cs"/>
              </a:rPr>
              <a:t>cïng</a:t>
            </a:r>
            <a:r>
              <a:rPr lang="en-US" dirty="0">
                <a:solidFill>
                  <a:srgbClr val="FFFFFF"/>
                </a:solidFill>
                <a:cs typeface="+mn-cs"/>
              </a:rPr>
              <a:t> </a:t>
            </a:r>
            <a:r>
              <a:rPr lang="en-US" dirty="0" err="1">
                <a:solidFill>
                  <a:srgbClr val="FFFFFF"/>
                </a:solidFill>
                <a:cs typeface="+mn-cs"/>
              </a:rPr>
              <a:t>diÖn</a:t>
            </a:r>
            <a:r>
              <a:rPr lang="en-US" dirty="0">
                <a:solidFill>
                  <a:srgbClr val="FFFFFF"/>
                </a:solidFill>
                <a:cs typeface="+mn-cs"/>
              </a:rPr>
              <a:t> </a:t>
            </a:r>
            <a:r>
              <a:rPr lang="en-US" dirty="0" err="1">
                <a:solidFill>
                  <a:srgbClr val="FFFFFF"/>
                </a:solidFill>
                <a:cs typeface="+mn-cs"/>
              </a:rPr>
              <a:t>tÝch</a:t>
            </a:r>
            <a:r>
              <a:rPr lang="en-US" dirty="0">
                <a:solidFill>
                  <a:srgbClr val="FFFFFF"/>
                </a:solidFill>
                <a:cs typeface="+mn-cs"/>
              </a:rPr>
              <a:t> (</a:t>
            </a:r>
            <a:r>
              <a:rPr lang="en-US" dirty="0" err="1">
                <a:solidFill>
                  <a:srgbClr val="FFFFFF"/>
                </a:solidFill>
                <a:cs typeface="+mn-cs"/>
              </a:rPr>
              <a:t>lÊy</a:t>
            </a:r>
            <a:r>
              <a:rPr lang="en-US" dirty="0">
                <a:solidFill>
                  <a:srgbClr val="FFFFFF"/>
                </a:solidFill>
                <a:cs typeface="+mn-cs"/>
              </a:rPr>
              <a:t> « </a:t>
            </a:r>
            <a:r>
              <a:rPr lang="en-US" dirty="0" err="1">
                <a:solidFill>
                  <a:srgbClr val="FFFFFF"/>
                </a:solidFill>
                <a:cs typeface="+mn-cs"/>
              </a:rPr>
              <a:t>vu«ng</a:t>
            </a:r>
            <a:r>
              <a:rPr lang="en-US" dirty="0">
                <a:solidFill>
                  <a:srgbClr val="FFFFFF"/>
                </a:solidFill>
                <a:cs typeface="+mn-cs"/>
              </a:rPr>
              <a:t> </a:t>
            </a:r>
            <a:r>
              <a:rPr lang="en-US" dirty="0" err="1">
                <a:solidFill>
                  <a:srgbClr val="FFFFFF"/>
                </a:solidFill>
                <a:cs typeface="+mn-cs"/>
              </a:rPr>
              <a:t>lµm</a:t>
            </a:r>
            <a:r>
              <a:rPr lang="en-US" dirty="0">
                <a:solidFill>
                  <a:srgbClr val="FFFFFF"/>
                </a:solidFill>
                <a:cs typeface="+mn-cs"/>
              </a:rPr>
              <a:t> ®¬n </a:t>
            </a:r>
            <a:r>
              <a:rPr lang="en-US" dirty="0" err="1">
                <a:solidFill>
                  <a:srgbClr val="FFFFFF"/>
                </a:solidFill>
                <a:cs typeface="+mn-cs"/>
              </a:rPr>
              <a:t>vÞ</a:t>
            </a:r>
            <a:r>
              <a:rPr lang="en-US" dirty="0">
                <a:solidFill>
                  <a:srgbClr val="FFFFFF"/>
                </a:solidFill>
                <a:cs typeface="+mn-cs"/>
              </a:rPr>
              <a:t> </a:t>
            </a:r>
            <a:r>
              <a:rPr lang="en-US" dirty="0" err="1">
                <a:solidFill>
                  <a:srgbClr val="FFFFFF"/>
                </a:solidFill>
                <a:cs typeface="+mn-cs"/>
              </a:rPr>
              <a:t>diÖn</a:t>
            </a:r>
            <a:r>
              <a:rPr lang="en-US" dirty="0">
                <a:solidFill>
                  <a:srgbClr val="FFFFFF"/>
                </a:solidFill>
                <a:cs typeface="+mn-cs"/>
              </a:rPr>
              <a:t> </a:t>
            </a:r>
            <a:r>
              <a:rPr lang="en-US" dirty="0" err="1">
                <a:solidFill>
                  <a:srgbClr val="FFFFFF"/>
                </a:solidFill>
                <a:cs typeface="+mn-cs"/>
              </a:rPr>
              <a:t>tÝch</a:t>
            </a:r>
            <a:r>
              <a:rPr lang="en-US" dirty="0">
                <a:solidFill>
                  <a:srgbClr val="FFFFFF"/>
                </a:solidFill>
                <a:cs typeface="+mn-cs"/>
              </a:rPr>
              <a:t>)</a:t>
            </a:r>
          </a:p>
        </p:txBody>
      </p:sp>
      <p:grpSp>
        <p:nvGrpSpPr>
          <p:cNvPr id="2" name="Group 5382">
            <a:extLst>
              <a:ext uri="{FF2B5EF4-FFF2-40B4-BE49-F238E27FC236}">
                <a16:creationId xmlns:a16="http://schemas.microsoft.com/office/drawing/2014/main" id="{3D62B6C8-63F1-08D2-B0CA-D91DF961E37C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5935663"/>
            <a:ext cx="3657600" cy="806450"/>
            <a:chOff x="48" y="3739"/>
            <a:chExt cx="2304" cy="508"/>
          </a:xfrm>
        </p:grpSpPr>
        <p:sp>
          <p:nvSpPr>
            <p:cNvPr id="1407" name="Text Box 5355">
              <a:extLst>
                <a:ext uri="{FF2B5EF4-FFF2-40B4-BE49-F238E27FC236}">
                  <a16:creationId xmlns:a16="http://schemas.microsoft.com/office/drawing/2014/main" id="{1B1BA8CB-DF00-C999-76BA-BCF714961B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" y="3835"/>
              <a:ext cx="2208" cy="28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FFFFFF"/>
                  </a:solidFill>
                  <a:cs typeface="+mn-cs"/>
                </a:rPr>
                <a:t>S</a:t>
              </a:r>
              <a:r>
                <a:rPr lang="en-US" baseline="-25000">
                  <a:solidFill>
                    <a:srgbClr val="FFFFFF"/>
                  </a:solidFill>
                  <a:cs typeface="+mn-cs"/>
                </a:rPr>
                <a:t>2</a:t>
              </a:r>
              <a:r>
                <a:rPr lang="en-US">
                  <a:solidFill>
                    <a:srgbClr val="FFFFFF"/>
                  </a:solidFill>
                  <a:cs typeface="+mn-cs"/>
                </a:rPr>
                <a:t> = </a:t>
              </a:r>
            </a:p>
          </p:txBody>
        </p:sp>
        <p:graphicFrame>
          <p:nvGraphicFramePr>
            <p:cNvPr id="191870" name="Object 5356">
              <a:extLst>
                <a:ext uri="{FF2B5EF4-FFF2-40B4-BE49-F238E27FC236}">
                  <a16:creationId xmlns:a16="http://schemas.microsoft.com/office/drawing/2014/main" id="{911BD96B-8DAC-2CAD-69D2-01EA07BE966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61" y="3739"/>
            <a:ext cx="243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14423" imgH="349243" progId="Equation.3">
                    <p:embed/>
                  </p:oleObj>
                </mc:Choice>
                <mc:Fallback>
                  <p:oleObj name="Equation" r:id="rId2" imgW="114423" imgH="349243" progId="Equation.3">
                    <p:embed/>
                    <p:pic>
                      <p:nvPicPr>
                        <p:cNvPr id="0" name="Object 53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1" y="3739"/>
                          <a:ext cx="243" cy="5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08" name="Text Box 5357">
              <a:extLst>
                <a:ext uri="{FF2B5EF4-FFF2-40B4-BE49-F238E27FC236}">
                  <a16:creationId xmlns:a16="http://schemas.microsoft.com/office/drawing/2014/main" id="{4BF9A936-86B0-179F-7535-9CCF875B5F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2" y="3835"/>
              <a:ext cx="1720" cy="28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FFFFFF"/>
                  </a:solidFill>
                  <a:cs typeface="+mn-cs"/>
                </a:rPr>
                <a:t>.3.2 = 3 (®v dt)</a:t>
              </a:r>
            </a:p>
          </p:txBody>
        </p:sp>
      </p:grpSp>
      <p:sp>
        <p:nvSpPr>
          <p:cNvPr id="10478" name="Text Box 5358">
            <a:extLst>
              <a:ext uri="{FF2B5EF4-FFF2-40B4-BE49-F238E27FC236}">
                <a16:creationId xmlns:a16="http://schemas.microsoft.com/office/drawing/2014/main" id="{41538DF6-ADD4-86F0-504F-5CFF268EF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5725" y="5103813"/>
            <a:ext cx="22098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>
                <a:solidFill>
                  <a:srgbClr val="FFFFFF"/>
                </a:solidFill>
                <a:cs typeface="+mn-cs"/>
              </a:rPr>
              <a:t>S</a:t>
            </a:r>
            <a:r>
              <a:rPr lang="en-US" baseline="-25000" dirty="0">
                <a:solidFill>
                  <a:srgbClr val="FFFFFF"/>
                </a:solidFill>
                <a:cs typeface="+mn-cs"/>
              </a:rPr>
              <a:t>3</a:t>
            </a:r>
            <a:r>
              <a:rPr lang="en-US" dirty="0">
                <a:solidFill>
                  <a:srgbClr val="FFFFFF"/>
                </a:solidFill>
                <a:cs typeface="+mn-cs"/>
              </a:rPr>
              <a:t> = 4(®v </a:t>
            </a:r>
            <a:r>
              <a:rPr lang="en-US" dirty="0" err="1">
                <a:solidFill>
                  <a:srgbClr val="FFFFFF"/>
                </a:solidFill>
                <a:cs typeface="+mn-cs"/>
              </a:rPr>
              <a:t>dt</a:t>
            </a:r>
            <a:r>
              <a:rPr lang="en-US" dirty="0">
                <a:solidFill>
                  <a:srgbClr val="FFFFFF"/>
                </a:solidFill>
                <a:cs typeface="+mn-cs"/>
              </a:rPr>
              <a:t>)</a:t>
            </a:r>
          </a:p>
        </p:txBody>
      </p:sp>
      <p:sp>
        <p:nvSpPr>
          <p:cNvPr id="10485" name="Text Box 5365">
            <a:extLst>
              <a:ext uri="{FF2B5EF4-FFF2-40B4-BE49-F238E27FC236}">
                <a16:creationId xmlns:a16="http://schemas.microsoft.com/office/drawing/2014/main" id="{FF4A7D73-1037-E5C0-255E-CFE6C4AD9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5725" y="5600700"/>
            <a:ext cx="22098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>
                <a:solidFill>
                  <a:srgbClr val="FFFFFF"/>
                </a:solidFill>
                <a:cs typeface="+mn-cs"/>
              </a:rPr>
              <a:t>S</a:t>
            </a:r>
            <a:r>
              <a:rPr lang="en-US" baseline="-25000" dirty="0">
                <a:solidFill>
                  <a:srgbClr val="FFFFFF"/>
                </a:solidFill>
                <a:cs typeface="+mn-cs"/>
              </a:rPr>
              <a:t>4</a:t>
            </a:r>
            <a:r>
              <a:rPr lang="en-US" dirty="0">
                <a:solidFill>
                  <a:srgbClr val="FFFFFF"/>
                </a:solidFill>
                <a:cs typeface="+mn-cs"/>
              </a:rPr>
              <a:t> = 5 (®v </a:t>
            </a:r>
            <a:r>
              <a:rPr lang="en-US" dirty="0" err="1">
                <a:solidFill>
                  <a:srgbClr val="FFFFFF"/>
                </a:solidFill>
                <a:cs typeface="+mn-cs"/>
              </a:rPr>
              <a:t>dt</a:t>
            </a:r>
            <a:r>
              <a:rPr lang="en-US" dirty="0">
                <a:solidFill>
                  <a:srgbClr val="FFFFFF"/>
                </a:solidFill>
                <a:cs typeface="+mn-cs"/>
              </a:rPr>
              <a:t>)</a:t>
            </a:r>
          </a:p>
        </p:txBody>
      </p:sp>
      <p:sp>
        <p:nvSpPr>
          <p:cNvPr id="10486" name="Text Box 5366">
            <a:extLst>
              <a:ext uri="{FF2B5EF4-FFF2-40B4-BE49-F238E27FC236}">
                <a16:creationId xmlns:a16="http://schemas.microsoft.com/office/drawing/2014/main" id="{B877FF08-E5C7-61E3-66DF-ECA292F51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6105525"/>
            <a:ext cx="24384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>
                <a:solidFill>
                  <a:srgbClr val="FFFFFF"/>
                </a:solidFill>
                <a:cs typeface="+mn-cs"/>
              </a:rPr>
              <a:t>S</a:t>
            </a:r>
            <a:r>
              <a:rPr lang="en-US" baseline="-25000">
                <a:solidFill>
                  <a:srgbClr val="FFFFFF"/>
                </a:solidFill>
                <a:cs typeface="+mn-cs"/>
              </a:rPr>
              <a:t>5</a:t>
            </a:r>
            <a:r>
              <a:rPr lang="en-US">
                <a:solidFill>
                  <a:srgbClr val="FFFFFF"/>
                </a:solidFill>
                <a:cs typeface="+mn-cs"/>
              </a:rPr>
              <a:t> = 4,5 (®v dt)</a:t>
            </a:r>
          </a:p>
        </p:txBody>
      </p:sp>
      <p:sp>
        <p:nvSpPr>
          <p:cNvPr id="10487" name="Text Box 5367">
            <a:extLst>
              <a:ext uri="{FF2B5EF4-FFF2-40B4-BE49-F238E27FC236}">
                <a16:creationId xmlns:a16="http://schemas.microsoft.com/office/drawing/2014/main" id="{05A828CA-67A1-B77E-3FF4-5D1066EB3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5106988"/>
            <a:ext cx="2363788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>
                <a:solidFill>
                  <a:srgbClr val="FFFFFF"/>
                </a:solidFill>
                <a:cs typeface="+mn-cs"/>
              </a:rPr>
              <a:t>S</a:t>
            </a:r>
            <a:r>
              <a:rPr lang="en-US" baseline="-25000">
                <a:solidFill>
                  <a:srgbClr val="FFFFFF"/>
                </a:solidFill>
                <a:cs typeface="+mn-cs"/>
              </a:rPr>
              <a:t>6</a:t>
            </a:r>
            <a:r>
              <a:rPr lang="en-US">
                <a:solidFill>
                  <a:srgbClr val="FFFFFF"/>
                </a:solidFill>
                <a:cs typeface="+mn-cs"/>
              </a:rPr>
              <a:t> = 4 (®v dt)</a:t>
            </a:r>
          </a:p>
        </p:txBody>
      </p:sp>
      <p:sp>
        <p:nvSpPr>
          <p:cNvPr id="10488" name="Text Box 5368">
            <a:extLst>
              <a:ext uri="{FF2B5EF4-FFF2-40B4-BE49-F238E27FC236}">
                <a16:creationId xmlns:a16="http://schemas.microsoft.com/office/drawing/2014/main" id="{BD251B6E-9AFB-6170-B1E7-A4FBD17A5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5600700"/>
            <a:ext cx="24384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>
                <a:solidFill>
                  <a:srgbClr val="FFFFFF"/>
                </a:solidFill>
                <a:cs typeface="+mn-cs"/>
              </a:rPr>
              <a:t>S</a:t>
            </a:r>
            <a:r>
              <a:rPr lang="en-US" baseline="-25000">
                <a:solidFill>
                  <a:srgbClr val="FFFFFF"/>
                </a:solidFill>
                <a:cs typeface="+mn-cs"/>
              </a:rPr>
              <a:t>7</a:t>
            </a:r>
            <a:r>
              <a:rPr lang="en-US">
                <a:solidFill>
                  <a:srgbClr val="FFFFFF"/>
                </a:solidFill>
                <a:cs typeface="+mn-cs"/>
              </a:rPr>
              <a:t> = 3,5 (®v dt)</a:t>
            </a:r>
          </a:p>
        </p:txBody>
      </p:sp>
      <p:sp>
        <p:nvSpPr>
          <p:cNvPr id="10489" name="Text Box 5369">
            <a:extLst>
              <a:ext uri="{FF2B5EF4-FFF2-40B4-BE49-F238E27FC236}">
                <a16:creationId xmlns:a16="http://schemas.microsoft.com/office/drawing/2014/main" id="{427A673B-B6E4-8647-9D79-B1791D0A5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25" y="6097588"/>
            <a:ext cx="2276475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>
                <a:solidFill>
                  <a:srgbClr val="FFFFFF"/>
                </a:solidFill>
                <a:cs typeface="+mn-cs"/>
              </a:rPr>
              <a:t>S</a:t>
            </a:r>
            <a:r>
              <a:rPr lang="en-US" baseline="-25000">
                <a:solidFill>
                  <a:srgbClr val="FFFFFF"/>
                </a:solidFill>
                <a:cs typeface="+mn-cs"/>
              </a:rPr>
              <a:t>8</a:t>
            </a:r>
            <a:r>
              <a:rPr lang="en-US">
                <a:solidFill>
                  <a:srgbClr val="FFFFFF"/>
                </a:solidFill>
                <a:cs typeface="+mn-cs"/>
              </a:rPr>
              <a:t> = 3(®v dt)</a:t>
            </a:r>
          </a:p>
        </p:txBody>
      </p:sp>
      <p:grpSp>
        <p:nvGrpSpPr>
          <p:cNvPr id="3" name="Group 5381">
            <a:extLst>
              <a:ext uri="{FF2B5EF4-FFF2-40B4-BE49-F238E27FC236}">
                <a16:creationId xmlns:a16="http://schemas.microsoft.com/office/drawing/2014/main" id="{008D4BF1-5C0F-1FFD-A355-E3B5C1458A09}"/>
              </a:ext>
            </a:extLst>
          </p:cNvPr>
          <p:cNvGrpSpPr>
            <a:grpSpLocks/>
          </p:cNvGrpSpPr>
          <p:nvPr/>
        </p:nvGrpSpPr>
        <p:grpSpPr bwMode="auto">
          <a:xfrm>
            <a:off x="95250" y="4924425"/>
            <a:ext cx="3714750" cy="806450"/>
            <a:chOff x="60" y="3102"/>
            <a:chExt cx="2340" cy="508"/>
          </a:xfrm>
        </p:grpSpPr>
        <p:sp>
          <p:nvSpPr>
            <p:cNvPr id="1405" name="Text Box 5352">
              <a:extLst>
                <a:ext uri="{FF2B5EF4-FFF2-40B4-BE49-F238E27FC236}">
                  <a16:creationId xmlns:a16="http://schemas.microsoft.com/office/drawing/2014/main" id="{FC533113-CE0B-7FF1-A1D8-6B0CA4794C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" y="3212"/>
              <a:ext cx="1488" cy="28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FFFFFF"/>
                  </a:solidFill>
                  <a:cs typeface="+mn-cs"/>
                </a:rPr>
                <a:t>S</a:t>
              </a:r>
              <a:r>
                <a:rPr lang="en-US" baseline="-25000">
                  <a:solidFill>
                    <a:srgbClr val="FFFFFF"/>
                  </a:solidFill>
                  <a:cs typeface="+mn-cs"/>
                </a:rPr>
                <a:t>1</a:t>
              </a:r>
              <a:r>
                <a:rPr lang="en-US">
                  <a:solidFill>
                    <a:srgbClr val="FFFFFF"/>
                  </a:solidFill>
                  <a:cs typeface="+mn-cs"/>
                </a:rPr>
                <a:t> = </a:t>
              </a:r>
            </a:p>
          </p:txBody>
        </p:sp>
        <p:graphicFrame>
          <p:nvGraphicFramePr>
            <p:cNvPr id="191867" name="Object 5353">
              <a:extLst>
                <a:ext uri="{FF2B5EF4-FFF2-40B4-BE49-F238E27FC236}">
                  <a16:creationId xmlns:a16="http://schemas.microsoft.com/office/drawing/2014/main" id="{E7E833F0-EAAA-B824-D4F1-DD079ACDD2A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02" y="3102"/>
            <a:ext cx="243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14423" imgH="349243" progId="Equation.DSMT4">
                    <p:embed/>
                  </p:oleObj>
                </mc:Choice>
                <mc:Fallback>
                  <p:oleObj name="Equation" r:id="rId4" imgW="114423" imgH="349243" progId="Equation.DSMT4">
                    <p:embed/>
                    <p:pic>
                      <p:nvPicPr>
                        <p:cNvPr id="0" name="Object 53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2" y="3102"/>
                          <a:ext cx="243" cy="5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06" name="Text Box 5354">
              <a:extLst>
                <a:ext uri="{FF2B5EF4-FFF2-40B4-BE49-F238E27FC236}">
                  <a16:creationId xmlns:a16="http://schemas.microsoft.com/office/drawing/2014/main" id="{3AA13172-B815-7E00-D251-732C11EDF8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8" y="3212"/>
              <a:ext cx="1772" cy="28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dirty="0">
                  <a:solidFill>
                    <a:srgbClr val="FFFFFF"/>
                  </a:solidFill>
                  <a:cs typeface="+mn-cs"/>
                </a:rPr>
                <a:t>.2.4 = 4 (®v </a:t>
              </a:r>
              <a:r>
                <a:rPr lang="en-US" dirty="0" err="1">
                  <a:solidFill>
                    <a:srgbClr val="FFFFFF"/>
                  </a:solidFill>
                  <a:cs typeface="+mn-cs"/>
                </a:rPr>
                <a:t>dt</a:t>
              </a:r>
              <a:r>
                <a:rPr lang="en-US" dirty="0">
                  <a:solidFill>
                    <a:srgbClr val="FFFFFF"/>
                  </a:solidFill>
                  <a:cs typeface="+mn-cs"/>
                </a:rPr>
                <a:t>)</a:t>
              </a:r>
            </a:p>
          </p:txBody>
        </p:sp>
      </p:grpSp>
      <p:sp>
        <p:nvSpPr>
          <p:cNvPr id="10491" name="Rectangle 5371">
            <a:extLst>
              <a:ext uri="{FF2B5EF4-FFF2-40B4-BE49-F238E27FC236}">
                <a16:creationId xmlns:a16="http://schemas.microsoft.com/office/drawing/2014/main" id="{E9A0BAEA-122C-998D-CCA7-4B08BC3633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5725" y="5102225"/>
            <a:ext cx="434975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rgbClr val="FFFF00"/>
                </a:solidFill>
              </a:rPr>
              <a:t>S</a:t>
            </a:r>
            <a:r>
              <a:rPr lang="en-US" sz="2400" baseline="-25000" dirty="0">
                <a:solidFill>
                  <a:srgbClr val="FFFF00"/>
                </a:solidFill>
              </a:rPr>
              <a:t>3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0492" name="Rectangle 5372">
            <a:extLst>
              <a:ext uri="{FF2B5EF4-FFF2-40B4-BE49-F238E27FC236}">
                <a16:creationId xmlns:a16="http://schemas.microsoft.com/office/drawing/2014/main" id="{F18DDDAF-7A72-53AB-287A-0568343683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5105400"/>
            <a:ext cx="434975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rgbClr val="FFFF00"/>
                </a:solidFill>
              </a:rPr>
              <a:t>S</a:t>
            </a:r>
            <a:r>
              <a:rPr lang="en-US" sz="2400" baseline="-25000" dirty="0">
                <a:solidFill>
                  <a:srgbClr val="FFFF00"/>
                </a:solidFill>
              </a:rPr>
              <a:t>6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0493" name="Rectangle 5373">
            <a:extLst>
              <a:ext uri="{FF2B5EF4-FFF2-40B4-BE49-F238E27FC236}">
                <a16:creationId xmlns:a16="http://schemas.microsoft.com/office/drawing/2014/main" id="{460A7F79-BE75-D6AB-FE2C-409E8D5BC2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6086475"/>
            <a:ext cx="434975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494" name="Rectangle 5374">
            <a:extLst>
              <a:ext uri="{FF2B5EF4-FFF2-40B4-BE49-F238E27FC236}">
                <a16:creationId xmlns:a16="http://schemas.microsoft.com/office/drawing/2014/main" id="{187A8807-2668-606B-8CD2-B135C7B8E6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5125" y="6096000"/>
            <a:ext cx="434975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en-US" sz="2400" baseline="-25000" dirty="0">
                <a:solidFill>
                  <a:srgbClr val="FF0000"/>
                </a:solidFill>
              </a:rPr>
              <a:t>8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403" name="Rectangle 5383">
            <a:extLst>
              <a:ext uri="{FF2B5EF4-FFF2-40B4-BE49-F238E27FC236}">
                <a16:creationId xmlns:a16="http://schemas.microsoft.com/office/drawing/2014/main" id="{E00E1B82-6A8C-E2FC-63E1-4442F673E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288"/>
            <a:ext cx="9144000" cy="6864350"/>
          </a:xfrm>
          <a:prstGeom prst="rect">
            <a:avLst/>
          </a:prstGeom>
          <a:noFill/>
          <a:ln w="57150" cmpd="thinThick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10490" name="Rectangle 5370">
            <a:extLst>
              <a:ext uri="{FF2B5EF4-FFF2-40B4-BE49-F238E27FC236}">
                <a16:creationId xmlns:a16="http://schemas.microsoft.com/office/drawing/2014/main" id="{2AC8E672-5C55-3909-D41D-3BC9D1BA4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50" y="5099050"/>
            <a:ext cx="434975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rgbClr val="FFFF00"/>
                </a:solidFill>
              </a:rPr>
              <a:t>S</a:t>
            </a:r>
            <a:r>
              <a:rPr lang="en-US" sz="2400" baseline="-25000" dirty="0">
                <a:solidFill>
                  <a:srgbClr val="FFFF00"/>
                </a:solidFill>
              </a:rPr>
              <a:t>1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80"/>
                                        <p:tgtEl>
                                          <p:spTgt spid="10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80"/>
                                        <p:tgtEl>
                                          <p:spTgt spid="10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80"/>
                                        <p:tgtEl>
                                          <p:spTgt spid="10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80"/>
                                        <p:tgtEl>
                                          <p:spTgt spid="10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80"/>
                                        <p:tgtEl>
                                          <p:spTgt spid="10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80"/>
                                        <p:tgtEl>
                                          <p:spTgt spid="10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80"/>
                                        <p:tgtEl>
                                          <p:spTgt spid="10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80"/>
                                        <p:tgtEl>
                                          <p:spTgt spid="10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80"/>
                                        <p:tgtEl>
                                          <p:spTgt spid="10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80"/>
                                        <p:tgtEl>
                                          <p:spTgt spid="10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8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80"/>
                                        <p:tgtEl>
                                          <p:spTgt spid="1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80"/>
                                        <p:tgtEl>
                                          <p:spTgt spid="10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80"/>
                                        <p:tgtEl>
                                          <p:spTgt spid="10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80"/>
                                        <p:tgtEl>
                                          <p:spTgt spid="10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80"/>
                                        <p:tgtEl>
                                          <p:spTgt spid="10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80"/>
                                        <p:tgtEl>
                                          <p:spTgt spid="10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80"/>
                                        <p:tgtEl>
                                          <p:spTgt spid="10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80"/>
                                        <p:tgtEl>
                                          <p:spTgt spid="10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80"/>
                                        <p:tgtEl>
                                          <p:spTgt spid="10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80"/>
                                        <p:tgtEl>
                                          <p:spTgt spid="10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80"/>
                                        <p:tgtEl>
                                          <p:spTgt spid="10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80"/>
                                        <p:tgtEl>
                                          <p:spTgt spid="10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80"/>
                                        <p:tgtEl>
                                          <p:spTgt spid="10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0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1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1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1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1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1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8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1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1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8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1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59" grpId="0" animBg="1"/>
      <p:bldP spid="10460" grpId="0" animBg="1"/>
      <p:bldP spid="10458" grpId="0" animBg="1"/>
      <p:bldP spid="10457" grpId="0" animBg="1"/>
      <p:bldP spid="10456" grpId="0" animBg="1"/>
      <p:bldP spid="10452" grpId="0" animBg="1"/>
      <p:bldP spid="10453" grpId="0" animBg="1"/>
      <p:bldP spid="10443" grpId="0" animBg="1"/>
      <p:bldP spid="10441" grpId="0" animBg="1"/>
      <p:bldP spid="5125" grpId="0"/>
      <p:bldP spid="5126" grpId="0"/>
      <p:bldP spid="10462" grpId="0"/>
      <p:bldP spid="10463" grpId="0"/>
      <p:bldP spid="10464" grpId="0"/>
      <p:bldP spid="10465" grpId="0"/>
      <p:bldP spid="10466" grpId="0"/>
      <p:bldP spid="10467" grpId="0"/>
      <p:bldP spid="10468" grpId="0"/>
      <p:bldP spid="10469" grpId="0"/>
      <p:bldP spid="10470" grpId="0"/>
      <p:bldP spid="10471" grpId="0"/>
      <p:bldP spid="10478" grpId="0"/>
      <p:bldP spid="10485" grpId="0"/>
      <p:bldP spid="10486" grpId="0"/>
      <p:bldP spid="10487" grpId="0"/>
      <p:bldP spid="10488" grpId="0"/>
      <p:bldP spid="10489" grpId="0"/>
      <p:bldP spid="10491" grpId="0" animBg="1"/>
      <p:bldP spid="10492" grpId="0" animBg="1"/>
      <p:bldP spid="10493" grpId="0" animBg="1"/>
      <p:bldP spid="10494" grpId="0" animBg="1"/>
      <p:bldP spid="1049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0" name="Line 22">
            <a:extLst>
              <a:ext uri="{FF2B5EF4-FFF2-40B4-BE49-F238E27FC236}">
                <a16:creationId xmlns:a16="http://schemas.microsoft.com/office/drawing/2014/main" id="{4E667751-67E6-C84F-DB67-C18E912F86CA}"/>
              </a:ext>
            </a:extLst>
          </p:cNvPr>
          <p:cNvSpPr>
            <a:spLocks noChangeShapeType="1"/>
          </p:cNvSpPr>
          <p:nvPr/>
        </p:nvSpPr>
        <p:spPr bwMode="auto">
          <a:xfrm>
            <a:off x="7972425" y="938213"/>
            <a:ext cx="0" cy="2209800"/>
          </a:xfrm>
          <a:prstGeom prst="line">
            <a:avLst/>
          </a:prstGeom>
          <a:noFill/>
          <a:ln w="6350">
            <a:solidFill>
              <a:srgbClr val="FFC000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3079" name="Text Box 6">
            <a:extLst>
              <a:ext uri="{FF2B5EF4-FFF2-40B4-BE49-F238E27FC236}">
                <a16:creationId xmlns:a16="http://schemas.microsoft.com/office/drawing/2014/main" id="{6908D201-F3E8-CC8E-3B6B-746889ABE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13" y="295275"/>
            <a:ext cx="7239000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 err="1">
                <a:solidFill>
                  <a:srgbClr val="FFFF00"/>
                </a:solidFill>
                <a:latin typeface=".VnTimeH" pitchFamily="34" charset="0"/>
                <a:cs typeface="+mn-cs"/>
              </a:rPr>
              <a:t>D</a:t>
            </a:r>
            <a:r>
              <a:rPr lang="en-US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ạng</a:t>
            </a: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FF00"/>
                </a:solidFill>
                <a:latin typeface=".VnTimeH" pitchFamily="34" charset="0"/>
                <a:cs typeface="+mn-cs"/>
              </a:rPr>
              <a:t> 3: </a:t>
            </a:r>
            <a:r>
              <a:rPr lang="en-US" b="1" dirty="0" err="1">
                <a:solidFill>
                  <a:srgbClr val="FFFF00"/>
                </a:solidFill>
                <a:latin typeface=".VnTimeH" pitchFamily="34" charset="0"/>
                <a:cs typeface="+mn-cs"/>
              </a:rPr>
              <a:t>D</a:t>
            </a:r>
            <a:r>
              <a:rPr lang="en-US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iện</a:t>
            </a: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ea typeface="GulimChe" pitchFamily="49" charset="-127"/>
                <a:cs typeface="Times New Roman" pitchFamily="18" charset="0"/>
              </a:rPr>
              <a:t>c©n</a:t>
            </a:r>
            <a:r>
              <a:rPr lang="en-US" b="1" dirty="0">
                <a:solidFill>
                  <a:srgbClr val="FFFF00"/>
                </a:solidFill>
                <a:ea typeface="GulimChe" pitchFamily="49" charset="-127"/>
                <a:cs typeface="Times New Roman" pitchFamily="18" charset="0"/>
              </a:rPr>
              <a:t>, tam </a:t>
            </a:r>
            <a:r>
              <a:rPr lang="en-US" b="1" dirty="0" err="1">
                <a:solidFill>
                  <a:srgbClr val="FFFF00"/>
                </a:solidFill>
                <a:ea typeface="GulimChe" pitchFamily="49" charset="-127"/>
                <a:cs typeface="Times New Roman" pitchFamily="18" charset="0"/>
              </a:rPr>
              <a:t>g</a:t>
            </a:r>
            <a:r>
              <a:rPr lang="en-US" b="1" dirty="0" err="1">
                <a:solidFill>
                  <a:srgbClr val="FFFF00"/>
                </a:solidFill>
                <a:latin typeface="Times New Roman" pitchFamily="18" charset="0"/>
                <a:ea typeface="GulimChe" pitchFamily="49" charset="-127"/>
                <a:cs typeface="Times New Roman" pitchFamily="18" charset="0"/>
              </a:rPr>
              <a:t>iác</a:t>
            </a:r>
            <a:r>
              <a:rPr lang="en-US" b="1" dirty="0">
                <a:solidFill>
                  <a:srgbClr val="FFFF00"/>
                </a:solidFill>
                <a:ea typeface="GulimChe" pitchFamily="49" charset="-127"/>
                <a:cs typeface="Times New Roman" pitchFamily="18" charset="0"/>
              </a:rPr>
              <a:t> ®</a:t>
            </a:r>
            <a:r>
              <a:rPr lang="en-US" b="1" dirty="0" err="1">
                <a:solidFill>
                  <a:srgbClr val="FFFF00"/>
                </a:solidFill>
                <a:ea typeface="GulimChe" pitchFamily="49" charset="-127"/>
                <a:cs typeface="Times New Roman" pitchFamily="18" charset="0"/>
              </a:rPr>
              <a:t>Òu</a:t>
            </a:r>
            <a:r>
              <a:rPr lang="en-US" b="1" dirty="0">
                <a:solidFill>
                  <a:srgbClr val="FFFF00"/>
                </a:solidFill>
                <a:ea typeface="GulimChe" pitchFamily="49" charset="-127"/>
                <a:cs typeface="Times New Roman" pitchFamily="18" charset="0"/>
              </a:rPr>
              <a:t>.</a:t>
            </a:r>
          </a:p>
        </p:txBody>
      </p:sp>
      <p:sp>
        <p:nvSpPr>
          <p:cNvPr id="3080" name="Text Box 7">
            <a:extLst>
              <a:ext uri="{FF2B5EF4-FFF2-40B4-BE49-F238E27FC236}">
                <a16:creationId xmlns:a16="http://schemas.microsoft.com/office/drawing/2014/main" id="{B567CC97-0F88-BA2A-FB8C-7526697FA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47800"/>
            <a:ext cx="3048000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i="1" dirty="0" err="1">
                <a:solidFill>
                  <a:srgbClr val="FFFF00"/>
                </a:solidFill>
                <a:cs typeface="+mn-cs"/>
              </a:rPr>
              <a:t>Bài</a:t>
            </a:r>
            <a:r>
              <a:rPr lang="en-US" b="1" i="1" dirty="0">
                <a:solidFill>
                  <a:srgbClr val="FFFF00"/>
                </a:solidFill>
                <a:cs typeface="+mn-cs"/>
              </a:rPr>
              <a:t> 24:SGK/123</a:t>
            </a:r>
          </a:p>
        </p:txBody>
      </p:sp>
      <p:sp>
        <p:nvSpPr>
          <p:cNvPr id="12296" name="AutoShape 8">
            <a:extLst>
              <a:ext uri="{FF2B5EF4-FFF2-40B4-BE49-F238E27FC236}">
                <a16:creationId xmlns:a16="http://schemas.microsoft.com/office/drawing/2014/main" id="{C4F0CF23-6BC3-9719-D0E2-071E1529F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1513" y="939800"/>
            <a:ext cx="1905000" cy="2209800"/>
          </a:xfrm>
          <a:prstGeom prst="triangle">
            <a:avLst>
              <a:gd name="adj" fmla="val 50000"/>
            </a:avLst>
          </a:prstGeom>
          <a:noFill/>
          <a:ln w="127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12297" name="Text Box 9">
            <a:extLst>
              <a:ext uri="{FF2B5EF4-FFF2-40B4-BE49-F238E27FC236}">
                <a16:creationId xmlns:a16="http://schemas.microsoft.com/office/drawing/2014/main" id="{FD4902C6-6F90-854D-09A4-CCABBB75C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9713" y="558800"/>
            <a:ext cx="838200" cy="396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000">
                <a:solidFill>
                  <a:srgbClr val="FFFFFF"/>
                </a:solidFill>
                <a:cs typeface="+mn-cs"/>
              </a:rPr>
              <a:t>A</a:t>
            </a:r>
          </a:p>
        </p:txBody>
      </p:sp>
      <p:sp>
        <p:nvSpPr>
          <p:cNvPr id="12298" name="Text Box 10">
            <a:extLst>
              <a:ext uri="{FF2B5EF4-FFF2-40B4-BE49-F238E27FC236}">
                <a16:creationId xmlns:a16="http://schemas.microsoft.com/office/drawing/2014/main" id="{B7075C45-0EBB-5B42-CD5B-C93D344A0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9113" y="3124200"/>
            <a:ext cx="838200" cy="396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000">
                <a:solidFill>
                  <a:srgbClr val="FFFFFF"/>
                </a:solidFill>
                <a:cs typeface="+mn-cs"/>
              </a:rPr>
              <a:t>B</a:t>
            </a:r>
          </a:p>
        </p:txBody>
      </p:sp>
      <p:sp>
        <p:nvSpPr>
          <p:cNvPr id="12299" name="Text Box 11">
            <a:extLst>
              <a:ext uri="{FF2B5EF4-FFF2-40B4-BE49-F238E27FC236}">
                <a16:creationId xmlns:a16="http://schemas.microsoft.com/office/drawing/2014/main" id="{A5B34179-A28C-572A-B061-03793D6863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86813" y="3124200"/>
            <a:ext cx="838200" cy="396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000">
                <a:solidFill>
                  <a:srgbClr val="FFFFFF"/>
                </a:solidFill>
                <a:cs typeface="+mn-cs"/>
              </a:rPr>
              <a:t>C</a:t>
            </a:r>
          </a:p>
        </p:txBody>
      </p:sp>
      <p:sp>
        <p:nvSpPr>
          <p:cNvPr id="12300" name="Text Box 12">
            <a:extLst>
              <a:ext uri="{FF2B5EF4-FFF2-40B4-BE49-F238E27FC236}">
                <a16:creationId xmlns:a16="http://schemas.microsoft.com/office/drawing/2014/main" id="{198ACECB-D664-5DC4-99C6-48F22B2DB7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5213" y="3035300"/>
            <a:ext cx="8382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i="1">
                <a:solidFill>
                  <a:srgbClr val="FFFFFF"/>
                </a:solidFill>
                <a:cs typeface="+mn-cs"/>
              </a:rPr>
              <a:t>a</a:t>
            </a:r>
          </a:p>
        </p:txBody>
      </p:sp>
      <p:sp>
        <p:nvSpPr>
          <p:cNvPr id="12301" name="Text Box 13">
            <a:extLst>
              <a:ext uri="{FF2B5EF4-FFF2-40B4-BE49-F238E27FC236}">
                <a16:creationId xmlns:a16="http://schemas.microsoft.com/office/drawing/2014/main" id="{D1511D03-1B63-5F1D-77D0-7220FD1CF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5513" y="1511300"/>
            <a:ext cx="8382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i="1">
                <a:solidFill>
                  <a:srgbClr val="FFFFFF"/>
                </a:solidFill>
                <a:cs typeface="+mn-cs"/>
              </a:rPr>
              <a:t>b</a:t>
            </a:r>
          </a:p>
        </p:txBody>
      </p:sp>
      <p:sp>
        <p:nvSpPr>
          <p:cNvPr id="12302" name="Text Box 14">
            <a:extLst>
              <a:ext uri="{FF2B5EF4-FFF2-40B4-BE49-F238E27FC236}">
                <a16:creationId xmlns:a16="http://schemas.microsoft.com/office/drawing/2014/main" id="{804A2478-952F-6FC8-1AEE-60EB19DEB8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7713" y="1524000"/>
            <a:ext cx="8382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i="1">
                <a:solidFill>
                  <a:srgbClr val="FFFFFF"/>
                </a:solidFill>
                <a:cs typeface="+mn-cs"/>
              </a:rPr>
              <a:t>b</a:t>
            </a:r>
          </a:p>
        </p:txBody>
      </p:sp>
      <p:grpSp>
        <p:nvGrpSpPr>
          <p:cNvPr id="2" name="Group 21">
            <a:extLst>
              <a:ext uri="{FF2B5EF4-FFF2-40B4-BE49-F238E27FC236}">
                <a16:creationId xmlns:a16="http://schemas.microsoft.com/office/drawing/2014/main" id="{C381A812-AE63-614F-0248-C4B4E1F75BB9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905000"/>
            <a:ext cx="3629025" cy="1371600"/>
            <a:chOff x="978" y="1392"/>
            <a:chExt cx="2286" cy="864"/>
          </a:xfrm>
        </p:grpSpPr>
        <p:sp>
          <p:nvSpPr>
            <p:cNvPr id="3106" name="Line 15">
              <a:extLst>
                <a:ext uri="{FF2B5EF4-FFF2-40B4-BE49-F238E27FC236}">
                  <a16:creationId xmlns:a16="http://schemas.microsoft.com/office/drawing/2014/main" id="{BF60CCAA-7D62-61BD-E77C-4082D91A54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440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vi-VN" sz="2400">
                <a:solidFill>
                  <a:srgbClr val="FFFF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107" name="Text Box 16">
              <a:extLst>
                <a:ext uri="{FF2B5EF4-FFF2-40B4-BE49-F238E27FC236}">
                  <a16:creationId xmlns:a16="http://schemas.microsoft.com/office/drawing/2014/main" id="{5A316859-8AF8-5907-2721-23F3B93822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1392"/>
              <a:ext cx="1824" cy="51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FFFFFF"/>
                  </a:solidFill>
                  <a:cs typeface="+mn-cs"/>
                  <a:sym typeface="Symbol" pitchFamily="18" charset="2"/>
                </a:rPr>
                <a:t>ABC, AB = AC = </a:t>
              </a:r>
              <a:r>
                <a:rPr lang="en-US" i="1">
                  <a:solidFill>
                    <a:srgbClr val="FFFFFF"/>
                  </a:solidFill>
                  <a:cs typeface="+mn-cs"/>
                  <a:sym typeface="Symbol" pitchFamily="18" charset="2"/>
                </a:rPr>
                <a:t>b</a:t>
              </a:r>
              <a:br>
                <a:rPr lang="en-US" i="1">
                  <a:solidFill>
                    <a:srgbClr val="FFFFFF"/>
                  </a:solidFill>
                  <a:cs typeface="+mn-cs"/>
                  <a:sym typeface="Symbol" pitchFamily="18" charset="2"/>
                </a:rPr>
              </a:br>
              <a:r>
                <a:rPr lang="en-US">
                  <a:solidFill>
                    <a:srgbClr val="FFFFFF"/>
                  </a:solidFill>
                  <a:cs typeface="+mn-cs"/>
                  <a:sym typeface="Symbol" pitchFamily="18" charset="2"/>
                </a:rPr>
                <a:t>BC = </a:t>
              </a:r>
              <a:r>
                <a:rPr lang="en-US" i="1">
                  <a:solidFill>
                    <a:srgbClr val="FFFFFF"/>
                  </a:solidFill>
                  <a:cs typeface="+mn-cs"/>
                  <a:sym typeface="Symbol" pitchFamily="18" charset="2"/>
                </a:rPr>
                <a:t>a</a:t>
              </a:r>
              <a:endParaRPr lang="en-US">
                <a:solidFill>
                  <a:srgbClr val="FFFFFF"/>
                </a:solidFill>
                <a:cs typeface="+mn-cs"/>
                <a:sym typeface="Symbol" pitchFamily="18" charset="2"/>
              </a:endParaRPr>
            </a:p>
          </p:txBody>
        </p:sp>
        <p:sp>
          <p:nvSpPr>
            <p:cNvPr id="3108" name="Text Box 17">
              <a:extLst>
                <a:ext uri="{FF2B5EF4-FFF2-40B4-BE49-F238E27FC236}">
                  <a16:creationId xmlns:a16="http://schemas.microsoft.com/office/drawing/2014/main" id="{61E2CE58-5EBC-D409-A5FA-41BF356DD0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1952"/>
              <a:ext cx="1824" cy="28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FFFFFF"/>
                  </a:solidFill>
                  <a:cs typeface="+mn-cs"/>
                  <a:sym typeface="Symbol" pitchFamily="18" charset="2"/>
                </a:rPr>
                <a:t>S</a:t>
              </a:r>
              <a:r>
                <a:rPr lang="en-US" baseline="-25000">
                  <a:solidFill>
                    <a:srgbClr val="FFFFFF"/>
                  </a:solidFill>
                  <a:cs typeface="+mn-cs"/>
                  <a:sym typeface="Symbol" pitchFamily="18" charset="2"/>
                </a:rPr>
                <a:t>ABC</a:t>
              </a:r>
              <a:r>
                <a:rPr lang="en-US">
                  <a:solidFill>
                    <a:srgbClr val="FFFFFF"/>
                  </a:solidFill>
                  <a:cs typeface="+mn-cs"/>
                  <a:sym typeface="Symbol" pitchFamily="18" charset="2"/>
                </a:rPr>
                <a:t> = ?</a:t>
              </a:r>
            </a:p>
          </p:txBody>
        </p:sp>
        <p:sp>
          <p:nvSpPr>
            <p:cNvPr id="3109" name="Line 18">
              <a:extLst>
                <a:ext uri="{FF2B5EF4-FFF2-40B4-BE49-F238E27FC236}">
                  <a16:creationId xmlns:a16="http://schemas.microsoft.com/office/drawing/2014/main" id="{B7F3DB35-1393-AC06-337F-51A81835BB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1920"/>
              <a:ext cx="2112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vi-VN" sz="2400">
                <a:solidFill>
                  <a:srgbClr val="FFFF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110" name="Text Box 19">
              <a:extLst>
                <a:ext uri="{FF2B5EF4-FFF2-40B4-BE49-F238E27FC236}">
                  <a16:creationId xmlns:a16="http://schemas.microsoft.com/office/drawing/2014/main" id="{10C3E061-58A4-3328-4AEE-B2069FB2A6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8" y="1488"/>
              <a:ext cx="432" cy="28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FFFFFF"/>
                  </a:solidFill>
                  <a:cs typeface="+mn-cs"/>
                </a:rPr>
                <a:t>GT</a:t>
              </a:r>
            </a:p>
          </p:txBody>
        </p:sp>
        <p:sp>
          <p:nvSpPr>
            <p:cNvPr id="3111" name="Text Box 20">
              <a:extLst>
                <a:ext uri="{FF2B5EF4-FFF2-40B4-BE49-F238E27FC236}">
                  <a16:creationId xmlns:a16="http://schemas.microsoft.com/office/drawing/2014/main" id="{BD125CFA-B166-CEA1-F20F-8787A166B4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8" y="1968"/>
              <a:ext cx="432" cy="28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FFFFFF"/>
                  </a:solidFill>
                  <a:cs typeface="+mn-cs"/>
                </a:rPr>
                <a:t>KL</a:t>
              </a:r>
            </a:p>
          </p:txBody>
        </p:sp>
      </p:grpSp>
      <p:sp>
        <p:nvSpPr>
          <p:cNvPr id="12311" name="Rectangle 23">
            <a:extLst>
              <a:ext uri="{FF2B5EF4-FFF2-40B4-BE49-F238E27FC236}">
                <a16:creationId xmlns:a16="http://schemas.microsoft.com/office/drawing/2014/main" id="{36DB5A5F-E799-833B-A1E1-3C2C48CCA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4013" y="3057525"/>
            <a:ext cx="92075" cy="92075"/>
          </a:xfrm>
          <a:prstGeom prst="rect">
            <a:avLst/>
          </a:prstGeom>
          <a:noFill/>
          <a:ln w="6350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12312" name="Text Box 24">
            <a:extLst>
              <a:ext uri="{FF2B5EF4-FFF2-40B4-BE49-F238E27FC236}">
                <a16:creationId xmlns:a16="http://schemas.microsoft.com/office/drawing/2014/main" id="{459E0A66-92AA-3A88-FB2D-F3C14D8EF7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5263" y="3133725"/>
            <a:ext cx="457200" cy="396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000">
                <a:solidFill>
                  <a:srgbClr val="FFFFFF"/>
                </a:solidFill>
                <a:cs typeface="+mn-cs"/>
              </a:rPr>
              <a:t>H</a:t>
            </a:r>
          </a:p>
        </p:txBody>
      </p:sp>
      <p:grpSp>
        <p:nvGrpSpPr>
          <p:cNvPr id="3" name="Group 31">
            <a:extLst>
              <a:ext uri="{FF2B5EF4-FFF2-40B4-BE49-F238E27FC236}">
                <a16:creationId xmlns:a16="http://schemas.microsoft.com/office/drawing/2014/main" id="{4EC96A4B-82B4-9B2C-FAF2-2A785578E0E7}"/>
              </a:ext>
            </a:extLst>
          </p:cNvPr>
          <p:cNvGrpSpPr>
            <a:grpSpLocks/>
          </p:cNvGrpSpPr>
          <p:nvPr/>
        </p:nvGrpSpPr>
        <p:grpSpPr bwMode="auto">
          <a:xfrm>
            <a:off x="5029200" y="3544888"/>
            <a:ext cx="3124200" cy="806450"/>
            <a:chOff x="576" y="2877"/>
            <a:chExt cx="1968" cy="508"/>
          </a:xfrm>
        </p:grpSpPr>
        <p:sp>
          <p:nvSpPr>
            <p:cNvPr id="3105" name="Text Box 29">
              <a:extLst>
                <a:ext uri="{FF2B5EF4-FFF2-40B4-BE49-F238E27FC236}">
                  <a16:creationId xmlns:a16="http://schemas.microsoft.com/office/drawing/2014/main" id="{A19E0B61-5F2F-C03B-6F2E-0F3A383095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" y="2976"/>
              <a:ext cx="1968" cy="28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FFFFFF"/>
                  </a:solidFill>
                  <a:cs typeface="+mn-cs"/>
                </a:rPr>
                <a:t>S</a:t>
              </a:r>
              <a:r>
                <a:rPr lang="en-US" baseline="-25000">
                  <a:solidFill>
                    <a:srgbClr val="FFFFFF"/>
                  </a:solidFill>
                  <a:cs typeface="+mn-cs"/>
                </a:rPr>
                <a:t>ABC</a:t>
              </a:r>
              <a:r>
                <a:rPr lang="en-US">
                  <a:solidFill>
                    <a:srgbClr val="FFFFFF"/>
                  </a:solidFill>
                  <a:cs typeface="+mn-cs"/>
                </a:rPr>
                <a:t> =      BC . AH</a:t>
              </a:r>
            </a:p>
          </p:txBody>
        </p:sp>
        <p:graphicFrame>
          <p:nvGraphicFramePr>
            <p:cNvPr id="192537" name="Object 30">
              <a:extLst>
                <a:ext uri="{FF2B5EF4-FFF2-40B4-BE49-F238E27FC236}">
                  <a16:creationId xmlns:a16="http://schemas.microsoft.com/office/drawing/2014/main" id="{E2CFDCE0-D9B3-BAD6-A8A9-B69F0A7FD7A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55" y="2877"/>
            <a:ext cx="243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14423" imgH="349243" progId="Equation.3">
                    <p:embed/>
                  </p:oleObj>
                </mc:Choice>
                <mc:Fallback>
                  <p:oleObj name="Equation" r:id="rId2" imgW="114423" imgH="349243" progId="Equation.3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5" y="2877"/>
                          <a:ext cx="243" cy="5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323" name="Text Box 35">
            <a:extLst>
              <a:ext uri="{FF2B5EF4-FFF2-40B4-BE49-F238E27FC236}">
                <a16:creationId xmlns:a16="http://schemas.microsoft.com/office/drawing/2014/main" id="{08A344D4-7B72-5952-7752-90E671CC1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4479925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>
                <a:solidFill>
                  <a:srgbClr val="FFFFFF"/>
                </a:solidFill>
                <a:cs typeface="+mn-cs"/>
              </a:rPr>
              <a:t>AH = ?</a:t>
            </a:r>
          </a:p>
        </p:txBody>
      </p:sp>
      <p:sp>
        <p:nvSpPr>
          <p:cNvPr id="12324" name="Text Box 36">
            <a:extLst>
              <a:ext uri="{FF2B5EF4-FFF2-40B4-BE49-F238E27FC236}">
                <a16:creationId xmlns:a16="http://schemas.microsoft.com/office/drawing/2014/main" id="{10DFAF4C-5AF0-1EE5-DEB5-F9BD7D18D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6588" y="4132263"/>
            <a:ext cx="6096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>
                <a:solidFill>
                  <a:srgbClr val="FFFFFF"/>
                </a:solidFill>
                <a:cs typeface="+mn-cs"/>
                <a:sym typeface="Symbol" pitchFamily="18" charset="2"/>
              </a:rPr>
              <a:t></a:t>
            </a:r>
          </a:p>
        </p:txBody>
      </p:sp>
      <p:sp>
        <p:nvSpPr>
          <p:cNvPr id="12325" name="Text Box 37">
            <a:extLst>
              <a:ext uri="{FF2B5EF4-FFF2-40B4-BE49-F238E27FC236}">
                <a16:creationId xmlns:a16="http://schemas.microsoft.com/office/drawing/2014/main" id="{534CA25A-BD92-E6CF-6D44-8BAA6DF8F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313363"/>
            <a:ext cx="2452688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>
                <a:solidFill>
                  <a:srgbClr val="FFFFFF"/>
                </a:solidFill>
                <a:cs typeface="+mn-cs"/>
              </a:rPr>
              <a:t>AH</a:t>
            </a:r>
            <a:r>
              <a:rPr lang="en-US" baseline="30000">
                <a:solidFill>
                  <a:srgbClr val="FFFFFF"/>
                </a:solidFill>
                <a:cs typeface="+mn-cs"/>
              </a:rPr>
              <a:t>2</a:t>
            </a:r>
            <a:r>
              <a:rPr lang="en-US">
                <a:solidFill>
                  <a:srgbClr val="FFFFFF"/>
                </a:solidFill>
                <a:cs typeface="+mn-cs"/>
              </a:rPr>
              <a:t> = AB</a:t>
            </a:r>
            <a:r>
              <a:rPr lang="en-US" baseline="30000">
                <a:solidFill>
                  <a:srgbClr val="FFFFFF"/>
                </a:solidFill>
                <a:cs typeface="+mn-cs"/>
              </a:rPr>
              <a:t>2</a:t>
            </a:r>
            <a:r>
              <a:rPr lang="en-US">
                <a:solidFill>
                  <a:srgbClr val="FFFFFF"/>
                </a:solidFill>
                <a:cs typeface="+mn-cs"/>
              </a:rPr>
              <a:t> – BH</a:t>
            </a:r>
            <a:r>
              <a:rPr lang="en-US" baseline="30000">
                <a:solidFill>
                  <a:srgbClr val="FFFFFF"/>
                </a:solidFill>
                <a:cs typeface="+mn-cs"/>
              </a:rPr>
              <a:t>2</a:t>
            </a:r>
            <a:endParaRPr lang="en-US">
              <a:solidFill>
                <a:srgbClr val="FFFFFF"/>
              </a:solidFill>
              <a:cs typeface="+mn-cs"/>
            </a:endParaRPr>
          </a:p>
        </p:txBody>
      </p:sp>
      <p:sp>
        <p:nvSpPr>
          <p:cNvPr id="12326" name="Text Box 38">
            <a:extLst>
              <a:ext uri="{FF2B5EF4-FFF2-40B4-BE49-F238E27FC236}">
                <a16:creationId xmlns:a16="http://schemas.microsoft.com/office/drawing/2014/main" id="{0AAECF15-17A6-41A5-2289-BB7BF26D4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2300" y="4922838"/>
            <a:ext cx="6096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>
                <a:solidFill>
                  <a:srgbClr val="FFFFFF"/>
                </a:solidFill>
                <a:cs typeface="+mn-cs"/>
                <a:sym typeface="Symbol" pitchFamily="18" charset="2"/>
              </a:rPr>
              <a:t></a:t>
            </a:r>
          </a:p>
        </p:txBody>
      </p:sp>
      <p:sp>
        <p:nvSpPr>
          <p:cNvPr id="12333" name="Text Box 45">
            <a:extLst>
              <a:ext uri="{FF2B5EF4-FFF2-40B4-BE49-F238E27FC236}">
                <a16:creationId xmlns:a16="http://schemas.microsoft.com/office/drawing/2014/main" id="{3F4F52B1-71BD-6ADA-CADA-002E8F8DEC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6975" y="3702050"/>
            <a:ext cx="11430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BC</a:t>
            </a:r>
          </a:p>
        </p:txBody>
      </p:sp>
      <p:pic>
        <p:nvPicPr>
          <p:cNvPr id="12338" name="Picture 50">
            <a:extLst>
              <a:ext uri="{FF2B5EF4-FFF2-40B4-BE49-F238E27FC236}">
                <a16:creationId xmlns:a16="http://schemas.microsoft.com/office/drawing/2014/main" id="{CB21EA36-B353-27DA-E085-4F8CC00DBA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8138" y="552450"/>
            <a:ext cx="53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49" name="Picture 61">
            <a:extLst>
              <a:ext uri="{FF2B5EF4-FFF2-40B4-BE49-F238E27FC236}">
                <a16:creationId xmlns:a16="http://schemas.microsoft.com/office/drawing/2014/main" id="{C9E0F30F-ECB6-3FD5-1D00-18B9A38B07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963" y="722313"/>
            <a:ext cx="1290637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03" name="Rectangle 62">
            <a:extLst>
              <a:ext uri="{FF2B5EF4-FFF2-40B4-BE49-F238E27FC236}">
                <a16:creationId xmlns:a16="http://schemas.microsoft.com/office/drawing/2014/main" id="{57C9802C-F7A3-2253-564D-922177662D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288"/>
            <a:ext cx="9144000" cy="6864350"/>
          </a:xfrm>
          <a:prstGeom prst="rect">
            <a:avLst/>
          </a:prstGeom>
          <a:noFill/>
          <a:ln w="57150" cmpd="thinThick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64162E-6 L 0.17899 -3.64162E-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23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4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07407E-6 L 8.33333E-7 0.31551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764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20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2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2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9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2590"/>
                            </p:stCondLst>
                            <p:childTnLst>
                              <p:par>
                                <p:cTn id="6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9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2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 animBg="1"/>
      <p:bldP spid="12297" grpId="0"/>
      <p:bldP spid="12298" grpId="0"/>
      <p:bldP spid="12299" grpId="0"/>
      <p:bldP spid="12300" grpId="0"/>
      <p:bldP spid="12301" grpId="0"/>
      <p:bldP spid="12302" grpId="0"/>
      <p:bldP spid="12311" grpId="0" animBg="1"/>
      <p:bldP spid="12312" grpId="0"/>
      <p:bldP spid="12323" grpId="0"/>
      <p:bldP spid="12324" grpId="0"/>
      <p:bldP spid="12325" grpId="0"/>
      <p:bldP spid="12326" grpId="0"/>
      <p:bldP spid="12333" grpId="0"/>
      <p:bldP spid="12333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Line 5">
            <a:extLst>
              <a:ext uri="{FF2B5EF4-FFF2-40B4-BE49-F238E27FC236}">
                <a16:creationId xmlns:a16="http://schemas.microsoft.com/office/drawing/2014/main" id="{2F9EF10C-2BCC-8C3F-0759-F94284765BC3}"/>
              </a:ext>
            </a:extLst>
          </p:cNvPr>
          <p:cNvSpPr>
            <a:spLocks noChangeShapeType="1"/>
          </p:cNvSpPr>
          <p:nvPr/>
        </p:nvSpPr>
        <p:spPr bwMode="auto">
          <a:xfrm>
            <a:off x="7135813" y="369888"/>
            <a:ext cx="0" cy="2209800"/>
          </a:xfrm>
          <a:prstGeom prst="line">
            <a:avLst/>
          </a:prstGeom>
          <a:noFill/>
          <a:ln w="63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4109" name="Text Box 9">
            <a:extLst>
              <a:ext uri="{FF2B5EF4-FFF2-40B4-BE49-F238E27FC236}">
                <a16:creationId xmlns:a16="http://schemas.microsoft.com/office/drawing/2014/main" id="{051AFE36-4116-09A8-5474-1A312D8AB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" y="107950"/>
            <a:ext cx="30480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i="1" dirty="0" err="1">
                <a:solidFill>
                  <a:srgbClr val="FFFF00"/>
                </a:solidFill>
                <a:cs typeface="+mn-cs"/>
              </a:rPr>
              <a:t>Bµi</a:t>
            </a:r>
            <a:r>
              <a:rPr lang="en-US" b="1" i="1" dirty="0">
                <a:solidFill>
                  <a:srgbClr val="FFFF00"/>
                </a:solidFill>
                <a:cs typeface="+mn-cs"/>
              </a:rPr>
              <a:t> 24 :SGK/ 123</a:t>
            </a:r>
          </a:p>
        </p:txBody>
      </p:sp>
      <p:sp>
        <p:nvSpPr>
          <p:cNvPr id="4110" name="AutoShape 10">
            <a:extLst>
              <a:ext uri="{FF2B5EF4-FFF2-40B4-BE49-F238E27FC236}">
                <a16:creationId xmlns:a16="http://schemas.microsoft.com/office/drawing/2014/main" id="{DCEAF68E-F4B8-DA81-4397-FBC793B284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3313" y="344488"/>
            <a:ext cx="1905000" cy="2209800"/>
          </a:xfrm>
          <a:prstGeom prst="triangle">
            <a:avLst>
              <a:gd name="adj" fmla="val 50000"/>
            </a:avLst>
          </a:prstGeom>
          <a:noFill/>
          <a:ln w="127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4111" name="Text Box 11">
            <a:extLst>
              <a:ext uri="{FF2B5EF4-FFF2-40B4-BE49-F238E27FC236}">
                <a16:creationId xmlns:a16="http://schemas.microsoft.com/office/drawing/2014/main" id="{48508A75-EBC8-A742-F04D-EC90A494D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3575" y="14288"/>
            <a:ext cx="601663" cy="396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000" dirty="0">
                <a:solidFill>
                  <a:srgbClr val="FFFFFF"/>
                </a:solidFill>
                <a:cs typeface="+mn-cs"/>
              </a:rPr>
              <a:t>A</a:t>
            </a:r>
          </a:p>
        </p:txBody>
      </p:sp>
      <p:sp>
        <p:nvSpPr>
          <p:cNvPr id="4112" name="Text Box 12">
            <a:extLst>
              <a:ext uri="{FF2B5EF4-FFF2-40B4-BE49-F238E27FC236}">
                <a16:creationId xmlns:a16="http://schemas.microsoft.com/office/drawing/2014/main" id="{FE449464-7E7B-4F5B-CCD0-CA6696ECB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600325"/>
            <a:ext cx="838200" cy="396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000" dirty="0">
                <a:solidFill>
                  <a:srgbClr val="FFFFFF"/>
                </a:solidFill>
                <a:cs typeface="+mn-cs"/>
              </a:rPr>
              <a:t>B</a:t>
            </a:r>
          </a:p>
        </p:txBody>
      </p:sp>
      <p:sp>
        <p:nvSpPr>
          <p:cNvPr id="4113" name="Text Box 13">
            <a:extLst>
              <a:ext uri="{FF2B5EF4-FFF2-40B4-BE49-F238E27FC236}">
                <a16:creationId xmlns:a16="http://schemas.microsoft.com/office/drawing/2014/main" id="{96CDA29B-80FB-2793-DFCF-80D7889BE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8313" y="2579688"/>
            <a:ext cx="838200" cy="396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000" dirty="0">
                <a:solidFill>
                  <a:srgbClr val="FFFFFF"/>
                </a:solidFill>
                <a:cs typeface="+mn-cs"/>
              </a:rPr>
              <a:t>C</a:t>
            </a:r>
          </a:p>
        </p:txBody>
      </p:sp>
      <p:sp>
        <p:nvSpPr>
          <p:cNvPr id="4114" name="Text Box 14">
            <a:extLst>
              <a:ext uri="{FF2B5EF4-FFF2-40B4-BE49-F238E27FC236}">
                <a16:creationId xmlns:a16="http://schemas.microsoft.com/office/drawing/2014/main" id="{801B677B-70D2-0C9C-AAA4-1ECC5057B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6050" y="2570163"/>
            <a:ext cx="652463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i="1" dirty="0">
                <a:solidFill>
                  <a:srgbClr val="FFFFFF"/>
                </a:solidFill>
                <a:cs typeface="+mn-cs"/>
              </a:rPr>
              <a:t>a</a:t>
            </a:r>
          </a:p>
        </p:txBody>
      </p:sp>
      <p:sp>
        <p:nvSpPr>
          <p:cNvPr id="4115" name="Text Box 15">
            <a:extLst>
              <a:ext uri="{FF2B5EF4-FFF2-40B4-BE49-F238E27FC236}">
                <a16:creationId xmlns:a16="http://schemas.microsoft.com/office/drawing/2014/main" id="{69A6038E-A653-F5F7-0AD8-457C458B1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0" y="989013"/>
            <a:ext cx="4191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i="1" dirty="0">
                <a:solidFill>
                  <a:srgbClr val="FFFFFF"/>
                </a:solidFill>
                <a:cs typeface="+mn-cs"/>
              </a:rPr>
              <a:t>b</a:t>
            </a:r>
          </a:p>
        </p:txBody>
      </p:sp>
      <p:sp>
        <p:nvSpPr>
          <p:cNvPr id="4116" name="Text Box 16">
            <a:extLst>
              <a:ext uri="{FF2B5EF4-FFF2-40B4-BE49-F238E27FC236}">
                <a16:creationId xmlns:a16="http://schemas.microsoft.com/office/drawing/2014/main" id="{115495C8-A1A1-D2B2-CA16-EDAF8CE92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912813"/>
            <a:ext cx="4191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i="1" dirty="0">
                <a:solidFill>
                  <a:srgbClr val="FFFFFF"/>
                </a:solidFill>
                <a:cs typeface="+mn-cs"/>
              </a:rPr>
              <a:t>b</a:t>
            </a:r>
          </a:p>
        </p:txBody>
      </p:sp>
      <p:grpSp>
        <p:nvGrpSpPr>
          <p:cNvPr id="193547" name="Group 17">
            <a:extLst>
              <a:ext uri="{FF2B5EF4-FFF2-40B4-BE49-F238E27FC236}">
                <a16:creationId xmlns:a16="http://schemas.microsoft.com/office/drawing/2014/main" id="{49AEF983-3E31-B053-AD3F-6ED7CE945153}"/>
              </a:ext>
            </a:extLst>
          </p:cNvPr>
          <p:cNvGrpSpPr>
            <a:grpSpLocks/>
          </p:cNvGrpSpPr>
          <p:nvPr/>
        </p:nvGrpSpPr>
        <p:grpSpPr bwMode="auto">
          <a:xfrm>
            <a:off x="39688" y="835025"/>
            <a:ext cx="4941887" cy="1293813"/>
            <a:chOff x="-1019" y="1136"/>
            <a:chExt cx="3113" cy="863"/>
          </a:xfrm>
        </p:grpSpPr>
        <p:sp>
          <p:nvSpPr>
            <p:cNvPr id="4144" name="Line 18">
              <a:extLst>
                <a:ext uri="{FF2B5EF4-FFF2-40B4-BE49-F238E27FC236}">
                  <a16:creationId xmlns:a16="http://schemas.microsoft.com/office/drawing/2014/main" id="{D576D521-1FA5-518E-35B8-98028FABF4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577" y="1136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vi-VN" sz="2400">
                <a:solidFill>
                  <a:srgbClr val="FFFF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4145" name="Text Box 19">
              <a:extLst>
                <a:ext uri="{FF2B5EF4-FFF2-40B4-BE49-F238E27FC236}">
                  <a16:creationId xmlns:a16="http://schemas.microsoft.com/office/drawing/2014/main" id="{CE6F49C9-A5CF-17DD-628B-4195627C6E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587" y="1224"/>
              <a:ext cx="2681" cy="30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dirty="0">
                  <a:solidFill>
                    <a:srgbClr val="FFFFFF"/>
                  </a:solidFill>
                  <a:cs typeface="+mn-cs"/>
                  <a:sym typeface="Symbol" pitchFamily="18" charset="2"/>
                </a:rPr>
                <a:t>ABC, AB = AC = </a:t>
              </a:r>
              <a:r>
                <a:rPr lang="en-US" i="1" dirty="0">
                  <a:solidFill>
                    <a:srgbClr val="FFFFFF"/>
                  </a:solidFill>
                  <a:cs typeface="+mn-cs"/>
                  <a:sym typeface="Symbol" pitchFamily="18" charset="2"/>
                </a:rPr>
                <a:t>b, </a:t>
              </a:r>
              <a:r>
                <a:rPr lang="en-US" dirty="0">
                  <a:solidFill>
                    <a:srgbClr val="FFFFFF"/>
                  </a:solidFill>
                  <a:cs typeface="+mn-cs"/>
                  <a:sym typeface="Symbol" pitchFamily="18" charset="2"/>
                </a:rPr>
                <a:t>BC = </a:t>
              </a:r>
              <a:r>
                <a:rPr lang="en-US" i="1" dirty="0">
                  <a:solidFill>
                    <a:srgbClr val="FFFFFF"/>
                  </a:solidFill>
                  <a:cs typeface="+mn-cs"/>
                  <a:sym typeface="Symbol" pitchFamily="18" charset="2"/>
                </a:rPr>
                <a:t>a</a:t>
              </a:r>
              <a:endParaRPr lang="en-US" dirty="0">
                <a:solidFill>
                  <a:srgbClr val="FFFFFF"/>
                </a:solidFill>
                <a:cs typeface="+mn-cs"/>
                <a:sym typeface="Symbol" pitchFamily="18" charset="2"/>
              </a:endParaRPr>
            </a:p>
          </p:txBody>
        </p:sp>
        <p:sp>
          <p:nvSpPr>
            <p:cNvPr id="4146" name="Text Box 20">
              <a:extLst>
                <a:ext uri="{FF2B5EF4-FFF2-40B4-BE49-F238E27FC236}">
                  <a16:creationId xmlns:a16="http://schemas.microsoft.com/office/drawing/2014/main" id="{6E82388F-CDCD-1482-1327-0482F87926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483" y="1647"/>
              <a:ext cx="1890" cy="30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dirty="0">
                  <a:solidFill>
                    <a:srgbClr val="FFFFFF"/>
                  </a:solidFill>
                  <a:cs typeface="+mn-cs"/>
                  <a:sym typeface="Symbol" pitchFamily="18" charset="2"/>
                </a:rPr>
                <a:t>S</a:t>
              </a:r>
              <a:r>
                <a:rPr lang="en-US" baseline="-25000" dirty="0">
                  <a:solidFill>
                    <a:srgbClr val="FFFFFF"/>
                  </a:solidFill>
                  <a:cs typeface="+mn-cs"/>
                  <a:sym typeface="Symbol" pitchFamily="18" charset="2"/>
                </a:rPr>
                <a:t>ABC</a:t>
              </a:r>
              <a:r>
                <a:rPr lang="en-US" dirty="0">
                  <a:solidFill>
                    <a:srgbClr val="FFFFFF"/>
                  </a:solidFill>
                  <a:cs typeface="+mn-cs"/>
                  <a:sym typeface="Symbol" pitchFamily="18" charset="2"/>
                </a:rPr>
                <a:t> = ?</a:t>
              </a:r>
            </a:p>
          </p:txBody>
        </p:sp>
        <p:sp>
          <p:nvSpPr>
            <p:cNvPr id="4147" name="Line 21">
              <a:extLst>
                <a:ext uri="{FF2B5EF4-FFF2-40B4-BE49-F238E27FC236}">
                  <a16:creationId xmlns:a16="http://schemas.microsoft.com/office/drawing/2014/main" id="{775910C2-B1F3-8CD9-3812-109D75007B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993" y="1647"/>
              <a:ext cx="2112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vi-VN" sz="2400">
                <a:solidFill>
                  <a:srgbClr val="FFFF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4148" name="Text Box 22">
              <a:extLst>
                <a:ext uri="{FF2B5EF4-FFF2-40B4-BE49-F238E27FC236}">
                  <a16:creationId xmlns:a16="http://schemas.microsoft.com/office/drawing/2014/main" id="{4139FF6F-A983-C8F9-7799-73DD909ADE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993" y="1185"/>
              <a:ext cx="432" cy="30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FFFFFF"/>
                  </a:solidFill>
                  <a:cs typeface="+mn-cs"/>
                </a:rPr>
                <a:t>GT</a:t>
              </a:r>
            </a:p>
          </p:txBody>
        </p:sp>
        <p:sp>
          <p:nvSpPr>
            <p:cNvPr id="4149" name="Text Box 23">
              <a:extLst>
                <a:ext uri="{FF2B5EF4-FFF2-40B4-BE49-F238E27FC236}">
                  <a16:creationId xmlns:a16="http://schemas.microsoft.com/office/drawing/2014/main" id="{924AE9E0-388F-7BCC-4218-6DF1C86679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019" y="1694"/>
              <a:ext cx="432" cy="30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dirty="0">
                  <a:solidFill>
                    <a:srgbClr val="FFFFFF"/>
                  </a:solidFill>
                  <a:cs typeface="+mn-cs"/>
                </a:rPr>
                <a:t>KL</a:t>
              </a:r>
            </a:p>
          </p:txBody>
        </p:sp>
      </p:grpSp>
      <p:sp>
        <p:nvSpPr>
          <p:cNvPr id="4118" name="Rectangle 24">
            <a:extLst>
              <a:ext uri="{FF2B5EF4-FFF2-40B4-BE49-F238E27FC236}">
                <a16:creationId xmlns:a16="http://schemas.microsoft.com/office/drawing/2014/main" id="{5522F6CD-0622-3B90-AA56-795B76639E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0100" y="2455863"/>
            <a:ext cx="92075" cy="92075"/>
          </a:xfrm>
          <a:prstGeom prst="rect">
            <a:avLst/>
          </a:prstGeom>
          <a:noFill/>
          <a:ln w="63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4119" name="Text Box 25">
            <a:extLst>
              <a:ext uri="{FF2B5EF4-FFF2-40B4-BE49-F238E27FC236}">
                <a16:creationId xmlns:a16="http://schemas.microsoft.com/office/drawing/2014/main" id="{CBD8BF8A-4260-DB70-2905-8B934D024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3575" y="2501900"/>
            <a:ext cx="457200" cy="396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000" dirty="0">
                <a:solidFill>
                  <a:srgbClr val="FFFFFF"/>
                </a:solidFill>
                <a:cs typeface="+mn-cs"/>
              </a:rPr>
              <a:t>H</a:t>
            </a:r>
          </a:p>
        </p:txBody>
      </p:sp>
      <p:sp>
        <p:nvSpPr>
          <p:cNvPr id="22575" name="Text Box 47">
            <a:extLst>
              <a:ext uri="{FF2B5EF4-FFF2-40B4-BE49-F238E27FC236}">
                <a16:creationId xmlns:a16="http://schemas.microsoft.com/office/drawing/2014/main" id="{E8A6BA2B-7C77-522C-3A02-039704179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75" y="2695575"/>
            <a:ext cx="39624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defRPr/>
            </a:pPr>
            <a:r>
              <a:rPr lang="en-US">
                <a:solidFill>
                  <a:srgbClr val="FFFFFF"/>
                </a:solidFill>
                <a:cs typeface="+mn-cs"/>
              </a:rPr>
              <a:t>- Tõ A kÎ AH </a:t>
            </a:r>
            <a:r>
              <a:rPr lang="en-US">
                <a:solidFill>
                  <a:srgbClr val="FFFFFF"/>
                </a:solidFill>
                <a:cs typeface="+mn-cs"/>
                <a:sym typeface="Symbol" pitchFamily="18" charset="2"/>
              </a:rPr>
              <a:t> BC (H  BC)</a:t>
            </a:r>
          </a:p>
        </p:txBody>
      </p:sp>
      <p:grpSp>
        <p:nvGrpSpPr>
          <p:cNvPr id="5" name="Group 54">
            <a:extLst>
              <a:ext uri="{FF2B5EF4-FFF2-40B4-BE49-F238E27FC236}">
                <a16:creationId xmlns:a16="http://schemas.microsoft.com/office/drawing/2014/main" id="{8F78CB78-3F26-9A5E-49DA-AFE6A8230363}"/>
              </a:ext>
            </a:extLst>
          </p:cNvPr>
          <p:cNvGrpSpPr>
            <a:grpSpLocks/>
          </p:cNvGrpSpPr>
          <p:nvPr/>
        </p:nvGrpSpPr>
        <p:grpSpPr bwMode="auto">
          <a:xfrm>
            <a:off x="233363" y="3381375"/>
            <a:ext cx="2771775" cy="730250"/>
            <a:chOff x="268" y="2444"/>
            <a:chExt cx="1746" cy="460"/>
          </a:xfrm>
        </p:grpSpPr>
        <p:sp>
          <p:nvSpPr>
            <p:cNvPr id="4141" name="Text Box 49">
              <a:extLst>
                <a:ext uri="{FF2B5EF4-FFF2-40B4-BE49-F238E27FC236}">
                  <a16:creationId xmlns:a16="http://schemas.microsoft.com/office/drawing/2014/main" id="{7B68A259-63E0-8D30-D365-8A253D7D4A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" y="2511"/>
              <a:ext cx="1746" cy="291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>
                  <a:solidFill>
                    <a:srgbClr val="FFFFFF"/>
                  </a:solidFill>
                  <a:cs typeface="+mn-cs"/>
                  <a:sym typeface="Symbol" pitchFamily="18" charset="2"/>
                </a:rPr>
                <a:t>=&gt; </a:t>
              </a:r>
              <a:r>
                <a:rPr lang="en-US" dirty="0">
                  <a:solidFill>
                    <a:srgbClr val="FFFFFF"/>
                  </a:solidFill>
                  <a:cs typeface="+mn-cs"/>
                </a:rPr>
                <a:t>BH =     BC = </a:t>
              </a:r>
            </a:p>
          </p:txBody>
        </p:sp>
        <p:graphicFrame>
          <p:nvGraphicFramePr>
            <p:cNvPr id="193568" name="Object 50">
              <a:extLst>
                <a:ext uri="{FF2B5EF4-FFF2-40B4-BE49-F238E27FC236}">
                  <a16:creationId xmlns:a16="http://schemas.microsoft.com/office/drawing/2014/main" id="{C11112B6-7ED2-8398-86FF-60B50817DDF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85" y="2444"/>
            <a:ext cx="243" cy="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14423" imgH="349243" progId="Equation.3">
                    <p:embed/>
                  </p:oleObj>
                </mc:Choice>
                <mc:Fallback>
                  <p:oleObj name="Equation" r:id="rId2" imgW="114423" imgH="349243" progId="Equation.3">
                    <p:embed/>
                    <p:pic>
                      <p:nvPicPr>
                        <p:cNvPr id="0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85" y="2444"/>
                          <a:ext cx="243" cy="4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3569" name="Object 51">
              <a:extLst>
                <a:ext uri="{FF2B5EF4-FFF2-40B4-BE49-F238E27FC236}">
                  <a16:creationId xmlns:a16="http://schemas.microsoft.com/office/drawing/2014/main" id="{42DD0FBD-04B7-3015-65DF-3348C777A14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75" y="2485"/>
            <a:ext cx="243" cy="4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14423" imgH="349243" progId="Equation.3">
                    <p:embed/>
                  </p:oleObj>
                </mc:Choice>
                <mc:Fallback>
                  <p:oleObj name="Equation" r:id="rId4" imgW="114423" imgH="349243" progId="Equation.3">
                    <p:embed/>
                    <p:pic>
                      <p:nvPicPr>
                        <p:cNvPr id="0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75" y="2485"/>
                          <a:ext cx="243" cy="4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581" name="Rectangle 53">
            <a:extLst>
              <a:ext uri="{FF2B5EF4-FFF2-40B4-BE49-F238E27FC236}">
                <a16:creationId xmlns:a16="http://schemas.microsoft.com/office/drawing/2014/main" id="{AE0245AD-BBFC-04A4-226C-B77C2B9F7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75" y="3009900"/>
            <a:ext cx="8821738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n-US" sz="2400" dirty="0">
                <a:solidFill>
                  <a:srgbClr val="FFFFFF"/>
                </a:solidFill>
                <a:latin typeface=".VnTime" pitchFamily="34" charset="0"/>
                <a:cs typeface="+mn-cs"/>
                <a:sym typeface="Symbol" pitchFamily="18" charset="2"/>
              </a:rPr>
              <a:t>- </a:t>
            </a:r>
            <a:r>
              <a:rPr lang="en-US" sz="24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Vì</a:t>
            </a:r>
            <a:r>
              <a:rPr lang="en-US" sz="2400" dirty="0">
                <a:solidFill>
                  <a:srgbClr val="FFFFFF"/>
                </a:solidFill>
                <a:latin typeface=".VnTime" pitchFamily="34" charset="0"/>
                <a:cs typeface="+mn-cs"/>
                <a:sym typeface="Symbol" pitchFamily="18" charset="2"/>
              </a:rPr>
              <a:t> ABC </a:t>
            </a:r>
            <a:r>
              <a:rPr lang="en-US" sz="2400" dirty="0" err="1">
                <a:solidFill>
                  <a:srgbClr val="FFFFFF"/>
                </a:solidFill>
                <a:latin typeface=".VnTime" pitchFamily="34" charset="0"/>
                <a:cs typeface="+mn-cs"/>
                <a:sym typeface="Symbol" pitchFamily="18" charset="2"/>
              </a:rPr>
              <a:t>c©n</a:t>
            </a:r>
            <a:r>
              <a:rPr lang="en-US" sz="2400" dirty="0">
                <a:solidFill>
                  <a:srgbClr val="FFFFFF"/>
                </a:solidFill>
                <a:latin typeface=".VnTime" pitchFamily="34" charset="0"/>
                <a:cs typeface="+mn-cs"/>
                <a:sym typeface="Symbol" pitchFamily="18" charset="2"/>
              </a:rPr>
              <a:t> t¹i A  AH lµ ®­</a:t>
            </a:r>
            <a:r>
              <a:rPr lang="en-US" sz="24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ồn</a:t>
            </a:r>
            <a:r>
              <a:rPr lang="en-US" sz="2400" dirty="0" err="1">
                <a:solidFill>
                  <a:srgbClr val="FFFFFF"/>
                </a:solidFill>
                <a:latin typeface=".VnTime" pitchFamily="34" charset="0"/>
                <a:cs typeface="+mn-cs"/>
                <a:sym typeface="Symbol" pitchFamily="18" charset="2"/>
              </a:rPr>
              <a:t>g</a:t>
            </a:r>
            <a:r>
              <a:rPr lang="en-US" sz="2400" dirty="0">
                <a:solidFill>
                  <a:srgbClr val="FFFFFF"/>
                </a:solidFill>
                <a:latin typeface=".VnTime" pitchFamily="34" charset="0"/>
                <a:cs typeface="+mn-cs"/>
                <a:sym typeface="Symbol" pitchFamily="18" charset="2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.VnTime" pitchFamily="34" charset="0"/>
                <a:cs typeface="+mn-cs"/>
                <a:sym typeface="Symbol" pitchFamily="18" charset="2"/>
              </a:rPr>
              <a:t>cao</a:t>
            </a:r>
            <a:r>
              <a:rPr lang="en-US" sz="2400" dirty="0">
                <a:solidFill>
                  <a:srgbClr val="FFFFFF"/>
                </a:solidFill>
                <a:latin typeface=".VnTime" pitchFamily="34" charset="0"/>
                <a:cs typeface="+mn-cs"/>
                <a:sym typeface="Symbol" pitchFamily="18" charset="2"/>
              </a:rPr>
              <a:t>, ®</a:t>
            </a:r>
            <a:r>
              <a:rPr lang="en-US" sz="2400" dirty="0" err="1">
                <a:solidFill>
                  <a:srgbClr val="FFFFFF"/>
                </a:solidFill>
                <a:latin typeface=".VnTime" pitchFamily="34" charset="0"/>
                <a:cs typeface="+mn-cs"/>
                <a:sym typeface="Symbol" pitchFamily="18" charset="2"/>
              </a:rPr>
              <a:t>ång</a:t>
            </a:r>
            <a:r>
              <a:rPr lang="en-US" sz="2400" dirty="0">
                <a:solidFill>
                  <a:srgbClr val="FFFFFF"/>
                </a:solidFill>
                <a:latin typeface=".VnTime" pitchFamily="34" charset="0"/>
                <a:cs typeface="+mn-cs"/>
                <a:sym typeface="Symbol" pitchFamily="18" charset="2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.VnTime" pitchFamily="34" charset="0"/>
                <a:cs typeface="+mn-cs"/>
                <a:sym typeface="Symbol" pitchFamily="18" charset="2"/>
              </a:rPr>
              <a:t>thêi</a:t>
            </a:r>
            <a:r>
              <a:rPr lang="en-US" sz="2400" dirty="0">
                <a:solidFill>
                  <a:srgbClr val="FFFFFF"/>
                </a:solidFill>
                <a:latin typeface=".VnTime" pitchFamily="34" charset="0"/>
                <a:cs typeface="+mn-cs"/>
                <a:sym typeface="Symbol" pitchFamily="18" charset="2"/>
              </a:rPr>
              <a:t> lµ </a:t>
            </a:r>
            <a:r>
              <a:rPr lang="en-US" sz="2400" dirty="0" err="1">
                <a:solidFill>
                  <a:srgbClr val="FFFFFF"/>
                </a:solidFill>
                <a:latin typeface=".VnTime" pitchFamily="34" charset="0"/>
                <a:cs typeface="+mn-cs"/>
                <a:sym typeface="Symbol" pitchFamily="18" charset="2"/>
              </a:rPr>
              <a:t>trung</a:t>
            </a:r>
            <a:r>
              <a:rPr lang="en-US" sz="2400" dirty="0">
                <a:solidFill>
                  <a:srgbClr val="FFFFFF"/>
                </a:solidFill>
                <a:latin typeface=".VnTime" pitchFamily="34" charset="0"/>
                <a:cs typeface="+mn-cs"/>
                <a:sym typeface="Symbol" pitchFamily="18" charset="2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.VnTime" pitchFamily="34" charset="0"/>
                <a:cs typeface="+mn-cs"/>
                <a:sym typeface="Symbol" pitchFamily="18" charset="2"/>
              </a:rPr>
              <a:t>tuyÕn</a:t>
            </a:r>
            <a:endParaRPr lang="en-US" sz="2400" dirty="0">
              <a:solidFill>
                <a:srgbClr val="FFFFFF"/>
              </a:solidFill>
              <a:latin typeface=".VnTime" pitchFamily="34" charset="0"/>
              <a:cs typeface="+mn-cs"/>
              <a:sym typeface="Symbol" pitchFamily="18" charset="2"/>
            </a:endParaRPr>
          </a:p>
        </p:txBody>
      </p:sp>
      <p:sp>
        <p:nvSpPr>
          <p:cNvPr id="22586" name="Rectangle 58">
            <a:extLst>
              <a:ext uri="{FF2B5EF4-FFF2-40B4-BE49-F238E27FC236}">
                <a16:creationId xmlns:a16="http://schemas.microsoft.com/office/drawing/2014/main" id="{709E82AE-EE2D-785F-BEDC-2D926B865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160838"/>
            <a:ext cx="8915400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 </a:t>
            </a:r>
            <a:r>
              <a:rPr lang="en-US" sz="24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Xét</a:t>
            </a:r>
            <a:r>
              <a:rPr lang="en-US" sz="24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AHB </a:t>
            </a:r>
            <a:r>
              <a:rPr lang="en-US" sz="24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vuông</a:t>
            </a:r>
            <a:r>
              <a:rPr lang="en-US" sz="24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tại</a:t>
            </a:r>
            <a:r>
              <a:rPr lang="en-US" sz="24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H. </a:t>
            </a:r>
            <a:r>
              <a:rPr lang="en-US" sz="24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Áp</a:t>
            </a:r>
            <a:r>
              <a:rPr lang="en-US" sz="24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dụng</a:t>
            </a:r>
            <a:r>
              <a:rPr lang="en-US" sz="24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ĐL </a:t>
            </a:r>
            <a:r>
              <a:rPr lang="en-US" sz="24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Pitago</a:t>
            </a:r>
            <a:r>
              <a:rPr lang="en-US" sz="24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:</a:t>
            </a:r>
            <a:endParaRPr lang="en-US" sz="2400" dirty="0">
              <a:solidFill>
                <a:srgbClr val="FFFFFF"/>
              </a:solidFill>
              <a:latin typeface=".VnTime" pitchFamily="34" charset="0"/>
              <a:cs typeface="+mn-cs"/>
              <a:sym typeface="Symbol" pitchFamily="18" charset="2"/>
            </a:endParaRPr>
          </a:p>
        </p:txBody>
      </p:sp>
      <p:grpSp>
        <p:nvGrpSpPr>
          <p:cNvPr id="6" name="Group 61">
            <a:extLst>
              <a:ext uri="{FF2B5EF4-FFF2-40B4-BE49-F238E27FC236}">
                <a16:creationId xmlns:a16="http://schemas.microsoft.com/office/drawing/2014/main" id="{649CEFA4-4CEA-32F8-46D3-E8F2BF013C8A}"/>
              </a:ext>
            </a:extLst>
          </p:cNvPr>
          <p:cNvGrpSpPr>
            <a:grpSpLocks/>
          </p:cNvGrpSpPr>
          <p:nvPr/>
        </p:nvGrpSpPr>
        <p:grpSpPr bwMode="auto">
          <a:xfrm>
            <a:off x="104775" y="4719638"/>
            <a:ext cx="6753225" cy="690562"/>
            <a:chOff x="0" y="3300"/>
            <a:chExt cx="4254" cy="435"/>
          </a:xfrm>
        </p:grpSpPr>
        <p:graphicFrame>
          <p:nvGraphicFramePr>
            <p:cNvPr id="193565" name="Object 56">
              <a:extLst>
                <a:ext uri="{FF2B5EF4-FFF2-40B4-BE49-F238E27FC236}">
                  <a16:creationId xmlns:a16="http://schemas.microsoft.com/office/drawing/2014/main" id="{F50BE59B-4A3D-6365-2F3A-54D9F45717C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013" y="3300"/>
            <a:ext cx="309" cy="4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77948" imgH="380956" progId="Equation.3">
                    <p:embed/>
                  </p:oleObj>
                </mc:Choice>
                <mc:Fallback>
                  <p:oleObj name="Equation" r:id="rId6" imgW="177948" imgH="380956" progId="Equation.3">
                    <p:embed/>
                    <p:pic>
                      <p:nvPicPr>
                        <p:cNvPr id="0" name="Object 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3" y="3300"/>
                          <a:ext cx="309" cy="4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40" name="Rectangle 59">
              <a:extLst>
                <a:ext uri="{FF2B5EF4-FFF2-40B4-BE49-F238E27FC236}">
                  <a16:creationId xmlns:a16="http://schemas.microsoft.com/office/drawing/2014/main" id="{D14549A6-0903-08ED-21A3-A13E231EE5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3360"/>
              <a:ext cx="4254" cy="291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2400" dirty="0">
                  <a:solidFill>
                    <a:srgbClr val="FFFFFF"/>
                  </a:solidFill>
                  <a:latin typeface=".VnTime" pitchFamily="34" charset="0"/>
                  <a:cs typeface="+mn-cs"/>
                  <a:sym typeface="Symbol" pitchFamily="18" charset="2"/>
                </a:rPr>
                <a:t>AH</a:t>
              </a:r>
              <a:r>
                <a:rPr lang="en-US" sz="2400" baseline="30000" dirty="0">
                  <a:solidFill>
                    <a:srgbClr val="FFFFFF"/>
                  </a:solidFill>
                  <a:latin typeface=".VnTime" pitchFamily="34" charset="0"/>
                  <a:cs typeface="+mn-cs"/>
                  <a:sym typeface="Symbol" pitchFamily="18" charset="2"/>
                </a:rPr>
                <a:t>2</a:t>
              </a:r>
              <a:r>
                <a:rPr lang="en-US" sz="2400" dirty="0">
                  <a:solidFill>
                    <a:srgbClr val="FFFFFF"/>
                  </a:solidFill>
                  <a:latin typeface=".VnTime" pitchFamily="34" charset="0"/>
                  <a:cs typeface="+mn-cs"/>
                  <a:sym typeface="Symbol" pitchFamily="18" charset="2"/>
                </a:rPr>
                <a:t> = AB</a:t>
              </a:r>
              <a:r>
                <a:rPr lang="en-US" sz="2400" baseline="30000" dirty="0">
                  <a:solidFill>
                    <a:srgbClr val="FFFFFF"/>
                  </a:solidFill>
                  <a:latin typeface=".VnTime" pitchFamily="34" charset="0"/>
                  <a:cs typeface="+mn-cs"/>
                  <a:sym typeface="Symbol" pitchFamily="18" charset="2"/>
                </a:rPr>
                <a:t>2</a:t>
              </a:r>
              <a:r>
                <a:rPr lang="en-US" sz="2400" dirty="0">
                  <a:solidFill>
                    <a:srgbClr val="FFFFFF"/>
                  </a:solidFill>
                  <a:latin typeface=".VnTime" pitchFamily="34" charset="0"/>
                  <a:cs typeface="+mn-cs"/>
                  <a:sym typeface="Symbol" pitchFamily="18" charset="2"/>
                </a:rPr>
                <a:t> – BH</a:t>
              </a:r>
              <a:r>
                <a:rPr lang="en-US" sz="2400" baseline="30000" dirty="0">
                  <a:solidFill>
                    <a:srgbClr val="FFFFFF"/>
                  </a:solidFill>
                  <a:latin typeface=".VnTime" pitchFamily="34" charset="0"/>
                  <a:cs typeface="+mn-cs"/>
                  <a:sym typeface="Symbol" pitchFamily="18" charset="2"/>
                </a:rPr>
                <a:t>2</a:t>
              </a:r>
              <a:r>
                <a:rPr lang="en-US" sz="2400" dirty="0">
                  <a:solidFill>
                    <a:srgbClr val="FFFFFF"/>
                  </a:solidFill>
                  <a:latin typeface=".VnTime" pitchFamily="34" charset="0"/>
                  <a:cs typeface="+mn-cs"/>
                  <a:sym typeface="Symbol" pitchFamily="18" charset="2"/>
                </a:rPr>
                <a:t> = </a:t>
              </a:r>
              <a:r>
                <a:rPr lang="en-US" sz="2400" i="1" dirty="0">
                  <a:solidFill>
                    <a:srgbClr val="FFFFFF"/>
                  </a:solidFill>
                  <a:latin typeface=".VnTime" pitchFamily="34" charset="0"/>
                  <a:cs typeface="+mn-cs"/>
                  <a:sym typeface="Symbol" pitchFamily="18" charset="2"/>
                </a:rPr>
                <a:t>b</a:t>
              </a:r>
              <a:r>
                <a:rPr lang="en-US" sz="2400" baseline="30000" dirty="0">
                  <a:solidFill>
                    <a:srgbClr val="FFFFFF"/>
                  </a:solidFill>
                  <a:latin typeface=".VnTime" pitchFamily="34" charset="0"/>
                  <a:cs typeface="+mn-cs"/>
                  <a:sym typeface="Symbol" pitchFamily="18" charset="2"/>
                </a:rPr>
                <a:t>2</a:t>
              </a:r>
              <a:r>
                <a:rPr lang="en-US" sz="2400" dirty="0">
                  <a:solidFill>
                    <a:srgbClr val="FFFFFF"/>
                  </a:solidFill>
                  <a:latin typeface=".VnTime" pitchFamily="34" charset="0"/>
                  <a:cs typeface="+mn-cs"/>
                  <a:sym typeface="Symbol" pitchFamily="18" charset="2"/>
                </a:rPr>
                <a:t> –           </a:t>
              </a:r>
            </a:p>
          </p:txBody>
        </p:sp>
      </p:grpSp>
      <p:grpSp>
        <p:nvGrpSpPr>
          <p:cNvPr id="7" name="Group 62">
            <a:extLst>
              <a:ext uri="{FF2B5EF4-FFF2-40B4-BE49-F238E27FC236}">
                <a16:creationId xmlns:a16="http://schemas.microsoft.com/office/drawing/2014/main" id="{9EDB7064-FFDF-7D06-77F0-6BE627723871}"/>
              </a:ext>
            </a:extLst>
          </p:cNvPr>
          <p:cNvGrpSpPr>
            <a:grpSpLocks/>
          </p:cNvGrpSpPr>
          <p:nvPr/>
        </p:nvGrpSpPr>
        <p:grpSpPr bwMode="auto">
          <a:xfrm>
            <a:off x="104775" y="5310188"/>
            <a:ext cx="2605088" cy="939800"/>
            <a:chOff x="-207" y="3728"/>
            <a:chExt cx="1641" cy="592"/>
          </a:xfrm>
        </p:grpSpPr>
        <p:graphicFrame>
          <p:nvGraphicFramePr>
            <p:cNvPr id="193563" name="Object 57">
              <a:extLst>
                <a:ext uri="{FF2B5EF4-FFF2-40B4-BE49-F238E27FC236}">
                  <a16:creationId xmlns:a16="http://schemas.microsoft.com/office/drawing/2014/main" id="{E4C37176-E0DE-2D8B-4A99-BD85382CE64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22" y="3728"/>
            <a:ext cx="912" cy="5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647873" imgH="406327" progId="Equation.3">
                    <p:embed/>
                  </p:oleObj>
                </mc:Choice>
                <mc:Fallback>
                  <p:oleObj name="Equation" r:id="rId8" imgW="647873" imgH="406327" progId="Equation.3">
                    <p:embed/>
                    <p:pic>
                      <p:nvPicPr>
                        <p:cNvPr id="0" name="Object 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2" y="3728"/>
                          <a:ext cx="912" cy="5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39" name="Rectangle 60">
              <a:extLst>
                <a:ext uri="{FF2B5EF4-FFF2-40B4-BE49-F238E27FC236}">
                  <a16:creationId xmlns:a16="http://schemas.microsoft.com/office/drawing/2014/main" id="{058B89B0-4C58-A720-6AF6-CA9DD9FFB2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07" y="3897"/>
              <a:ext cx="834" cy="288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2400" dirty="0">
                  <a:solidFill>
                    <a:srgbClr val="FFFFFF"/>
                  </a:solidFill>
                  <a:latin typeface=".VnTime" pitchFamily="34" charset="0"/>
                  <a:cs typeface="+mn-cs"/>
                  <a:sym typeface="Symbol" pitchFamily="18" charset="2"/>
                </a:rPr>
                <a:t> AH = </a:t>
              </a:r>
            </a:p>
          </p:txBody>
        </p:sp>
      </p:grpSp>
      <p:grpSp>
        <p:nvGrpSpPr>
          <p:cNvPr id="8" name="Group 63">
            <a:extLst>
              <a:ext uri="{FF2B5EF4-FFF2-40B4-BE49-F238E27FC236}">
                <a16:creationId xmlns:a16="http://schemas.microsoft.com/office/drawing/2014/main" id="{C5B244A0-B027-DC49-BD9B-2B66C28126A1}"/>
              </a:ext>
            </a:extLst>
          </p:cNvPr>
          <p:cNvGrpSpPr>
            <a:grpSpLocks/>
          </p:cNvGrpSpPr>
          <p:nvPr/>
        </p:nvGrpSpPr>
        <p:grpSpPr bwMode="auto">
          <a:xfrm>
            <a:off x="104775" y="5932488"/>
            <a:ext cx="4876800" cy="944562"/>
            <a:chOff x="90" y="3737"/>
            <a:chExt cx="2917" cy="595"/>
          </a:xfrm>
        </p:grpSpPr>
        <p:grpSp>
          <p:nvGrpSpPr>
            <p:cNvPr id="193558" name="Group 64">
              <a:extLst>
                <a:ext uri="{FF2B5EF4-FFF2-40B4-BE49-F238E27FC236}">
                  <a16:creationId xmlns:a16="http://schemas.microsoft.com/office/drawing/2014/main" id="{147F1071-B34D-F740-D584-C7BE60F696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7" y="3824"/>
              <a:ext cx="1968" cy="508"/>
              <a:chOff x="576" y="2877"/>
              <a:chExt cx="1968" cy="508"/>
            </a:xfrm>
          </p:grpSpPr>
          <p:sp>
            <p:nvSpPr>
              <p:cNvPr id="4138" name="Text Box 65">
                <a:extLst>
                  <a:ext uri="{FF2B5EF4-FFF2-40B4-BE49-F238E27FC236}">
                    <a16:creationId xmlns:a16="http://schemas.microsoft.com/office/drawing/2014/main" id="{93295250-D7A7-11C8-9C51-E2B0DC16CB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6" y="2976"/>
                <a:ext cx="1967" cy="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bg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bg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bg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bg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bg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.VnTime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en-US" dirty="0">
                    <a:solidFill>
                      <a:srgbClr val="FFFFFF"/>
                    </a:solidFill>
                    <a:cs typeface="+mn-cs"/>
                  </a:rPr>
                  <a:t>S</a:t>
                </a:r>
                <a:r>
                  <a:rPr lang="en-US" baseline="-25000" dirty="0">
                    <a:solidFill>
                      <a:srgbClr val="FFFFFF"/>
                    </a:solidFill>
                    <a:cs typeface="+mn-cs"/>
                  </a:rPr>
                  <a:t>ABC</a:t>
                </a:r>
                <a:r>
                  <a:rPr lang="en-US" dirty="0">
                    <a:solidFill>
                      <a:srgbClr val="FFFFFF"/>
                    </a:solidFill>
                    <a:cs typeface="+mn-cs"/>
                  </a:rPr>
                  <a:t> =      BC . AH =  </a:t>
                </a:r>
              </a:p>
            </p:txBody>
          </p:sp>
          <p:graphicFrame>
            <p:nvGraphicFramePr>
              <p:cNvPr id="193562" name="Object 66">
                <a:extLst>
                  <a:ext uri="{FF2B5EF4-FFF2-40B4-BE49-F238E27FC236}">
                    <a16:creationId xmlns:a16="http://schemas.microsoft.com/office/drawing/2014/main" id="{B8199103-CF62-3E7A-C19B-081A0AD37F03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155" y="2877"/>
              <a:ext cx="243" cy="50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0" imgW="114423" imgH="349243" progId="Equation.3">
                      <p:embed/>
                    </p:oleObj>
                  </mc:Choice>
                  <mc:Fallback>
                    <p:oleObj name="Equation" r:id="rId10" imgW="114423" imgH="349243" progId="Equation.3">
                      <p:embed/>
                      <p:pic>
                        <p:nvPicPr>
                          <p:cNvPr id="0" name="Object 6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155" y="2877"/>
                            <a:ext cx="243" cy="50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93559" name="Object 67">
              <a:extLst>
                <a:ext uri="{FF2B5EF4-FFF2-40B4-BE49-F238E27FC236}">
                  <a16:creationId xmlns:a16="http://schemas.microsoft.com/office/drawing/2014/main" id="{9342FE77-BCF3-F690-1FDA-2586B2CB210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977" y="3737"/>
            <a:ext cx="1030" cy="5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730336" imgH="406327" progId="Equation.3">
                    <p:embed/>
                  </p:oleObj>
                </mc:Choice>
                <mc:Fallback>
                  <p:oleObj name="Equation" r:id="rId12" imgW="730336" imgH="406327" progId="Equation.3">
                    <p:embed/>
                    <p:pic>
                      <p:nvPicPr>
                        <p:cNvPr id="0" name="Object 6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77" y="3737"/>
                          <a:ext cx="1030" cy="5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37" name="Rectangle 68">
              <a:extLst>
                <a:ext uri="{FF2B5EF4-FFF2-40B4-BE49-F238E27FC236}">
                  <a16:creationId xmlns:a16="http://schemas.microsoft.com/office/drawing/2014/main" id="{7FC89EE5-93B1-B036-2FEF-B48BF71657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" y="3915"/>
              <a:ext cx="305" cy="288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2400">
                  <a:solidFill>
                    <a:srgbClr val="FFFFFF"/>
                  </a:solidFill>
                  <a:latin typeface=".VnTime" pitchFamily="34" charset="0"/>
                  <a:cs typeface="+mn-cs"/>
                  <a:sym typeface="Symbol" pitchFamily="18" charset="2"/>
                </a:rPr>
                <a:t></a:t>
              </a:r>
            </a:p>
          </p:txBody>
        </p:sp>
      </p:grpSp>
      <p:sp>
        <p:nvSpPr>
          <p:cNvPr id="4135" name="Rectangle 69">
            <a:extLst>
              <a:ext uri="{FF2B5EF4-FFF2-40B4-BE49-F238E27FC236}">
                <a16:creationId xmlns:a16="http://schemas.microsoft.com/office/drawing/2014/main" id="{76044486-6105-9009-0A7B-ADC24438C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288"/>
            <a:ext cx="9144000" cy="6864350"/>
          </a:xfrm>
          <a:prstGeom prst="rect">
            <a:avLst/>
          </a:prstGeom>
          <a:noFill/>
          <a:ln w="57150" cmpd="thinThick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75" grpId="0"/>
      <p:bldP spid="22581" grpId="0"/>
      <p:bldP spid="2258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2">
            <a:extLst>
              <a:ext uri="{FF2B5EF4-FFF2-40B4-BE49-F238E27FC236}">
                <a16:creationId xmlns:a16="http://schemas.microsoft.com/office/drawing/2014/main" id="{2781027E-492C-B6A6-D882-FDF19B507A2F}"/>
              </a:ext>
            </a:extLst>
          </p:cNvPr>
          <p:cNvGrpSpPr>
            <a:grpSpLocks/>
          </p:cNvGrpSpPr>
          <p:nvPr/>
        </p:nvGrpSpPr>
        <p:grpSpPr bwMode="auto">
          <a:xfrm>
            <a:off x="784225" y="5470525"/>
            <a:ext cx="3711575" cy="912813"/>
            <a:chOff x="3264" y="3769"/>
            <a:chExt cx="2338" cy="575"/>
          </a:xfrm>
        </p:grpSpPr>
        <p:graphicFrame>
          <p:nvGraphicFramePr>
            <p:cNvPr id="194582" name="Object 54">
              <a:extLst>
                <a:ext uri="{FF2B5EF4-FFF2-40B4-BE49-F238E27FC236}">
                  <a16:creationId xmlns:a16="http://schemas.microsoft.com/office/drawing/2014/main" id="{B375DCF2-77BC-9FB5-08F4-E75A9F2C9F1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911" y="3769"/>
            <a:ext cx="691" cy="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482551" imgH="387299" progId="Equation.DSMT4">
                    <p:embed/>
                  </p:oleObj>
                </mc:Choice>
                <mc:Fallback>
                  <p:oleObj name="Equation" r:id="rId2" imgW="482551" imgH="387299" progId="Equation.DSMT4">
                    <p:embed/>
                    <p:pic>
                      <p:nvPicPr>
                        <p:cNvPr id="0" name="Object 5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11" y="3769"/>
                          <a:ext cx="691" cy="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94583" name="Group 91">
              <a:extLst>
                <a:ext uri="{FF2B5EF4-FFF2-40B4-BE49-F238E27FC236}">
                  <a16:creationId xmlns:a16="http://schemas.microsoft.com/office/drawing/2014/main" id="{A67C6227-FB70-FB1F-4DD2-8F69C75A57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64" y="3812"/>
              <a:ext cx="1568" cy="508"/>
              <a:chOff x="3280" y="3812"/>
              <a:chExt cx="1568" cy="508"/>
            </a:xfrm>
          </p:grpSpPr>
          <p:sp>
            <p:nvSpPr>
              <p:cNvPr id="5171" name="Text Box 51">
                <a:extLst>
                  <a:ext uri="{FF2B5EF4-FFF2-40B4-BE49-F238E27FC236}">
                    <a16:creationId xmlns:a16="http://schemas.microsoft.com/office/drawing/2014/main" id="{E5A056F1-0F78-1997-F1E6-4D9CB49ED94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80" y="3921"/>
                <a:ext cx="1568" cy="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bg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bg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bg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bg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bg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bg1"/>
                    </a:solidFill>
                    <a:latin typeface=".VnTime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en-US">
                    <a:solidFill>
                      <a:srgbClr val="FFFFFF"/>
                    </a:solidFill>
                    <a:cs typeface="+mn-cs"/>
                  </a:rPr>
                  <a:t>S</a:t>
                </a:r>
                <a:r>
                  <a:rPr lang="en-US" baseline="-25000">
                    <a:solidFill>
                      <a:srgbClr val="FFFFFF"/>
                    </a:solidFill>
                    <a:cs typeface="+mn-cs"/>
                  </a:rPr>
                  <a:t>ABC</a:t>
                </a:r>
                <a:r>
                  <a:rPr lang="en-US">
                    <a:solidFill>
                      <a:srgbClr val="FFFFFF"/>
                    </a:solidFill>
                    <a:cs typeface="+mn-cs"/>
                  </a:rPr>
                  <a:t> =        BC.AH</a:t>
                </a:r>
              </a:p>
            </p:txBody>
          </p:sp>
          <p:graphicFrame>
            <p:nvGraphicFramePr>
              <p:cNvPr id="194585" name="Object 89">
                <a:extLst>
                  <a:ext uri="{FF2B5EF4-FFF2-40B4-BE49-F238E27FC236}">
                    <a16:creationId xmlns:a16="http://schemas.microsoft.com/office/drawing/2014/main" id="{656FC2D6-324B-9892-F5A6-E5C90FE0EBDE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888" y="3812"/>
              <a:ext cx="243" cy="50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4" imgW="114423" imgH="349243" progId="Equation.3">
                      <p:embed/>
                    </p:oleObj>
                  </mc:Choice>
                  <mc:Fallback>
                    <p:oleObj name="Equation" r:id="rId4" imgW="114423" imgH="349243" progId="Equation.3">
                      <p:embed/>
                      <p:pic>
                        <p:nvPicPr>
                          <p:cNvPr id="0" name="Object 8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88" y="3812"/>
                            <a:ext cx="243" cy="50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5135" name="Line 4">
            <a:extLst>
              <a:ext uri="{FF2B5EF4-FFF2-40B4-BE49-F238E27FC236}">
                <a16:creationId xmlns:a16="http://schemas.microsoft.com/office/drawing/2014/main" id="{5A234896-06FF-4E20-DE0D-0E7C91544CC8}"/>
              </a:ext>
            </a:extLst>
          </p:cNvPr>
          <p:cNvSpPr>
            <a:spLocks noChangeShapeType="1"/>
          </p:cNvSpPr>
          <p:nvPr/>
        </p:nvSpPr>
        <p:spPr bwMode="auto">
          <a:xfrm>
            <a:off x="7872413" y="938213"/>
            <a:ext cx="0" cy="2209800"/>
          </a:xfrm>
          <a:prstGeom prst="line">
            <a:avLst/>
          </a:prstGeom>
          <a:noFill/>
          <a:ln w="63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5137" name="Text Box 8">
            <a:extLst>
              <a:ext uri="{FF2B5EF4-FFF2-40B4-BE49-F238E27FC236}">
                <a16:creationId xmlns:a16="http://schemas.microsoft.com/office/drawing/2014/main" id="{635310DE-88A6-AF8A-86D6-84907118C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38200"/>
            <a:ext cx="30480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i="1" dirty="0" err="1">
                <a:solidFill>
                  <a:srgbClr val="FFFF00"/>
                </a:solidFill>
                <a:cs typeface="+mn-cs"/>
              </a:rPr>
              <a:t>Bµi</a:t>
            </a:r>
            <a:r>
              <a:rPr lang="en-US" b="1" i="1" dirty="0">
                <a:solidFill>
                  <a:srgbClr val="FFFF00"/>
                </a:solidFill>
                <a:cs typeface="+mn-cs"/>
              </a:rPr>
              <a:t> 24:SGK/123</a:t>
            </a:r>
          </a:p>
        </p:txBody>
      </p:sp>
      <p:sp>
        <p:nvSpPr>
          <p:cNvPr id="5138" name="AutoShape 9">
            <a:extLst>
              <a:ext uri="{FF2B5EF4-FFF2-40B4-BE49-F238E27FC236}">
                <a16:creationId xmlns:a16="http://schemas.microsoft.com/office/drawing/2014/main" id="{6BAFDF27-7217-5DAC-826F-7C35142A3D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1500" y="939800"/>
            <a:ext cx="1905000" cy="2209800"/>
          </a:xfrm>
          <a:prstGeom prst="triangle">
            <a:avLst>
              <a:gd name="adj" fmla="val 50000"/>
            </a:avLst>
          </a:prstGeom>
          <a:noFill/>
          <a:ln w="127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5139" name="Text Box 10">
            <a:extLst>
              <a:ext uri="{FF2B5EF4-FFF2-40B4-BE49-F238E27FC236}">
                <a16:creationId xmlns:a16="http://schemas.microsoft.com/office/drawing/2014/main" id="{3C39D0E9-80BF-5CD7-ED0C-EFD5C9440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9700" y="558800"/>
            <a:ext cx="838200" cy="396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000">
                <a:solidFill>
                  <a:srgbClr val="FFFFFF"/>
                </a:solidFill>
                <a:cs typeface="+mn-cs"/>
              </a:rPr>
              <a:t>A</a:t>
            </a:r>
          </a:p>
        </p:txBody>
      </p:sp>
      <p:sp>
        <p:nvSpPr>
          <p:cNvPr id="5140" name="Text Box 11">
            <a:extLst>
              <a:ext uri="{FF2B5EF4-FFF2-40B4-BE49-F238E27FC236}">
                <a16:creationId xmlns:a16="http://schemas.microsoft.com/office/drawing/2014/main" id="{1BEBE7EF-5253-148E-23AB-6257837804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9100" y="3124200"/>
            <a:ext cx="838200" cy="396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000">
                <a:solidFill>
                  <a:srgbClr val="FFFFFF"/>
                </a:solidFill>
                <a:cs typeface="+mn-cs"/>
              </a:rPr>
              <a:t>B</a:t>
            </a:r>
          </a:p>
        </p:txBody>
      </p:sp>
      <p:sp>
        <p:nvSpPr>
          <p:cNvPr id="5141" name="Text Box 12">
            <a:extLst>
              <a:ext uri="{FF2B5EF4-FFF2-40B4-BE49-F238E27FC236}">
                <a16:creationId xmlns:a16="http://schemas.microsoft.com/office/drawing/2014/main" id="{432EAA7C-28FF-FE81-7F90-F6FECDD42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3124200"/>
            <a:ext cx="838200" cy="396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000">
                <a:solidFill>
                  <a:srgbClr val="FFFFFF"/>
                </a:solidFill>
                <a:cs typeface="+mn-cs"/>
              </a:rPr>
              <a:t>C</a:t>
            </a:r>
          </a:p>
        </p:txBody>
      </p:sp>
      <p:sp>
        <p:nvSpPr>
          <p:cNvPr id="5142" name="Text Box 13">
            <a:extLst>
              <a:ext uri="{FF2B5EF4-FFF2-40B4-BE49-F238E27FC236}">
                <a16:creationId xmlns:a16="http://schemas.microsoft.com/office/drawing/2014/main" id="{44A49668-5DF2-97CB-7EEF-99A7BB300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035300"/>
            <a:ext cx="8382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i="1">
                <a:solidFill>
                  <a:srgbClr val="FFFFFF"/>
                </a:solidFill>
                <a:cs typeface="+mn-cs"/>
              </a:rPr>
              <a:t>a</a:t>
            </a:r>
          </a:p>
        </p:txBody>
      </p:sp>
      <p:sp>
        <p:nvSpPr>
          <p:cNvPr id="5143" name="Text Box 14">
            <a:extLst>
              <a:ext uri="{FF2B5EF4-FFF2-40B4-BE49-F238E27FC236}">
                <a16:creationId xmlns:a16="http://schemas.microsoft.com/office/drawing/2014/main" id="{CA8E3D00-F0A3-99C4-EF05-6F8C5096F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5500" y="1511300"/>
            <a:ext cx="8382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i="1">
                <a:solidFill>
                  <a:srgbClr val="FFFFFF"/>
                </a:solidFill>
                <a:cs typeface="+mn-cs"/>
              </a:rPr>
              <a:t>a</a:t>
            </a:r>
          </a:p>
        </p:txBody>
      </p:sp>
      <p:sp>
        <p:nvSpPr>
          <p:cNvPr id="5144" name="Text Box 15">
            <a:extLst>
              <a:ext uri="{FF2B5EF4-FFF2-40B4-BE49-F238E27FC236}">
                <a16:creationId xmlns:a16="http://schemas.microsoft.com/office/drawing/2014/main" id="{E03D9AC6-0CEC-356B-FBC2-2D25424A4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7700" y="1524000"/>
            <a:ext cx="8382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i="1">
                <a:solidFill>
                  <a:srgbClr val="FFFFFF"/>
                </a:solidFill>
                <a:cs typeface="+mn-cs"/>
              </a:rPr>
              <a:t>a</a:t>
            </a:r>
          </a:p>
        </p:txBody>
      </p:sp>
      <p:sp>
        <p:nvSpPr>
          <p:cNvPr id="5146" name="Rectangle 23">
            <a:extLst>
              <a:ext uri="{FF2B5EF4-FFF2-40B4-BE49-F238E27FC236}">
                <a16:creationId xmlns:a16="http://schemas.microsoft.com/office/drawing/2014/main" id="{41FC29E3-157B-422D-F64D-6FC4FD5D6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4000" y="3057525"/>
            <a:ext cx="92075" cy="92075"/>
          </a:xfrm>
          <a:prstGeom prst="rect">
            <a:avLst/>
          </a:prstGeom>
          <a:noFill/>
          <a:ln w="63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5147" name="Text Box 24">
            <a:extLst>
              <a:ext uri="{FF2B5EF4-FFF2-40B4-BE49-F238E27FC236}">
                <a16:creationId xmlns:a16="http://schemas.microsoft.com/office/drawing/2014/main" id="{C297FF80-6C0A-35E3-BB52-55AADA3F7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5250" y="3133725"/>
            <a:ext cx="457200" cy="396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000">
                <a:solidFill>
                  <a:srgbClr val="FFFFFF"/>
                </a:solidFill>
                <a:cs typeface="+mn-cs"/>
              </a:rPr>
              <a:t>H</a:t>
            </a:r>
          </a:p>
        </p:txBody>
      </p:sp>
      <p:sp>
        <p:nvSpPr>
          <p:cNvPr id="19509" name="Text Box 53">
            <a:extLst>
              <a:ext uri="{FF2B5EF4-FFF2-40B4-BE49-F238E27FC236}">
                <a16:creationId xmlns:a16="http://schemas.microsoft.com/office/drawing/2014/main" id="{332F93B7-F183-B1CF-B380-21F6245F7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13" y="4791075"/>
            <a:ext cx="4446587" cy="45720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?</a:t>
            </a:r>
            <a:r>
              <a:rPr lang="en-US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+mn-cs"/>
              </a:rPr>
              <a:t>TÝnh</a:t>
            </a:r>
            <a:r>
              <a:rPr lang="en-US" dirty="0">
                <a:solidFill>
                  <a:srgbClr val="FF0000"/>
                </a:solidFill>
                <a:cs typeface="+mn-cs"/>
              </a:rPr>
              <a:t> S tam </a:t>
            </a:r>
            <a:r>
              <a:rPr lang="en-US" dirty="0" err="1">
                <a:solidFill>
                  <a:srgbClr val="FF0000"/>
                </a:solidFill>
                <a:cs typeface="+mn-cs"/>
              </a:rPr>
              <a:t>gi¸c</a:t>
            </a:r>
            <a:r>
              <a:rPr lang="en-US" dirty="0">
                <a:solidFill>
                  <a:srgbClr val="FF0000"/>
                </a:solidFill>
                <a:cs typeface="+mn-cs"/>
              </a:rPr>
              <a:t> ®</a:t>
            </a:r>
            <a:r>
              <a:rPr lang="en-US" dirty="0" err="1">
                <a:solidFill>
                  <a:srgbClr val="FF0000"/>
                </a:solidFill>
                <a:cs typeface="+mn-cs"/>
              </a:rPr>
              <a:t>Òu</a:t>
            </a:r>
            <a:r>
              <a:rPr lang="en-US" dirty="0">
                <a:solidFill>
                  <a:srgbClr val="FF0000"/>
                </a:solidFill>
                <a:cs typeface="+mn-cs"/>
              </a:rPr>
              <a:t> c¹nh a</a:t>
            </a:r>
          </a:p>
        </p:txBody>
      </p:sp>
      <p:sp>
        <p:nvSpPr>
          <p:cNvPr id="19512" name="Text Box 56">
            <a:extLst>
              <a:ext uri="{FF2B5EF4-FFF2-40B4-BE49-F238E27FC236}">
                <a16:creationId xmlns:a16="http://schemas.microsoft.com/office/drawing/2014/main" id="{D832D779-F6A0-C5F4-FB60-725426836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344863"/>
            <a:ext cx="6019800" cy="460375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?</a:t>
            </a:r>
            <a:r>
              <a:rPr lang="en-US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+mn-cs"/>
              </a:rPr>
              <a:t>TÝnh</a:t>
            </a:r>
            <a:r>
              <a:rPr lang="en-US" dirty="0">
                <a:solidFill>
                  <a:srgbClr val="FF0000"/>
                </a:solidFill>
                <a:cs typeface="+mn-cs"/>
              </a:rPr>
              <a:t> ®é </a:t>
            </a:r>
            <a:r>
              <a:rPr lang="en-US" dirty="0" err="1">
                <a:solidFill>
                  <a:srgbClr val="FF0000"/>
                </a:solidFill>
                <a:cs typeface="+mn-cs"/>
              </a:rPr>
              <a:t>dµi</a:t>
            </a:r>
            <a:r>
              <a:rPr lang="en-US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+mn-cs"/>
              </a:rPr>
              <a:t>cao</a:t>
            </a:r>
            <a:r>
              <a:rPr lang="en-US" dirty="0">
                <a:solidFill>
                  <a:srgbClr val="FF0000"/>
                </a:solidFill>
                <a:cs typeface="+mn-cs"/>
              </a:rPr>
              <a:t> tam </a:t>
            </a:r>
            <a:r>
              <a:rPr lang="en-US" dirty="0" err="1">
                <a:solidFill>
                  <a:srgbClr val="FF0000"/>
                </a:solidFill>
                <a:cs typeface="+mn-cs"/>
              </a:rPr>
              <a:t>gi¸c</a:t>
            </a:r>
            <a:r>
              <a:rPr lang="en-US" dirty="0">
                <a:solidFill>
                  <a:srgbClr val="FF0000"/>
                </a:solidFill>
                <a:cs typeface="+mn-cs"/>
              </a:rPr>
              <a:t> ®</a:t>
            </a:r>
            <a:r>
              <a:rPr lang="en-US" dirty="0" err="1">
                <a:solidFill>
                  <a:srgbClr val="FF0000"/>
                </a:solidFill>
                <a:cs typeface="+mn-cs"/>
              </a:rPr>
              <a:t>Òu</a:t>
            </a:r>
            <a:r>
              <a:rPr lang="en-US" dirty="0">
                <a:solidFill>
                  <a:srgbClr val="FF0000"/>
                </a:solidFill>
                <a:cs typeface="+mn-cs"/>
              </a:rPr>
              <a:t> c¹nh a </a:t>
            </a:r>
          </a:p>
        </p:txBody>
      </p:sp>
      <p:grpSp>
        <p:nvGrpSpPr>
          <p:cNvPr id="7" name="Group 63">
            <a:extLst>
              <a:ext uri="{FF2B5EF4-FFF2-40B4-BE49-F238E27FC236}">
                <a16:creationId xmlns:a16="http://schemas.microsoft.com/office/drawing/2014/main" id="{A4501228-964C-5F8F-1A8E-28CC523CFF55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3835400"/>
            <a:ext cx="3657600" cy="914400"/>
            <a:chOff x="528" y="2434"/>
            <a:chExt cx="2304" cy="576"/>
          </a:xfrm>
        </p:grpSpPr>
        <p:sp>
          <p:nvSpPr>
            <p:cNvPr id="5161" name="Text Box 61">
              <a:extLst>
                <a:ext uri="{FF2B5EF4-FFF2-40B4-BE49-F238E27FC236}">
                  <a16:creationId xmlns:a16="http://schemas.microsoft.com/office/drawing/2014/main" id="{FAB6A47B-D338-8506-DF3D-4877113E56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562"/>
              <a:ext cx="2304" cy="28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dirty="0">
                  <a:solidFill>
                    <a:srgbClr val="FFFFFF"/>
                  </a:solidFill>
                  <a:cs typeface="+mn-cs"/>
                  <a:sym typeface="Symbol" pitchFamily="18" charset="2"/>
                </a:rPr>
                <a:t> </a:t>
              </a:r>
              <a:r>
                <a:rPr lang="en-US" dirty="0">
                  <a:solidFill>
                    <a:srgbClr val="FFFFFF"/>
                  </a:solidFill>
                  <a:cs typeface="+mn-cs"/>
                </a:rPr>
                <a:t>AH = </a:t>
              </a:r>
            </a:p>
          </p:txBody>
        </p:sp>
        <p:graphicFrame>
          <p:nvGraphicFramePr>
            <p:cNvPr id="194581" name="Object 62">
              <a:extLst>
                <a:ext uri="{FF2B5EF4-FFF2-40B4-BE49-F238E27FC236}">
                  <a16:creationId xmlns:a16="http://schemas.microsoft.com/office/drawing/2014/main" id="{C616A2D0-E8EE-2ADF-2C9F-5668EAFAC9A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96" y="2434"/>
            <a:ext cx="457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98290" imgH="387299" progId="Equation.3">
                    <p:embed/>
                  </p:oleObj>
                </mc:Choice>
                <mc:Fallback>
                  <p:oleObj name="Equation" r:id="rId6" imgW="298290" imgH="387299" progId="Equation.3">
                    <p:embed/>
                    <p:pic>
                      <p:nvPicPr>
                        <p:cNvPr id="0" name="Object 6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6" y="2434"/>
                          <a:ext cx="457" cy="5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94577" name="Object 69">
            <a:extLst>
              <a:ext uri="{FF2B5EF4-FFF2-40B4-BE49-F238E27FC236}">
                <a16:creationId xmlns:a16="http://schemas.microsoft.com/office/drawing/2014/main" id="{51E062A6-B712-95A2-45E7-EFB08DB333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03988" y="2643188"/>
          <a:ext cx="24130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6151" imgH="139538" progId="Equation.DSMT4">
                  <p:embed/>
                </p:oleObj>
              </mc:Choice>
              <mc:Fallback>
                <p:oleObj name="Equation" r:id="rId8" imgW="76151" imgH="139538" progId="Equation.DSMT4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3988" y="2643188"/>
                        <a:ext cx="241300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56" name="Text Box 88">
            <a:extLst>
              <a:ext uri="{FF2B5EF4-FFF2-40B4-BE49-F238E27FC236}">
                <a16:creationId xmlns:a16="http://schemas.microsoft.com/office/drawing/2014/main" id="{C097B6F2-C8B7-CA14-9DBA-CADBF431FE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0" y="4749800"/>
            <a:ext cx="2452688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>
                <a:solidFill>
                  <a:srgbClr val="FFFFFF"/>
                </a:solidFill>
                <a:cs typeface="+mn-cs"/>
              </a:rPr>
              <a:t>     </a:t>
            </a:r>
          </a:p>
        </p:txBody>
      </p:sp>
      <p:sp>
        <p:nvSpPr>
          <p:cNvPr id="5158" name="Rectangle 99">
            <a:extLst>
              <a:ext uri="{FF2B5EF4-FFF2-40B4-BE49-F238E27FC236}">
                <a16:creationId xmlns:a16="http://schemas.microsoft.com/office/drawing/2014/main" id="{6EBAD50A-DDC1-52DF-6541-D36B74821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288"/>
            <a:ext cx="9144000" cy="6864350"/>
          </a:xfrm>
          <a:prstGeom prst="rect">
            <a:avLst/>
          </a:prstGeom>
          <a:noFill/>
          <a:ln w="57150" cmpd="thinThick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09" grpId="0" animBg="1"/>
      <p:bldP spid="195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154" name="Group 4">
            <a:extLst>
              <a:ext uri="{FF2B5EF4-FFF2-40B4-BE49-F238E27FC236}">
                <a16:creationId xmlns:a16="http://schemas.microsoft.com/office/drawing/2014/main" id="{162FD2AF-61C6-5B68-F812-C669FC56D65D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76200"/>
            <a:ext cx="6324600" cy="3657600"/>
            <a:chOff x="1056" y="48"/>
            <a:chExt cx="3984" cy="2304"/>
          </a:xfrm>
        </p:grpSpPr>
        <p:sp>
          <p:nvSpPr>
            <p:cNvPr id="177161" name="Line 5">
              <a:extLst>
                <a:ext uri="{FF2B5EF4-FFF2-40B4-BE49-F238E27FC236}">
                  <a16:creationId xmlns:a16="http://schemas.microsoft.com/office/drawing/2014/main" id="{A7C8E399-E29D-DEA4-4416-0B6513D124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1" y="286"/>
              <a:ext cx="3348" cy="1905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162" name="Line 6">
              <a:extLst>
                <a:ext uri="{FF2B5EF4-FFF2-40B4-BE49-F238E27FC236}">
                  <a16:creationId xmlns:a16="http://schemas.microsoft.com/office/drawing/2014/main" id="{59556E74-B60B-9524-D76C-CBD3D56B7B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1" y="2191"/>
              <a:ext cx="3348" cy="0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163" name="Line 7">
              <a:extLst>
                <a:ext uri="{FF2B5EF4-FFF2-40B4-BE49-F238E27FC236}">
                  <a16:creationId xmlns:a16="http://schemas.microsoft.com/office/drawing/2014/main" id="{3C9BFE01-8D91-FB9B-6475-781DA95A5E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1" y="286"/>
              <a:ext cx="1" cy="1905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164" name="Oval 8">
              <a:extLst>
                <a:ext uri="{FF2B5EF4-FFF2-40B4-BE49-F238E27FC236}">
                  <a16:creationId xmlns:a16="http://schemas.microsoft.com/office/drawing/2014/main" id="{0755E670-EEC2-22B7-E26F-30BF1BB866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6" y="2158"/>
              <a:ext cx="43" cy="65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/>
            </a:p>
          </p:txBody>
        </p:sp>
        <p:sp>
          <p:nvSpPr>
            <p:cNvPr id="177165" name="Rectangle 9">
              <a:extLst>
                <a:ext uri="{FF2B5EF4-FFF2-40B4-BE49-F238E27FC236}">
                  <a16:creationId xmlns:a16="http://schemas.microsoft.com/office/drawing/2014/main" id="{026A9603-ADBB-D5DF-1B64-C81415E197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9" y="1968"/>
              <a:ext cx="231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 b="1">
                  <a:solidFill>
                    <a:srgbClr val="000000"/>
                  </a:solidFill>
                </a:rPr>
                <a:t>C</a:t>
              </a:r>
              <a:endParaRPr lang="en-US" altLang="en-US" sz="4000" b="1">
                <a:solidFill>
                  <a:srgbClr val="000000"/>
                </a:solidFill>
                <a:latin typeface="VNI-Times" pitchFamily="2" charset="0"/>
              </a:endParaRPr>
            </a:p>
          </p:txBody>
        </p:sp>
        <p:sp>
          <p:nvSpPr>
            <p:cNvPr id="177166" name="Oval 10">
              <a:extLst>
                <a:ext uri="{FF2B5EF4-FFF2-40B4-BE49-F238E27FC236}">
                  <a16:creationId xmlns:a16="http://schemas.microsoft.com/office/drawing/2014/main" id="{7B8FC7C1-3D1C-0386-E9C8-C2DD07CDA1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4" y="2158"/>
              <a:ext cx="42" cy="65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/>
            </a:p>
          </p:txBody>
        </p:sp>
        <p:sp>
          <p:nvSpPr>
            <p:cNvPr id="177167" name="Rectangle 11">
              <a:extLst>
                <a:ext uri="{FF2B5EF4-FFF2-40B4-BE49-F238E27FC236}">
                  <a16:creationId xmlns:a16="http://schemas.microsoft.com/office/drawing/2014/main" id="{0704692D-7D6E-0C3E-F118-2A96F4A85F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48"/>
              <a:ext cx="23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 b="1">
                  <a:solidFill>
                    <a:srgbClr val="000000"/>
                  </a:solidFill>
                  <a:latin typeface="VNI-Times" pitchFamily="2" charset="0"/>
                </a:rPr>
                <a:t>A</a:t>
              </a:r>
            </a:p>
          </p:txBody>
        </p:sp>
        <p:sp>
          <p:nvSpPr>
            <p:cNvPr id="177168" name="Oval 12">
              <a:extLst>
                <a:ext uri="{FF2B5EF4-FFF2-40B4-BE49-F238E27FC236}">
                  <a16:creationId xmlns:a16="http://schemas.microsoft.com/office/drawing/2014/main" id="{7F4120A0-88CB-9C92-D368-6A7772F3FD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9" y="254"/>
              <a:ext cx="42" cy="58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/>
            </a:p>
          </p:txBody>
        </p:sp>
        <p:sp>
          <p:nvSpPr>
            <p:cNvPr id="177169" name="Rectangle 13">
              <a:extLst>
                <a:ext uri="{FF2B5EF4-FFF2-40B4-BE49-F238E27FC236}">
                  <a16:creationId xmlns:a16="http://schemas.microsoft.com/office/drawing/2014/main" id="{F7E82436-A905-C0B0-24BC-3E54BCA36E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968"/>
              <a:ext cx="167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 b="1">
                  <a:solidFill>
                    <a:srgbClr val="000000"/>
                  </a:solidFill>
                </a:rPr>
                <a:t>B</a:t>
              </a:r>
              <a:endParaRPr lang="en-US" altLang="en-US" sz="4000" b="1">
                <a:solidFill>
                  <a:srgbClr val="000000"/>
                </a:solidFill>
                <a:latin typeface="VNI-Times" pitchFamily="2" charset="0"/>
              </a:endParaRPr>
            </a:p>
          </p:txBody>
        </p:sp>
        <p:sp>
          <p:nvSpPr>
            <p:cNvPr id="177170" name="Freeform 14">
              <a:extLst>
                <a:ext uri="{FF2B5EF4-FFF2-40B4-BE49-F238E27FC236}">
                  <a16:creationId xmlns:a16="http://schemas.microsoft.com/office/drawing/2014/main" id="{53003270-DFCD-A9E3-F57F-D7D66C4BA28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13" y="2010"/>
              <a:ext cx="184" cy="165"/>
            </a:xfrm>
            <a:custGeom>
              <a:avLst/>
              <a:gdLst>
                <a:gd name="T0" fmla="*/ 0 w 144"/>
                <a:gd name="T1" fmla="*/ 0 h 144"/>
                <a:gd name="T2" fmla="*/ 625 w 144"/>
                <a:gd name="T3" fmla="*/ 0 h 144"/>
                <a:gd name="T4" fmla="*/ 625 w 144"/>
                <a:gd name="T5" fmla="*/ 327 h 14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44" h="144">
                  <a:moveTo>
                    <a:pt x="0" y="0"/>
                  </a:moveTo>
                  <a:lnTo>
                    <a:pt x="144" y="0"/>
                  </a:lnTo>
                  <a:lnTo>
                    <a:pt x="144" y="144"/>
                  </a:lnTo>
                </a:path>
              </a:pathLst>
            </a:custGeom>
            <a:noFill/>
            <a:ln w="57150" cmpd="sng">
              <a:solidFill>
                <a:srgbClr val="99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77155" name="Rectangle 15">
            <a:extLst>
              <a:ext uri="{FF2B5EF4-FFF2-40B4-BE49-F238E27FC236}">
                <a16:creationId xmlns:a16="http://schemas.microsoft.com/office/drawing/2014/main" id="{91AEFEF6-320C-3852-C8DA-B5677C94F6F1}"/>
              </a:ext>
            </a:extLst>
          </p:cNvPr>
          <p:cNvGraphicFramePr>
            <a:graphicFrameLocks/>
          </p:cNvGraphicFramePr>
          <p:nvPr/>
        </p:nvGraphicFramePr>
        <p:xfrm>
          <a:off x="2476500" y="3862388"/>
          <a:ext cx="0" cy="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0" imgH="0" progId="Equation.3">
                  <p:embed/>
                </p:oleObj>
              </mc:Choice>
              <mc:Fallback>
                <p:oleObj name="Equation" r:id="rId2" imgW="0" imgH="0" progId="Equation.3">
                  <p:embed/>
                  <p:pic>
                    <p:nvPicPr>
                      <p:cNvPr id="0" name="Rectangle 15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3862388"/>
                        <a:ext cx="0" cy="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7156" name="Rectangle 18">
            <a:extLst>
              <a:ext uri="{FF2B5EF4-FFF2-40B4-BE49-F238E27FC236}">
                <a16:creationId xmlns:a16="http://schemas.microsoft.com/office/drawing/2014/main" id="{785FF2A8-661E-5A05-AA63-23FE26468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657600"/>
            <a:ext cx="335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0000CC"/>
                </a:solidFill>
                <a:cs typeface="Times New Roman" panose="02020603050405020304" pitchFamily="18" charset="0"/>
              </a:rPr>
              <a:t>  </a:t>
            </a:r>
            <a:r>
              <a:rPr lang="en-US" altLang="en-US" sz="2800">
                <a:solidFill>
                  <a:srgbClr val="0000CC"/>
                </a:solidFill>
                <a:cs typeface="Times New Roman" panose="02020603050405020304" pitchFamily="18" charset="0"/>
              </a:rPr>
              <a:t>ABC vuông t</a:t>
            </a:r>
            <a:r>
              <a:rPr lang="en-US" altLang="en-US" sz="2800">
                <a:solidFill>
                  <a:srgbClr val="0000CC"/>
                </a:solidFill>
              </a:rPr>
              <a:t>ại</a:t>
            </a:r>
            <a:r>
              <a:rPr lang="en-US" altLang="en-US" sz="2800">
                <a:solidFill>
                  <a:srgbClr val="0000CC"/>
                </a:solidFill>
                <a:cs typeface="Times New Roman" panose="02020603050405020304" pitchFamily="18" charset="0"/>
              </a:rPr>
              <a:t> B</a:t>
            </a:r>
          </a:p>
        </p:txBody>
      </p:sp>
      <p:sp>
        <p:nvSpPr>
          <p:cNvPr id="177157" name="Rectangle 19">
            <a:extLst>
              <a:ext uri="{FF2B5EF4-FFF2-40B4-BE49-F238E27FC236}">
                <a16:creationId xmlns:a16="http://schemas.microsoft.com/office/drawing/2014/main" id="{EB846AF7-5F8D-B72B-E3C7-45B7EC412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24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77158" name="Rectangle 22">
            <a:extLst>
              <a:ext uri="{FF2B5EF4-FFF2-40B4-BE49-F238E27FC236}">
                <a16:creationId xmlns:a16="http://schemas.microsoft.com/office/drawing/2014/main" id="{382966B4-1AA4-9D47-2AE8-6B5CC4263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graphicFrame>
        <p:nvGraphicFramePr>
          <p:cNvPr id="5143" name="Object 23">
            <a:extLst>
              <a:ext uri="{FF2B5EF4-FFF2-40B4-BE49-F238E27FC236}">
                <a16:creationId xmlns:a16="http://schemas.microsoft.com/office/drawing/2014/main" id="{74BAD6B3-57F2-3DA9-158B-32B4E4091F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343400"/>
          <a:ext cx="3810000" cy="1382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79032" imgH="393529" progId="Equation.DSMT4">
                  <p:embed/>
                </p:oleObj>
              </mc:Choice>
              <mc:Fallback>
                <p:oleObj name="Equation" r:id="rId3" imgW="1079032" imgH="393529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343400"/>
                        <a:ext cx="3810000" cy="1382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7160" name="Object 24">
            <a:extLst>
              <a:ext uri="{FF2B5EF4-FFF2-40B4-BE49-F238E27FC236}">
                <a16:creationId xmlns:a16="http://schemas.microsoft.com/office/drawing/2014/main" id="{95712BC2-E535-51BC-096C-C3AA83F0D284}"/>
              </a:ext>
            </a:extLst>
          </p:cNvPr>
          <p:cNvGraphicFramePr>
            <a:graphicFrameLocks noGrp="1" noChangeAspect="1"/>
          </p:cNvGraphicFramePr>
          <p:nvPr>
            <p:ph/>
          </p:nvPr>
        </p:nvGraphicFramePr>
        <p:xfrm>
          <a:off x="2417763" y="3905250"/>
          <a:ext cx="4492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579" imgH="164957" progId="Equation.DSMT4">
                  <p:embed/>
                </p:oleObj>
              </mc:Choice>
              <mc:Fallback>
                <p:oleObj name="Equation" r:id="rId5" imgW="139579" imgH="164957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7763" y="3905250"/>
                        <a:ext cx="4492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658" name="Content Placeholder 3" descr="Tới thăm các &quot;tam giác ma quỷ&quot; bí ẩn trên Trái đất">
            <a:extLst>
              <a:ext uri="{FF2B5EF4-FFF2-40B4-BE49-F238E27FC236}">
                <a16:creationId xmlns:a16="http://schemas.microsoft.com/office/drawing/2014/main" id="{DCE1EE6C-C97F-EE96-5439-EA1A822A390C}"/>
              </a:ext>
            </a:extLst>
          </p:cNvPr>
          <p:cNvPicPr>
            <a:picLocks noGrp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0" y="381000"/>
            <a:ext cx="4948238" cy="4525963"/>
          </a:xfrm>
        </p:spPr>
      </p:pic>
      <p:sp>
        <p:nvSpPr>
          <p:cNvPr id="17411" name="Rectangle 2">
            <a:extLst>
              <a:ext uri="{FF2B5EF4-FFF2-40B4-BE49-F238E27FC236}">
                <a16:creationId xmlns:a16="http://schemas.microsoft.com/office/drawing/2014/main" id="{987154B2-90AB-1BD5-286F-9E4505935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181600"/>
            <a:ext cx="8839200" cy="1570038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24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Tam giác Bermuda là vùng biển rộng lớn ở phía Tây Đại Tây Dương, gồm 3 đỉnh tam giác là quần đảo Bermuda ở phía Bắc; Thành phố Miami bang Florida (Mỹ) ở Tây-Nam và đảo Puerto Rico ở phía Nam</a:t>
            </a:r>
          </a:p>
          <a:p>
            <a:pPr>
              <a:defRPr/>
            </a:pPr>
            <a:endParaRPr lang="en-US" sz="2400">
              <a:solidFill>
                <a:srgbClr val="FFFFFF"/>
              </a:solidFill>
              <a:latin typeface=".VnTime" pitchFamily="34" charset="0"/>
              <a:cs typeface="+mn-cs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252CBEF-6CAE-C436-6092-FF272993E15F}"/>
              </a:ext>
            </a:extLst>
          </p:cNvPr>
          <p:cNvCxnSpPr/>
          <p:nvPr/>
        </p:nvCxnSpPr>
        <p:spPr bwMode="auto">
          <a:xfrm>
            <a:off x="4114800" y="2743200"/>
            <a:ext cx="1752600" cy="2286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B343D5D-FE5D-1936-D3C2-51F31E621236}"/>
              </a:ext>
            </a:extLst>
          </p:cNvPr>
          <p:cNvSpPr/>
          <p:nvPr/>
        </p:nvSpPr>
        <p:spPr bwMode="auto">
          <a:xfrm rot="314061">
            <a:off x="5715000" y="2971800"/>
            <a:ext cx="152400" cy="76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endParaRPr lang="en-US" sz="2400">
              <a:solidFill>
                <a:srgbClr val="FFFFFF"/>
              </a:solidFill>
              <a:latin typeface=".VnTime" pitchFamily="34" charset="0"/>
            </a:endParaRPr>
          </a:p>
        </p:txBody>
      </p:sp>
      <p:sp>
        <p:nvSpPr>
          <p:cNvPr id="17414" name="TextBox 6">
            <a:extLst>
              <a:ext uri="{FF2B5EF4-FFF2-40B4-BE49-F238E27FC236}">
                <a16:creationId xmlns:a16="http://schemas.microsoft.com/office/drawing/2014/main" id="{C21B4828-E366-639B-3C71-4F52CC2761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114800"/>
            <a:ext cx="1679575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defRPr/>
            </a:pPr>
            <a:r>
              <a:rPr lang="en-US">
                <a:solidFill>
                  <a:srgbClr val="FF0000"/>
                </a:solidFill>
                <a:cs typeface="+mn-cs"/>
              </a:rPr>
              <a:t>500.000km</a:t>
            </a:r>
            <a:r>
              <a:rPr lang="en-US" baseline="30000">
                <a:solidFill>
                  <a:srgbClr val="FF0000"/>
                </a:solidFill>
                <a:cs typeface="+mn-cs"/>
              </a:rPr>
              <a:t>2</a:t>
            </a:r>
            <a:endParaRPr lang="en-US">
              <a:solidFill>
                <a:srgbClr val="FF0000"/>
              </a:solidFill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5">
            <a:extLst>
              <a:ext uri="{FF2B5EF4-FFF2-40B4-BE49-F238E27FC236}">
                <a16:creationId xmlns:a16="http://schemas.microsoft.com/office/drawing/2014/main" id="{08F67C61-C4B3-00B6-6D16-FACAB254E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404813"/>
            <a:ext cx="2451100" cy="9144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algn="ctr">
              <a:defRPr/>
            </a:pPr>
            <a:r>
              <a:rPr lang="en-GB" sz="5400" b="1">
                <a:solidFill>
                  <a:srgbClr val="3333FF"/>
                </a:solidFill>
                <a:latin typeface="Times New Roman" pitchFamily="18" charset="0"/>
                <a:cs typeface="+mn-cs"/>
              </a:rPr>
              <a:t>Vui học</a:t>
            </a:r>
          </a:p>
        </p:txBody>
      </p:sp>
      <p:sp>
        <p:nvSpPr>
          <p:cNvPr id="6147" name="AutoShape 6">
            <a:extLst>
              <a:ext uri="{FF2B5EF4-FFF2-40B4-BE49-F238E27FC236}">
                <a16:creationId xmlns:a16="http://schemas.microsoft.com/office/drawing/2014/main" id="{1F7D779B-55A9-B328-63C1-5CDA9111F71E}"/>
              </a:ext>
            </a:extLst>
          </p:cNvPr>
          <p:cNvSpPr>
            <a:spLocks noChangeArrowheads="1"/>
          </p:cNvSpPr>
          <p:nvPr/>
        </p:nvSpPr>
        <p:spPr bwMode="gray">
          <a:xfrm>
            <a:off x="395288" y="2708275"/>
            <a:ext cx="8110537" cy="24511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lin ang="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3600" b="1">
                <a:solidFill>
                  <a:srgbClr val="F4220C"/>
                </a:solidFill>
                <a:latin typeface=".VnArial" pitchFamily="34" charset="0"/>
                <a:cs typeface="+mn-cs"/>
              </a:rPr>
              <a:t> </a:t>
            </a:r>
            <a:r>
              <a:rPr lang="en-US" sz="3600" b="1">
                <a:solidFill>
                  <a:srgbClr val="F4220C"/>
                </a:solidFill>
                <a:latin typeface="Times New Roman" pitchFamily="18" charset="0"/>
                <a:cs typeface="+mn-cs"/>
              </a:rPr>
              <a:t>Tam giác có cạnh đáy là 20cm và chiều cao tương ứng 25cm thì diện tích của nó là …………</a:t>
            </a:r>
          </a:p>
        </p:txBody>
      </p:sp>
      <p:grpSp>
        <p:nvGrpSpPr>
          <p:cNvPr id="199684" name="Group 7">
            <a:extLst>
              <a:ext uri="{FF2B5EF4-FFF2-40B4-BE49-F238E27FC236}">
                <a16:creationId xmlns:a16="http://schemas.microsoft.com/office/drawing/2014/main" id="{E0597960-15E3-5935-E9DB-8F0FD98DA977}"/>
              </a:ext>
            </a:extLst>
          </p:cNvPr>
          <p:cNvGrpSpPr>
            <a:grpSpLocks/>
          </p:cNvGrpSpPr>
          <p:nvPr/>
        </p:nvGrpSpPr>
        <p:grpSpPr bwMode="auto">
          <a:xfrm>
            <a:off x="3708400" y="1484313"/>
            <a:ext cx="981075" cy="958850"/>
            <a:chOff x="392" y="1376"/>
            <a:chExt cx="618" cy="604"/>
          </a:xfrm>
        </p:grpSpPr>
        <p:grpSp>
          <p:nvGrpSpPr>
            <p:cNvPr id="199697" name="Group 8">
              <a:extLst>
                <a:ext uri="{FF2B5EF4-FFF2-40B4-BE49-F238E27FC236}">
                  <a16:creationId xmlns:a16="http://schemas.microsoft.com/office/drawing/2014/main" id="{42EF93AC-E115-65B3-8353-1BAA9734DD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2" y="1376"/>
              <a:ext cx="618" cy="604"/>
              <a:chOff x="2078" y="1680"/>
              <a:chExt cx="1615" cy="1615"/>
            </a:xfrm>
          </p:grpSpPr>
          <p:sp>
            <p:nvSpPr>
              <p:cNvPr id="8211" name="Oval 9">
                <a:extLst>
                  <a:ext uri="{FF2B5EF4-FFF2-40B4-BE49-F238E27FC236}">
                    <a16:creationId xmlns:a16="http://schemas.microsoft.com/office/drawing/2014/main" id="{806CC994-1A5C-BF45-C725-EC9A1C18F556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vi-VN" sz="2400">
                  <a:solidFill>
                    <a:srgbClr val="FFFFFF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8212" name="Oval 10">
                <a:extLst>
                  <a:ext uri="{FF2B5EF4-FFF2-40B4-BE49-F238E27FC236}">
                    <a16:creationId xmlns:a16="http://schemas.microsoft.com/office/drawing/2014/main" id="{0BE64AF8-C98C-FA11-3717-9472D371465A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169" y="1771"/>
                <a:ext cx="1429" cy="1431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vi-VN" sz="2400">
                  <a:solidFill>
                    <a:srgbClr val="FFFFFF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19467" name="Oval 11">
                <a:extLst>
                  <a:ext uri="{FF2B5EF4-FFF2-40B4-BE49-F238E27FC236}">
                    <a16:creationId xmlns:a16="http://schemas.microsoft.com/office/drawing/2014/main" id="{86510E56-552F-32AC-2E09-E1414C265625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253" y="1856"/>
                <a:ext cx="1262" cy="1265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eaLnBrk="1" hangingPunct="1">
                  <a:defRPr/>
                </a:pPr>
                <a:endParaRPr lang="en-US" sz="2400">
                  <a:solidFill>
                    <a:srgbClr val="FFFFFF"/>
                  </a:solidFill>
                  <a:latin typeface=".VnTime" pitchFamily="34" charset="0"/>
                  <a:cs typeface="+mn-cs"/>
                </a:endParaRPr>
              </a:p>
            </p:txBody>
          </p:sp>
          <p:sp>
            <p:nvSpPr>
              <p:cNvPr id="8214" name="Oval 12">
                <a:extLst>
                  <a:ext uri="{FF2B5EF4-FFF2-40B4-BE49-F238E27FC236}">
                    <a16:creationId xmlns:a16="http://schemas.microsoft.com/office/drawing/2014/main" id="{035A29CB-9F39-BD67-B38C-3D42A537C1AC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253" y="1856"/>
                <a:ext cx="1262" cy="1265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</p:spPr>
            <p:txBody>
              <a:bodyPr wrap="none" anchor="ctr">
                <a:spAutoFit/>
              </a:bodyPr>
              <a:lstStyle/>
              <a:p>
                <a:pPr eaLnBrk="1" hangingPunct="1">
                  <a:defRPr/>
                </a:pPr>
                <a:endParaRPr lang="vi-VN" sz="2400">
                  <a:solidFill>
                    <a:srgbClr val="FFFFFF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19469" name="Oval 13">
                <a:extLst>
                  <a:ext uri="{FF2B5EF4-FFF2-40B4-BE49-F238E27FC236}">
                    <a16:creationId xmlns:a16="http://schemas.microsoft.com/office/drawing/2014/main" id="{0A5EBC20-1C95-3023-76A0-81DD383F82F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8" cy="1099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 lang="en-US" sz="2400">
                  <a:solidFill>
                    <a:srgbClr val="FFFFFF"/>
                  </a:solidFill>
                  <a:latin typeface=".VnTime" pitchFamily="34" charset="0"/>
                  <a:cs typeface="+mn-cs"/>
                </a:endParaRPr>
              </a:p>
            </p:txBody>
          </p:sp>
          <p:sp>
            <p:nvSpPr>
              <p:cNvPr id="8216" name="Oval 14">
                <a:extLst>
                  <a:ext uri="{FF2B5EF4-FFF2-40B4-BE49-F238E27FC236}">
                    <a16:creationId xmlns:a16="http://schemas.microsoft.com/office/drawing/2014/main" id="{F2744454-E171-ACA3-9AB6-428AA032E4F6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8" cy="1099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 lang="vi-VN" sz="2400">
                  <a:solidFill>
                    <a:srgbClr val="FFFFFF"/>
                  </a:solidFill>
                  <a:latin typeface="Arial" charset="0"/>
                  <a:cs typeface="+mn-cs"/>
                </a:endParaRPr>
              </a:p>
            </p:txBody>
          </p:sp>
        </p:grpSp>
        <p:sp>
          <p:nvSpPr>
            <p:cNvPr id="199698" name="WordArt 15">
              <a:extLst>
                <a:ext uri="{FF2B5EF4-FFF2-40B4-BE49-F238E27FC236}">
                  <a16:creationId xmlns:a16="http://schemas.microsoft.com/office/drawing/2014/main" id="{1003A8BE-8C76-A5B8-BE99-DF2FB269F3C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04" y="1522"/>
              <a:ext cx="185" cy="29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</a:rPr>
                <a:t>1</a:t>
              </a:r>
            </a:p>
          </p:txBody>
        </p:sp>
      </p:grpSp>
      <p:sp>
        <p:nvSpPr>
          <p:cNvPr id="199685" name="WordArt 37">
            <a:extLst>
              <a:ext uri="{FF2B5EF4-FFF2-40B4-BE49-F238E27FC236}">
                <a16:creationId xmlns:a16="http://schemas.microsoft.com/office/drawing/2014/main" id="{A987B252-378B-FF7F-1F70-E6B1EE32F3B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1</a:t>
            </a:r>
          </a:p>
        </p:txBody>
      </p:sp>
      <p:sp>
        <p:nvSpPr>
          <p:cNvPr id="199686" name="WordArt 38">
            <a:extLst>
              <a:ext uri="{FF2B5EF4-FFF2-40B4-BE49-F238E27FC236}">
                <a16:creationId xmlns:a16="http://schemas.microsoft.com/office/drawing/2014/main" id="{BD585656-7E2A-4653-60FB-FFC11E8C1A2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2</a:t>
            </a:r>
          </a:p>
        </p:txBody>
      </p:sp>
      <p:sp>
        <p:nvSpPr>
          <p:cNvPr id="199687" name="WordArt 39">
            <a:extLst>
              <a:ext uri="{FF2B5EF4-FFF2-40B4-BE49-F238E27FC236}">
                <a16:creationId xmlns:a16="http://schemas.microsoft.com/office/drawing/2014/main" id="{4729A0F2-327A-FB9E-A65E-1769D4F2337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3</a:t>
            </a:r>
          </a:p>
        </p:txBody>
      </p:sp>
      <p:sp>
        <p:nvSpPr>
          <p:cNvPr id="199688" name="WordArt 40">
            <a:extLst>
              <a:ext uri="{FF2B5EF4-FFF2-40B4-BE49-F238E27FC236}">
                <a16:creationId xmlns:a16="http://schemas.microsoft.com/office/drawing/2014/main" id="{AAFEB6C8-1149-5860-24F7-327D522FE1E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4</a:t>
            </a:r>
          </a:p>
        </p:txBody>
      </p:sp>
      <p:sp>
        <p:nvSpPr>
          <p:cNvPr id="199689" name="WordArt 41">
            <a:extLst>
              <a:ext uri="{FF2B5EF4-FFF2-40B4-BE49-F238E27FC236}">
                <a16:creationId xmlns:a16="http://schemas.microsoft.com/office/drawing/2014/main" id="{6A1836AB-96AB-31F2-51E8-8C01ED9A290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5</a:t>
            </a:r>
          </a:p>
        </p:txBody>
      </p:sp>
      <p:sp>
        <p:nvSpPr>
          <p:cNvPr id="199690" name="WordArt 42">
            <a:extLst>
              <a:ext uri="{FF2B5EF4-FFF2-40B4-BE49-F238E27FC236}">
                <a16:creationId xmlns:a16="http://schemas.microsoft.com/office/drawing/2014/main" id="{5605FB73-5EAA-D765-99D4-8BFE9F17DAF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6</a:t>
            </a:r>
          </a:p>
        </p:txBody>
      </p:sp>
      <p:sp>
        <p:nvSpPr>
          <p:cNvPr id="199691" name="WordArt 43">
            <a:extLst>
              <a:ext uri="{FF2B5EF4-FFF2-40B4-BE49-F238E27FC236}">
                <a16:creationId xmlns:a16="http://schemas.microsoft.com/office/drawing/2014/main" id="{4C589967-47DB-0432-2D34-26EDA7268F0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7</a:t>
            </a:r>
          </a:p>
        </p:txBody>
      </p:sp>
      <p:sp>
        <p:nvSpPr>
          <p:cNvPr id="199692" name="WordArt 44">
            <a:extLst>
              <a:ext uri="{FF2B5EF4-FFF2-40B4-BE49-F238E27FC236}">
                <a16:creationId xmlns:a16="http://schemas.microsoft.com/office/drawing/2014/main" id="{7CADDE85-F0C5-5748-E1ED-C4F5ABBB003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8</a:t>
            </a:r>
          </a:p>
        </p:txBody>
      </p:sp>
      <p:sp>
        <p:nvSpPr>
          <p:cNvPr id="199693" name="WordArt 45">
            <a:extLst>
              <a:ext uri="{FF2B5EF4-FFF2-40B4-BE49-F238E27FC236}">
                <a16:creationId xmlns:a16="http://schemas.microsoft.com/office/drawing/2014/main" id="{4F942A11-C707-9637-5F91-4A29C2A28C8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9</a:t>
            </a:r>
          </a:p>
        </p:txBody>
      </p:sp>
      <p:pic>
        <p:nvPicPr>
          <p:cNvPr id="199694" name="Picture 46" descr="bell">
            <a:extLst>
              <a:ext uri="{FF2B5EF4-FFF2-40B4-BE49-F238E27FC236}">
                <a16:creationId xmlns:a16="http://schemas.microsoft.com/office/drawing/2014/main" id="{3D9FC49E-4B1A-F843-7904-B4C178B46AC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41300"/>
            <a:ext cx="10112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9695" name="Picture 47" descr="CLOCK2">
            <a:extLst>
              <a:ext uri="{FF2B5EF4-FFF2-40B4-BE49-F238E27FC236}">
                <a16:creationId xmlns:a16="http://schemas.microsoft.com/office/drawing/2014/main" id="{7033F3EF-394F-8DCD-E3F3-ACD14E6FC1D4}"/>
              </a:ext>
            </a:extLst>
          </p:cNvPr>
          <p:cNvPicPr>
            <a:picLocks noGrp="1"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6035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1553" name="Object 49">
            <a:extLst>
              <a:ext uri="{FF2B5EF4-FFF2-40B4-BE49-F238E27FC236}">
                <a16:creationId xmlns:a16="http://schemas.microsoft.com/office/drawing/2014/main" id="{4BB193D0-2E9A-D5AE-5711-F1C914ECE4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94275" y="4195763"/>
          <a:ext cx="1789113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45626" imgH="203024" progId="Equation.DSMT4">
                  <p:embed/>
                </p:oleObj>
              </mc:Choice>
              <mc:Fallback>
                <p:oleObj name="Equation" r:id="rId5" imgW="545626" imgH="203024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4275" y="4195763"/>
                        <a:ext cx="1789113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215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706" name="Picture 2" descr="fish-underwater">
            <a:extLst>
              <a:ext uri="{FF2B5EF4-FFF2-40B4-BE49-F238E27FC236}">
                <a16:creationId xmlns:a16="http://schemas.microsoft.com/office/drawing/2014/main" id="{4C458986-89EA-66B1-3A09-93A20D2A15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0707" name="Group 4">
            <a:extLst>
              <a:ext uri="{FF2B5EF4-FFF2-40B4-BE49-F238E27FC236}">
                <a16:creationId xmlns:a16="http://schemas.microsoft.com/office/drawing/2014/main" id="{9B942358-7EDC-540D-4F49-CF60DDF1A972}"/>
              </a:ext>
            </a:extLst>
          </p:cNvPr>
          <p:cNvGrpSpPr>
            <a:grpSpLocks/>
          </p:cNvGrpSpPr>
          <p:nvPr/>
        </p:nvGrpSpPr>
        <p:grpSpPr bwMode="auto">
          <a:xfrm>
            <a:off x="3779838" y="1700213"/>
            <a:ext cx="1025525" cy="1003300"/>
            <a:chOff x="504" y="1328"/>
            <a:chExt cx="646" cy="632"/>
          </a:xfrm>
        </p:grpSpPr>
        <p:grpSp>
          <p:nvGrpSpPr>
            <p:cNvPr id="200722" name="Group 5">
              <a:extLst>
                <a:ext uri="{FF2B5EF4-FFF2-40B4-BE49-F238E27FC236}">
                  <a16:creationId xmlns:a16="http://schemas.microsoft.com/office/drawing/2014/main" id="{CA8B1D4A-69D1-2EF5-5DAD-3D2F98A738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4" y="1328"/>
              <a:ext cx="646" cy="632"/>
              <a:chOff x="2078" y="1680"/>
              <a:chExt cx="1615" cy="1615"/>
            </a:xfrm>
          </p:grpSpPr>
          <p:sp>
            <p:nvSpPr>
              <p:cNvPr id="9236" name="Oval 6">
                <a:extLst>
                  <a:ext uri="{FF2B5EF4-FFF2-40B4-BE49-F238E27FC236}">
                    <a16:creationId xmlns:a16="http://schemas.microsoft.com/office/drawing/2014/main" id="{B6C1C28B-B2E6-1B54-FE4E-1A66E71B94B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vi-VN" sz="2400">
                  <a:solidFill>
                    <a:srgbClr val="FFFFFF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9237" name="Oval 7">
                <a:extLst>
                  <a:ext uri="{FF2B5EF4-FFF2-40B4-BE49-F238E27FC236}">
                    <a16:creationId xmlns:a16="http://schemas.microsoft.com/office/drawing/2014/main" id="{88FC6AD4-AA30-FA7C-0CF6-92656E1C6C6B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170" y="1772"/>
                <a:ext cx="1430" cy="1428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vi-VN" sz="2400">
                  <a:solidFill>
                    <a:srgbClr val="FFFFFF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1512" name="Oval 8">
                <a:extLst>
                  <a:ext uri="{FF2B5EF4-FFF2-40B4-BE49-F238E27FC236}">
                    <a16:creationId xmlns:a16="http://schemas.microsoft.com/office/drawing/2014/main" id="{10AA7042-4CF4-BB98-8737-A1C40FE05E2B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253" y="1856"/>
                <a:ext cx="1262" cy="1265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eaLnBrk="1" hangingPunct="1">
                  <a:defRPr/>
                </a:pPr>
                <a:endParaRPr lang="en-US" sz="2400" dirty="0">
                  <a:solidFill>
                    <a:srgbClr val="FFFFFF"/>
                  </a:solidFill>
                  <a:latin typeface=".VnTime" pitchFamily="34" charset="0"/>
                  <a:cs typeface="+mn-cs"/>
                </a:endParaRPr>
              </a:p>
            </p:txBody>
          </p:sp>
          <p:sp>
            <p:nvSpPr>
              <p:cNvPr id="9239" name="Oval 9">
                <a:extLst>
                  <a:ext uri="{FF2B5EF4-FFF2-40B4-BE49-F238E27FC236}">
                    <a16:creationId xmlns:a16="http://schemas.microsoft.com/office/drawing/2014/main" id="{BA003E87-2906-4771-A2A9-4CDAE8528B22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253" y="1856"/>
                <a:ext cx="1262" cy="1265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48BE67"/>
                  </a:gs>
                </a:gsLst>
                <a:lin ang="2700000" scaled="1"/>
              </a:gradFill>
              <a:ln>
                <a:noFill/>
              </a:ln>
            </p:spPr>
            <p:txBody>
              <a:bodyPr wrap="none" anchor="ctr">
                <a:spAutoFit/>
              </a:bodyPr>
              <a:lstStyle/>
              <a:p>
                <a:pPr eaLnBrk="1" hangingPunct="1">
                  <a:defRPr/>
                </a:pPr>
                <a:endParaRPr lang="vi-VN" sz="2400">
                  <a:solidFill>
                    <a:srgbClr val="FFFFFF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1514" name="Oval 10">
                <a:extLst>
                  <a:ext uri="{FF2B5EF4-FFF2-40B4-BE49-F238E27FC236}">
                    <a16:creationId xmlns:a16="http://schemas.microsoft.com/office/drawing/2014/main" id="{7F4D36A7-6BFF-1C9C-7C2C-E20E9CDC3B6F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338" y="1938"/>
                <a:ext cx="1095" cy="1099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 lang="en-US" sz="2400" dirty="0">
                  <a:solidFill>
                    <a:srgbClr val="FFFFFF"/>
                  </a:solidFill>
                  <a:latin typeface=".VnTime" pitchFamily="34" charset="0"/>
                  <a:cs typeface="+mn-cs"/>
                </a:endParaRPr>
              </a:p>
            </p:txBody>
          </p:sp>
          <p:sp>
            <p:nvSpPr>
              <p:cNvPr id="9241" name="Oval 11">
                <a:extLst>
                  <a:ext uri="{FF2B5EF4-FFF2-40B4-BE49-F238E27FC236}">
                    <a16:creationId xmlns:a16="http://schemas.microsoft.com/office/drawing/2014/main" id="{A252A80F-04EA-1FA8-5E0B-A7A0F012DDFC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338" y="1938"/>
                <a:ext cx="1095" cy="1099"/>
              </a:xfrm>
              <a:prstGeom prst="ellipse">
                <a:avLst/>
              </a:prstGeom>
              <a:gradFill rotWithShape="1">
                <a:gsLst>
                  <a:gs pos="0">
                    <a:srgbClr val="48BE67"/>
                  </a:gs>
                  <a:gs pos="100000">
                    <a:srgbClr val="235C32"/>
                  </a:gs>
                </a:gsLst>
                <a:lin ang="2700000" scaled="1"/>
              </a:gradFill>
              <a:ln>
                <a:noFill/>
              </a:ln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 lang="vi-VN" sz="2400">
                  <a:solidFill>
                    <a:srgbClr val="FFFFFF"/>
                  </a:solidFill>
                  <a:latin typeface="Arial" charset="0"/>
                  <a:cs typeface="+mn-cs"/>
                </a:endParaRPr>
              </a:p>
            </p:txBody>
          </p:sp>
        </p:grpSp>
        <p:sp>
          <p:nvSpPr>
            <p:cNvPr id="200723" name="WordArt 12">
              <a:extLst>
                <a:ext uri="{FF2B5EF4-FFF2-40B4-BE49-F238E27FC236}">
                  <a16:creationId xmlns:a16="http://schemas.microsoft.com/office/drawing/2014/main" id="{8156AFE7-253A-2A83-2F2F-84A5283111E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738" y="1493"/>
              <a:ext cx="177" cy="2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</a:rPr>
                <a:t>2</a:t>
              </a:r>
            </a:p>
          </p:txBody>
        </p:sp>
      </p:grpSp>
      <p:sp>
        <p:nvSpPr>
          <p:cNvPr id="9221" name="Text Box 13">
            <a:extLst>
              <a:ext uri="{FF2B5EF4-FFF2-40B4-BE49-F238E27FC236}">
                <a16:creationId xmlns:a16="http://schemas.microsoft.com/office/drawing/2014/main" id="{82D7A5E2-AF4D-05D2-8F7B-370E3B264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113" y="549275"/>
            <a:ext cx="3175000" cy="9144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algn="ctr">
              <a:defRPr/>
            </a:pPr>
            <a:r>
              <a:rPr lang="en-NZ" sz="5400" b="1">
                <a:solidFill>
                  <a:srgbClr val="FF0066"/>
                </a:solidFill>
                <a:latin typeface="Times New Roman" pitchFamily="18" charset="0"/>
                <a:cs typeface="+mn-cs"/>
              </a:rPr>
              <a:t>VUI HỌC</a:t>
            </a:r>
            <a:endParaRPr lang="en-GB" sz="5400" b="1">
              <a:solidFill>
                <a:srgbClr val="FF0066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200709" name="WordArt 37">
            <a:extLst>
              <a:ext uri="{FF2B5EF4-FFF2-40B4-BE49-F238E27FC236}">
                <a16:creationId xmlns:a16="http://schemas.microsoft.com/office/drawing/2014/main" id="{C1B663DC-C944-39EE-A18A-AEA90E49F39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1</a:t>
            </a:r>
          </a:p>
        </p:txBody>
      </p:sp>
      <p:sp>
        <p:nvSpPr>
          <p:cNvPr id="200710" name="WordArt 38">
            <a:extLst>
              <a:ext uri="{FF2B5EF4-FFF2-40B4-BE49-F238E27FC236}">
                <a16:creationId xmlns:a16="http://schemas.microsoft.com/office/drawing/2014/main" id="{27A2DEAF-1613-6498-4612-18BB76C89C7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2</a:t>
            </a:r>
          </a:p>
        </p:txBody>
      </p:sp>
      <p:sp>
        <p:nvSpPr>
          <p:cNvPr id="200711" name="WordArt 39">
            <a:extLst>
              <a:ext uri="{FF2B5EF4-FFF2-40B4-BE49-F238E27FC236}">
                <a16:creationId xmlns:a16="http://schemas.microsoft.com/office/drawing/2014/main" id="{99AAC876-F183-1BC1-113A-A862CA8CDD1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3</a:t>
            </a:r>
          </a:p>
        </p:txBody>
      </p:sp>
      <p:sp>
        <p:nvSpPr>
          <p:cNvPr id="200712" name="WordArt 40">
            <a:extLst>
              <a:ext uri="{FF2B5EF4-FFF2-40B4-BE49-F238E27FC236}">
                <a16:creationId xmlns:a16="http://schemas.microsoft.com/office/drawing/2014/main" id="{51342CD0-4E36-9C32-822A-6DE1800343B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4</a:t>
            </a:r>
          </a:p>
        </p:txBody>
      </p:sp>
      <p:sp>
        <p:nvSpPr>
          <p:cNvPr id="200713" name="WordArt 41">
            <a:extLst>
              <a:ext uri="{FF2B5EF4-FFF2-40B4-BE49-F238E27FC236}">
                <a16:creationId xmlns:a16="http://schemas.microsoft.com/office/drawing/2014/main" id="{341F6EF2-60B7-2407-9FAF-117C4D3325E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5</a:t>
            </a:r>
          </a:p>
        </p:txBody>
      </p:sp>
      <p:sp>
        <p:nvSpPr>
          <p:cNvPr id="200714" name="WordArt 42">
            <a:extLst>
              <a:ext uri="{FF2B5EF4-FFF2-40B4-BE49-F238E27FC236}">
                <a16:creationId xmlns:a16="http://schemas.microsoft.com/office/drawing/2014/main" id="{6C027C09-5544-8B90-7F84-2C03985C882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6</a:t>
            </a:r>
          </a:p>
        </p:txBody>
      </p:sp>
      <p:sp>
        <p:nvSpPr>
          <p:cNvPr id="200715" name="WordArt 43">
            <a:extLst>
              <a:ext uri="{FF2B5EF4-FFF2-40B4-BE49-F238E27FC236}">
                <a16:creationId xmlns:a16="http://schemas.microsoft.com/office/drawing/2014/main" id="{0397D970-9789-E9A1-EDCF-0AF8AE1D758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7</a:t>
            </a:r>
          </a:p>
        </p:txBody>
      </p:sp>
      <p:sp>
        <p:nvSpPr>
          <p:cNvPr id="200716" name="WordArt 44">
            <a:extLst>
              <a:ext uri="{FF2B5EF4-FFF2-40B4-BE49-F238E27FC236}">
                <a16:creationId xmlns:a16="http://schemas.microsoft.com/office/drawing/2014/main" id="{6041C2E1-D12D-E817-A8A1-BEDE82A1CBF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8</a:t>
            </a:r>
          </a:p>
        </p:txBody>
      </p:sp>
      <p:sp>
        <p:nvSpPr>
          <p:cNvPr id="200717" name="WordArt 45">
            <a:extLst>
              <a:ext uri="{FF2B5EF4-FFF2-40B4-BE49-F238E27FC236}">
                <a16:creationId xmlns:a16="http://schemas.microsoft.com/office/drawing/2014/main" id="{2AED9844-D18D-AD28-9BF3-A622E249DA0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9</a:t>
            </a:r>
          </a:p>
        </p:txBody>
      </p:sp>
      <p:pic>
        <p:nvPicPr>
          <p:cNvPr id="200718" name="Picture 46" descr="bell">
            <a:extLst>
              <a:ext uri="{FF2B5EF4-FFF2-40B4-BE49-F238E27FC236}">
                <a16:creationId xmlns:a16="http://schemas.microsoft.com/office/drawing/2014/main" id="{5C350FA0-899E-77ED-6A7E-D0185B93473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41300"/>
            <a:ext cx="10112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0719" name="Picture 47" descr="CLOCK2">
            <a:extLst>
              <a:ext uri="{FF2B5EF4-FFF2-40B4-BE49-F238E27FC236}">
                <a16:creationId xmlns:a16="http://schemas.microsoft.com/office/drawing/2014/main" id="{0A2C2BE3-58C8-3AA1-34C0-F54EE76E6E52}"/>
              </a:ext>
            </a:extLst>
          </p:cNvPr>
          <p:cNvPicPr>
            <a:picLocks noGrp="1"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413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3" name="AutoShape 48">
            <a:extLst>
              <a:ext uri="{FF2B5EF4-FFF2-40B4-BE49-F238E27FC236}">
                <a16:creationId xmlns:a16="http://schemas.microsoft.com/office/drawing/2014/main" id="{65309C66-82C7-1BD2-D4BF-024A651589A6}"/>
              </a:ext>
            </a:extLst>
          </p:cNvPr>
          <p:cNvSpPr>
            <a:spLocks noChangeArrowheads="1"/>
          </p:cNvSpPr>
          <p:nvPr/>
        </p:nvSpPr>
        <p:spPr bwMode="gray">
          <a:xfrm>
            <a:off x="476250" y="3213100"/>
            <a:ext cx="7983538" cy="203358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lin ang="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4400" b="1">
                <a:solidFill>
                  <a:srgbClr val="F4220C"/>
                </a:solidFill>
                <a:latin typeface=".VnArial" pitchFamily="34" charset="0"/>
                <a:cs typeface="+mn-cs"/>
              </a:rPr>
              <a:t> </a:t>
            </a:r>
            <a:r>
              <a:rPr lang="en-US" sz="4400" b="1">
                <a:solidFill>
                  <a:srgbClr val="F4220C"/>
                </a:solidFill>
                <a:latin typeface="Times New Roman" pitchFamily="18" charset="0"/>
                <a:cs typeface="+mn-cs"/>
              </a:rPr>
              <a:t>Diện tích</a:t>
            </a:r>
            <a:r>
              <a:rPr lang="en-US" sz="4400" b="1">
                <a:solidFill>
                  <a:srgbClr val="F4220C"/>
                </a:solidFill>
                <a:latin typeface=".VnArial" pitchFamily="34" charset="0"/>
                <a:cs typeface="+mn-cs"/>
              </a:rPr>
              <a:t> </a:t>
            </a:r>
            <a:r>
              <a:rPr lang="en-US" sz="4400" b="1">
                <a:solidFill>
                  <a:srgbClr val="F4220C"/>
                </a:solidFill>
                <a:latin typeface=".VnTime" pitchFamily="34" charset="0"/>
                <a:cs typeface="+mn-cs"/>
              </a:rPr>
              <a:t>t</a:t>
            </a:r>
            <a:r>
              <a:rPr lang="en-US" sz="4400" b="1">
                <a:solidFill>
                  <a:srgbClr val="F4220C"/>
                </a:solidFill>
                <a:latin typeface="Times New Roman" pitchFamily="18" charset="0"/>
                <a:cs typeface="+mn-cs"/>
              </a:rPr>
              <a:t>am giác đều </a:t>
            </a:r>
          </a:p>
          <a:p>
            <a:pPr algn="ctr">
              <a:defRPr/>
            </a:pPr>
            <a:r>
              <a:rPr lang="en-US" sz="4400" b="1">
                <a:solidFill>
                  <a:srgbClr val="F4220C"/>
                </a:solidFill>
                <a:latin typeface="Times New Roman" pitchFamily="18" charset="0"/>
                <a:cs typeface="+mn-cs"/>
              </a:rPr>
              <a:t>cạnh bằng 6cm là :………….</a:t>
            </a:r>
          </a:p>
        </p:txBody>
      </p:sp>
      <p:graphicFrame>
        <p:nvGraphicFramePr>
          <p:cNvPr id="21553" name="Object 49">
            <a:extLst>
              <a:ext uri="{FF2B5EF4-FFF2-40B4-BE49-F238E27FC236}">
                <a16:creationId xmlns:a16="http://schemas.microsoft.com/office/drawing/2014/main" id="{ACB3D988-92E6-41F2-B467-99973A0DE21C}"/>
              </a:ext>
            </a:extLst>
          </p:cNvPr>
          <p:cNvGraphicFramePr>
            <a:graphicFrameLocks noGrp="1" noChangeAspect="1"/>
          </p:cNvGraphicFramePr>
          <p:nvPr>
            <p:ph/>
          </p:nvPr>
        </p:nvGraphicFramePr>
        <p:xfrm>
          <a:off x="5638800" y="4191000"/>
          <a:ext cx="1871663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71252" imgH="228501" progId="Equation.DSMT4">
                  <p:embed/>
                </p:oleObj>
              </mc:Choice>
              <mc:Fallback>
                <p:oleObj name="Equation" r:id="rId6" imgW="571252" imgH="228501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191000"/>
                        <a:ext cx="1871663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15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730" name="Picture 2" descr="spring-flowers">
            <a:extLst>
              <a:ext uri="{FF2B5EF4-FFF2-40B4-BE49-F238E27FC236}">
                <a16:creationId xmlns:a16="http://schemas.microsoft.com/office/drawing/2014/main" id="{08CB43D8-541E-27E1-8711-A1F1A09C12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8600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AutoShape 3">
            <a:extLst>
              <a:ext uri="{FF2B5EF4-FFF2-40B4-BE49-F238E27FC236}">
                <a16:creationId xmlns:a16="http://schemas.microsoft.com/office/drawing/2014/main" id="{6A19FDCD-65DA-F604-D3DF-BA72B14E6F87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79513" y="1382713"/>
            <a:ext cx="7485062" cy="119221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lin ang="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just">
              <a:defRPr/>
            </a:pPr>
            <a:r>
              <a:rPr lang="en-US" sz="2700" b="1">
                <a:solidFill>
                  <a:srgbClr val="003399"/>
                </a:solidFill>
                <a:latin typeface=".VnArial" pitchFamily="34" charset="0"/>
                <a:cs typeface="+mn-cs"/>
              </a:rPr>
              <a:t>     </a:t>
            </a:r>
            <a:r>
              <a:rPr lang="en-US" sz="2700" b="1">
                <a:solidFill>
                  <a:srgbClr val="003399"/>
                </a:solidFill>
                <a:latin typeface="Times New Roman" pitchFamily="18" charset="0"/>
                <a:cs typeface="+mn-cs"/>
              </a:rPr>
              <a:t>Xem hình vẽ, so sánh diện tích tam giác ABC và diện tích tam giác ACD ta được:</a:t>
            </a:r>
            <a:endParaRPr lang="en-US" sz="2700" b="1">
              <a:solidFill>
                <a:srgbClr val="003399"/>
              </a:solidFill>
              <a:latin typeface=".VnArial" pitchFamily="34" charset="0"/>
              <a:cs typeface="+mn-cs"/>
            </a:endParaRPr>
          </a:p>
        </p:txBody>
      </p:sp>
      <p:sp>
        <p:nvSpPr>
          <p:cNvPr id="10247" name="Text Box 4">
            <a:extLst>
              <a:ext uri="{FF2B5EF4-FFF2-40B4-BE49-F238E27FC236}">
                <a16:creationId xmlns:a16="http://schemas.microsoft.com/office/drawing/2014/main" id="{157D0497-AF57-0C68-7FCA-62B826632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88913"/>
            <a:ext cx="3041650" cy="9144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algn="ctr">
              <a:defRPr/>
            </a:pPr>
            <a:r>
              <a:rPr lang="en-NZ" sz="5400">
                <a:solidFill>
                  <a:srgbClr val="000000"/>
                </a:solidFill>
                <a:latin typeface=".VnBahamasB" pitchFamily="34" charset="0"/>
                <a:cs typeface="+mn-cs"/>
              </a:rPr>
              <a:t>VUI HỌC</a:t>
            </a:r>
            <a:endParaRPr lang="en-GB" sz="5400">
              <a:solidFill>
                <a:srgbClr val="000000"/>
              </a:solidFill>
              <a:latin typeface=".VnBahamasB" pitchFamily="34" charset="0"/>
              <a:cs typeface="+mn-cs"/>
            </a:endParaRPr>
          </a:p>
        </p:txBody>
      </p:sp>
      <p:grpSp>
        <p:nvGrpSpPr>
          <p:cNvPr id="201733" name="Group 7">
            <a:extLst>
              <a:ext uri="{FF2B5EF4-FFF2-40B4-BE49-F238E27FC236}">
                <a16:creationId xmlns:a16="http://schemas.microsoft.com/office/drawing/2014/main" id="{1BF3F0BF-7306-FC69-C310-4C72BDEF26C9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2438400"/>
            <a:ext cx="3860800" cy="3633788"/>
            <a:chOff x="145" y="1560"/>
            <a:chExt cx="2432" cy="2289"/>
          </a:xfrm>
        </p:grpSpPr>
        <p:sp>
          <p:nvSpPr>
            <p:cNvPr id="10289" name="AutoShape 8">
              <a:extLst>
                <a:ext uri="{FF2B5EF4-FFF2-40B4-BE49-F238E27FC236}">
                  <a16:creationId xmlns:a16="http://schemas.microsoft.com/office/drawing/2014/main" id="{CA437050-E618-5A8B-2F2C-6E6DAD3426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2064"/>
              <a:ext cx="2184" cy="1488"/>
            </a:xfrm>
            <a:prstGeom prst="rtTriangle">
              <a:avLst/>
            </a:prstGeom>
            <a:solidFill>
              <a:srgbClr val="FF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>
                <a:defRPr/>
              </a:pPr>
              <a:endParaRPr lang="vi-VN" sz="2400">
                <a:solidFill>
                  <a:srgbClr val="FFFF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10290" name="Line 9">
              <a:extLst>
                <a:ext uri="{FF2B5EF4-FFF2-40B4-BE49-F238E27FC236}">
                  <a16:creationId xmlns:a16="http://schemas.microsoft.com/office/drawing/2014/main" id="{FF726CC5-DC46-8B5E-7AA9-135E9D37FA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2064"/>
              <a:ext cx="552" cy="15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vi-VN" sz="2400">
                <a:solidFill>
                  <a:srgbClr val="FFFF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10291" name="Line 10">
              <a:extLst>
                <a:ext uri="{FF2B5EF4-FFF2-40B4-BE49-F238E27FC236}">
                  <a16:creationId xmlns:a16="http://schemas.microsoft.com/office/drawing/2014/main" id="{1630D049-739B-95D0-7229-75F276F246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" y="2088"/>
              <a:ext cx="1368" cy="1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vi-VN" sz="2400">
                <a:solidFill>
                  <a:srgbClr val="FFFFFF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10292" name="Text Box 11">
              <a:extLst>
                <a:ext uri="{FF2B5EF4-FFF2-40B4-BE49-F238E27FC236}">
                  <a16:creationId xmlns:a16="http://schemas.microsoft.com/office/drawing/2014/main" id="{9F17030E-788B-EF5D-DE8A-BEA24F1B08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1560"/>
              <a:ext cx="240" cy="28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b="1">
                  <a:solidFill>
                    <a:srgbClr val="FFFFFF"/>
                  </a:solidFill>
                  <a:cs typeface="+mn-cs"/>
                </a:rPr>
                <a:t>A</a:t>
              </a:r>
            </a:p>
          </p:txBody>
        </p:sp>
        <p:sp>
          <p:nvSpPr>
            <p:cNvPr id="10293" name="Text Box 12">
              <a:extLst>
                <a:ext uri="{FF2B5EF4-FFF2-40B4-BE49-F238E27FC236}">
                  <a16:creationId xmlns:a16="http://schemas.microsoft.com/office/drawing/2014/main" id="{3F982F36-BA85-5FB6-0377-3BFD9DDB82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" y="3553"/>
              <a:ext cx="240" cy="28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b="1">
                  <a:solidFill>
                    <a:srgbClr val="000000"/>
                  </a:solidFill>
                  <a:cs typeface="+mn-cs"/>
                </a:rPr>
                <a:t>B</a:t>
              </a:r>
            </a:p>
          </p:txBody>
        </p:sp>
        <p:sp>
          <p:nvSpPr>
            <p:cNvPr id="10294" name="Text Box 13">
              <a:extLst>
                <a:ext uri="{FF2B5EF4-FFF2-40B4-BE49-F238E27FC236}">
                  <a16:creationId xmlns:a16="http://schemas.microsoft.com/office/drawing/2014/main" id="{D0357F45-A962-194F-B079-1EE54E551B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1" y="3561"/>
              <a:ext cx="240" cy="28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b="1">
                  <a:solidFill>
                    <a:srgbClr val="000000"/>
                  </a:solidFill>
                  <a:cs typeface="+mn-cs"/>
                </a:rPr>
                <a:t>C</a:t>
              </a:r>
            </a:p>
          </p:txBody>
        </p:sp>
        <p:sp>
          <p:nvSpPr>
            <p:cNvPr id="10295" name="Text Box 14">
              <a:extLst>
                <a:ext uri="{FF2B5EF4-FFF2-40B4-BE49-F238E27FC236}">
                  <a16:creationId xmlns:a16="http://schemas.microsoft.com/office/drawing/2014/main" id="{E43FD178-BB75-640B-7B04-1B34EEACD5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7" y="3561"/>
              <a:ext cx="240" cy="28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b="1">
                  <a:solidFill>
                    <a:srgbClr val="000000"/>
                  </a:solidFill>
                  <a:cs typeface="+mn-cs"/>
                </a:rPr>
                <a:t>D</a:t>
              </a:r>
            </a:p>
          </p:txBody>
        </p:sp>
        <p:sp>
          <p:nvSpPr>
            <p:cNvPr id="10296" name="Text Box 15">
              <a:extLst>
                <a:ext uri="{FF2B5EF4-FFF2-40B4-BE49-F238E27FC236}">
                  <a16:creationId xmlns:a16="http://schemas.microsoft.com/office/drawing/2014/main" id="{4BC0A424-FE68-7EA4-F4BA-477BFF580B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" y="3561"/>
              <a:ext cx="240" cy="28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b="1">
                  <a:solidFill>
                    <a:srgbClr val="000000"/>
                  </a:solidFill>
                  <a:cs typeface="+mn-cs"/>
                </a:rPr>
                <a:t>H</a:t>
              </a:r>
            </a:p>
          </p:txBody>
        </p:sp>
        <p:sp>
          <p:nvSpPr>
            <p:cNvPr id="10297" name="Rectangle 16">
              <a:extLst>
                <a:ext uri="{FF2B5EF4-FFF2-40B4-BE49-F238E27FC236}">
                  <a16:creationId xmlns:a16="http://schemas.microsoft.com/office/drawing/2014/main" id="{76A146D4-9ECA-3653-94F5-70C6332EC3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3488"/>
              <a:ext cx="96" cy="9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>
                <a:defRPr/>
              </a:pPr>
              <a:endParaRPr lang="vi-VN" sz="2400">
                <a:solidFill>
                  <a:srgbClr val="FFFFFF"/>
                </a:solidFill>
                <a:latin typeface="Arial" charset="0"/>
                <a:cs typeface="+mn-cs"/>
              </a:endParaRPr>
            </a:p>
          </p:txBody>
        </p:sp>
      </p:grpSp>
      <p:grpSp>
        <p:nvGrpSpPr>
          <p:cNvPr id="201734" name="Group 17">
            <a:extLst>
              <a:ext uri="{FF2B5EF4-FFF2-40B4-BE49-F238E27FC236}">
                <a16:creationId xmlns:a16="http://schemas.microsoft.com/office/drawing/2014/main" id="{BEB08E70-7679-82FC-0C47-2B8A50184593}"/>
              </a:ext>
            </a:extLst>
          </p:cNvPr>
          <p:cNvGrpSpPr>
            <a:grpSpLocks/>
          </p:cNvGrpSpPr>
          <p:nvPr/>
        </p:nvGrpSpPr>
        <p:grpSpPr bwMode="auto">
          <a:xfrm>
            <a:off x="4140200" y="5661025"/>
            <a:ext cx="4405313" cy="603250"/>
            <a:chOff x="2626" y="3561"/>
            <a:chExt cx="2775" cy="380"/>
          </a:xfrm>
        </p:grpSpPr>
        <p:sp>
          <p:nvSpPr>
            <p:cNvPr id="10287" name="Text Box 18">
              <a:extLst>
                <a:ext uri="{FF2B5EF4-FFF2-40B4-BE49-F238E27FC236}">
                  <a16:creationId xmlns:a16="http://schemas.microsoft.com/office/drawing/2014/main" id="{2E0FEBC5-15D6-ACD6-0253-E3A91D80ED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9" y="3609"/>
              <a:ext cx="2112" cy="28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b="1">
                  <a:solidFill>
                    <a:srgbClr val="FFFFFF"/>
                  </a:solidFill>
                  <a:latin typeface="Times New Roman" pitchFamily="18" charset="0"/>
                  <a:cs typeface="+mn-cs"/>
                </a:rPr>
                <a:t>Không so sánh được</a:t>
              </a:r>
            </a:p>
          </p:txBody>
        </p:sp>
        <p:sp>
          <p:nvSpPr>
            <p:cNvPr id="23571" name="Oval 19">
              <a:extLst>
                <a:ext uri="{FF2B5EF4-FFF2-40B4-BE49-F238E27FC236}">
                  <a16:creationId xmlns:a16="http://schemas.microsoft.com/office/drawing/2014/main" id="{FF3FAB9D-FA9B-7F8A-B440-AB93B9FFC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6" y="3561"/>
              <a:ext cx="404" cy="380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  <a:effectLst>
              <a:outerShdw dist="56796" dir="3806097" algn="ctr" rotWithShape="0">
                <a:schemeClr val="tx2">
                  <a:alpha val="50000"/>
                </a:schemeClr>
              </a:outerShdw>
            </a:effectLst>
          </p:spPr>
          <p:txBody>
            <a:bodyPr lIns="0" tIns="0" rIns="0" bIns="0"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>
                  <a:solidFill>
                    <a:srgbClr val="FFFFFF"/>
                  </a:solidFill>
                  <a:latin typeface=".VnCooper" pitchFamily="34" charset="0"/>
                  <a:cs typeface="+mn-cs"/>
                </a:rPr>
                <a:t>D</a:t>
              </a:r>
            </a:p>
          </p:txBody>
        </p:sp>
      </p:grpSp>
      <p:grpSp>
        <p:nvGrpSpPr>
          <p:cNvPr id="201735" name="Group 20">
            <a:extLst>
              <a:ext uri="{FF2B5EF4-FFF2-40B4-BE49-F238E27FC236}">
                <a16:creationId xmlns:a16="http://schemas.microsoft.com/office/drawing/2014/main" id="{ABA201DB-C097-F5A0-1DC1-164313A75650}"/>
              </a:ext>
            </a:extLst>
          </p:cNvPr>
          <p:cNvGrpSpPr>
            <a:grpSpLocks/>
          </p:cNvGrpSpPr>
          <p:nvPr/>
        </p:nvGrpSpPr>
        <p:grpSpPr bwMode="auto">
          <a:xfrm>
            <a:off x="4140200" y="2997200"/>
            <a:ext cx="4287838" cy="708025"/>
            <a:chOff x="2603" y="1888"/>
            <a:chExt cx="2701" cy="446"/>
          </a:xfrm>
        </p:grpSpPr>
        <p:sp>
          <p:nvSpPr>
            <p:cNvPr id="10285" name="Text Box 21">
              <a:extLst>
                <a:ext uri="{FF2B5EF4-FFF2-40B4-BE49-F238E27FC236}">
                  <a16:creationId xmlns:a16="http://schemas.microsoft.com/office/drawing/2014/main" id="{466D573D-9967-77BE-C09B-6207E2CC9B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0" y="1888"/>
              <a:ext cx="2064" cy="28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defRPr/>
              </a:pPr>
              <a:endParaRPr lang="vi-VN" b="1">
                <a:solidFill>
                  <a:srgbClr val="FFFFFF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23574" name="Oval 22">
              <a:extLst>
                <a:ext uri="{FF2B5EF4-FFF2-40B4-BE49-F238E27FC236}">
                  <a16:creationId xmlns:a16="http://schemas.microsoft.com/office/drawing/2014/main" id="{C61C2937-EDE0-4E6F-0A49-6E5BF45E6F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3" y="1954"/>
              <a:ext cx="404" cy="380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  <a:effectLst>
              <a:outerShdw dist="56796" dir="3806097" algn="ctr" rotWithShape="0">
                <a:schemeClr val="tx2">
                  <a:alpha val="50000"/>
                </a:schemeClr>
              </a:outerShdw>
            </a:effectLst>
          </p:spPr>
          <p:txBody>
            <a:bodyPr lIns="0" tIns="0" rIns="0" bIns="0"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>
                  <a:solidFill>
                    <a:srgbClr val="FFFFFF"/>
                  </a:solidFill>
                  <a:latin typeface=".VnCooper" pitchFamily="34" charset="0"/>
                  <a:cs typeface="+mn-cs"/>
                </a:rPr>
                <a:t>A</a:t>
              </a:r>
            </a:p>
          </p:txBody>
        </p:sp>
      </p:grpSp>
      <p:grpSp>
        <p:nvGrpSpPr>
          <p:cNvPr id="201736" name="Group 26">
            <a:extLst>
              <a:ext uri="{FF2B5EF4-FFF2-40B4-BE49-F238E27FC236}">
                <a16:creationId xmlns:a16="http://schemas.microsoft.com/office/drawing/2014/main" id="{1C8C5D35-AE8C-5515-7C9D-87CF4B657048}"/>
              </a:ext>
            </a:extLst>
          </p:cNvPr>
          <p:cNvGrpSpPr>
            <a:grpSpLocks/>
          </p:cNvGrpSpPr>
          <p:nvPr/>
        </p:nvGrpSpPr>
        <p:grpSpPr bwMode="auto">
          <a:xfrm>
            <a:off x="4140200" y="4724400"/>
            <a:ext cx="4225925" cy="706438"/>
            <a:chOff x="2603" y="2969"/>
            <a:chExt cx="2662" cy="445"/>
          </a:xfrm>
        </p:grpSpPr>
        <p:sp>
          <p:nvSpPr>
            <p:cNvPr id="10283" name="Text Box 27">
              <a:extLst>
                <a:ext uri="{FF2B5EF4-FFF2-40B4-BE49-F238E27FC236}">
                  <a16:creationId xmlns:a16="http://schemas.microsoft.com/office/drawing/2014/main" id="{69B9781B-0D42-E7BF-1874-6C5E23A8DD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9" y="2969"/>
              <a:ext cx="1976" cy="28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defRPr/>
              </a:pPr>
              <a:endParaRPr lang="vi-VN" b="1">
                <a:solidFill>
                  <a:srgbClr val="FFFFFF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23580" name="Oval 28">
              <a:extLst>
                <a:ext uri="{FF2B5EF4-FFF2-40B4-BE49-F238E27FC236}">
                  <a16:creationId xmlns:a16="http://schemas.microsoft.com/office/drawing/2014/main" id="{BD8002CC-0898-5CC6-7E9B-08114DAEAB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3" y="3034"/>
              <a:ext cx="404" cy="380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  <a:effectLst>
              <a:outerShdw dist="56796" dir="3806097" algn="ctr" rotWithShape="0">
                <a:schemeClr val="tx2">
                  <a:alpha val="50000"/>
                </a:schemeClr>
              </a:outerShdw>
            </a:effectLst>
          </p:spPr>
          <p:txBody>
            <a:bodyPr lIns="0" tIns="0" rIns="0" bIns="0"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dirty="0">
                  <a:solidFill>
                    <a:srgbClr val="FFFFFF"/>
                  </a:solidFill>
                  <a:latin typeface=".VnCooper" pitchFamily="34" charset="0"/>
                  <a:cs typeface="+mn-cs"/>
                </a:rPr>
                <a:t>C</a:t>
              </a:r>
            </a:p>
          </p:txBody>
        </p:sp>
      </p:grpSp>
      <p:sp>
        <p:nvSpPr>
          <p:cNvPr id="201737" name="WordArt 33">
            <a:extLst>
              <a:ext uri="{FF2B5EF4-FFF2-40B4-BE49-F238E27FC236}">
                <a16:creationId xmlns:a16="http://schemas.microsoft.com/office/drawing/2014/main" id="{B4CA186C-0092-CE43-79D1-8612D62ED06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064500" y="1651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1</a:t>
            </a:r>
          </a:p>
        </p:txBody>
      </p:sp>
      <p:sp>
        <p:nvSpPr>
          <p:cNvPr id="201738" name="WordArt 34">
            <a:extLst>
              <a:ext uri="{FF2B5EF4-FFF2-40B4-BE49-F238E27FC236}">
                <a16:creationId xmlns:a16="http://schemas.microsoft.com/office/drawing/2014/main" id="{A6008203-29EB-A919-0AF9-CA5BC1D63CD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064500" y="1651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2</a:t>
            </a:r>
          </a:p>
        </p:txBody>
      </p:sp>
      <p:sp>
        <p:nvSpPr>
          <p:cNvPr id="201739" name="WordArt 35">
            <a:extLst>
              <a:ext uri="{FF2B5EF4-FFF2-40B4-BE49-F238E27FC236}">
                <a16:creationId xmlns:a16="http://schemas.microsoft.com/office/drawing/2014/main" id="{B79FA24E-32FA-7EE0-7C20-5DA6B362DB6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064500" y="1651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3</a:t>
            </a:r>
          </a:p>
        </p:txBody>
      </p:sp>
      <p:sp>
        <p:nvSpPr>
          <p:cNvPr id="201740" name="WordArt 36">
            <a:extLst>
              <a:ext uri="{FF2B5EF4-FFF2-40B4-BE49-F238E27FC236}">
                <a16:creationId xmlns:a16="http://schemas.microsoft.com/office/drawing/2014/main" id="{9865C391-3BE2-15A6-A265-11366A14C22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064500" y="1651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4</a:t>
            </a:r>
          </a:p>
        </p:txBody>
      </p:sp>
      <p:sp>
        <p:nvSpPr>
          <p:cNvPr id="201741" name="WordArt 37">
            <a:extLst>
              <a:ext uri="{FF2B5EF4-FFF2-40B4-BE49-F238E27FC236}">
                <a16:creationId xmlns:a16="http://schemas.microsoft.com/office/drawing/2014/main" id="{40CA9438-4E6C-D540-2FF6-7759DD20F03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064500" y="1651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5</a:t>
            </a:r>
          </a:p>
        </p:txBody>
      </p:sp>
      <p:sp>
        <p:nvSpPr>
          <p:cNvPr id="201742" name="WordArt 38">
            <a:extLst>
              <a:ext uri="{FF2B5EF4-FFF2-40B4-BE49-F238E27FC236}">
                <a16:creationId xmlns:a16="http://schemas.microsoft.com/office/drawing/2014/main" id="{5CEBEBD9-BE27-6558-7758-788760DB547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064500" y="1651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6</a:t>
            </a:r>
          </a:p>
        </p:txBody>
      </p:sp>
      <p:sp>
        <p:nvSpPr>
          <p:cNvPr id="201743" name="WordArt 39">
            <a:extLst>
              <a:ext uri="{FF2B5EF4-FFF2-40B4-BE49-F238E27FC236}">
                <a16:creationId xmlns:a16="http://schemas.microsoft.com/office/drawing/2014/main" id="{4B6F9BA4-E629-CA25-434B-FE2F8A3F3EF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064500" y="1651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7</a:t>
            </a:r>
          </a:p>
        </p:txBody>
      </p:sp>
      <p:sp>
        <p:nvSpPr>
          <p:cNvPr id="201744" name="WordArt 40">
            <a:extLst>
              <a:ext uri="{FF2B5EF4-FFF2-40B4-BE49-F238E27FC236}">
                <a16:creationId xmlns:a16="http://schemas.microsoft.com/office/drawing/2014/main" id="{6AEAF45B-41F5-B72C-FB97-0925B926793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064500" y="1651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8</a:t>
            </a:r>
          </a:p>
        </p:txBody>
      </p:sp>
      <p:sp>
        <p:nvSpPr>
          <p:cNvPr id="201745" name="WordArt 41">
            <a:extLst>
              <a:ext uri="{FF2B5EF4-FFF2-40B4-BE49-F238E27FC236}">
                <a16:creationId xmlns:a16="http://schemas.microsoft.com/office/drawing/2014/main" id="{3E49294E-1E3E-53E6-3C74-225DE8B03AE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064500" y="1651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9</a:t>
            </a:r>
          </a:p>
        </p:txBody>
      </p:sp>
      <p:pic>
        <p:nvPicPr>
          <p:cNvPr id="201746" name="Picture 42" descr="bell">
            <a:extLst>
              <a:ext uri="{FF2B5EF4-FFF2-40B4-BE49-F238E27FC236}">
                <a16:creationId xmlns:a16="http://schemas.microsoft.com/office/drawing/2014/main" id="{E0F190EB-99B7-9C09-16AF-5B538A3E94C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0" y="0"/>
            <a:ext cx="10112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1747" name="Picture 43" descr="CLOCK2">
            <a:extLst>
              <a:ext uri="{FF2B5EF4-FFF2-40B4-BE49-F238E27FC236}">
                <a16:creationId xmlns:a16="http://schemas.microsoft.com/office/drawing/2014/main" id="{DD6B7715-E46E-5C92-E9CB-7F0E4E7FA041}"/>
              </a:ext>
            </a:extLst>
          </p:cNvPr>
          <p:cNvPicPr>
            <a:picLocks noGrp="1"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000" y="127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1748" name="Group 47">
            <a:extLst>
              <a:ext uri="{FF2B5EF4-FFF2-40B4-BE49-F238E27FC236}">
                <a16:creationId xmlns:a16="http://schemas.microsoft.com/office/drawing/2014/main" id="{2B631783-E8ED-C753-5CD9-7FCF093E7B12}"/>
              </a:ext>
            </a:extLst>
          </p:cNvPr>
          <p:cNvGrpSpPr>
            <a:grpSpLocks/>
          </p:cNvGrpSpPr>
          <p:nvPr/>
        </p:nvGrpSpPr>
        <p:grpSpPr bwMode="auto">
          <a:xfrm>
            <a:off x="684213" y="333375"/>
            <a:ext cx="981075" cy="958850"/>
            <a:chOff x="392" y="1376"/>
            <a:chExt cx="618" cy="604"/>
          </a:xfrm>
        </p:grpSpPr>
        <p:grpSp>
          <p:nvGrpSpPr>
            <p:cNvPr id="201763" name="Group 48">
              <a:extLst>
                <a:ext uri="{FF2B5EF4-FFF2-40B4-BE49-F238E27FC236}">
                  <a16:creationId xmlns:a16="http://schemas.microsoft.com/office/drawing/2014/main" id="{1A35B296-9FBB-B25D-8ADC-1545FF40E1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2" y="1376"/>
              <a:ext cx="618" cy="604"/>
              <a:chOff x="2078" y="1680"/>
              <a:chExt cx="1615" cy="1615"/>
            </a:xfrm>
          </p:grpSpPr>
          <p:sp>
            <p:nvSpPr>
              <p:cNvPr id="10277" name="Oval 49">
                <a:extLst>
                  <a:ext uri="{FF2B5EF4-FFF2-40B4-BE49-F238E27FC236}">
                    <a16:creationId xmlns:a16="http://schemas.microsoft.com/office/drawing/2014/main" id="{82EC6AF5-65B8-06D6-10AE-AFEB70181012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vi-VN" sz="2400">
                  <a:solidFill>
                    <a:srgbClr val="FFFFFF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10278" name="Oval 50">
                <a:extLst>
                  <a:ext uri="{FF2B5EF4-FFF2-40B4-BE49-F238E27FC236}">
                    <a16:creationId xmlns:a16="http://schemas.microsoft.com/office/drawing/2014/main" id="{99811534-BB80-FF5C-8263-77FE464E7A6A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169" y="1771"/>
                <a:ext cx="1429" cy="1431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vi-VN" sz="2400">
                  <a:solidFill>
                    <a:srgbClr val="FFFFFF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3603" name="Oval 51">
                <a:extLst>
                  <a:ext uri="{FF2B5EF4-FFF2-40B4-BE49-F238E27FC236}">
                    <a16:creationId xmlns:a16="http://schemas.microsoft.com/office/drawing/2014/main" id="{CA5AED1B-5A26-0CC7-2853-10F649A695F5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253" y="1856"/>
                <a:ext cx="1262" cy="1265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eaLnBrk="1" hangingPunct="1">
                  <a:defRPr/>
                </a:pPr>
                <a:endParaRPr lang="en-US" sz="2400">
                  <a:solidFill>
                    <a:srgbClr val="FFFFFF"/>
                  </a:solidFill>
                  <a:latin typeface=".VnTime" pitchFamily="34" charset="0"/>
                  <a:cs typeface="+mn-cs"/>
                </a:endParaRPr>
              </a:p>
            </p:txBody>
          </p:sp>
          <p:sp>
            <p:nvSpPr>
              <p:cNvPr id="10280" name="Oval 52">
                <a:extLst>
                  <a:ext uri="{FF2B5EF4-FFF2-40B4-BE49-F238E27FC236}">
                    <a16:creationId xmlns:a16="http://schemas.microsoft.com/office/drawing/2014/main" id="{BFD0F690-D772-3D5C-B766-943A6C870BD5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253" y="1856"/>
                <a:ext cx="1262" cy="1265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</p:spPr>
            <p:txBody>
              <a:bodyPr wrap="none" anchor="ctr">
                <a:spAutoFit/>
              </a:bodyPr>
              <a:lstStyle/>
              <a:p>
                <a:pPr eaLnBrk="1" hangingPunct="1">
                  <a:defRPr/>
                </a:pPr>
                <a:endParaRPr lang="vi-VN" sz="2400">
                  <a:solidFill>
                    <a:srgbClr val="FFFFFF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3605" name="Oval 53">
                <a:extLst>
                  <a:ext uri="{FF2B5EF4-FFF2-40B4-BE49-F238E27FC236}">
                    <a16:creationId xmlns:a16="http://schemas.microsoft.com/office/drawing/2014/main" id="{D2A460F6-B887-F4D1-677A-4100DD949373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8" cy="1099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 lang="en-US" sz="2400">
                  <a:solidFill>
                    <a:srgbClr val="FFFFFF"/>
                  </a:solidFill>
                  <a:latin typeface=".VnTime" pitchFamily="34" charset="0"/>
                  <a:cs typeface="+mn-cs"/>
                </a:endParaRPr>
              </a:p>
            </p:txBody>
          </p:sp>
          <p:sp>
            <p:nvSpPr>
              <p:cNvPr id="10282" name="Oval 54">
                <a:extLst>
                  <a:ext uri="{FF2B5EF4-FFF2-40B4-BE49-F238E27FC236}">
                    <a16:creationId xmlns:a16="http://schemas.microsoft.com/office/drawing/2014/main" id="{C3C4E842-DDBB-95A2-63B9-C163B20F4C6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8" cy="1099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 lang="vi-VN" sz="2400">
                  <a:solidFill>
                    <a:srgbClr val="FFFFFF"/>
                  </a:solidFill>
                  <a:latin typeface="Arial" charset="0"/>
                  <a:cs typeface="+mn-cs"/>
                </a:endParaRPr>
              </a:p>
            </p:txBody>
          </p:sp>
        </p:grpSp>
        <p:sp>
          <p:nvSpPr>
            <p:cNvPr id="201764" name="WordArt 55">
              <a:extLst>
                <a:ext uri="{FF2B5EF4-FFF2-40B4-BE49-F238E27FC236}">
                  <a16:creationId xmlns:a16="http://schemas.microsoft.com/office/drawing/2014/main" id="{D89B9D9B-2AB9-77E7-C330-1E3DA62A544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04" y="1522"/>
              <a:ext cx="185" cy="29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</a:rPr>
                <a:t>3</a:t>
              </a:r>
            </a:p>
          </p:txBody>
        </p:sp>
      </p:grpSp>
      <p:sp>
        <p:nvSpPr>
          <p:cNvPr id="10264" name="Line 56">
            <a:extLst>
              <a:ext uri="{FF2B5EF4-FFF2-40B4-BE49-F238E27FC236}">
                <a16:creationId xmlns:a16="http://schemas.microsoft.com/office/drawing/2014/main" id="{F1BA872F-BC8F-3307-538E-9E8FA257648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35150" y="5516563"/>
            <a:ext cx="73025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10265" name="Line 57">
            <a:extLst>
              <a:ext uri="{FF2B5EF4-FFF2-40B4-BE49-F238E27FC236}">
                <a16:creationId xmlns:a16="http://schemas.microsoft.com/office/drawing/2014/main" id="{A23C84F1-0B19-29F5-93D4-0CAC61EDC253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138" y="55165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vi-VN" sz="24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graphicFrame>
        <p:nvGraphicFramePr>
          <p:cNvPr id="201751" name="Object 58">
            <a:extLst>
              <a:ext uri="{FF2B5EF4-FFF2-40B4-BE49-F238E27FC236}">
                <a16:creationId xmlns:a16="http://schemas.microsoft.com/office/drawing/2014/main" id="{F4D85677-5759-496B-CE9A-ACC4B7C4EFC8}"/>
              </a:ext>
            </a:extLst>
          </p:cNvPr>
          <p:cNvGraphicFramePr>
            <a:graphicFrameLocks noGrp="1" noChangeAspect="1"/>
          </p:cNvGraphicFramePr>
          <p:nvPr>
            <p:ph sz="half" idx="1"/>
          </p:nvPr>
        </p:nvGraphicFramePr>
        <p:xfrm>
          <a:off x="5364163" y="3860800"/>
          <a:ext cx="180022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48975" imgH="241195" progId="Equation.DSMT4">
                  <p:embed/>
                </p:oleObj>
              </mc:Choice>
              <mc:Fallback>
                <p:oleObj name="Equation" r:id="rId6" imgW="748975" imgH="241195" progId="Equation.DSMT4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3860800"/>
                        <a:ext cx="1800225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1752" name="Object 60">
            <a:extLst>
              <a:ext uri="{FF2B5EF4-FFF2-40B4-BE49-F238E27FC236}">
                <a16:creationId xmlns:a16="http://schemas.microsoft.com/office/drawing/2014/main" id="{F927411F-DA3F-924A-6FAA-3365E06383E3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5219700" y="2997200"/>
          <a:ext cx="1944688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48975" imgH="241195" progId="Equation.DSMT4">
                  <p:embed/>
                </p:oleObj>
              </mc:Choice>
              <mc:Fallback>
                <p:oleObj name="Equation" r:id="rId8" imgW="748975" imgH="241195" progId="Equation.DSMT4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2997200"/>
                        <a:ext cx="1944688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1753" name="Object 63">
            <a:extLst>
              <a:ext uri="{FF2B5EF4-FFF2-40B4-BE49-F238E27FC236}">
                <a16:creationId xmlns:a16="http://schemas.microsoft.com/office/drawing/2014/main" id="{AE2EDDB0-08F1-9771-4E9D-EFA1844F3DE5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5508625" y="4797425"/>
          <a:ext cx="2016125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48975" imgH="241195" progId="Equation.DSMT4">
                  <p:embed/>
                </p:oleObj>
              </mc:Choice>
              <mc:Fallback>
                <p:oleObj name="Equation" r:id="rId10" imgW="748975" imgH="241195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4797425"/>
                        <a:ext cx="2016125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1754" name="Group 66">
            <a:extLst>
              <a:ext uri="{FF2B5EF4-FFF2-40B4-BE49-F238E27FC236}">
                <a16:creationId xmlns:a16="http://schemas.microsoft.com/office/drawing/2014/main" id="{B05BED99-40A0-330C-5C1B-DC925463CCC2}"/>
              </a:ext>
            </a:extLst>
          </p:cNvPr>
          <p:cNvGrpSpPr>
            <a:grpSpLocks/>
          </p:cNvGrpSpPr>
          <p:nvPr/>
        </p:nvGrpSpPr>
        <p:grpSpPr bwMode="auto">
          <a:xfrm>
            <a:off x="4211638" y="3789363"/>
            <a:ext cx="4287837" cy="708025"/>
            <a:chOff x="2603" y="1888"/>
            <a:chExt cx="2701" cy="446"/>
          </a:xfrm>
        </p:grpSpPr>
        <p:sp>
          <p:nvSpPr>
            <p:cNvPr id="10273" name="Text Box 67">
              <a:extLst>
                <a:ext uri="{FF2B5EF4-FFF2-40B4-BE49-F238E27FC236}">
                  <a16:creationId xmlns:a16="http://schemas.microsoft.com/office/drawing/2014/main" id="{787BF995-82E1-1319-5CFA-D2C8F549FA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0" y="1888"/>
              <a:ext cx="2064" cy="28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bg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defRPr/>
              </a:pPr>
              <a:endParaRPr lang="vi-VN" b="1">
                <a:solidFill>
                  <a:srgbClr val="FFFFFF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23620" name="Oval 68">
              <a:extLst>
                <a:ext uri="{FF2B5EF4-FFF2-40B4-BE49-F238E27FC236}">
                  <a16:creationId xmlns:a16="http://schemas.microsoft.com/office/drawing/2014/main" id="{963F6ECA-2E43-6C06-A98B-C9AA80948C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3" y="1954"/>
              <a:ext cx="404" cy="380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  <a:effectLst>
              <a:outerShdw dist="56796" dir="3806097" algn="ctr" rotWithShape="0">
                <a:schemeClr val="tx2">
                  <a:alpha val="50000"/>
                </a:schemeClr>
              </a:outerShdw>
            </a:effectLst>
          </p:spPr>
          <p:txBody>
            <a:bodyPr lIns="0" tIns="0" rIns="0" bIns="0"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>
                  <a:solidFill>
                    <a:srgbClr val="FFFFFF"/>
                  </a:solidFill>
                  <a:latin typeface=".VnCooper" pitchFamily="34" charset="0"/>
                  <a:cs typeface="+mn-cs"/>
                </a:rPr>
                <a:t>B</a:t>
              </a:r>
            </a:p>
          </p:txBody>
        </p:sp>
      </p:grpSp>
      <p:sp>
        <p:nvSpPr>
          <p:cNvPr id="10268" name="Text Box 18">
            <a:extLst>
              <a:ext uri="{FF2B5EF4-FFF2-40B4-BE49-F238E27FC236}">
                <a16:creationId xmlns:a16="http://schemas.microsoft.com/office/drawing/2014/main" id="{E016EB48-D91E-5D42-7620-7E624591E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715000"/>
            <a:ext cx="33528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defRPr/>
            </a:pPr>
            <a:r>
              <a:rPr lang="en-US" b="1">
                <a:solidFill>
                  <a:srgbClr val="000000"/>
                </a:solidFill>
                <a:latin typeface="Times New Roman" pitchFamily="18" charset="0"/>
                <a:cs typeface="+mn-cs"/>
              </a:rPr>
              <a:t>Không so sánh được</a:t>
            </a:r>
          </a:p>
        </p:txBody>
      </p:sp>
      <p:sp>
        <p:nvSpPr>
          <p:cNvPr id="10269" name="Text Box 11">
            <a:extLst>
              <a:ext uri="{FF2B5EF4-FFF2-40B4-BE49-F238E27FC236}">
                <a16:creationId xmlns:a16="http://schemas.microsoft.com/office/drawing/2014/main" id="{D920C9CD-C52A-4751-F8F9-41E28BD56B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743200"/>
            <a:ext cx="3810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>
                <a:solidFill>
                  <a:srgbClr val="000000"/>
                </a:solidFill>
                <a:cs typeface="+mn-cs"/>
              </a:rPr>
              <a:t>A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A21B62B-1FE3-17F5-BA09-3FE6F993138B}"/>
              </a:ext>
            </a:extLst>
          </p:cNvPr>
          <p:cNvSpPr txBox="1"/>
          <p:nvPr/>
        </p:nvSpPr>
        <p:spPr>
          <a:xfrm>
            <a:off x="381000" y="1600200"/>
            <a:ext cx="8439150" cy="8302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tam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  <p:bldP spid="5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778" name="Picture 2" descr="fish-underwater">
            <a:extLst>
              <a:ext uri="{FF2B5EF4-FFF2-40B4-BE49-F238E27FC236}">
                <a16:creationId xmlns:a16="http://schemas.microsoft.com/office/drawing/2014/main" id="{EA35FF1F-DD52-0EC3-2161-6A9B5CD52D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3779" name="Group 3">
            <a:extLst>
              <a:ext uri="{FF2B5EF4-FFF2-40B4-BE49-F238E27FC236}">
                <a16:creationId xmlns:a16="http://schemas.microsoft.com/office/drawing/2014/main" id="{AD2A9960-9C15-8251-BCA2-439582170790}"/>
              </a:ext>
            </a:extLst>
          </p:cNvPr>
          <p:cNvGrpSpPr>
            <a:grpSpLocks/>
          </p:cNvGrpSpPr>
          <p:nvPr/>
        </p:nvGrpSpPr>
        <p:grpSpPr bwMode="auto">
          <a:xfrm>
            <a:off x="3851275" y="1412875"/>
            <a:ext cx="1025525" cy="1003300"/>
            <a:chOff x="504" y="1328"/>
            <a:chExt cx="646" cy="632"/>
          </a:xfrm>
        </p:grpSpPr>
        <p:grpSp>
          <p:nvGrpSpPr>
            <p:cNvPr id="203794" name="Group 4">
              <a:extLst>
                <a:ext uri="{FF2B5EF4-FFF2-40B4-BE49-F238E27FC236}">
                  <a16:creationId xmlns:a16="http://schemas.microsoft.com/office/drawing/2014/main" id="{5C4A6CE3-6892-AB75-517D-25A5EF153A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4" y="1328"/>
              <a:ext cx="646" cy="632"/>
              <a:chOff x="2078" y="1680"/>
              <a:chExt cx="1615" cy="1615"/>
            </a:xfrm>
          </p:grpSpPr>
          <p:sp>
            <p:nvSpPr>
              <p:cNvPr id="11284" name="Oval 5">
                <a:extLst>
                  <a:ext uri="{FF2B5EF4-FFF2-40B4-BE49-F238E27FC236}">
                    <a16:creationId xmlns:a16="http://schemas.microsoft.com/office/drawing/2014/main" id="{BEB7907B-168C-B677-619E-43DC98A3CED4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vi-VN" sz="2400">
                  <a:solidFill>
                    <a:srgbClr val="FFFFFF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11285" name="Oval 6">
                <a:extLst>
                  <a:ext uri="{FF2B5EF4-FFF2-40B4-BE49-F238E27FC236}">
                    <a16:creationId xmlns:a16="http://schemas.microsoft.com/office/drawing/2014/main" id="{C81BC626-AD71-A57A-5D3B-3DE59BC1C384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171" y="1772"/>
                <a:ext cx="1430" cy="1428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vi-VN" sz="2400">
                  <a:solidFill>
                    <a:srgbClr val="FFFFFF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5607" name="Oval 7">
                <a:extLst>
                  <a:ext uri="{FF2B5EF4-FFF2-40B4-BE49-F238E27FC236}">
                    <a16:creationId xmlns:a16="http://schemas.microsoft.com/office/drawing/2014/main" id="{3FFBABB3-C25B-980F-986D-03B6DE991DBF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253" y="1856"/>
                <a:ext cx="1263" cy="1265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eaLnBrk="1" hangingPunct="1">
                  <a:defRPr/>
                </a:pPr>
                <a:endParaRPr lang="en-US" sz="2400">
                  <a:solidFill>
                    <a:srgbClr val="FFFFFF"/>
                  </a:solidFill>
                  <a:latin typeface=".VnTime" pitchFamily="34" charset="0"/>
                  <a:cs typeface="+mn-cs"/>
                </a:endParaRPr>
              </a:p>
            </p:txBody>
          </p:sp>
          <p:sp>
            <p:nvSpPr>
              <p:cNvPr id="11287" name="Oval 8">
                <a:extLst>
                  <a:ext uri="{FF2B5EF4-FFF2-40B4-BE49-F238E27FC236}">
                    <a16:creationId xmlns:a16="http://schemas.microsoft.com/office/drawing/2014/main" id="{BE8250CA-497B-8179-F831-B4185A4DC25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253" y="1856"/>
                <a:ext cx="1263" cy="1265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48BE67"/>
                  </a:gs>
                </a:gsLst>
                <a:lin ang="2700000" scaled="1"/>
              </a:gradFill>
              <a:ln>
                <a:noFill/>
              </a:ln>
            </p:spPr>
            <p:txBody>
              <a:bodyPr wrap="none" anchor="ctr">
                <a:spAutoFit/>
              </a:bodyPr>
              <a:lstStyle/>
              <a:p>
                <a:pPr eaLnBrk="1" hangingPunct="1">
                  <a:defRPr/>
                </a:pPr>
                <a:endParaRPr lang="vi-VN" sz="2400">
                  <a:solidFill>
                    <a:srgbClr val="FFFFFF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25609" name="Oval 9">
                <a:extLst>
                  <a:ext uri="{FF2B5EF4-FFF2-40B4-BE49-F238E27FC236}">
                    <a16:creationId xmlns:a16="http://schemas.microsoft.com/office/drawing/2014/main" id="{CF28FA90-70F4-E0A3-2424-0B0BF8BAA981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338" y="1938"/>
                <a:ext cx="1095" cy="1099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 lang="en-US" sz="2400">
                  <a:solidFill>
                    <a:srgbClr val="FFFFFF"/>
                  </a:solidFill>
                  <a:latin typeface=".VnTime" pitchFamily="34" charset="0"/>
                  <a:cs typeface="+mn-cs"/>
                </a:endParaRPr>
              </a:p>
            </p:txBody>
          </p:sp>
          <p:sp>
            <p:nvSpPr>
              <p:cNvPr id="11289" name="Oval 10">
                <a:extLst>
                  <a:ext uri="{FF2B5EF4-FFF2-40B4-BE49-F238E27FC236}">
                    <a16:creationId xmlns:a16="http://schemas.microsoft.com/office/drawing/2014/main" id="{9A28BF61-298D-86BE-E3DF-8DE06C6EF9FE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338" y="1938"/>
                <a:ext cx="1095" cy="1099"/>
              </a:xfrm>
              <a:prstGeom prst="ellipse">
                <a:avLst/>
              </a:prstGeom>
              <a:solidFill>
                <a:srgbClr val="FF00FF"/>
              </a:solidFill>
              <a:ln>
                <a:noFill/>
              </a:ln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 lang="vi-VN" sz="2400">
                  <a:solidFill>
                    <a:srgbClr val="FFFFFF"/>
                  </a:solidFill>
                  <a:latin typeface="Arial" charset="0"/>
                  <a:cs typeface="+mn-cs"/>
                </a:endParaRPr>
              </a:p>
            </p:txBody>
          </p:sp>
        </p:grpSp>
        <p:sp>
          <p:nvSpPr>
            <p:cNvPr id="203795" name="WordArt 11">
              <a:extLst>
                <a:ext uri="{FF2B5EF4-FFF2-40B4-BE49-F238E27FC236}">
                  <a16:creationId xmlns:a16="http://schemas.microsoft.com/office/drawing/2014/main" id="{59C5194D-A039-A008-936E-E1102530AF5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738" y="1493"/>
              <a:ext cx="177" cy="2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</a:rPr>
                <a:t>4</a:t>
              </a:r>
            </a:p>
          </p:txBody>
        </p:sp>
      </p:grpSp>
      <p:sp>
        <p:nvSpPr>
          <p:cNvPr id="11269" name="Text Box 12">
            <a:extLst>
              <a:ext uri="{FF2B5EF4-FFF2-40B4-BE49-F238E27FC236}">
                <a16:creationId xmlns:a16="http://schemas.microsoft.com/office/drawing/2014/main" id="{627B5C5B-3678-F5B0-5E3E-61D8A4137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113" y="549275"/>
            <a:ext cx="3175000" cy="9144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.VnTime" pitchFamily="34" charset="0"/>
              </a:defRPr>
            </a:lvl9pPr>
          </a:lstStyle>
          <a:p>
            <a:pPr algn="ctr">
              <a:defRPr/>
            </a:pPr>
            <a:r>
              <a:rPr lang="en-NZ" sz="5400" b="1">
                <a:solidFill>
                  <a:srgbClr val="FF0066"/>
                </a:solidFill>
                <a:latin typeface="Times New Roman" pitchFamily="18" charset="0"/>
                <a:cs typeface="+mn-cs"/>
              </a:rPr>
              <a:t>VUI HỌC</a:t>
            </a:r>
            <a:endParaRPr lang="en-GB" sz="5400" b="1">
              <a:solidFill>
                <a:srgbClr val="FF0066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203781" name="WordArt 13">
            <a:extLst>
              <a:ext uri="{FF2B5EF4-FFF2-40B4-BE49-F238E27FC236}">
                <a16:creationId xmlns:a16="http://schemas.microsoft.com/office/drawing/2014/main" id="{98036FD2-FE50-70A5-4C31-6C2087C9862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1</a:t>
            </a:r>
          </a:p>
        </p:txBody>
      </p:sp>
      <p:sp>
        <p:nvSpPr>
          <p:cNvPr id="203782" name="WordArt 14">
            <a:extLst>
              <a:ext uri="{FF2B5EF4-FFF2-40B4-BE49-F238E27FC236}">
                <a16:creationId xmlns:a16="http://schemas.microsoft.com/office/drawing/2014/main" id="{61F24ACD-F8AD-C5F2-2501-DE60E2D1728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2</a:t>
            </a:r>
          </a:p>
        </p:txBody>
      </p:sp>
      <p:sp>
        <p:nvSpPr>
          <p:cNvPr id="203783" name="WordArt 15">
            <a:extLst>
              <a:ext uri="{FF2B5EF4-FFF2-40B4-BE49-F238E27FC236}">
                <a16:creationId xmlns:a16="http://schemas.microsoft.com/office/drawing/2014/main" id="{EED5D08B-5123-79F7-5184-D6A900F8107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3</a:t>
            </a:r>
          </a:p>
        </p:txBody>
      </p:sp>
      <p:sp>
        <p:nvSpPr>
          <p:cNvPr id="203784" name="WordArt 16">
            <a:extLst>
              <a:ext uri="{FF2B5EF4-FFF2-40B4-BE49-F238E27FC236}">
                <a16:creationId xmlns:a16="http://schemas.microsoft.com/office/drawing/2014/main" id="{3A9F9C56-9D9E-8F43-F0FA-75EE7625B7B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4</a:t>
            </a:r>
          </a:p>
        </p:txBody>
      </p:sp>
      <p:sp>
        <p:nvSpPr>
          <p:cNvPr id="203785" name="WordArt 17">
            <a:extLst>
              <a:ext uri="{FF2B5EF4-FFF2-40B4-BE49-F238E27FC236}">
                <a16:creationId xmlns:a16="http://schemas.microsoft.com/office/drawing/2014/main" id="{CBC98A45-23B3-827B-04F5-52CAFE591B1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5</a:t>
            </a:r>
          </a:p>
        </p:txBody>
      </p:sp>
      <p:sp>
        <p:nvSpPr>
          <p:cNvPr id="203786" name="WordArt 18">
            <a:extLst>
              <a:ext uri="{FF2B5EF4-FFF2-40B4-BE49-F238E27FC236}">
                <a16:creationId xmlns:a16="http://schemas.microsoft.com/office/drawing/2014/main" id="{7BE48A58-5376-E1F3-3FF3-F3BBA8C4E26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6</a:t>
            </a:r>
          </a:p>
        </p:txBody>
      </p:sp>
      <p:sp>
        <p:nvSpPr>
          <p:cNvPr id="203787" name="WordArt 19">
            <a:extLst>
              <a:ext uri="{FF2B5EF4-FFF2-40B4-BE49-F238E27FC236}">
                <a16:creationId xmlns:a16="http://schemas.microsoft.com/office/drawing/2014/main" id="{247EAFD7-02E1-7EAF-2430-91930324DDA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7</a:t>
            </a:r>
          </a:p>
        </p:txBody>
      </p:sp>
      <p:sp>
        <p:nvSpPr>
          <p:cNvPr id="203788" name="WordArt 20">
            <a:extLst>
              <a:ext uri="{FF2B5EF4-FFF2-40B4-BE49-F238E27FC236}">
                <a16:creationId xmlns:a16="http://schemas.microsoft.com/office/drawing/2014/main" id="{D61C454D-5C45-59DB-1D85-4F49E03969B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8</a:t>
            </a:r>
          </a:p>
        </p:txBody>
      </p:sp>
      <p:sp>
        <p:nvSpPr>
          <p:cNvPr id="203789" name="WordArt 21">
            <a:extLst>
              <a:ext uri="{FF2B5EF4-FFF2-40B4-BE49-F238E27FC236}">
                <a16:creationId xmlns:a16="http://schemas.microsoft.com/office/drawing/2014/main" id="{4CA0DEE2-D8B6-ECE3-36A0-27F7846FD84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0" y="393700"/>
            <a:ext cx="533400" cy="704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gradFill rotWithShape="1">
                  <a:gsLst>
                    <a:gs pos="0">
                      <a:srgbClr val="F4220C"/>
                    </a:gs>
                    <a:gs pos="100000">
                      <a:srgbClr val="00FFFF"/>
                    </a:gs>
                  </a:gsLst>
                  <a:lin ang="18900000" scaled="1"/>
                </a:gradFill>
                <a:effectLst>
                  <a:outerShdw dist="91581" dir="3378596" algn="ctr" rotWithShape="0">
                    <a:srgbClr val="4D4D4D">
                      <a:alpha val="79999"/>
                    </a:srgbClr>
                  </a:outerShdw>
                </a:effectLst>
              </a:rPr>
              <a:t>9</a:t>
            </a:r>
          </a:p>
        </p:txBody>
      </p:sp>
      <p:pic>
        <p:nvPicPr>
          <p:cNvPr id="203790" name="Picture 22" descr="bell">
            <a:extLst>
              <a:ext uri="{FF2B5EF4-FFF2-40B4-BE49-F238E27FC236}">
                <a16:creationId xmlns:a16="http://schemas.microsoft.com/office/drawing/2014/main" id="{AF7B46F4-A1E1-ECAF-AAFD-5DAD9DBC542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41300"/>
            <a:ext cx="10112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3791" name="Picture 23" descr="CLOCK2">
            <a:extLst>
              <a:ext uri="{FF2B5EF4-FFF2-40B4-BE49-F238E27FC236}">
                <a16:creationId xmlns:a16="http://schemas.microsoft.com/office/drawing/2014/main" id="{034477CA-3CFA-9097-AE18-3769ABD11ED3}"/>
              </a:ext>
            </a:extLst>
          </p:cNvPr>
          <p:cNvPicPr>
            <a:picLocks noGrp="1"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413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1" name="AutoShape 24">
            <a:extLst>
              <a:ext uri="{FF2B5EF4-FFF2-40B4-BE49-F238E27FC236}">
                <a16:creationId xmlns:a16="http://schemas.microsoft.com/office/drawing/2014/main" id="{6357796A-7989-C60B-8160-40A711A91993}"/>
              </a:ext>
            </a:extLst>
          </p:cNvPr>
          <p:cNvSpPr>
            <a:spLocks noChangeArrowheads="1"/>
          </p:cNvSpPr>
          <p:nvPr/>
        </p:nvSpPr>
        <p:spPr bwMode="gray">
          <a:xfrm>
            <a:off x="611188" y="2636838"/>
            <a:ext cx="8210550" cy="28130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lin ang="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4400" b="1">
                <a:solidFill>
                  <a:srgbClr val="F4220C"/>
                </a:solidFill>
                <a:latin typeface=".VnArial" pitchFamily="34" charset="0"/>
                <a:cs typeface="+mn-cs"/>
              </a:rPr>
              <a:t> </a:t>
            </a:r>
            <a:r>
              <a:rPr lang="en-US" sz="4000" b="1">
                <a:solidFill>
                  <a:srgbClr val="F4220C"/>
                </a:solidFill>
                <a:latin typeface="Times New Roman" pitchFamily="18" charset="0"/>
                <a:cs typeface="+mn-cs"/>
              </a:rPr>
              <a:t>Một tam giác có độ dài ba cạnh lần lượt là 3cm; 4cm; 5cm thì có diện tích  là :………….</a:t>
            </a:r>
          </a:p>
        </p:txBody>
      </p:sp>
      <p:graphicFrame>
        <p:nvGraphicFramePr>
          <p:cNvPr id="25627" name="Object 27">
            <a:extLst>
              <a:ext uri="{FF2B5EF4-FFF2-40B4-BE49-F238E27FC236}">
                <a16:creationId xmlns:a16="http://schemas.microsoft.com/office/drawing/2014/main" id="{467D2383-68F7-E6B3-BDC7-E13C9CF33FB0}"/>
              </a:ext>
            </a:extLst>
          </p:cNvPr>
          <p:cNvGraphicFramePr>
            <a:graphicFrameLocks noGrp="1" noChangeAspect="1"/>
          </p:cNvGraphicFramePr>
          <p:nvPr>
            <p:ph/>
          </p:nvPr>
        </p:nvGraphicFramePr>
        <p:xfrm>
          <a:off x="5257800" y="4191000"/>
          <a:ext cx="133985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5292" imgH="203024" progId="Equation.DSMT4">
                  <p:embed/>
                </p:oleObj>
              </mc:Choice>
              <mc:Fallback>
                <p:oleObj name="Equation" r:id="rId6" imgW="355292" imgH="203024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191000"/>
                        <a:ext cx="133985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02" name="Picture 19" descr="COLORPIE">
            <a:extLst>
              <a:ext uri="{FF2B5EF4-FFF2-40B4-BE49-F238E27FC236}">
                <a16:creationId xmlns:a16="http://schemas.microsoft.com/office/drawing/2014/main" id="{10AA69F5-E87E-D619-72CA-DCA34D12ECC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30200"/>
            <a:ext cx="7620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5" name="Text Box 21">
            <a:extLst>
              <a:ext uri="{FF2B5EF4-FFF2-40B4-BE49-F238E27FC236}">
                <a16:creationId xmlns:a16="http://schemas.microsoft.com/office/drawing/2014/main" id="{5F1E4A3E-0B2D-587D-688E-5A70B69DD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066800"/>
            <a:ext cx="7772400" cy="4924425"/>
          </a:xfrm>
          <a:prstGeom prst="rect">
            <a:avLst/>
          </a:prstGeom>
          <a:solidFill>
            <a:schemeClr val="accent1"/>
          </a:solidFill>
          <a:ln w="57150" cap="sq" cmpd="thinThick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GB" alt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sym typeface="Wingdings" panose="05000000000000000000" pitchFamily="2" charset="2"/>
              </a:rPr>
              <a:t>- </a:t>
            </a:r>
            <a:r>
              <a:rPr lang="en-US" altLang="en-US" sz="2800">
                <a:solidFill>
                  <a:srgbClr val="000000"/>
                </a:solidFill>
              </a:rPr>
              <a:t>Nắm vững công thức tính diện tích tam giác, diện tích hình chữ nhật.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Làm thêm bài 28, 29, 30/ SBT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Xem trước “Diện tích hình thang”.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Chuẩn bị: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aseline="-25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aseline="-25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aseline="-25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aseline="-25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04" name="WordArt 24">
            <a:extLst>
              <a:ext uri="{FF2B5EF4-FFF2-40B4-BE49-F238E27FC236}">
                <a16:creationId xmlns:a16="http://schemas.microsoft.com/office/drawing/2014/main" id="{15DE9530-EE9C-4D9C-4EEB-3BFC8F2B38E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1200" y="152400"/>
            <a:ext cx="5600700" cy="695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03D4A8"/>
              </a:contour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  <a:endParaRPr 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03D4A8"/>
                  </a:gs>
                  <a:gs pos="25000">
                    <a:srgbClr val="21D6E0"/>
                  </a:gs>
                  <a:gs pos="75000">
                    <a:srgbClr val="0087E6"/>
                  </a:gs>
                  <a:gs pos="100000">
                    <a:srgbClr val="005CBF"/>
                  </a:gs>
                </a:gsLst>
                <a:lin ang="5400000" scaled="1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05" name="WordArt 25">
            <a:extLst>
              <a:ext uri="{FF2B5EF4-FFF2-40B4-BE49-F238E27FC236}">
                <a16:creationId xmlns:a16="http://schemas.microsoft.com/office/drawing/2014/main" id="{D9F89D80-4C56-A7F8-2C01-9F78F50E3CA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2819400"/>
            <a:ext cx="3262313" cy="4238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DDEBCF"/>
              </a:contourClr>
            </a:sp3d>
          </a:bodyPr>
          <a:lstStyle/>
          <a:p>
            <a:pPr algn="ctr"/>
            <a:endParaRPr 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1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2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2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2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26" name="Picture 5" descr="hoa-dao-01">
            <a:extLst>
              <a:ext uri="{FF2B5EF4-FFF2-40B4-BE49-F238E27FC236}">
                <a16:creationId xmlns:a16="http://schemas.microsoft.com/office/drawing/2014/main" id="{24953628-385A-882C-47B1-78D5207272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14600"/>
            <a:ext cx="91440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Rectangle 4">
            <a:extLst>
              <a:ext uri="{FF2B5EF4-FFF2-40B4-BE49-F238E27FC236}">
                <a16:creationId xmlns:a16="http://schemas.microsoft.com/office/drawing/2014/main" id="{2450C950-05D0-8AF1-DD70-CBF0AD4988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04800"/>
            <a:ext cx="86868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4800" b="1">
                <a:solidFill>
                  <a:srgbClr val="0000CC"/>
                </a:solidFill>
              </a:rPr>
              <a:t>Chúc các em học sinh</a:t>
            </a:r>
          </a:p>
          <a:p>
            <a:pPr algn="ctr" eaLnBrk="1" hangingPunct="1">
              <a:buFontTx/>
              <a:buNone/>
            </a:pPr>
            <a:r>
              <a:rPr lang="en-US" altLang="en-US" sz="4800" b="1">
                <a:solidFill>
                  <a:srgbClr val="0000CC"/>
                </a:solidFill>
              </a:rPr>
              <a:t>mạnh khỏe, học tập tốt!</a:t>
            </a:r>
          </a:p>
        </p:txBody>
      </p:sp>
      <p:pic>
        <p:nvPicPr>
          <p:cNvPr id="205828" name="Picture 4" descr="th_030.gif">
            <a:extLst>
              <a:ext uri="{FF2B5EF4-FFF2-40B4-BE49-F238E27FC236}">
                <a16:creationId xmlns:a16="http://schemas.microsoft.com/office/drawing/2014/main" id="{C331C71B-6BCB-726A-E9D1-39301C0DDE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819400"/>
            <a:ext cx="1482725" cy="157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29" name="Rectangle 7">
            <a:extLst>
              <a:ext uri="{FF2B5EF4-FFF2-40B4-BE49-F238E27FC236}">
                <a16:creationId xmlns:a16="http://schemas.microsoft.com/office/drawing/2014/main" id="{3D7DAD05-10D2-FB61-013F-F5C16DA44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8534400" cy="6324600"/>
          </a:xfrm>
          <a:prstGeom prst="rect">
            <a:avLst/>
          </a:prstGeom>
          <a:noFill/>
          <a:ln w="76200" cmpd="tri">
            <a:solidFill>
              <a:srgbClr val="9933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>
            <a:extLst>
              <a:ext uri="{FF2B5EF4-FFF2-40B4-BE49-F238E27FC236}">
                <a16:creationId xmlns:a16="http://schemas.microsoft.com/office/drawing/2014/main" id="{AF923FD5-D2D8-F79B-BF42-128C87F40DBC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0"/>
            <a:ext cx="7743825" cy="4191000"/>
            <a:chOff x="1296" y="240"/>
            <a:chExt cx="4450" cy="2640"/>
          </a:xfrm>
        </p:grpSpPr>
        <p:sp>
          <p:nvSpPr>
            <p:cNvPr id="178192" name="Line 3">
              <a:extLst>
                <a:ext uri="{FF2B5EF4-FFF2-40B4-BE49-F238E27FC236}">
                  <a16:creationId xmlns:a16="http://schemas.microsoft.com/office/drawing/2014/main" id="{688A840D-2873-853A-96D0-AAE68AC4FB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6" y="367"/>
              <a:ext cx="3889" cy="2139"/>
            </a:xfrm>
            <a:prstGeom prst="line">
              <a:avLst/>
            </a:prstGeom>
            <a:noFill/>
            <a:ln w="762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193" name="Line 4">
              <a:extLst>
                <a:ext uri="{FF2B5EF4-FFF2-40B4-BE49-F238E27FC236}">
                  <a16:creationId xmlns:a16="http://schemas.microsoft.com/office/drawing/2014/main" id="{E9C4A622-B522-AD43-9293-D9DB023C41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8" y="2506"/>
              <a:ext cx="2487" cy="1"/>
            </a:xfrm>
            <a:prstGeom prst="line">
              <a:avLst/>
            </a:prstGeom>
            <a:noFill/>
            <a:ln w="762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194" name="Line 5">
              <a:extLst>
                <a:ext uri="{FF2B5EF4-FFF2-40B4-BE49-F238E27FC236}">
                  <a16:creationId xmlns:a16="http://schemas.microsoft.com/office/drawing/2014/main" id="{4E774561-6405-3341-B922-3CD7E9FB4A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6" y="367"/>
              <a:ext cx="1402" cy="2139"/>
            </a:xfrm>
            <a:prstGeom prst="line">
              <a:avLst/>
            </a:prstGeom>
            <a:noFill/>
            <a:ln w="762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195" name="Oval 6">
              <a:extLst>
                <a:ext uri="{FF2B5EF4-FFF2-40B4-BE49-F238E27FC236}">
                  <a16:creationId xmlns:a16="http://schemas.microsoft.com/office/drawing/2014/main" id="{A916757A-654E-74B4-B9C0-7A4EDBA0E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6" y="2490"/>
              <a:ext cx="31" cy="32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/>
            </a:p>
          </p:txBody>
        </p:sp>
        <p:sp>
          <p:nvSpPr>
            <p:cNvPr id="178196" name="Oval 7">
              <a:extLst>
                <a:ext uri="{FF2B5EF4-FFF2-40B4-BE49-F238E27FC236}">
                  <a16:creationId xmlns:a16="http://schemas.microsoft.com/office/drawing/2014/main" id="{2CC05797-E73C-EE2C-01B4-D8B3DE7586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0" y="1424"/>
              <a:ext cx="32" cy="32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/>
            </a:p>
          </p:txBody>
        </p:sp>
        <p:sp>
          <p:nvSpPr>
            <p:cNvPr id="178197" name="Oval 8">
              <a:extLst>
                <a:ext uri="{FF2B5EF4-FFF2-40B4-BE49-F238E27FC236}">
                  <a16:creationId xmlns:a16="http://schemas.microsoft.com/office/drawing/2014/main" id="{D4C8697D-481E-B22B-44F2-09B5518A2D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0" y="351"/>
              <a:ext cx="19" cy="31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/>
            </a:p>
          </p:txBody>
        </p:sp>
        <p:sp>
          <p:nvSpPr>
            <p:cNvPr id="178198" name="Rectangle 9">
              <a:extLst>
                <a:ext uri="{FF2B5EF4-FFF2-40B4-BE49-F238E27FC236}">
                  <a16:creationId xmlns:a16="http://schemas.microsoft.com/office/drawing/2014/main" id="{4AA9C3BA-1023-AC5F-215F-AEA88677E2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40"/>
              <a:ext cx="24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 b="1">
                  <a:solidFill>
                    <a:srgbClr val="000000"/>
                  </a:solidFill>
                </a:rPr>
                <a:t>M</a:t>
              </a:r>
              <a:endParaRPr lang="en-US" altLang="en-US" sz="4000"/>
            </a:p>
          </p:txBody>
        </p:sp>
        <p:sp>
          <p:nvSpPr>
            <p:cNvPr id="178199" name="Rectangle 10">
              <a:extLst>
                <a:ext uri="{FF2B5EF4-FFF2-40B4-BE49-F238E27FC236}">
                  <a16:creationId xmlns:a16="http://schemas.microsoft.com/office/drawing/2014/main" id="{97A6DAF6-48A2-7682-C935-E3A79B77B4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0" y="2496"/>
              <a:ext cx="27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 b="1">
                  <a:solidFill>
                    <a:srgbClr val="000000"/>
                  </a:solidFill>
                </a:rPr>
                <a:t>P </a:t>
              </a:r>
              <a:endParaRPr lang="en-US" altLang="en-US" sz="4000"/>
            </a:p>
          </p:txBody>
        </p:sp>
        <p:grpSp>
          <p:nvGrpSpPr>
            <p:cNvPr id="178200" name="Group 11">
              <a:extLst>
                <a:ext uri="{FF2B5EF4-FFF2-40B4-BE49-F238E27FC236}">
                  <a16:creationId xmlns:a16="http://schemas.microsoft.com/office/drawing/2014/main" id="{C972ED2D-3C70-2917-81BA-2A05B5E89F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9" y="2476"/>
              <a:ext cx="211" cy="384"/>
              <a:chOff x="4130" y="15578"/>
              <a:chExt cx="425" cy="866"/>
            </a:xfrm>
          </p:grpSpPr>
          <p:sp>
            <p:nvSpPr>
              <p:cNvPr id="178204" name="Oval 12">
                <a:extLst>
                  <a:ext uri="{FF2B5EF4-FFF2-40B4-BE49-F238E27FC236}">
                    <a16:creationId xmlns:a16="http://schemas.microsoft.com/office/drawing/2014/main" id="{703D1F79-0FD8-D23D-E805-548366034F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15607"/>
                <a:ext cx="63" cy="63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1800"/>
              </a:p>
            </p:txBody>
          </p:sp>
          <p:sp>
            <p:nvSpPr>
              <p:cNvPr id="178205" name="Rectangle 13">
                <a:extLst>
                  <a:ext uri="{FF2B5EF4-FFF2-40B4-BE49-F238E27FC236}">
                    <a16:creationId xmlns:a16="http://schemas.microsoft.com/office/drawing/2014/main" id="{FC8AC7D8-31F4-BBE9-8CDC-0EFDB6B3BE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0" y="15578"/>
                <a:ext cx="425" cy="8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4000" b="1">
                    <a:solidFill>
                      <a:srgbClr val="000000"/>
                    </a:solidFill>
                  </a:rPr>
                  <a:t>N</a:t>
                </a:r>
                <a:endParaRPr lang="en-US" altLang="en-US" sz="4000"/>
              </a:p>
            </p:txBody>
          </p:sp>
        </p:grpSp>
        <p:sp>
          <p:nvSpPr>
            <p:cNvPr id="178201" name="Oval 14">
              <a:extLst>
                <a:ext uri="{FF2B5EF4-FFF2-40B4-BE49-F238E27FC236}">
                  <a16:creationId xmlns:a16="http://schemas.microsoft.com/office/drawing/2014/main" id="{86973D9C-C23B-F588-551D-D839FCE7B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6" y="2485"/>
              <a:ext cx="32" cy="31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/>
            </a:p>
          </p:txBody>
        </p:sp>
        <p:sp>
          <p:nvSpPr>
            <p:cNvPr id="178202" name="Oval 15">
              <a:extLst>
                <a:ext uri="{FF2B5EF4-FFF2-40B4-BE49-F238E27FC236}">
                  <a16:creationId xmlns:a16="http://schemas.microsoft.com/office/drawing/2014/main" id="{126A770B-DBA5-CD9F-8A76-893F908BB4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1" y="2488"/>
              <a:ext cx="30" cy="31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/>
            </a:p>
          </p:txBody>
        </p:sp>
        <p:sp>
          <p:nvSpPr>
            <p:cNvPr id="178203" name="Oval 16">
              <a:extLst>
                <a:ext uri="{FF2B5EF4-FFF2-40B4-BE49-F238E27FC236}">
                  <a16:creationId xmlns:a16="http://schemas.microsoft.com/office/drawing/2014/main" id="{731D4BB9-469E-8E09-B476-9E6D83D29F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0" y="350"/>
              <a:ext cx="32" cy="31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/>
            </a:p>
          </p:txBody>
        </p:sp>
      </p:grpSp>
      <p:grpSp>
        <p:nvGrpSpPr>
          <p:cNvPr id="6161" name="Group 17">
            <a:extLst>
              <a:ext uri="{FF2B5EF4-FFF2-40B4-BE49-F238E27FC236}">
                <a16:creationId xmlns:a16="http://schemas.microsoft.com/office/drawing/2014/main" id="{2D8D314E-2F48-6DC5-C46B-E8BAA339EDBD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2020888"/>
            <a:ext cx="5154613" cy="4913312"/>
            <a:chOff x="240" y="1047"/>
            <a:chExt cx="3247" cy="3095"/>
          </a:xfrm>
        </p:grpSpPr>
        <p:sp>
          <p:nvSpPr>
            <p:cNvPr id="178183" name="Line 18">
              <a:extLst>
                <a:ext uri="{FF2B5EF4-FFF2-40B4-BE49-F238E27FC236}">
                  <a16:creationId xmlns:a16="http://schemas.microsoft.com/office/drawing/2014/main" id="{1CF7BF46-831E-8881-6C29-3980E24586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3" y="1224"/>
              <a:ext cx="2355" cy="2504"/>
            </a:xfrm>
            <a:prstGeom prst="line">
              <a:avLst/>
            </a:prstGeom>
            <a:noFill/>
            <a:ln w="5715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184" name="Line 19">
              <a:extLst>
                <a:ext uri="{FF2B5EF4-FFF2-40B4-BE49-F238E27FC236}">
                  <a16:creationId xmlns:a16="http://schemas.microsoft.com/office/drawing/2014/main" id="{14765857-EB4F-B7C4-E94D-488308276E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" y="3728"/>
              <a:ext cx="2996" cy="0"/>
            </a:xfrm>
            <a:prstGeom prst="line">
              <a:avLst/>
            </a:prstGeom>
            <a:noFill/>
            <a:ln w="5715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185" name="Line 20">
              <a:extLst>
                <a:ext uri="{FF2B5EF4-FFF2-40B4-BE49-F238E27FC236}">
                  <a16:creationId xmlns:a16="http://schemas.microsoft.com/office/drawing/2014/main" id="{4476EEAD-7E00-4C5A-632F-D134A276FB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3" y="1205"/>
              <a:ext cx="700" cy="2561"/>
            </a:xfrm>
            <a:prstGeom prst="line">
              <a:avLst/>
            </a:prstGeom>
            <a:noFill/>
            <a:ln w="5715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186" name="Rectangle 21">
              <a:extLst>
                <a:ext uri="{FF2B5EF4-FFF2-40B4-BE49-F238E27FC236}">
                  <a16:creationId xmlns:a16="http://schemas.microsoft.com/office/drawing/2014/main" id="{627B3717-B4C5-0079-8CE7-DA59EE33F4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3744"/>
              <a:ext cx="231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 b="1">
                  <a:solidFill>
                    <a:srgbClr val="000000"/>
                  </a:solidFill>
                </a:rPr>
                <a:t>B</a:t>
              </a:r>
              <a:endParaRPr lang="en-US" altLang="en-US" sz="4000">
                <a:latin typeface="VNI-Times" pitchFamily="2" charset="0"/>
              </a:endParaRPr>
            </a:p>
          </p:txBody>
        </p:sp>
        <p:grpSp>
          <p:nvGrpSpPr>
            <p:cNvPr id="178187" name="Group 22">
              <a:extLst>
                <a:ext uri="{FF2B5EF4-FFF2-40B4-BE49-F238E27FC236}">
                  <a16:creationId xmlns:a16="http://schemas.microsoft.com/office/drawing/2014/main" id="{37A90FAC-6FE1-3AD3-9FCD-E8EE437B45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20" y="3688"/>
              <a:ext cx="367" cy="454"/>
              <a:chOff x="10257" y="8462"/>
              <a:chExt cx="1140" cy="489"/>
            </a:xfrm>
          </p:grpSpPr>
          <p:sp>
            <p:nvSpPr>
              <p:cNvPr id="178190" name="Oval 23">
                <a:extLst>
                  <a:ext uri="{FF2B5EF4-FFF2-40B4-BE49-F238E27FC236}">
                    <a16:creationId xmlns:a16="http://schemas.microsoft.com/office/drawing/2014/main" id="{96FBBBA8-22CB-E4A1-1F76-32B6A9ACBC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257" y="8462"/>
                <a:ext cx="57" cy="57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1800"/>
              </a:p>
            </p:txBody>
          </p:sp>
          <p:sp>
            <p:nvSpPr>
              <p:cNvPr id="178191" name="Rectangle 24">
                <a:extLst>
                  <a:ext uri="{FF2B5EF4-FFF2-40B4-BE49-F238E27FC236}">
                    <a16:creationId xmlns:a16="http://schemas.microsoft.com/office/drawing/2014/main" id="{84CFFE7E-D9AF-9EC7-B610-2450EA6818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400" y="8537"/>
                <a:ext cx="997" cy="4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4000" b="1">
                    <a:solidFill>
                      <a:srgbClr val="000000"/>
                    </a:solidFill>
                  </a:rPr>
                  <a:t>C </a:t>
                </a:r>
                <a:endParaRPr lang="en-US" altLang="en-US" sz="4000">
                  <a:latin typeface="VNI-Times" pitchFamily="2" charset="0"/>
                </a:endParaRPr>
              </a:p>
            </p:txBody>
          </p:sp>
        </p:grpSp>
        <p:sp>
          <p:nvSpPr>
            <p:cNvPr id="178188" name="Oval 25">
              <a:extLst>
                <a:ext uri="{FF2B5EF4-FFF2-40B4-BE49-F238E27FC236}">
                  <a16:creationId xmlns:a16="http://schemas.microsoft.com/office/drawing/2014/main" id="{E107222F-13AD-EC63-1E91-E1F73C365C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1" y="1207"/>
              <a:ext cx="22" cy="33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/>
            </a:p>
          </p:txBody>
        </p:sp>
        <p:sp>
          <p:nvSpPr>
            <p:cNvPr id="178189" name="Rectangle 26">
              <a:extLst>
                <a:ext uri="{FF2B5EF4-FFF2-40B4-BE49-F238E27FC236}">
                  <a16:creationId xmlns:a16="http://schemas.microsoft.com/office/drawing/2014/main" id="{A6E6C553-B177-5BC5-EEEC-2B6ED8439A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1047"/>
              <a:ext cx="231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 b="1">
                  <a:solidFill>
                    <a:srgbClr val="000000"/>
                  </a:solidFill>
                </a:rPr>
                <a:t>A</a:t>
              </a:r>
              <a:endParaRPr lang="en-US" altLang="en-US" sz="4000">
                <a:latin typeface="VNI-Times" pitchFamily="2" charset="0"/>
              </a:endParaRPr>
            </a:p>
          </p:txBody>
        </p:sp>
      </p:grpSp>
      <p:sp>
        <p:nvSpPr>
          <p:cNvPr id="6171" name="Text Box 27">
            <a:hlinkClick r:id="rId2" action="ppaction://hlinksldjump"/>
            <a:extLst>
              <a:ext uri="{FF2B5EF4-FFF2-40B4-BE49-F238E27FC236}">
                <a16:creationId xmlns:a16="http://schemas.microsoft.com/office/drawing/2014/main" id="{1530DDD9-BFB5-96D9-DE43-2A1872674C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5613" y="4787900"/>
            <a:ext cx="3111500" cy="1108075"/>
          </a:xfrm>
          <a:prstGeom prst="rect">
            <a:avLst/>
          </a:prstGeom>
          <a:solidFill>
            <a:srgbClr val="66FFFF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6600" b="1"/>
              <a:t>S = ?</a:t>
            </a:r>
          </a:p>
        </p:txBody>
      </p:sp>
      <p:sp>
        <p:nvSpPr>
          <p:cNvPr id="6172" name="Freeform 28">
            <a:extLst>
              <a:ext uri="{FF2B5EF4-FFF2-40B4-BE49-F238E27FC236}">
                <a16:creationId xmlns:a16="http://schemas.microsoft.com/office/drawing/2014/main" id="{5A7E02B3-1E13-5DEE-2E92-652AD92BC3F2}"/>
              </a:ext>
            </a:extLst>
          </p:cNvPr>
          <p:cNvSpPr>
            <a:spLocks/>
          </p:cNvSpPr>
          <p:nvPr/>
        </p:nvSpPr>
        <p:spPr bwMode="auto">
          <a:xfrm>
            <a:off x="582613" y="2373313"/>
            <a:ext cx="4724400" cy="3886200"/>
          </a:xfrm>
          <a:custGeom>
            <a:avLst/>
            <a:gdLst>
              <a:gd name="T0" fmla="*/ 2147483646 w 2976"/>
              <a:gd name="T1" fmla="*/ 0 h 2448"/>
              <a:gd name="T2" fmla="*/ 0 w 2976"/>
              <a:gd name="T3" fmla="*/ 2147483646 h 2448"/>
              <a:gd name="T4" fmla="*/ 2147483646 w 2976"/>
              <a:gd name="T5" fmla="*/ 2147483646 h 2448"/>
              <a:gd name="T6" fmla="*/ 2147483646 w 2976"/>
              <a:gd name="T7" fmla="*/ 0 h 244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76" h="2448">
                <a:moveTo>
                  <a:pt x="672" y="0"/>
                </a:moveTo>
                <a:lnTo>
                  <a:pt x="0" y="2448"/>
                </a:lnTo>
                <a:lnTo>
                  <a:pt x="2976" y="2448"/>
                </a:lnTo>
                <a:lnTo>
                  <a:pt x="672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3" name="Freeform 29">
            <a:extLst>
              <a:ext uri="{FF2B5EF4-FFF2-40B4-BE49-F238E27FC236}">
                <a16:creationId xmlns:a16="http://schemas.microsoft.com/office/drawing/2014/main" id="{D569D2D6-04F6-D158-147D-90CD61631931}"/>
              </a:ext>
            </a:extLst>
          </p:cNvPr>
          <p:cNvSpPr>
            <a:spLocks/>
          </p:cNvSpPr>
          <p:nvPr/>
        </p:nvSpPr>
        <p:spPr bwMode="auto">
          <a:xfrm>
            <a:off x="1919288" y="304800"/>
            <a:ext cx="6553200" cy="3276600"/>
          </a:xfrm>
          <a:custGeom>
            <a:avLst/>
            <a:gdLst>
              <a:gd name="T0" fmla="*/ 0 w 4128"/>
              <a:gd name="T1" fmla="*/ 0 h 2064"/>
              <a:gd name="T2" fmla="*/ 2147483646 w 4128"/>
              <a:gd name="T3" fmla="*/ 2147483646 h 2064"/>
              <a:gd name="T4" fmla="*/ 2147483646 w 4128"/>
              <a:gd name="T5" fmla="*/ 2147483646 h 2064"/>
              <a:gd name="T6" fmla="*/ 0 w 4128"/>
              <a:gd name="T7" fmla="*/ 0 h 206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128" h="2064">
                <a:moveTo>
                  <a:pt x="0" y="0"/>
                </a:moveTo>
                <a:lnTo>
                  <a:pt x="1488" y="2064"/>
                </a:lnTo>
                <a:lnTo>
                  <a:pt x="4128" y="2064"/>
                </a:lnTo>
                <a:lnTo>
                  <a:pt x="0" y="0"/>
                </a:lnTo>
                <a:close/>
              </a:path>
            </a:pathLst>
          </a:cu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20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ext Box 4">
            <a:extLst>
              <a:ext uri="{FF2B5EF4-FFF2-40B4-BE49-F238E27FC236}">
                <a16:creationId xmlns:a16="http://schemas.microsoft.com/office/drawing/2014/main" id="{F8AAD2C2-8D29-1755-5322-0EBE16386E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85800"/>
            <a:ext cx="1981200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b="1" dirty="0" err="1">
                <a:solidFill>
                  <a:srgbClr val="000000"/>
                </a:solidFill>
                <a:highlight>
                  <a:srgbClr val="FFFF00"/>
                </a:highlight>
              </a:rPr>
              <a:t>Tiết</a:t>
            </a:r>
            <a:r>
              <a:rPr lang="en-US" altLang="en-US" sz="2800" b="1" dirty="0">
                <a:solidFill>
                  <a:srgbClr val="000000"/>
                </a:solidFill>
                <a:highlight>
                  <a:srgbClr val="FFFF00"/>
                </a:highlight>
              </a:rPr>
              <a:t> 25+26</a:t>
            </a:r>
          </a:p>
        </p:txBody>
      </p:sp>
      <p:sp>
        <p:nvSpPr>
          <p:cNvPr id="22536" name="Text Box 8">
            <a:extLst>
              <a:ext uri="{FF2B5EF4-FFF2-40B4-BE49-F238E27FC236}">
                <a16:creationId xmlns:a16="http://schemas.microsoft.com/office/drawing/2014/main" id="{8F5BCA07-12F7-DCB3-EE46-23C37E8DF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524000"/>
            <a:ext cx="6324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</a:rPr>
              <a:t> </a:t>
            </a:r>
            <a:endParaRPr lang="en-US" altLang="en-US" sz="2400" b="1">
              <a:solidFill>
                <a:srgbClr val="333399"/>
              </a:solidFill>
            </a:endParaRPr>
          </a:p>
        </p:txBody>
      </p:sp>
      <p:pic>
        <p:nvPicPr>
          <p:cNvPr id="22583" name="Picture 55" descr="Book-09">
            <a:extLst>
              <a:ext uri="{FF2B5EF4-FFF2-40B4-BE49-F238E27FC236}">
                <a16:creationId xmlns:a16="http://schemas.microsoft.com/office/drawing/2014/main" id="{C60B3AA1-DC20-5025-2ECA-971BB2C0568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28600"/>
            <a:ext cx="2286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9205" name="Rectangle 62">
            <a:extLst>
              <a:ext uri="{FF2B5EF4-FFF2-40B4-BE49-F238E27FC236}">
                <a16:creationId xmlns:a16="http://schemas.microsoft.com/office/drawing/2014/main" id="{8E5F89D5-9361-B252-D967-60E9DE885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70050"/>
            <a:ext cx="594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</a:rPr>
              <a:t>BÀI 3: DIỆN TÍCH TAM GIÁC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2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22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Text Box 4">
            <a:extLst>
              <a:ext uri="{FF2B5EF4-FFF2-40B4-BE49-F238E27FC236}">
                <a16:creationId xmlns:a16="http://schemas.microsoft.com/office/drawing/2014/main" id="{A47E743E-7C1D-F29E-4194-1BD445F19B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b="1" dirty="0" err="1">
                <a:highlight>
                  <a:srgbClr val="FFFF00"/>
                </a:highlight>
              </a:rPr>
              <a:t>Tiết</a:t>
            </a:r>
            <a:r>
              <a:rPr lang="en-US" altLang="en-US" sz="2400" b="1" dirty="0">
                <a:highlight>
                  <a:srgbClr val="FFFF00"/>
                </a:highlight>
              </a:rPr>
              <a:t> 25+26</a:t>
            </a:r>
          </a:p>
        </p:txBody>
      </p:sp>
      <p:sp>
        <p:nvSpPr>
          <p:cNvPr id="22535" name="Text Box 7">
            <a:extLst>
              <a:ext uri="{FF2B5EF4-FFF2-40B4-BE49-F238E27FC236}">
                <a16:creationId xmlns:a16="http://schemas.microsoft.com/office/drawing/2014/main" id="{EFD5D93C-B01F-9431-B260-1DAF15344D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990600"/>
            <a:ext cx="15986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</a:rPr>
              <a:t>Định lí </a:t>
            </a:r>
            <a:r>
              <a:rPr lang="en-US" altLang="en-US" sz="2800" b="1"/>
              <a:t>:</a:t>
            </a:r>
          </a:p>
        </p:txBody>
      </p:sp>
      <p:sp>
        <p:nvSpPr>
          <p:cNvPr id="22536" name="Text Box 8">
            <a:extLst>
              <a:ext uri="{FF2B5EF4-FFF2-40B4-BE49-F238E27FC236}">
                <a16:creationId xmlns:a16="http://schemas.microsoft.com/office/drawing/2014/main" id="{CFF81071-41C3-6F55-F135-2F4BFE3B4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524000"/>
            <a:ext cx="6324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/>
              <a:t>Diện tích của tam giác bằng nửa tích của một cạnh với chiều cao tương ứng với cạnh đó:</a:t>
            </a:r>
          </a:p>
        </p:txBody>
      </p:sp>
      <p:grpSp>
        <p:nvGrpSpPr>
          <p:cNvPr id="2" name="Group 12">
            <a:extLst>
              <a:ext uri="{FF2B5EF4-FFF2-40B4-BE49-F238E27FC236}">
                <a16:creationId xmlns:a16="http://schemas.microsoft.com/office/drawing/2014/main" id="{D08C063D-77A6-B5AE-44A6-546BE6D823D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122488" y="2286000"/>
            <a:ext cx="1687512" cy="1060450"/>
            <a:chOff x="2681" y="2064"/>
            <a:chExt cx="996" cy="699"/>
          </a:xfrm>
        </p:grpSpPr>
        <p:sp>
          <p:nvSpPr>
            <p:cNvPr id="180275" name="AutoShape 11">
              <a:extLst>
                <a:ext uri="{FF2B5EF4-FFF2-40B4-BE49-F238E27FC236}">
                  <a16:creationId xmlns:a16="http://schemas.microsoft.com/office/drawing/2014/main" id="{20C7AF3E-CAC6-8534-4453-9EF3143E094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688" y="2064"/>
              <a:ext cx="960" cy="6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0276" name="Line 13">
              <a:extLst>
                <a:ext uri="{FF2B5EF4-FFF2-40B4-BE49-F238E27FC236}">
                  <a16:creationId xmlns:a16="http://schemas.microsoft.com/office/drawing/2014/main" id="{FF74B68C-8A2A-C24F-A602-714F58A71F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3" y="2406"/>
              <a:ext cx="154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0277" name="Rectangle 14">
              <a:extLst>
                <a:ext uri="{FF2B5EF4-FFF2-40B4-BE49-F238E27FC236}">
                  <a16:creationId xmlns:a16="http://schemas.microsoft.com/office/drawing/2014/main" id="{0452EAE0-8570-0A27-A845-23B512E223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1" y="2242"/>
              <a:ext cx="336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rgbClr val="0000CC"/>
                  </a:solidFill>
                </a:rPr>
                <a:t>ah</a:t>
              </a:r>
              <a:endParaRPr lang="en-US" altLang="en-US" sz="2400" b="1">
                <a:solidFill>
                  <a:srgbClr val="0000CC"/>
                </a:solidFill>
              </a:endParaRPr>
            </a:p>
          </p:txBody>
        </p:sp>
        <p:sp>
          <p:nvSpPr>
            <p:cNvPr id="180278" name="Rectangle 15">
              <a:extLst>
                <a:ext uri="{FF2B5EF4-FFF2-40B4-BE49-F238E27FC236}">
                  <a16:creationId xmlns:a16="http://schemas.microsoft.com/office/drawing/2014/main" id="{AADCDA46-27F1-4F07-0001-E63445B49B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1" y="2242"/>
              <a:ext cx="237" cy="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 i="1">
                  <a:solidFill>
                    <a:srgbClr val="0000CC"/>
                  </a:solidFill>
                </a:rPr>
                <a:t>S</a:t>
              </a:r>
              <a:endParaRPr lang="en-US" altLang="en-US" sz="2400" b="1">
                <a:solidFill>
                  <a:srgbClr val="0000CC"/>
                </a:solidFill>
              </a:endParaRPr>
            </a:p>
          </p:txBody>
        </p:sp>
        <p:sp>
          <p:nvSpPr>
            <p:cNvPr id="180279" name="Rectangle 16">
              <a:extLst>
                <a:ext uri="{FF2B5EF4-FFF2-40B4-BE49-F238E27FC236}">
                  <a16:creationId xmlns:a16="http://schemas.microsoft.com/office/drawing/2014/main" id="{2CA7EF09-E595-B6A5-CCC6-29B533A2F8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0" y="2442"/>
              <a:ext cx="133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rgbClr val="0000CC"/>
                  </a:solidFill>
                </a:rPr>
                <a:t>2</a:t>
              </a:r>
              <a:endParaRPr lang="en-US" altLang="en-US" sz="2400" b="1">
                <a:solidFill>
                  <a:srgbClr val="0000CC"/>
                </a:solidFill>
              </a:endParaRPr>
            </a:p>
          </p:txBody>
        </p:sp>
        <p:sp>
          <p:nvSpPr>
            <p:cNvPr id="180280" name="Rectangle 17">
              <a:extLst>
                <a:ext uri="{FF2B5EF4-FFF2-40B4-BE49-F238E27FC236}">
                  <a16:creationId xmlns:a16="http://schemas.microsoft.com/office/drawing/2014/main" id="{B471E905-4493-B5D7-7EBB-4897F3D7B6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6" y="2080"/>
              <a:ext cx="133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rgbClr val="0000CC"/>
                  </a:solidFill>
                </a:rPr>
                <a:t>1</a:t>
              </a:r>
              <a:endParaRPr lang="en-US" altLang="en-US" sz="2400" b="1">
                <a:solidFill>
                  <a:srgbClr val="0000CC"/>
                </a:solidFill>
              </a:endParaRPr>
            </a:p>
          </p:txBody>
        </p:sp>
        <p:sp>
          <p:nvSpPr>
            <p:cNvPr id="180281" name="Rectangle 18">
              <a:extLst>
                <a:ext uri="{FF2B5EF4-FFF2-40B4-BE49-F238E27FC236}">
                  <a16:creationId xmlns:a16="http://schemas.microsoft.com/office/drawing/2014/main" id="{E1893530-D237-2DC7-56E9-D4FFF6C653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9" y="2213"/>
              <a:ext cx="140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>
                  <a:solidFill>
                    <a:srgbClr val="0000CC"/>
                  </a:solidFill>
                </a:rPr>
                <a:t>=</a:t>
              </a:r>
              <a:endParaRPr lang="en-US" altLang="en-US" sz="2400">
                <a:solidFill>
                  <a:srgbClr val="0000CC"/>
                </a:solidFill>
              </a:endParaRPr>
            </a:p>
          </p:txBody>
        </p:sp>
      </p:grpSp>
      <p:sp>
        <p:nvSpPr>
          <p:cNvPr id="22548" name="Freeform 20">
            <a:extLst>
              <a:ext uri="{FF2B5EF4-FFF2-40B4-BE49-F238E27FC236}">
                <a16:creationId xmlns:a16="http://schemas.microsoft.com/office/drawing/2014/main" id="{CC67A328-46DA-09F3-24DD-156ABC647432}"/>
              </a:ext>
            </a:extLst>
          </p:cNvPr>
          <p:cNvSpPr>
            <a:spLocks/>
          </p:cNvSpPr>
          <p:nvPr/>
        </p:nvSpPr>
        <p:spPr bwMode="auto">
          <a:xfrm>
            <a:off x="6858000" y="1676400"/>
            <a:ext cx="1524000" cy="1066800"/>
          </a:xfrm>
          <a:custGeom>
            <a:avLst/>
            <a:gdLst>
              <a:gd name="T0" fmla="*/ 2147483646 w 960"/>
              <a:gd name="T1" fmla="*/ 0 h 672"/>
              <a:gd name="T2" fmla="*/ 0 w 960"/>
              <a:gd name="T3" fmla="*/ 2147483646 h 672"/>
              <a:gd name="T4" fmla="*/ 2147483646 w 960"/>
              <a:gd name="T5" fmla="*/ 2147483646 h 672"/>
              <a:gd name="T6" fmla="*/ 2147483646 w 960"/>
              <a:gd name="T7" fmla="*/ 0 h 672"/>
              <a:gd name="T8" fmla="*/ 0 60000 65536"/>
              <a:gd name="T9" fmla="*/ 0 60000 65536"/>
              <a:gd name="T10" fmla="*/ 0 60000 65536"/>
              <a:gd name="T11" fmla="*/ 0 60000 65536"/>
              <a:gd name="T12" fmla="*/ 0 w 960"/>
              <a:gd name="T13" fmla="*/ 0 h 672"/>
              <a:gd name="T14" fmla="*/ 960 w 960"/>
              <a:gd name="T15" fmla="*/ 672 h 67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0" h="672">
                <a:moveTo>
                  <a:pt x="576" y="0"/>
                </a:moveTo>
                <a:lnTo>
                  <a:pt x="0" y="672"/>
                </a:lnTo>
                <a:lnTo>
                  <a:pt x="960" y="672"/>
                </a:lnTo>
                <a:lnTo>
                  <a:pt x="576" y="0"/>
                </a:lnTo>
                <a:close/>
              </a:path>
            </a:pathLst>
          </a:custGeom>
          <a:solidFill>
            <a:srgbClr val="60CBD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2550" name="Line 22">
            <a:extLst>
              <a:ext uri="{FF2B5EF4-FFF2-40B4-BE49-F238E27FC236}">
                <a16:creationId xmlns:a16="http://schemas.microsoft.com/office/drawing/2014/main" id="{8E3BB06B-285B-D41B-5F55-023D8256F0AE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0813" y="1676400"/>
            <a:ext cx="1587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51" name="Freeform 23">
            <a:extLst>
              <a:ext uri="{FF2B5EF4-FFF2-40B4-BE49-F238E27FC236}">
                <a16:creationId xmlns:a16="http://schemas.microsoft.com/office/drawing/2014/main" id="{7D268053-2B7F-2C59-BF03-48B7EE6B1192}"/>
              </a:ext>
            </a:extLst>
          </p:cNvPr>
          <p:cNvSpPr>
            <a:spLocks/>
          </p:cNvSpPr>
          <p:nvPr/>
        </p:nvSpPr>
        <p:spPr bwMode="auto">
          <a:xfrm>
            <a:off x="7772400" y="2590800"/>
            <a:ext cx="152400" cy="152400"/>
          </a:xfrm>
          <a:custGeom>
            <a:avLst/>
            <a:gdLst>
              <a:gd name="T0" fmla="*/ 0 w 96"/>
              <a:gd name="T1" fmla="*/ 0 h 96"/>
              <a:gd name="T2" fmla="*/ 2147483646 w 96"/>
              <a:gd name="T3" fmla="*/ 0 h 96"/>
              <a:gd name="T4" fmla="*/ 2147483646 w 96"/>
              <a:gd name="T5" fmla="*/ 2147483646 h 96"/>
              <a:gd name="T6" fmla="*/ 0 60000 65536"/>
              <a:gd name="T7" fmla="*/ 0 60000 65536"/>
              <a:gd name="T8" fmla="*/ 0 60000 65536"/>
              <a:gd name="T9" fmla="*/ 0 w 96"/>
              <a:gd name="T10" fmla="*/ 0 h 96"/>
              <a:gd name="T11" fmla="*/ 96 w 96"/>
              <a:gd name="T12" fmla="*/ 96 h 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6" h="96">
                <a:moveTo>
                  <a:pt x="0" y="0"/>
                </a:moveTo>
                <a:lnTo>
                  <a:pt x="96" y="0"/>
                </a:lnTo>
                <a:lnTo>
                  <a:pt x="96" y="9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52" name="Line 24">
            <a:extLst>
              <a:ext uri="{FF2B5EF4-FFF2-40B4-BE49-F238E27FC236}">
                <a16:creationId xmlns:a16="http://schemas.microsoft.com/office/drawing/2014/main" id="{6F4DDFB2-ACE1-DF99-2870-5EDB18883C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2894013"/>
            <a:ext cx="1524000" cy="1587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53" name="Text Box 25">
            <a:extLst>
              <a:ext uri="{FF2B5EF4-FFF2-40B4-BE49-F238E27FC236}">
                <a16:creationId xmlns:a16="http://schemas.microsoft.com/office/drawing/2014/main" id="{D60A3008-CECC-2F9E-15FD-8BFFC7B5EC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8194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CC"/>
                </a:solidFill>
              </a:rPr>
              <a:t>a</a:t>
            </a:r>
          </a:p>
        </p:txBody>
      </p:sp>
      <p:sp>
        <p:nvSpPr>
          <p:cNvPr id="22554" name="Text Box 26">
            <a:extLst>
              <a:ext uri="{FF2B5EF4-FFF2-40B4-BE49-F238E27FC236}">
                <a16:creationId xmlns:a16="http://schemas.microsoft.com/office/drawing/2014/main" id="{46D94D38-2160-E23F-1EB5-CC4ECC47C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20574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CC"/>
                </a:solidFill>
              </a:rPr>
              <a:t>h</a:t>
            </a:r>
          </a:p>
        </p:txBody>
      </p:sp>
      <p:sp>
        <p:nvSpPr>
          <p:cNvPr id="22555" name="Line 27">
            <a:extLst>
              <a:ext uri="{FF2B5EF4-FFF2-40B4-BE49-F238E27FC236}">
                <a16:creationId xmlns:a16="http://schemas.microsoft.com/office/drawing/2014/main" id="{40AC089A-AA05-8D9F-A889-C8C97827FAE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3352800"/>
            <a:ext cx="1588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57" name="Line 29">
            <a:extLst>
              <a:ext uri="{FF2B5EF4-FFF2-40B4-BE49-F238E27FC236}">
                <a16:creationId xmlns:a16="http://schemas.microsoft.com/office/drawing/2014/main" id="{6E6D3A22-9812-6C5A-60C9-C81E0AD68E16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4365625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58" name="Text Box 30">
            <a:extLst>
              <a:ext uri="{FF2B5EF4-FFF2-40B4-BE49-F238E27FC236}">
                <a16:creationId xmlns:a16="http://schemas.microsoft.com/office/drawing/2014/main" id="{420E4C2D-2B8A-11DD-8B68-FA4FA42DBC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73380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CC"/>
                </a:solidFill>
              </a:rPr>
              <a:t>GT</a:t>
            </a:r>
          </a:p>
        </p:txBody>
      </p:sp>
      <p:sp>
        <p:nvSpPr>
          <p:cNvPr id="22559" name="Text Box 31">
            <a:extLst>
              <a:ext uri="{FF2B5EF4-FFF2-40B4-BE49-F238E27FC236}">
                <a16:creationId xmlns:a16="http://schemas.microsoft.com/office/drawing/2014/main" id="{6F343DA1-ACEA-8123-D869-10AE186EA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CC"/>
                </a:solidFill>
              </a:rPr>
              <a:t>KL</a:t>
            </a:r>
          </a:p>
        </p:txBody>
      </p:sp>
      <p:sp>
        <p:nvSpPr>
          <p:cNvPr id="22560" name="Text Box 32">
            <a:extLst>
              <a:ext uri="{FF2B5EF4-FFF2-40B4-BE49-F238E27FC236}">
                <a16:creationId xmlns:a16="http://schemas.microsoft.com/office/drawing/2014/main" id="{B95EAED1-E87E-383D-D1DD-82FFDF2E44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352800"/>
            <a:ext cx="365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  <a:sym typeface="Symbol" panose="05050102010706020507" pitchFamily="18" charset="2"/>
              </a:rPr>
              <a:t>ABC có diện tích là S</a:t>
            </a:r>
          </a:p>
        </p:txBody>
      </p:sp>
      <p:sp>
        <p:nvSpPr>
          <p:cNvPr id="22561" name="Text Box 33">
            <a:extLst>
              <a:ext uri="{FF2B5EF4-FFF2-40B4-BE49-F238E27FC236}">
                <a16:creationId xmlns:a16="http://schemas.microsoft.com/office/drawing/2014/main" id="{B3197E19-2E50-603D-0A4A-48E87BA35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3789363"/>
            <a:ext cx="218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</a:rPr>
              <a:t>AH </a:t>
            </a:r>
            <a:r>
              <a:rPr lang="en-US" altLang="en-US" sz="2400" b="1">
                <a:solidFill>
                  <a:srgbClr val="0000CC"/>
                </a:solidFill>
                <a:sym typeface="Symbol" panose="05050102010706020507" pitchFamily="18" charset="2"/>
              </a:rPr>
              <a:t> BC</a:t>
            </a:r>
          </a:p>
        </p:txBody>
      </p:sp>
      <p:grpSp>
        <p:nvGrpSpPr>
          <p:cNvPr id="3" name="Group 45">
            <a:extLst>
              <a:ext uri="{FF2B5EF4-FFF2-40B4-BE49-F238E27FC236}">
                <a16:creationId xmlns:a16="http://schemas.microsoft.com/office/drawing/2014/main" id="{BCF71868-D546-E693-A49D-C5BFEC388E8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447800" y="4267200"/>
            <a:ext cx="1892300" cy="874713"/>
            <a:chOff x="3120" y="2592"/>
            <a:chExt cx="1192" cy="551"/>
          </a:xfrm>
        </p:grpSpPr>
        <p:sp>
          <p:nvSpPr>
            <p:cNvPr id="180266" name="AutoShape 44">
              <a:extLst>
                <a:ext uri="{FF2B5EF4-FFF2-40B4-BE49-F238E27FC236}">
                  <a16:creationId xmlns:a16="http://schemas.microsoft.com/office/drawing/2014/main" id="{8698FEE4-3BA7-BA48-67AA-0E55E22B162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120" y="2592"/>
              <a:ext cx="1192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0267" name="Line 46">
              <a:extLst>
                <a:ext uri="{FF2B5EF4-FFF2-40B4-BE49-F238E27FC236}">
                  <a16:creationId xmlns:a16="http://schemas.microsoft.com/office/drawing/2014/main" id="{148E8250-047C-7DE7-19B9-AF5E551448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3" y="2865"/>
              <a:ext cx="123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0268" name="Rectangle 47">
              <a:extLst>
                <a:ext uri="{FF2B5EF4-FFF2-40B4-BE49-F238E27FC236}">
                  <a16:creationId xmlns:a16="http://schemas.microsoft.com/office/drawing/2014/main" id="{8517519D-3701-CD5B-E9BB-575DD29A95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4" y="2734"/>
              <a:ext cx="30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 i="1">
                  <a:solidFill>
                    <a:srgbClr val="0000CC"/>
                  </a:solidFill>
                </a:rPr>
                <a:t>AH</a:t>
              </a:r>
              <a:endParaRPr lang="en-US" altLang="en-US" sz="2400" b="1">
                <a:solidFill>
                  <a:srgbClr val="0000CC"/>
                </a:solidFill>
              </a:endParaRPr>
            </a:p>
          </p:txBody>
        </p:sp>
        <p:sp>
          <p:nvSpPr>
            <p:cNvPr id="180269" name="Rectangle 48">
              <a:extLst>
                <a:ext uri="{FF2B5EF4-FFF2-40B4-BE49-F238E27FC236}">
                  <a16:creationId xmlns:a16="http://schemas.microsoft.com/office/drawing/2014/main" id="{088E8DF9-DFD1-0BFF-B5F1-E13C4D367C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2734"/>
              <a:ext cx="3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 i="1">
                  <a:solidFill>
                    <a:srgbClr val="0000CC"/>
                  </a:solidFill>
                </a:rPr>
                <a:t>BC</a:t>
              </a:r>
              <a:endParaRPr lang="en-US" altLang="en-US" sz="2400" b="1">
                <a:solidFill>
                  <a:srgbClr val="0000CC"/>
                </a:solidFill>
              </a:endParaRPr>
            </a:p>
          </p:txBody>
        </p:sp>
        <p:sp>
          <p:nvSpPr>
            <p:cNvPr id="180270" name="Rectangle 49">
              <a:extLst>
                <a:ext uri="{FF2B5EF4-FFF2-40B4-BE49-F238E27FC236}">
                  <a16:creationId xmlns:a16="http://schemas.microsoft.com/office/drawing/2014/main" id="{8A244804-E80B-6C58-CF93-3AE4B3D9B5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4" y="2734"/>
              <a:ext cx="13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 i="1">
                  <a:solidFill>
                    <a:srgbClr val="0000CC"/>
                  </a:solidFill>
                </a:rPr>
                <a:t>S</a:t>
              </a:r>
              <a:endParaRPr lang="en-US" altLang="en-US" sz="2400" b="1">
                <a:solidFill>
                  <a:srgbClr val="0000CC"/>
                </a:solidFill>
              </a:endParaRPr>
            </a:p>
          </p:txBody>
        </p:sp>
        <p:sp>
          <p:nvSpPr>
            <p:cNvPr id="180271" name="Rectangle 50">
              <a:extLst>
                <a:ext uri="{FF2B5EF4-FFF2-40B4-BE49-F238E27FC236}">
                  <a16:creationId xmlns:a16="http://schemas.microsoft.com/office/drawing/2014/main" id="{426DC691-E1CA-2CE7-CCF9-CDD3DE1F34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3" y="2734"/>
              <a:ext cx="5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solidFill>
                    <a:srgbClr val="0000CC"/>
                  </a:solidFill>
                </a:rPr>
                <a:t>.</a:t>
              </a:r>
              <a:endParaRPr lang="en-US" altLang="en-US" sz="2400" b="1">
                <a:solidFill>
                  <a:srgbClr val="0000CC"/>
                </a:solidFill>
              </a:endParaRPr>
            </a:p>
          </p:txBody>
        </p:sp>
        <p:sp>
          <p:nvSpPr>
            <p:cNvPr id="180272" name="Rectangle 51">
              <a:extLst>
                <a:ext uri="{FF2B5EF4-FFF2-40B4-BE49-F238E27FC236}">
                  <a16:creationId xmlns:a16="http://schemas.microsoft.com/office/drawing/2014/main" id="{673C0B1D-F709-DE32-B877-DFE7D77CCC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7" y="2893"/>
              <a:ext cx="11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solidFill>
                    <a:srgbClr val="0000CC"/>
                  </a:solidFill>
                </a:rPr>
                <a:t>2</a:t>
              </a:r>
              <a:endParaRPr lang="en-US" altLang="en-US" sz="2400" b="1">
                <a:solidFill>
                  <a:srgbClr val="0000CC"/>
                </a:solidFill>
              </a:endParaRPr>
            </a:p>
          </p:txBody>
        </p:sp>
        <p:sp>
          <p:nvSpPr>
            <p:cNvPr id="180273" name="Rectangle 52">
              <a:extLst>
                <a:ext uri="{FF2B5EF4-FFF2-40B4-BE49-F238E27FC236}">
                  <a16:creationId xmlns:a16="http://schemas.microsoft.com/office/drawing/2014/main" id="{01EBD480-D62B-7C04-CDA7-C18BE87818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4" y="2605"/>
              <a:ext cx="11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solidFill>
                    <a:srgbClr val="0000CC"/>
                  </a:solidFill>
                </a:rPr>
                <a:t>1</a:t>
              </a:r>
              <a:endParaRPr lang="en-US" altLang="en-US" sz="2400" b="1">
                <a:solidFill>
                  <a:srgbClr val="0000CC"/>
                </a:solidFill>
              </a:endParaRPr>
            </a:p>
          </p:txBody>
        </p:sp>
        <p:sp>
          <p:nvSpPr>
            <p:cNvPr id="180274" name="Rectangle 53">
              <a:extLst>
                <a:ext uri="{FF2B5EF4-FFF2-40B4-BE49-F238E27FC236}">
                  <a16:creationId xmlns:a16="http://schemas.microsoft.com/office/drawing/2014/main" id="{8335B347-A197-E8D2-A11D-7C49E1B92D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0" y="2711"/>
              <a:ext cx="12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solidFill>
                    <a:srgbClr val="0000CC"/>
                  </a:solidFill>
                </a:rPr>
                <a:t>=</a:t>
              </a:r>
              <a:endParaRPr lang="en-US" altLang="en-US" sz="2400" b="1">
                <a:solidFill>
                  <a:srgbClr val="0000CC"/>
                </a:solidFill>
              </a:endParaRPr>
            </a:p>
          </p:txBody>
        </p:sp>
      </p:grpSp>
      <p:pic>
        <p:nvPicPr>
          <p:cNvPr id="22583" name="Picture 55" descr="Book-09">
            <a:extLst>
              <a:ext uri="{FF2B5EF4-FFF2-40B4-BE49-F238E27FC236}">
                <a16:creationId xmlns:a16="http://schemas.microsoft.com/office/drawing/2014/main" id="{06FA1E9B-DBD7-85A9-E442-7E382525242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46113"/>
            <a:ext cx="1295400" cy="98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86" name="Freeform 58">
            <a:extLst>
              <a:ext uri="{FF2B5EF4-FFF2-40B4-BE49-F238E27FC236}">
                <a16:creationId xmlns:a16="http://schemas.microsoft.com/office/drawing/2014/main" id="{3FC93CF3-3A4E-82D1-B424-AAE28F02D481}"/>
              </a:ext>
            </a:extLst>
          </p:cNvPr>
          <p:cNvSpPr>
            <a:spLocks/>
          </p:cNvSpPr>
          <p:nvPr/>
        </p:nvSpPr>
        <p:spPr bwMode="auto">
          <a:xfrm>
            <a:off x="609600" y="5029200"/>
            <a:ext cx="1905000" cy="1066800"/>
          </a:xfrm>
          <a:custGeom>
            <a:avLst/>
            <a:gdLst>
              <a:gd name="T0" fmla="*/ 0 w 1200"/>
              <a:gd name="T1" fmla="*/ 0 h 672"/>
              <a:gd name="T2" fmla="*/ 0 w 1200"/>
              <a:gd name="T3" fmla="*/ 2147483646 h 672"/>
              <a:gd name="T4" fmla="*/ 2147483646 w 1200"/>
              <a:gd name="T5" fmla="*/ 2147483646 h 672"/>
              <a:gd name="T6" fmla="*/ 0 w 1200"/>
              <a:gd name="T7" fmla="*/ 0 h 672"/>
              <a:gd name="T8" fmla="*/ 0 60000 65536"/>
              <a:gd name="T9" fmla="*/ 0 60000 65536"/>
              <a:gd name="T10" fmla="*/ 0 60000 65536"/>
              <a:gd name="T11" fmla="*/ 0 60000 65536"/>
              <a:gd name="T12" fmla="*/ 0 w 1200"/>
              <a:gd name="T13" fmla="*/ 0 h 672"/>
              <a:gd name="T14" fmla="*/ 1200 w 1200"/>
              <a:gd name="T15" fmla="*/ 672 h 67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0" h="672">
                <a:moveTo>
                  <a:pt x="0" y="0"/>
                </a:moveTo>
                <a:lnTo>
                  <a:pt x="0" y="672"/>
                </a:lnTo>
                <a:lnTo>
                  <a:pt x="1200" y="672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2587" name="Text Box 59">
            <a:extLst>
              <a:ext uri="{FF2B5EF4-FFF2-40B4-BE49-F238E27FC236}">
                <a16:creationId xmlns:a16="http://schemas.microsoft.com/office/drawing/2014/main" id="{4DA34AF2-93A9-AA79-D491-CD7F2F3C4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6092825"/>
            <a:ext cx="723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CC"/>
                </a:solidFill>
              </a:rPr>
              <a:t>B</a:t>
            </a:r>
            <a:r>
              <a:rPr lang="en-US" altLang="en-US" sz="2000" b="1">
                <a:solidFill>
                  <a:srgbClr val="0000CC"/>
                </a:solidFill>
                <a:sym typeface="Symbol" panose="05050102010706020507" pitchFamily="18" charset="2"/>
              </a:rPr>
              <a:t>H</a:t>
            </a:r>
          </a:p>
        </p:txBody>
      </p:sp>
      <p:sp>
        <p:nvSpPr>
          <p:cNvPr id="22588" name="Text Box 60">
            <a:extLst>
              <a:ext uri="{FF2B5EF4-FFF2-40B4-BE49-F238E27FC236}">
                <a16:creationId xmlns:a16="http://schemas.microsoft.com/office/drawing/2014/main" id="{03618179-C739-0CE8-88EE-143B881CD8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6482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CC"/>
                </a:solidFill>
              </a:rPr>
              <a:t>A</a:t>
            </a:r>
          </a:p>
        </p:txBody>
      </p:sp>
      <p:sp>
        <p:nvSpPr>
          <p:cNvPr id="22589" name="Text Box 61">
            <a:extLst>
              <a:ext uri="{FF2B5EF4-FFF2-40B4-BE49-F238E27FC236}">
                <a16:creationId xmlns:a16="http://schemas.microsoft.com/office/drawing/2014/main" id="{5A9EB335-8211-01CF-8702-38DBA875B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61722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CC"/>
                </a:solidFill>
              </a:rPr>
              <a:t>C</a:t>
            </a:r>
          </a:p>
        </p:txBody>
      </p:sp>
      <p:grpSp>
        <p:nvGrpSpPr>
          <p:cNvPr id="4" name="Group 69">
            <a:extLst>
              <a:ext uri="{FF2B5EF4-FFF2-40B4-BE49-F238E27FC236}">
                <a16:creationId xmlns:a16="http://schemas.microsoft.com/office/drawing/2014/main" id="{86BAE9AE-3D38-5AF3-B50A-B2385062772D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4267200"/>
            <a:ext cx="2667000" cy="2336800"/>
            <a:chOff x="2256" y="1536"/>
            <a:chExt cx="1680" cy="1472"/>
          </a:xfrm>
        </p:grpSpPr>
        <p:sp>
          <p:nvSpPr>
            <p:cNvPr id="180259" name="Freeform 62">
              <a:extLst>
                <a:ext uri="{FF2B5EF4-FFF2-40B4-BE49-F238E27FC236}">
                  <a16:creationId xmlns:a16="http://schemas.microsoft.com/office/drawing/2014/main" id="{80DB0E8C-FECB-CEAD-1945-0714A54635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2" y="1776"/>
              <a:ext cx="1344" cy="960"/>
            </a:xfrm>
            <a:custGeom>
              <a:avLst/>
              <a:gdLst>
                <a:gd name="T0" fmla="*/ 960 w 1344"/>
                <a:gd name="T1" fmla="*/ 0 h 960"/>
                <a:gd name="T2" fmla="*/ 0 w 1344"/>
                <a:gd name="T3" fmla="*/ 960 h 960"/>
                <a:gd name="T4" fmla="*/ 1344 w 1344"/>
                <a:gd name="T5" fmla="*/ 960 h 960"/>
                <a:gd name="T6" fmla="*/ 960 w 1344"/>
                <a:gd name="T7" fmla="*/ 0 h 9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44"/>
                <a:gd name="T13" fmla="*/ 0 h 960"/>
                <a:gd name="T14" fmla="*/ 1344 w 1344"/>
                <a:gd name="T15" fmla="*/ 960 h 9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44" h="960">
                  <a:moveTo>
                    <a:pt x="960" y="0"/>
                  </a:moveTo>
                  <a:lnTo>
                    <a:pt x="0" y="960"/>
                  </a:lnTo>
                  <a:lnTo>
                    <a:pt x="1344" y="960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0260" name="Line 63">
              <a:extLst>
                <a:ext uri="{FF2B5EF4-FFF2-40B4-BE49-F238E27FC236}">
                  <a16:creationId xmlns:a16="http://schemas.microsoft.com/office/drawing/2014/main" id="{1203CCAB-5BDA-54CA-F934-D6D9511D7F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04" y="1776"/>
              <a:ext cx="1" cy="96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0261" name="Freeform 64">
              <a:extLst>
                <a:ext uri="{FF2B5EF4-FFF2-40B4-BE49-F238E27FC236}">
                  <a16:creationId xmlns:a16="http://schemas.microsoft.com/office/drawing/2014/main" id="{1E90E1A2-11C4-CE33-AF3D-F2B1E567AE4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2" y="2672"/>
              <a:ext cx="48" cy="48"/>
            </a:xfrm>
            <a:custGeom>
              <a:avLst/>
              <a:gdLst>
                <a:gd name="T0" fmla="*/ 0 w 48"/>
                <a:gd name="T1" fmla="*/ 0 h 48"/>
                <a:gd name="T2" fmla="*/ 48 w 48"/>
                <a:gd name="T3" fmla="*/ 0 h 48"/>
                <a:gd name="T4" fmla="*/ 48 w 48"/>
                <a:gd name="T5" fmla="*/ 48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48" y="0"/>
                  </a:lnTo>
                  <a:lnTo>
                    <a:pt x="48" y="48"/>
                  </a:lnTo>
                </a:path>
              </a:pathLst>
            </a:custGeom>
            <a:noFill/>
            <a:ln w="952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0262" name="Text Box 65">
              <a:extLst>
                <a:ext uri="{FF2B5EF4-FFF2-40B4-BE49-F238E27FC236}">
                  <a16:creationId xmlns:a16="http://schemas.microsoft.com/office/drawing/2014/main" id="{C86DB7E0-4039-8F8F-6D01-4358F1F30B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4" y="1536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olidFill>
                    <a:srgbClr val="0000CC"/>
                  </a:solidFill>
                </a:rPr>
                <a:t>A</a:t>
              </a:r>
            </a:p>
          </p:txBody>
        </p:sp>
        <p:sp>
          <p:nvSpPr>
            <p:cNvPr id="180263" name="Text Box 66">
              <a:extLst>
                <a:ext uri="{FF2B5EF4-FFF2-40B4-BE49-F238E27FC236}">
                  <a16:creationId xmlns:a16="http://schemas.microsoft.com/office/drawing/2014/main" id="{C0F5584F-9B54-0C8F-56B7-15DF9B3597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2720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olidFill>
                    <a:srgbClr val="0000CC"/>
                  </a:solidFill>
                </a:rPr>
                <a:t>B</a:t>
              </a:r>
            </a:p>
          </p:txBody>
        </p:sp>
        <p:sp>
          <p:nvSpPr>
            <p:cNvPr id="180264" name="Text Box 67">
              <a:extLst>
                <a:ext uri="{FF2B5EF4-FFF2-40B4-BE49-F238E27FC236}">
                  <a16:creationId xmlns:a16="http://schemas.microsoft.com/office/drawing/2014/main" id="{F25576C2-8D27-9A15-211C-928DB403C3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2664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olidFill>
                    <a:srgbClr val="0000CC"/>
                  </a:solidFill>
                </a:rPr>
                <a:t>C</a:t>
              </a:r>
            </a:p>
          </p:txBody>
        </p:sp>
        <p:sp>
          <p:nvSpPr>
            <p:cNvPr id="180265" name="Text Box 68">
              <a:extLst>
                <a:ext uri="{FF2B5EF4-FFF2-40B4-BE49-F238E27FC236}">
                  <a16:creationId xmlns:a16="http://schemas.microsoft.com/office/drawing/2014/main" id="{273BEF6E-120A-638C-C804-FB6A5F524F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2720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olidFill>
                    <a:srgbClr val="0000CC"/>
                  </a:solidFill>
                </a:rPr>
                <a:t>H</a:t>
              </a:r>
            </a:p>
          </p:txBody>
        </p:sp>
      </p:grpSp>
      <p:grpSp>
        <p:nvGrpSpPr>
          <p:cNvPr id="5" name="Group 79">
            <a:extLst>
              <a:ext uri="{FF2B5EF4-FFF2-40B4-BE49-F238E27FC236}">
                <a16:creationId xmlns:a16="http://schemas.microsoft.com/office/drawing/2014/main" id="{7459BCBF-30CC-787F-2004-A1E0A1BDC73A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4114800"/>
            <a:ext cx="2286000" cy="2489200"/>
            <a:chOff x="1968" y="1584"/>
            <a:chExt cx="1440" cy="1568"/>
          </a:xfrm>
        </p:grpSpPr>
        <p:sp>
          <p:nvSpPr>
            <p:cNvPr id="180252" name="Freeform 71">
              <a:extLst>
                <a:ext uri="{FF2B5EF4-FFF2-40B4-BE49-F238E27FC236}">
                  <a16:creationId xmlns:a16="http://schemas.microsoft.com/office/drawing/2014/main" id="{492DF823-2F01-F350-935C-A2DE3CAC67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2" y="1920"/>
              <a:ext cx="960" cy="960"/>
            </a:xfrm>
            <a:custGeom>
              <a:avLst/>
              <a:gdLst>
                <a:gd name="T0" fmla="*/ 0 w 960"/>
                <a:gd name="T1" fmla="*/ 960 h 960"/>
                <a:gd name="T2" fmla="*/ 960 w 960"/>
                <a:gd name="T3" fmla="*/ 0 h 960"/>
                <a:gd name="T4" fmla="*/ 624 w 960"/>
                <a:gd name="T5" fmla="*/ 960 h 960"/>
                <a:gd name="T6" fmla="*/ 0 w 960"/>
                <a:gd name="T7" fmla="*/ 960 h 9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0"/>
                <a:gd name="T13" fmla="*/ 0 h 960"/>
                <a:gd name="T14" fmla="*/ 960 w 960"/>
                <a:gd name="T15" fmla="*/ 960 h 9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0" h="960">
                  <a:moveTo>
                    <a:pt x="0" y="960"/>
                  </a:moveTo>
                  <a:lnTo>
                    <a:pt x="960" y="0"/>
                  </a:lnTo>
                  <a:lnTo>
                    <a:pt x="624" y="960"/>
                  </a:lnTo>
                  <a:lnTo>
                    <a:pt x="0" y="960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0253" name="Line 72">
              <a:extLst>
                <a:ext uri="{FF2B5EF4-FFF2-40B4-BE49-F238E27FC236}">
                  <a16:creationId xmlns:a16="http://schemas.microsoft.com/office/drawing/2014/main" id="{4ACBF8DA-2989-FE6A-9CC1-7297B0576C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1928"/>
              <a:ext cx="1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0254" name="Line 73">
              <a:extLst>
                <a:ext uri="{FF2B5EF4-FFF2-40B4-BE49-F238E27FC236}">
                  <a16:creationId xmlns:a16="http://schemas.microsoft.com/office/drawing/2014/main" id="{EAA4626C-4A8A-96C7-A5D5-4925A0C140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880"/>
              <a:ext cx="672" cy="1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0255" name="Text Box 75">
              <a:extLst>
                <a:ext uri="{FF2B5EF4-FFF2-40B4-BE49-F238E27FC236}">
                  <a16:creationId xmlns:a16="http://schemas.microsoft.com/office/drawing/2014/main" id="{924765DA-8CD0-C27D-98F0-3BAF8DDAA5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1584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olidFill>
                    <a:srgbClr val="0000CC"/>
                  </a:solidFill>
                </a:rPr>
                <a:t>A</a:t>
              </a:r>
            </a:p>
          </p:txBody>
        </p:sp>
        <p:sp>
          <p:nvSpPr>
            <p:cNvPr id="180256" name="Text Box 76">
              <a:extLst>
                <a:ext uri="{FF2B5EF4-FFF2-40B4-BE49-F238E27FC236}">
                  <a16:creationId xmlns:a16="http://schemas.microsoft.com/office/drawing/2014/main" id="{E2EF0A43-2B76-B8B2-4EBA-4EC6CED525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6" y="2864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olidFill>
                    <a:srgbClr val="0000CC"/>
                  </a:solidFill>
                </a:rPr>
                <a:t>H</a:t>
              </a:r>
            </a:p>
          </p:txBody>
        </p:sp>
        <p:sp>
          <p:nvSpPr>
            <p:cNvPr id="180257" name="Text Box 77">
              <a:extLst>
                <a:ext uri="{FF2B5EF4-FFF2-40B4-BE49-F238E27FC236}">
                  <a16:creationId xmlns:a16="http://schemas.microsoft.com/office/drawing/2014/main" id="{0DEB29E4-20FF-1548-FC77-76C53FACE4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283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olidFill>
                    <a:srgbClr val="0000CC"/>
                  </a:solidFill>
                </a:rPr>
                <a:t>C</a:t>
              </a:r>
            </a:p>
          </p:txBody>
        </p:sp>
        <p:sp>
          <p:nvSpPr>
            <p:cNvPr id="180258" name="Text Box 78">
              <a:extLst>
                <a:ext uri="{FF2B5EF4-FFF2-40B4-BE49-F238E27FC236}">
                  <a16:creationId xmlns:a16="http://schemas.microsoft.com/office/drawing/2014/main" id="{924A7A2E-BBBB-3AC8-D532-900D64F91B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2856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olidFill>
                    <a:srgbClr val="0000CC"/>
                  </a:solidFill>
                </a:rPr>
                <a:t>B</a:t>
              </a:r>
            </a:p>
          </p:txBody>
        </p:sp>
      </p:grpSp>
      <p:sp>
        <p:nvSpPr>
          <p:cNvPr id="180250" name="Rectangle 62">
            <a:extLst>
              <a:ext uri="{FF2B5EF4-FFF2-40B4-BE49-F238E27FC236}">
                <a16:creationId xmlns:a16="http://schemas.microsoft.com/office/drawing/2014/main" id="{7ADF2364-4B35-87BA-5FD8-4E7AD536A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304800"/>
            <a:ext cx="594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</a:rPr>
              <a:t>BÀI 3: DIỆN TÍCH TAM GIÁC</a:t>
            </a:r>
          </a:p>
        </p:txBody>
      </p:sp>
      <p:sp>
        <p:nvSpPr>
          <p:cNvPr id="8256" name="Rectangle 64">
            <a:extLst>
              <a:ext uri="{FF2B5EF4-FFF2-40B4-BE49-F238E27FC236}">
                <a16:creationId xmlns:a16="http://schemas.microsoft.com/office/drawing/2014/main" id="{392C378A-F140-F05D-0ED3-2D7582D17A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524000"/>
            <a:ext cx="6324600" cy="1828800"/>
          </a:xfrm>
          <a:prstGeom prst="rect">
            <a:avLst/>
          </a:prstGeom>
          <a:noFill/>
          <a:ln w="38100" cmpd="dbl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2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76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2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22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2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2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2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2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7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1" dur="80"/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2" dur="80"/>
                                        <p:tgtEl>
                                          <p:spTgt spid="225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80"/>
                                        <p:tgtEl>
                                          <p:spTgt spid="225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8" dur="80"/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9" dur="80"/>
                                        <p:tgtEl>
                                          <p:spTgt spid="225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80"/>
                                        <p:tgtEl>
                                          <p:spTgt spid="225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/>
      <p:bldP spid="22536" grpId="0"/>
      <p:bldP spid="22553" grpId="0"/>
      <p:bldP spid="22554" grpId="0"/>
      <p:bldP spid="22558" grpId="0"/>
      <p:bldP spid="22559" grpId="0"/>
      <p:bldP spid="22560" grpId="0"/>
      <p:bldP spid="22561" grpId="0"/>
      <p:bldP spid="22587" grpId="0"/>
      <p:bldP spid="22588" grpId="0"/>
      <p:bldP spid="22589" grpId="0"/>
      <p:bldP spid="82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>
            <a:extLst>
              <a:ext uri="{FF2B5EF4-FFF2-40B4-BE49-F238E27FC236}">
                <a16:creationId xmlns:a16="http://schemas.microsoft.com/office/drawing/2014/main" id="{75EB002D-ACAA-A0EF-9A58-7E6E0C0D0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1475" y="27432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  <a:latin typeface="VNfrankfurt Gothic" pitchFamily="34" charset="0"/>
              </a:rPr>
              <a:t>S</a:t>
            </a:r>
            <a:r>
              <a:rPr lang="en-US" altLang="en-US" sz="2400" b="1" baseline="-25000">
                <a:solidFill>
                  <a:srgbClr val="0000CC"/>
                </a:solidFill>
                <a:latin typeface="VNfrankfurt Gothic" pitchFamily="34" charset="0"/>
              </a:rPr>
              <a:t>ABC</a:t>
            </a:r>
            <a:r>
              <a:rPr lang="en-US" altLang="en-US" sz="2400" b="1">
                <a:solidFill>
                  <a:srgbClr val="0000CC"/>
                </a:solidFill>
                <a:latin typeface="VNfrankfurt Gothic" pitchFamily="34" charset="0"/>
              </a:rPr>
              <a:t>=</a:t>
            </a:r>
            <a:endParaRPr lang="en-US" altLang="en-US" sz="2400" baseline="-25000">
              <a:solidFill>
                <a:srgbClr val="FF0000"/>
              </a:solidFill>
              <a:latin typeface="VNfrankfurt Gothic" pitchFamily="34" charset="0"/>
            </a:endParaRPr>
          </a:p>
        </p:txBody>
      </p:sp>
      <p:sp>
        <p:nvSpPr>
          <p:cNvPr id="181251" name="Freeform 32">
            <a:extLst>
              <a:ext uri="{FF2B5EF4-FFF2-40B4-BE49-F238E27FC236}">
                <a16:creationId xmlns:a16="http://schemas.microsoft.com/office/drawing/2014/main" id="{2DC66DF6-C56D-623A-2544-46DE168DBE9B}"/>
              </a:ext>
            </a:extLst>
          </p:cNvPr>
          <p:cNvSpPr>
            <a:spLocks/>
          </p:cNvSpPr>
          <p:nvPr/>
        </p:nvSpPr>
        <p:spPr bwMode="auto">
          <a:xfrm>
            <a:off x="304800" y="2438400"/>
            <a:ext cx="2133600" cy="1524000"/>
          </a:xfrm>
          <a:custGeom>
            <a:avLst/>
            <a:gdLst>
              <a:gd name="T0" fmla="*/ 2147483646 w 1344"/>
              <a:gd name="T1" fmla="*/ 0 h 960"/>
              <a:gd name="T2" fmla="*/ 0 w 1344"/>
              <a:gd name="T3" fmla="*/ 2147483646 h 960"/>
              <a:gd name="T4" fmla="*/ 2147483646 w 1344"/>
              <a:gd name="T5" fmla="*/ 2147483646 h 960"/>
              <a:gd name="T6" fmla="*/ 2147483646 w 1344"/>
              <a:gd name="T7" fmla="*/ 0 h 960"/>
              <a:gd name="T8" fmla="*/ 0 60000 65536"/>
              <a:gd name="T9" fmla="*/ 0 60000 65536"/>
              <a:gd name="T10" fmla="*/ 0 60000 65536"/>
              <a:gd name="T11" fmla="*/ 0 60000 65536"/>
              <a:gd name="T12" fmla="*/ 0 w 1344"/>
              <a:gd name="T13" fmla="*/ 0 h 960"/>
              <a:gd name="T14" fmla="*/ 1344 w 1344"/>
              <a:gd name="T15" fmla="*/ 960 h 9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44" h="960">
                <a:moveTo>
                  <a:pt x="960" y="0"/>
                </a:moveTo>
                <a:lnTo>
                  <a:pt x="0" y="960"/>
                </a:lnTo>
                <a:lnTo>
                  <a:pt x="1344" y="960"/>
                </a:lnTo>
                <a:lnTo>
                  <a:pt x="960" y="0"/>
                </a:lnTo>
                <a:close/>
              </a:path>
            </a:pathLst>
          </a:cu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81252" name="Line 34">
            <a:extLst>
              <a:ext uri="{FF2B5EF4-FFF2-40B4-BE49-F238E27FC236}">
                <a16:creationId xmlns:a16="http://schemas.microsoft.com/office/drawing/2014/main" id="{E4129799-C690-4C45-320D-98BCB782382E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2438400"/>
            <a:ext cx="1588" cy="1524000"/>
          </a:xfrm>
          <a:prstGeom prst="line">
            <a:avLst/>
          </a:prstGeom>
          <a:noFill/>
          <a:ln w="28575">
            <a:solidFill>
              <a:srgbClr val="99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1253" name="Freeform 36">
            <a:extLst>
              <a:ext uri="{FF2B5EF4-FFF2-40B4-BE49-F238E27FC236}">
                <a16:creationId xmlns:a16="http://schemas.microsoft.com/office/drawing/2014/main" id="{29DC304F-4750-BF28-D60B-07D2282FA45F}"/>
              </a:ext>
            </a:extLst>
          </p:cNvPr>
          <p:cNvSpPr>
            <a:spLocks/>
          </p:cNvSpPr>
          <p:nvPr/>
        </p:nvSpPr>
        <p:spPr bwMode="auto">
          <a:xfrm>
            <a:off x="1828800" y="3886200"/>
            <a:ext cx="76200" cy="76200"/>
          </a:xfrm>
          <a:custGeom>
            <a:avLst/>
            <a:gdLst>
              <a:gd name="T0" fmla="*/ 0 w 48"/>
              <a:gd name="T1" fmla="*/ 0 h 48"/>
              <a:gd name="T2" fmla="*/ 2147483646 w 48"/>
              <a:gd name="T3" fmla="*/ 0 h 48"/>
              <a:gd name="T4" fmla="*/ 2147483646 w 48"/>
              <a:gd name="T5" fmla="*/ 2147483646 h 48"/>
              <a:gd name="T6" fmla="*/ 0 60000 65536"/>
              <a:gd name="T7" fmla="*/ 0 60000 65536"/>
              <a:gd name="T8" fmla="*/ 0 60000 65536"/>
              <a:gd name="T9" fmla="*/ 0 w 48"/>
              <a:gd name="T10" fmla="*/ 0 h 48"/>
              <a:gd name="T11" fmla="*/ 48 w 4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" h="48">
                <a:moveTo>
                  <a:pt x="0" y="0"/>
                </a:moveTo>
                <a:lnTo>
                  <a:pt x="48" y="0"/>
                </a:lnTo>
                <a:lnTo>
                  <a:pt x="48" y="48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1254" name="Text Box 40">
            <a:extLst>
              <a:ext uri="{FF2B5EF4-FFF2-40B4-BE49-F238E27FC236}">
                <a16:creationId xmlns:a16="http://schemas.microsoft.com/office/drawing/2014/main" id="{7DAF8E00-0444-D246-A4CF-A5B2992FD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057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181255" name="Text Box 41">
            <a:extLst>
              <a:ext uri="{FF2B5EF4-FFF2-40B4-BE49-F238E27FC236}">
                <a16:creationId xmlns:a16="http://schemas.microsoft.com/office/drawing/2014/main" id="{6A04F006-1A27-D980-31DB-E4F2BEEEE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038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ahoma" panose="020B0604030504040204" pitchFamily="34" charset="0"/>
              </a:rPr>
              <a:t>B</a:t>
            </a:r>
          </a:p>
        </p:txBody>
      </p:sp>
      <p:sp>
        <p:nvSpPr>
          <p:cNvPr id="181256" name="Text Box 42">
            <a:extLst>
              <a:ext uri="{FF2B5EF4-FFF2-40B4-BE49-F238E27FC236}">
                <a16:creationId xmlns:a16="http://schemas.microsoft.com/office/drawing/2014/main" id="{CF1B8ED7-8EA1-17BC-C6E7-7AE4CF6A4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886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ahoma" panose="020B0604030504040204" pitchFamily="34" charset="0"/>
              </a:rPr>
              <a:t>C</a:t>
            </a:r>
          </a:p>
        </p:txBody>
      </p:sp>
      <p:sp>
        <p:nvSpPr>
          <p:cNvPr id="181257" name="Text Box 43">
            <a:extLst>
              <a:ext uri="{FF2B5EF4-FFF2-40B4-BE49-F238E27FC236}">
                <a16:creationId xmlns:a16="http://schemas.microsoft.com/office/drawing/2014/main" id="{956B72CA-502A-AADA-67A7-9D79D907A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962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ahoma" panose="020B0604030504040204" pitchFamily="34" charset="0"/>
              </a:rPr>
              <a:t>H</a:t>
            </a:r>
          </a:p>
        </p:txBody>
      </p:sp>
      <p:sp>
        <p:nvSpPr>
          <p:cNvPr id="181258" name="Text Box 45">
            <a:extLst>
              <a:ext uri="{FF2B5EF4-FFF2-40B4-BE49-F238E27FC236}">
                <a16:creationId xmlns:a16="http://schemas.microsoft.com/office/drawing/2014/main" id="{C507B7A3-0AC1-F911-E55C-16EF7020EA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248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ahoma" panose="020B0604030504040204" pitchFamily="34" charset="0"/>
              </a:rPr>
              <a:t>B</a:t>
            </a:r>
          </a:p>
        </p:txBody>
      </p:sp>
      <p:grpSp>
        <p:nvGrpSpPr>
          <p:cNvPr id="181259" name="Group 49">
            <a:extLst>
              <a:ext uri="{FF2B5EF4-FFF2-40B4-BE49-F238E27FC236}">
                <a16:creationId xmlns:a16="http://schemas.microsoft.com/office/drawing/2014/main" id="{BDFB6508-3C1D-8680-3CE7-997C6C72646A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4368800"/>
            <a:ext cx="2057400" cy="2489200"/>
            <a:chOff x="192" y="2352"/>
            <a:chExt cx="1296" cy="1568"/>
          </a:xfrm>
        </p:grpSpPr>
        <p:sp>
          <p:nvSpPr>
            <p:cNvPr id="181331" name="Freeform 33">
              <a:extLst>
                <a:ext uri="{FF2B5EF4-FFF2-40B4-BE49-F238E27FC236}">
                  <a16:creationId xmlns:a16="http://schemas.microsoft.com/office/drawing/2014/main" id="{37D65189-C1F7-E67E-8BFE-8FEA2A7F50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" y="2688"/>
              <a:ext cx="960" cy="960"/>
            </a:xfrm>
            <a:custGeom>
              <a:avLst/>
              <a:gdLst>
                <a:gd name="T0" fmla="*/ 0 w 960"/>
                <a:gd name="T1" fmla="*/ 960 h 960"/>
                <a:gd name="T2" fmla="*/ 960 w 960"/>
                <a:gd name="T3" fmla="*/ 0 h 960"/>
                <a:gd name="T4" fmla="*/ 624 w 960"/>
                <a:gd name="T5" fmla="*/ 960 h 960"/>
                <a:gd name="T6" fmla="*/ 0 w 960"/>
                <a:gd name="T7" fmla="*/ 960 h 9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0"/>
                <a:gd name="T13" fmla="*/ 0 h 960"/>
                <a:gd name="T14" fmla="*/ 960 w 960"/>
                <a:gd name="T15" fmla="*/ 960 h 9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0" h="960">
                  <a:moveTo>
                    <a:pt x="0" y="960"/>
                  </a:moveTo>
                  <a:lnTo>
                    <a:pt x="960" y="0"/>
                  </a:lnTo>
                  <a:lnTo>
                    <a:pt x="624" y="960"/>
                  </a:lnTo>
                  <a:lnTo>
                    <a:pt x="0" y="960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1332" name="Line 37">
              <a:extLst>
                <a:ext uri="{FF2B5EF4-FFF2-40B4-BE49-F238E27FC236}">
                  <a16:creationId xmlns:a16="http://schemas.microsoft.com/office/drawing/2014/main" id="{87EC61B1-FC2D-1C1A-9D2C-4452ACF276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696"/>
              <a:ext cx="1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1333" name="Line 38">
              <a:extLst>
                <a:ext uri="{FF2B5EF4-FFF2-40B4-BE49-F238E27FC236}">
                  <a16:creationId xmlns:a16="http://schemas.microsoft.com/office/drawing/2014/main" id="{946E269E-19C4-B89E-233F-2708EA45A5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648"/>
              <a:ext cx="672" cy="1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1334" name="Freeform 39">
              <a:extLst>
                <a:ext uri="{FF2B5EF4-FFF2-40B4-BE49-F238E27FC236}">
                  <a16:creationId xmlns:a16="http://schemas.microsoft.com/office/drawing/2014/main" id="{6C63FE7B-0D6B-AA18-F547-3682D146E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2" y="3592"/>
              <a:ext cx="48" cy="48"/>
            </a:xfrm>
            <a:custGeom>
              <a:avLst/>
              <a:gdLst>
                <a:gd name="T0" fmla="*/ 0 w 48"/>
                <a:gd name="T1" fmla="*/ 0 h 48"/>
                <a:gd name="T2" fmla="*/ 48 w 48"/>
                <a:gd name="T3" fmla="*/ 0 h 48"/>
                <a:gd name="T4" fmla="*/ 48 w 48"/>
                <a:gd name="T5" fmla="*/ 48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48" y="0"/>
                  </a:lnTo>
                  <a:lnTo>
                    <a:pt x="48" y="4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1335" name="Text Box 44">
              <a:extLst>
                <a:ext uri="{FF2B5EF4-FFF2-40B4-BE49-F238E27FC236}">
                  <a16:creationId xmlns:a16="http://schemas.microsoft.com/office/drawing/2014/main" id="{94270247-F0F7-B0C7-92A0-C89B6BD5D5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235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ahoma" panose="020B0604030504040204" pitchFamily="34" charset="0"/>
                </a:rPr>
                <a:t>A</a:t>
              </a:r>
            </a:p>
          </p:txBody>
        </p:sp>
        <p:sp>
          <p:nvSpPr>
            <p:cNvPr id="181336" name="Text Box 46">
              <a:extLst>
                <a:ext uri="{FF2B5EF4-FFF2-40B4-BE49-F238E27FC236}">
                  <a16:creationId xmlns:a16="http://schemas.microsoft.com/office/drawing/2014/main" id="{3E3AF61D-BC77-78F5-1186-3285A869FC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363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ahoma" panose="020B0604030504040204" pitchFamily="34" charset="0"/>
                </a:rPr>
                <a:t>H</a:t>
              </a:r>
            </a:p>
          </p:txBody>
        </p:sp>
        <p:sp>
          <p:nvSpPr>
            <p:cNvPr id="181337" name="Text Box 47">
              <a:extLst>
                <a:ext uri="{FF2B5EF4-FFF2-40B4-BE49-F238E27FC236}">
                  <a16:creationId xmlns:a16="http://schemas.microsoft.com/office/drawing/2014/main" id="{E0D36DAB-9C54-7495-7FAE-AD841FBAD6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" y="3600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ahoma" panose="020B0604030504040204" pitchFamily="34" charset="0"/>
                </a:rPr>
                <a:t>C</a:t>
              </a:r>
            </a:p>
          </p:txBody>
        </p:sp>
      </p:grpSp>
      <p:grpSp>
        <p:nvGrpSpPr>
          <p:cNvPr id="3" name="Group 51">
            <a:extLst>
              <a:ext uri="{FF2B5EF4-FFF2-40B4-BE49-F238E27FC236}">
                <a16:creationId xmlns:a16="http://schemas.microsoft.com/office/drawing/2014/main" id="{8BF13BD2-5132-8FF5-266A-B17DCEF6AE4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035675" y="2600325"/>
            <a:ext cx="1433513" cy="719138"/>
            <a:chOff x="2352" y="760"/>
            <a:chExt cx="903" cy="453"/>
          </a:xfrm>
        </p:grpSpPr>
        <p:sp>
          <p:nvSpPr>
            <p:cNvPr id="181324" name="AutoShape 50">
              <a:extLst>
                <a:ext uri="{FF2B5EF4-FFF2-40B4-BE49-F238E27FC236}">
                  <a16:creationId xmlns:a16="http://schemas.microsoft.com/office/drawing/2014/main" id="{F5712F8F-A836-1110-727E-E98DFDFFC11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352" y="760"/>
              <a:ext cx="736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325" name="Line 52">
              <a:extLst>
                <a:ext uri="{FF2B5EF4-FFF2-40B4-BE49-F238E27FC236}">
                  <a16:creationId xmlns:a16="http://schemas.microsoft.com/office/drawing/2014/main" id="{F1532127-A3FE-0EE6-CBA0-1A1898DA5F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0" y="987"/>
              <a:ext cx="10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326" name="Rectangle 53">
              <a:extLst>
                <a:ext uri="{FF2B5EF4-FFF2-40B4-BE49-F238E27FC236}">
                  <a16:creationId xmlns:a16="http://schemas.microsoft.com/office/drawing/2014/main" id="{8C5C8B64-6844-9919-ECBA-45FE3222C6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9" y="878"/>
              <a:ext cx="44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 i="1">
                  <a:solidFill>
                    <a:srgbClr val="0000CC"/>
                  </a:solidFill>
                  <a:latin typeface="Tahoma" panose="020B0604030504040204" pitchFamily="34" charset="0"/>
                </a:rPr>
                <a:t>AH  </a:t>
              </a:r>
              <a:r>
                <a:rPr lang="en-US" altLang="en-US" sz="2100">
                  <a:solidFill>
                    <a:srgbClr val="0000CC"/>
                  </a:solidFill>
                  <a:latin typeface="Tahoma" panose="020B0604030504040204" pitchFamily="34" charset="0"/>
                </a:rPr>
                <a:t>+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327" name="Rectangle 54">
              <a:extLst>
                <a:ext uri="{FF2B5EF4-FFF2-40B4-BE49-F238E27FC236}">
                  <a16:creationId xmlns:a16="http://schemas.microsoft.com/office/drawing/2014/main" id="{9CFED461-1636-6E29-12F7-A65146C8D8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7" y="878"/>
              <a:ext cx="212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 i="1">
                  <a:solidFill>
                    <a:srgbClr val="0000CC"/>
                  </a:solidFill>
                  <a:latin typeface="Tahoma" panose="020B0604030504040204" pitchFamily="34" charset="0"/>
                </a:rPr>
                <a:t>BH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328" name="Rectangle 55">
              <a:extLst>
                <a:ext uri="{FF2B5EF4-FFF2-40B4-BE49-F238E27FC236}">
                  <a16:creationId xmlns:a16="http://schemas.microsoft.com/office/drawing/2014/main" id="{4E2D76B0-4C86-62A3-E4C7-905AD6F389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9" y="878"/>
              <a:ext cx="51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>
                  <a:solidFill>
                    <a:srgbClr val="0000CC"/>
                  </a:solidFill>
                  <a:latin typeface="Tahoma" panose="020B0604030504040204" pitchFamily="34" charset="0"/>
                </a:rPr>
                <a:t>.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329" name="Rectangle 56">
              <a:extLst>
                <a:ext uri="{FF2B5EF4-FFF2-40B4-BE49-F238E27FC236}">
                  <a16:creationId xmlns:a16="http://schemas.microsoft.com/office/drawing/2014/main" id="{AF9370D7-55AD-FB08-1365-D36F76FB92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2" y="1011"/>
              <a:ext cx="92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>
                  <a:solidFill>
                    <a:srgbClr val="0000CC"/>
                  </a:solidFill>
                  <a:latin typeface="Tahoma" panose="020B0604030504040204" pitchFamily="34" charset="0"/>
                </a:rPr>
                <a:t>2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330" name="Rectangle 57">
              <a:extLst>
                <a:ext uri="{FF2B5EF4-FFF2-40B4-BE49-F238E27FC236}">
                  <a16:creationId xmlns:a16="http://schemas.microsoft.com/office/drawing/2014/main" id="{30E9F5DB-927E-5AD9-792E-56757A54E9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9" y="771"/>
              <a:ext cx="92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>
                  <a:solidFill>
                    <a:srgbClr val="0000CC"/>
                  </a:solidFill>
                  <a:latin typeface="Tahoma" panose="020B0604030504040204" pitchFamily="34" charset="0"/>
                </a:rPr>
                <a:t>1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4" name="Group 59">
            <a:extLst>
              <a:ext uri="{FF2B5EF4-FFF2-40B4-BE49-F238E27FC236}">
                <a16:creationId xmlns:a16="http://schemas.microsoft.com/office/drawing/2014/main" id="{D1C2477F-FA49-071F-940C-3783103D584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458075" y="2667000"/>
            <a:ext cx="1219200" cy="736600"/>
            <a:chOff x="2528" y="1120"/>
            <a:chExt cx="736" cy="444"/>
          </a:xfrm>
        </p:grpSpPr>
        <p:sp>
          <p:nvSpPr>
            <p:cNvPr id="181317" name="AutoShape 58">
              <a:extLst>
                <a:ext uri="{FF2B5EF4-FFF2-40B4-BE49-F238E27FC236}">
                  <a16:creationId xmlns:a16="http://schemas.microsoft.com/office/drawing/2014/main" id="{EEA7003C-CFC7-EF2C-96ED-BFC0645F9C8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528" y="1120"/>
              <a:ext cx="736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318" name="Line 60">
              <a:extLst>
                <a:ext uri="{FF2B5EF4-FFF2-40B4-BE49-F238E27FC236}">
                  <a16:creationId xmlns:a16="http://schemas.microsoft.com/office/drawing/2014/main" id="{347ACAE3-4EC2-4F0B-A1CD-2D5C6E4FAF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6" y="1347"/>
              <a:ext cx="10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319" name="Rectangle 61">
              <a:extLst>
                <a:ext uri="{FF2B5EF4-FFF2-40B4-BE49-F238E27FC236}">
                  <a16:creationId xmlns:a16="http://schemas.microsoft.com/office/drawing/2014/main" id="{A6204945-A4B7-AEB7-A498-A47D087049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3" y="1238"/>
              <a:ext cx="21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 i="1">
                  <a:solidFill>
                    <a:srgbClr val="0000CC"/>
                  </a:solidFill>
                  <a:latin typeface="Tahoma" panose="020B0604030504040204" pitchFamily="34" charset="0"/>
                </a:rPr>
                <a:t>AH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320" name="Rectangle 62">
              <a:extLst>
                <a:ext uri="{FF2B5EF4-FFF2-40B4-BE49-F238E27FC236}">
                  <a16:creationId xmlns:a16="http://schemas.microsoft.com/office/drawing/2014/main" id="{F8548EE2-278F-4ED2-D835-D8DB87575D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3" y="1238"/>
              <a:ext cx="205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 i="1">
                  <a:solidFill>
                    <a:srgbClr val="0000CC"/>
                  </a:solidFill>
                  <a:latin typeface="Tahoma" panose="020B0604030504040204" pitchFamily="34" charset="0"/>
                </a:rPr>
                <a:t>HC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321" name="Rectangle 63">
              <a:extLst>
                <a:ext uri="{FF2B5EF4-FFF2-40B4-BE49-F238E27FC236}">
                  <a16:creationId xmlns:a16="http://schemas.microsoft.com/office/drawing/2014/main" id="{6E2778C1-D9A3-1105-F384-C68A131C36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2" y="1238"/>
              <a:ext cx="4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>
                  <a:solidFill>
                    <a:srgbClr val="0000CC"/>
                  </a:solidFill>
                  <a:latin typeface="Tahoma" panose="020B0604030504040204" pitchFamily="34" charset="0"/>
                </a:rPr>
                <a:t>.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322" name="Rectangle 64">
              <a:extLst>
                <a:ext uri="{FF2B5EF4-FFF2-40B4-BE49-F238E27FC236}">
                  <a16:creationId xmlns:a16="http://schemas.microsoft.com/office/drawing/2014/main" id="{22433915-A766-8B44-1767-17228875FA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" y="1371"/>
              <a:ext cx="8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>
                  <a:solidFill>
                    <a:srgbClr val="0000CC"/>
                  </a:solidFill>
                  <a:latin typeface="Tahoma" panose="020B0604030504040204" pitchFamily="34" charset="0"/>
                </a:rPr>
                <a:t>2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323" name="Rectangle 65">
              <a:extLst>
                <a:ext uri="{FF2B5EF4-FFF2-40B4-BE49-F238E27FC236}">
                  <a16:creationId xmlns:a16="http://schemas.microsoft.com/office/drawing/2014/main" id="{F6B981EA-1BC0-F038-B875-E723630D00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5" y="1131"/>
              <a:ext cx="8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>
                  <a:solidFill>
                    <a:srgbClr val="0000CC"/>
                  </a:solidFill>
                  <a:latin typeface="Tahoma" panose="020B0604030504040204" pitchFamily="34" charset="0"/>
                </a:rPr>
                <a:t>1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7" name="Group 87">
            <a:extLst>
              <a:ext uri="{FF2B5EF4-FFF2-40B4-BE49-F238E27FC236}">
                <a16:creationId xmlns:a16="http://schemas.microsoft.com/office/drawing/2014/main" id="{6CB0B0D4-5B46-B325-FA43-4E6CDEA8905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702300" y="4384675"/>
            <a:ext cx="1611313" cy="635000"/>
            <a:chOff x="2256" y="2784"/>
            <a:chExt cx="790" cy="444"/>
          </a:xfrm>
        </p:grpSpPr>
        <p:sp>
          <p:nvSpPr>
            <p:cNvPr id="181310" name="AutoShape 86">
              <a:extLst>
                <a:ext uri="{FF2B5EF4-FFF2-40B4-BE49-F238E27FC236}">
                  <a16:creationId xmlns:a16="http://schemas.microsoft.com/office/drawing/2014/main" id="{2DD0A3F9-5B8E-E964-E741-A55AB241CCC7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256" y="2784"/>
              <a:ext cx="736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311" name="Line 88">
              <a:extLst>
                <a:ext uri="{FF2B5EF4-FFF2-40B4-BE49-F238E27FC236}">
                  <a16:creationId xmlns:a16="http://schemas.microsoft.com/office/drawing/2014/main" id="{DC3D81C1-B923-4DF6-14FA-B2AF16E1F7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4" y="3011"/>
              <a:ext cx="10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312" name="Rectangle 89">
              <a:extLst>
                <a:ext uri="{FF2B5EF4-FFF2-40B4-BE49-F238E27FC236}">
                  <a16:creationId xmlns:a16="http://schemas.microsoft.com/office/drawing/2014/main" id="{329DB027-D726-20E9-3728-E2BB06F425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3" y="2902"/>
              <a:ext cx="333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 i="1">
                  <a:solidFill>
                    <a:srgbClr val="0000CC"/>
                  </a:solidFill>
                  <a:latin typeface="Tahoma" panose="020B0604030504040204" pitchFamily="34" charset="0"/>
                </a:rPr>
                <a:t>AH  -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313" name="Rectangle 90">
              <a:extLst>
                <a:ext uri="{FF2B5EF4-FFF2-40B4-BE49-F238E27FC236}">
                  <a16:creationId xmlns:a16="http://schemas.microsoft.com/office/drawing/2014/main" id="{029BC8B6-B85F-9621-998A-5FA01613A6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1" y="2902"/>
              <a:ext cx="20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 i="1">
                  <a:solidFill>
                    <a:srgbClr val="0000CC"/>
                  </a:solidFill>
                  <a:latin typeface="Tahoma" panose="020B0604030504040204" pitchFamily="34" charset="0"/>
                </a:rPr>
                <a:t>BH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314" name="Rectangle 91">
              <a:extLst>
                <a:ext uri="{FF2B5EF4-FFF2-40B4-BE49-F238E27FC236}">
                  <a16:creationId xmlns:a16="http://schemas.microsoft.com/office/drawing/2014/main" id="{13D4238B-F94B-19EE-48A2-2D79A093CB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3" y="2902"/>
              <a:ext cx="4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>
                  <a:solidFill>
                    <a:srgbClr val="0000CC"/>
                  </a:solidFill>
                  <a:latin typeface="Tahoma" panose="020B0604030504040204" pitchFamily="34" charset="0"/>
                </a:rPr>
                <a:t>.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315" name="Rectangle 92">
              <a:extLst>
                <a:ext uri="{FF2B5EF4-FFF2-40B4-BE49-F238E27FC236}">
                  <a16:creationId xmlns:a16="http://schemas.microsoft.com/office/drawing/2014/main" id="{2FFD44A3-6D91-4988-34B1-76EF1EE5CE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3035"/>
              <a:ext cx="8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>
                  <a:solidFill>
                    <a:srgbClr val="0000CC"/>
                  </a:solidFill>
                  <a:latin typeface="Tahoma" panose="020B0604030504040204" pitchFamily="34" charset="0"/>
                </a:rPr>
                <a:t>2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316" name="Rectangle 93">
              <a:extLst>
                <a:ext uri="{FF2B5EF4-FFF2-40B4-BE49-F238E27FC236}">
                  <a16:creationId xmlns:a16="http://schemas.microsoft.com/office/drawing/2014/main" id="{9948748D-CC5D-9E47-4619-1F25B45739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3" y="2795"/>
              <a:ext cx="8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>
                  <a:solidFill>
                    <a:srgbClr val="0000CC"/>
                  </a:solidFill>
                  <a:latin typeface="Tahoma" panose="020B0604030504040204" pitchFamily="34" charset="0"/>
                </a:rPr>
                <a:t>1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8" name="Group 95">
            <a:extLst>
              <a:ext uri="{FF2B5EF4-FFF2-40B4-BE49-F238E27FC236}">
                <a16:creationId xmlns:a16="http://schemas.microsoft.com/office/drawing/2014/main" id="{BE7627C3-763E-CF2D-E498-A4027DF55DB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258050" y="4368800"/>
            <a:ext cx="1368425" cy="719138"/>
            <a:chOff x="2256" y="3160"/>
            <a:chExt cx="736" cy="453"/>
          </a:xfrm>
        </p:grpSpPr>
        <p:sp>
          <p:nvSpPr>
            <p:cNvPr id="181303" name="AutoShape 94">
              <a:extLst>
                <a:ext uri="{FF2B5EF4-FFF2-40B4-BE49-F238E27FC236}">
                  <a16:creationId xmlns:a16="http://schemas.microsoft.com/office/drawing/2014/main" id="{34ADE275-76A9-BCE4-9531-7CFA8F7E671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256" y="3160"/>
              <a:ext cx="736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304" name="Line 96">
              <a:extLst>
                <a:ext uri="{FF2B5EF4-FFF2-40B4-BE49-F238E27FC236}">
                  <a16:creationId xmlns:a16="http://schemas.microsoft.com/office/drawing/2014/main" id="{E4D6586A-719E-E4F5-4B0A-63F23C9732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4" y="3387"/>
              <a:ext cx="10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305" name="Rectangle 97">
              <a:extLst>
                <a:ext uri="{FF2B5EF4-FFF2-40B4-BE49-F238E27FC236}">
                  <a16:creationId xmlns:a16="http://schemas.microsoft.com/office/drawing/2014/main" id="{23CBA1B3-F176-F109-32D6-1F339F7FD1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1" y="3278"/>
              <a:ext cx="214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 i="1">
                  <a:solidFill>
                    <a:srgbClr val="0000CC"/>
                  </a:solidFill>
                  <a:latin typeface="Tahoma" panose="020B0604030504040204" pitchFamily="34" charset="0"/>
                </a:rPr>
                <a:t>AH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306" name="Rectangle 98">
              <a:extLst>
                <a:ext uri="{FF2B5EF4-FFF2-40B4-BE49-F238E27FC236}">
                  <a16:creationId xmlns:a16="http://schemas.microsoft.com/office/drawing/2014/main" id="{594FB612-FBF3-3F8D-8531-00FCA48B9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1" y="3278"/>
              <a:ext cx="214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 i="1">
                  <a:solidFill>
                    <a:srgbClr val="0000CC"/>
                  </a:solidFill>
                  <a:latin typeface="Tahoma" panose="020B0604030504040204" pitchFamily="34" charset="0"/>
                </a:rPr>
                <a:t>HC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307" name="Rectangle 99">
              <a:extLst>
                <a:ext uri="{FF2B5EF4-FFF2-40B4-BE49-F238E27FC236}">
                  <a16:creationId xmlns:a16="http://schemas.microsoft.com/office/drawing/2014/main" id="{0B33EE98-EAA7-4EF7-8A57-71BEDD4D92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0" y="3278"/>
              <a:ext cx="51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>
                  <a:solidFill>
                    <a:srgbClr val="0000CC"/>
                  </a:solidFill>
                  <a:latin typeface="Tahoma" panose="020B0604030504040204" pitchFamily="34" charset="0"/>
                </a:rPr>
                <a:t>.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308" name="Rectangle 100">
              <a:extLst>
                <a:ext uri="{FF2B5EF4-FFF2-40B4-BE49-F238E27FC236}">
                  <a16:creationId xmlns:a16="http://schemas.microsoft.com/office/drawing/2014/main" id="{E97D9A75-334A-13C2-A685-B8FC2159C6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3411"/>
              <a:ext cx="92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>
                  <a:solidFill>
                    <a:srgbClr val="0000CC"/>
                  </a:solidFill>
                  <a:latin typeface="Tahoma" panose="020B0604030504040204" pitchFamily="34" charset="0"/>
                </a:rPr>
                <a:t>2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309" name="Rectangle 101">
              <a:extLst>
                <a:ext uri="{FF2B5EF4-FFF2-40B4-BE49-F238E27FC236}">
                  <a16:creationId xmlns:a16="http://schemas.microsoft.com/office/drawing/2014/main" id="{9AAE3BCC-561E-F289-60BA-AE1F60DEE1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3" y="3171"/>
              <a:ext cx="92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>
                  <a:solidFill>
                    <a:srgbClr val="0000CC"/>
                  </a:solidFill>
                  <a:latin typeface="Tahoma" panose="020B0604030504040204" pitchFamily="34" charset="0"/>
                </a:rPr>
                <a:t>1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181264" name="Freeform 58">
            <a:extLst>
              <a:ext uri="{FF2B5EF4-FFF2-40B4-BE49-F238E27FC236}">
                <a16:creationId xmlns:a16="http://schemas.microsoft.com/office/drawing/2014/main" id="{B1D091F7-0FE1-EDAA-8CD0-098352532461}"/>
              </a:ext>
            </a:extLst>
          </p:cNvPr>
          <p:cNvSpPr>
            <a:spLocks/>
          </p:cNvSpPr>
          <p:nvPr/>
        </p:nvSpPr>
        <p:spPr bwMode="auto">
          <a:xfrm>
            <a:off x="533400" y="533400"/>
            <a:ext cx="1905000" cy="1066800"/>
          </a:xfrm>
          <a:custGeom>
            <a:avLst/>
            <a:gdLst>
              <a:gd name="T0" fmla="*/ 0 w 1200"/>
              <a:gd name="T1" fmla="*/ 0 h 672"/>
              <a:gd name="T2" fmla="*/ 0 w 1200"/>
              <a:gd name="T3" fmla="*/ 2147483646 h 672"/>
              <a:gd name="T4" fmla="*/ 2147483646 w 1200"/>
              <a:gd name="T5" fmla="*/ 2147483646 h 672"/>
              <a:gd name="T6" fmla="*/ 0 w 1200"/>
              <a:gd name="T7" fmla="*/ 0 h 672"/>
              <a:gd name="T8" fmla="*/ 0 60000 65536"/>
              <a:gd name="T9" fmla="*/ 0 60000 65536"/>
              <a:gd name="T10" fmla="*/ 0 60000 65536"/>
              <a:gd name="T11" fmla="*/ 0 60000 65536"/>
              <a:gd name="T12" fmla="*/ 0 w 1200"/>
              <a:gd name="T13" fmla="*/ 0 h 672"/>
              <a:gd name="T14" fmla="*/ 1200 w 1200"/>
              <a:gd name="T15" fmla="*/ 672 h 67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0" h="672">
                <a:moveTo>
                  <a:pt x="0" y="0"/>
                </a:moveTo>
                <a:lnTo>
                  <a:pt x="0" y="672"/>
                </a:lnTo>
                <a:lnTo>
                  <a:pt x="1200" y="672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81265" name="Text Box 59">
            <a:extLst>
              <a:ext uri="{FF2B5EF4-FFF2-40B4-BE49-F238E27FC236}">
                <a16:creationId xmlns:a16="http://schemas.microsoft.com/office/drawing/2014/main" id="{EADAA69C-2303-CD33-3B08-DDF9F998E2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676400"/>
            <a:ext cx="723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Tahoma" panose="020B0604030504040204" pitchFamily="34" charset="0"/>
              </a:rPr>
              <a:t>B</a:t>
            </a:r>
            <a:endParaRPr lang="en-US" altLang="en-US" sz="2000">
              <a:solidFill>
                <a:srgbClr val="000000"/>
              </a:solidFill>
              <a:latin typeface="Tahoma" panose="020B0604030504040204" pitchFamily="34" charset="0"/>
              <a:sym typeface="Symbol" panose="05050102010706020507" pitchFamily="18" charset="2"/>
            </a:endParaRPr>
          </a:p>
        </p:txBody>
      </p:sp>
      <p:sp>
        <p:nvSpPr>
          <p:cNvPr id="181266" name="Text Box 60">
            <a:extLst>
              <a:ext uri="{FF2B5EF4-FFF2-40B4-BE49-F238E27FC236}">
                <a16:creationId xmlns:a16="http://schemas.microsoft.com/office/drawing/2014/main" id="{7AD3026F-71E0-B7BF-30FA-19C6F285B9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524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CC"/>
                </a:solidFill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181267" name="Text Box 61">
            <a:extLst>
              <a:ext uri="{FF2B5EF4-FFF2-40B4-BE49-F238E27FC236}">
                <a16:creationId xmlns:a16="http://schemas.microsoft.com/office/drawing/2014/main" id="{621184D8-34B4-0520-6C82-EB7D995B2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5240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Tahoma" panose="020B0604030504040204" pitchFamily="34" charset="0"/>
              </a:rPr>
              <a:t>C</a:t>
            </a:r>
          </a:p>
        </p:txBody>
      </p:sp>
      <p:sp>
        <p:nvSpPr>
          <p:cNvPr id="181268" name="Text Box 2">
            <a:extLst>
              <a:ext uri="{FF2B5EF4-FFF2-40B4-BE49-F238E27FC236}">
                <a16:creationId xmlns:a16="http://schemas.microsoft.com/office/drawing/2014/main" id="{C6549A44-9B1C-B1CA-5FE8-F0FE1999D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2192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CC"/>
                </a:solidFill>
                <a:latin typeface="VNfrankfurt Gothic" pitchFamily="34" charset="0"/>
              </a:rPr>
              <a:t>S</a:t>
            </a:r>
            <a:r>
              <a:rPr lang="en-US" altLang="en-US" sz="2400" baseline="-25000">
                <a:solidFill>
                  <a:srgbClr val="0000CC"/>
                </a:solidFill>
                <a:latin typeface="VNfrankfurt Gothic" pitchFamily="34" charset="0"/>
              </a:rPr>
              <a:t>ABC</a:t>
            </a:r>
            <a:r>
              <a:rPr lang="en-US" altLang="en-US" sz="2400">
                <a:solidFill>
                  <a:srgbClr val="0000CC"/>
                </a:solidFill>
                <a:latin typeface="VNfrankfurt Gothic" pitchFamily="34" charset="0"/>
              </a:rPr>
              <a:t>=</a:t>
            </a:r>
            <a:endParaRPr lang="en-US" altLang="en-US" sz="2400" baseline="-25000">
              <a:solidFill>
                <a:srgbClr val="0000CC"/>
              </a:solidFill>
              <a:latin typeface="VNfrankfurt Gothic" pitchFamily="34" charset="0"/>
            </a:endParaRPr>
          </a:p>
        </p:txBody>
      </p:sp>
      <p:grpSp>
        <p:nvGrpSpPr>
          <p:cNvPr id="6" name="Group 78">
            <a:extLst>
              <a:ext uri="{FF2B5EF4-FFF2-40B4-BE49-F238E27FC236}">
                <a16:creationId xmlns:a16="http://schemas.microsoft.com/office/drawing/2014/main" id="{616E3E3A-B89F-6F09-75E9-43CC05C4EC5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505200" y="990600"/>
            <a:ext cx="1676400" cy="866775"/>
            <a:chOff x="4000" y="1488"/>
            <a:chExt cx="848" cy="439"/>
          </a:xfrm>
        </p:grpSpPr>
        <p:sp>
          <p:nvSpPr>
            <p:cNvPr id="181295" name="AutoShape 77">
              <a:extLst>
                <a:ext uri="{FF2B5EF4-FFF2-40B4-BE49-F238E27FC236}">
                  <a16:creationId xmlns:a16="http://schemas.microsoft.com/office/drawing/2014/main" id="{D0A98187-E9BF-CC73-5BFB-A521472E397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000" y="1488"/>
              <a:ext cx="84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296" name="Line 79">
              <a:extLst>
                <a:ext uri="{FF2B5EF4-FFF2-40B4-BE49-F238E27FC236}">
                  <a16:creationId xmlns:a16="http://schemas.microsoft.com/office/drawing/2014/main" id="{56623D77-B7C0-84DE-F001-F27ACEE4E1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1" y="1715"/>
              <a:ext cx="10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297" name="Rectangle 80">
              <a:extLst>
                <a:ext uri="{FF2B5EF4-FFF2-40B4-BE49-F238E27FC236}">
                  <a16:creationId xmlns:a16="http://schemas.microsoft.com/office/drawing/2014/main" id="{B679CD1E-E4D4-EF5C-401E-262B4415CA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8" y="1606"/>
              <a:ext cx="177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 i="1">
                  <a:solidFill>
                    <a:srgbClr val="0000CC"/>
                  </a:solidFill>
                  <a:latin typeface="Tahoma" panose="020B0604030504040204" pitchFamily="34" charset="0"/>
                </a:rPr>
                <a:t>AB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298" name="Rectangle 81">
              <a:extLst>
                <a:ext uri="{FF2B5EF4-FFF2-40B4-BE49-F238E27FC236}">
                  <a16:creationId xmlns:a16="http://schemas.microsoft.com/office/drawing/2014/main" id="{799A750C-BA84-487F-1703-A157BF254F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8" y="1606"/>
              <a:ext cx="161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 i="1">
                  <a:solidFill>
                    <a:srgbClr val="0000CC"/>
                  </a:solidFill>
                  <a:latin typeface="Tahoma" panose="020B0604030504040204" pitchFamily="34" charset="0"/>
                </a:rPr>
                <a:t>BC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299" name="Rectangle 82">
              <a:extLst>
                <a:ext uri="{FF2B5EF4-FFF2-40B4-BE49-F238E27FC236}">
                  <a16:creationId xmlns:a16="http://schemas.microsoft.com/office/drawing/2014/main" id="{65EAFA61-B3F6-C118-6AF7-85DAE94AE6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8" y="1606"/>
              <a:ext cx="51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>
                  <a:solidFill>
                    <a:srgbClr val="0000CC"/>
                  </a:solidFill>
                  <a:latin typeface="Tahoma" panose="020B0604030504040204" pitchFamily="34" charset="0"/>
                </a:rPr>
                <a:t>.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300" name="Rectangle 83">
              <a:extLst>
                <a:ext uri="{FF2B5EF4-FFF2-40B4-BE49-F238E27FC236}">
                  <a16:creationId xmlns:a16="http://schemas.microsoft.com/office/drawing/2014/main" id="{9ACE08D3-73E8-E173-4B5A-5CF22EF1A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2" y="1739"/>
              <a:ext cx="7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>
                  <a:solidFill>
                    <a:srgbClr val="0000CC"/>
                  </a:solidFill>
                  <a:latin typeface="Tahoma" panose="020B0604030504040204" pitchFamily="34" charset="0"/>
                </a:rPr>
                <a:t>2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301" name="Rectangle 84">
              <a:extLst>
                <a:ext uri="{FF2B5EF4-FFF2-40B4-BE49-F238E27FC236}">
                  <a16:creationId xmlns:a16="http://schemas.microsoft.com/office/drawing/2014/main" id="{2BAB8D56-26C1-CDA5-46AD-BD57DF8890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0" y="1499"/>
              <a:ext cx="74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>
                  <a:solidFill>
                    <a:srgbClr val="0000CC"/>
                  </a:solidFill>
                  <a:latin typeface="Tahoma" panose="020B0604030504040204" pitchFamily="34" charset="0"/>
                </a:rPr>
                <a:t>1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302" name="Rectangle 85">
              <a:extLst>
                <a:ext uri="{FF2B5EF4-FFF2-40B4-BE49-F238E27FC236}">
                  <a16:creationId xmlns:a16="http://schemas.microsoft.com/office/drawing/2014/main" id="{6E574553-D3AF-D644-2DFF-989297F4E2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6" y="1586"/>
              <a:ext cx="1" cy="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2" name="Group 78">
            <a:extLst>
              <a:ext uri="{FF2B5EF4-FFF2-40B4-BE49-F238E27FC236}">
                <a16:creationId xmlns:a16="http://schemas.microsoft.com/office/drawing/2014/main" id="{2F96A4AA-E919-710C-C303-D6226E98477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05400" y="1066800"/>
            <a:ext cx="1524000" cy="866775"/>
            <a:chOff x="4000" y="1488"/>
            <a:chExt cx="848" cy="439"/>
          </a:xfrm>
        </p:grpSpPr>
        <p:sp>
          <p:nvSpPr>
            <p:cNvPr id="181287" name="AutoShape 77">
              <a:extLst>
                <a:ext uri="{FF2B5EF4-FFF2-40B4-BE49-F238E27FC236}">
                  <a16:creationId xmlns:a16="http://schemas.microsoft.com/office/drawing/2014/main" id="{CB7D53F9-6BB8-2D3E-8884-3D1096E2D66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000" y="1488"/>
              <a:ext cx="84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288" name="Line 79">
              <a:extLst>
                <a:ext uri="{FF2B5EF4-FFF2-40B4-BE49-F238E27FC236}">
                  <a16:creationId xmlns:a16="http://schemas.microsoft.com/office/drawing/2014/main" id="{622B17FA-42A6-A3DD-9C13-E87E19BB9F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1" y="1715"/>
              <a:ext cx="10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289" name="Rectangle 80">
              <a:extLst>
                <a:ext uri="{FF2B5EF4-FFF2-40B4-BE49-F238E27FC236}">
                  <a16:creationId xmlns:a16="http://schemas.microsoft.com/office/drawing/2014/main" id="{B73198FC-FFD9-DBBC-2772-A34139A444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8" y="1606"/>
              <a:ext cx="191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 i="1">
                  <a:solidFill>
                    <a:srgbClr val="0000CC"/>
                  </a:solidFill>
                  <a:latin typeface="Tahoma" panose="020B0604030504040204" pitchFamily="34" charset="0"/>
                </a:rPr>
                <a:t>AH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290" name="Rectangle 81">
              <a:extLst>
                <a:ext uri="{FF2B5EF4-FFF2-40B4-BE49-F238E27FC236}">
                  <a16:creationId xmlns:a16="http://schemas.microsoft.com/office/drawing/2014/main" id="{2D02C08E-DA59-9702-7D4F-61A64D5D09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8" y="1606"/>
              <a:ext cx="179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 i="1">
                  <a:solidFill>
                    <a:srgbClr val="0000CC"/>
                  </a:solidFill>
                  <a:latin typeface="Tahoma" panose="020B0604030504040204" pitchFamily="34" charset="0"/>
                </a:rPr>
                <a:t>BC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291" name="Rectangle 82">
              <a:extLst>
                <a:ext uri="{FF2B5EF4-FFF2-40B4-BE49-F238E27FC236}">
                  <a16:creationId xmlns:a16="http://schemas.microsoft.com/office/drawing/2014/main" id="{C12833CB-823C-90CA-257A-51920E9073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8" y="1606"/>
              <a:ext cx="51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>
                  <a:solidFill>
                    <a:srgbClr val="0000CC"/>
                  </a:solidFill>
                  <a:latin typeface="Tahoma" panose="020B0604030504040204" pitchFamily="34" charset="0"/>
                </a:rPr>
                <a:t>.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292" name="Rectangle 83">
              <a:extLst>
                <a:ext uri="{FF2B5EF4-FFF2-40B4-BE49-F238E27FC236}">
                  <a16:creationId xmlns:a16="http://schemas.microsoft.com/office/drawing/2014/main" id="{6E8953AF-0C05-C237-0649-3C86E8F4EF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2" y="1739"/>
              <a:ext cx="82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>
                  <a:solidFill>
                    <a:srgbClr val="0000CC"/>
                  </a:solidFill>
                  <a:latin typeface="Tahoma" panose="020B0604030504040204" pitchFamily="34" charset="0"/>
                </a:rPr>
                <a:t>2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293" name="Rectangle 84">
              <a:extLst>
                <a:ext uri="{FF2B5EF4-FFF2-40B4-BE49-F238E27FC236}">
                  <a16:creationId xmlns:a16="http://schemas.microsoft.com/office/drawing/2014/main" id="{77159CE6-B978-4CFE-B776-88497B0B34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0" y="1499"/>
              <a:ext cx="82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>
                  <a:solidFill>
                    <a:srgbClr val="0000CC"/>
                  </a:solidFill>
                  <a:latin typeface="Tahoma" panose="020B0604030504040204" pitchFamily="34" charset="0"/>
                </a:rPr>
                <a:t>1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1294" name="Rectangle 85">
              <a:extLst>
                <a:ext uri="{FF2B5EF4-FFF2-40B4-BE49-F238E27FC236}">
                  <a16:creationId xmlns:a16="http://schemas.microsoft.com/office/drawing/2014/main" id="{CDE4F7C2-80A6-9254-4059-45C330D4FA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6" y="1586"/>
              <a:ext cx="109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100">
                  <a:solidFill>
                    <a:srgbClr val="0000CC"/>
                  </a:solidFill>
                  <a:latin typeface="Tahoma" panose="020B0604030504040204" pitchFamily="34" charset="0"/>
                </a:rPr>
                <a:t>=</a:t>
              </a:r>
              <a:endParaRPr lang="en-US" altLang="en-US" sz="2400">
                <a:solidFill>
                  <a:srgbClr val="0000CC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181271" name="Freeform 36">
            <a:extLst>
              <a:ext uri="{FF2B5EF4-FFF2-40B4-BE49-F238E27FC236}">
                <a16:creationId xmlns:a16="http://schemas.microsoft.com/office/drawing/2014/main" id="{D7E7BAC3-49AB-CDE5-3864-6785A88B58F8}"/>
              </a:ext>
            </a:extLst>
          </p:cNvPr>
          <p:cNvSpPr>
            <a:spLocks/>
          </p:cNvSpPr>
          <p:nvPr/>
        </p:nvSpPr>
        <p:spPr bwMode="auto">
          <a:xfrm>
            <a:off x="533400" y="1524000"/>
            <a:ext cx="76200" cy="76200"/>
          </a:xfrm>
          <a:custGeom>
            <a:avLst/>
            <a:gdLst>
              <a:gd name="T0" fmla="*/ 0 w 48"/>
              <a:gd name="T1" fmla="*/ 0 h 48"/>
              <a:gd name="T2" fmla="*/ 2147483646 w 48"/>
              <a:gd name="T3" fmla="*/ 0 h 48"/>
              <a:gd name="T4" fmla="*/ 2147483646 w 48"/>
              <a:gd name="T5" fmla="*/ 2147483646 h 48"/>
              <a:gd name="T6" fmla="*/ 0 60000 65536"/>
              <a:gd name="T7" fmla="*/ 0 60000 65536"/>
              <a:gd name="T8" fmla="*/ 0 60000 65536"/>
              <a:gd name="T9" fmla="*/ 0 w 48"/>
              <a:gd name="T10" fmla="*/ 0 h 48"/>
              <a:gd name="T11" fmla="*/ 48 w 4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" h="48">
                <a:moveTo>
                  <a:pt x="0" y="0"/>
                </a:moveTo>
                <a:lnTo>
                  <a:pt x="48" y="0"/>
                </a:lnTo>
                <a:lnTo>
                  <a:pt x="48" y="48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1272" name="Text Box 124">
            <a:extLst>
              <a:ext uri="{FF2B5EF4-FFF2-40B4-BE49-F238E27FC236}">
                <a16:creationId xmlns:a16="http://schemas.microsoft.com/office/drawing/2014/main" id="{CEAD2160-8F4A-5C49-ABE5-4B4130884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28600"/>
            <a:ext cx="365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2400">
              <a:solidFill>
                <a:srgbClr val="0000CC"/>
              </a:solidFill>
              <a:latin typeface="Tahoma" panose="020B0604030504040204" pitchFamily="34" charset="0"/>
            </a:endParaRPr>
          </a:p>
        </p:txBody>
      </p:sp>
      <p:sp>
        <p:nvSpPr>
          <p:cNvPr id="181273" name="Text Box 125">
            <a:extLst>
              <a:ext uri="{FF2B5EF4-FFF2-40B4-BE49-F238E27FC236}">
                <a16:creationId xmlns:a16="http://schemas.microsoft.com/office/drawing/2014/main" id="{7C4D8263-DDC8-2053-F674-85B28FB42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286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u="sng">
                <a:solidFill>
                  <a:srgbClr val="FF0000"/>
                </a:solidFill>
              </a:rPr>
              <a:t>Chứng minh</a:t>
            </a:r>
          </a:p>
        </p:txBody>
      </p:sp>
      <p:sp>
        <p:nvSpPr>
          <p:cNvPr id="181274" name="Text Box 60">
            <a:extLst>
              <a:ext uri="{FF2B5EF4-FFF2-40B4-BE49-F238E27FC236}">
                <a16:creationId xmlns:a16="http://schemas.microsoft.com/office/drawing/2014/main" id="{046F5342-1691-D353-A68A-33DF458DE3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524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9376" name="Text Box 3">
            <a:extLst>
              <a:ext uri="{FF2B5EF4-FFF2-40B4-BE49-F238E27FC236}">
                <a16:creationId xmlns:a16="http://schemas.microsoft.com/office/drawing/2014/main" id="{C00FF7D9-EF83-5F21-5B73-46A245B40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1913" y="2667000"/>
            <a:ext cx="20907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</a:rPr>
              <a:t>S</a:t>
            </a:r>
            <a:r>
              <a:rPr lang="en-US" altLang="en-US" sz="2400" b="1" baseline="-25000">
                <a:solidFill>
                  <a:srgbClr val="0000CC"/>
                </a:solidFill>
              </a:rPr>
              <a:t>ABH</a:t>
            </a:r>
            <a:r>
              <a:rPr lang="en-US" altLang="en-US" sz="2400" b="1">
                <a:solidFill>
                  <a:srgbClr val="0000CC"/>
                </a:solidFill>
                <a:latin typeface="VNfrankfurt Gothic" pitchFamily="34" charset="0"/>
              </a:rPr>
              <a:t> +   S</a:t>
            </a:r>
            <a:r>
              <a:rPr lang="en-US" altLang="en-US" sz="2400" b="1" baseline="-25000">
                <a:solidFill>
                  <a:srgbClr val="0000CC"/>
                </a:solidFill>
                <a:latin typeface="VNfrankfurt Gothic" pitchFamily="34" charset="0"/>
              </a:rPr>
              <a:t>AHC</a:t>
            </a:r>
          </a:p>
        </p:txBody>
      </p:sp>
      <p:graphicFrame>
        <p:nvGraphicFramePr>
          <p:cNvPr id="9377" name="Object 161">
            <a:extLst>
              <a:ext uri="{FF2B5EF4-FFF2-40B4-BE49-F238E27FC236}">
                <a16:creationId xmlns:a16="http://schemas.microsoft.com/office/drawing/2014/main" id="{38F53686-29D9-130F-5ABC-75ECC528C6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27525" y="3270250"/>
          <a:ext cx="2312988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55700" imgH="393700" progId="Equation.DSMT4">
                  <p:embed/>
                </p:oleObj>
              </mc:Choice>
              <mc:Fallback>
                <p:oleObj name="Equation" r:id="rId2" imgW="1155700" imgH="393700" progId="Equation.DSMT4">
                  <p:embed/>
                  <p:pic>
                    <p:nvPicPr>
                      <p:cNvPr id="0" name="Object 1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7525" y="3270250"/>
                        <a:ext cx="2312988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78" name="Object 162">
            <a:extLst>
              <a:ext uri="{FF2B5EF4-FFF2-40B4-BE49-F238E27FC236}">
                <a16:creationId xmlns:a16="http://schemas.microsoft.com/office/drawing/2014/main" id="{AAA3898B-21FA-06B8-E0FC-C64B36D6F5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21463" y="3276600"/>
          <a:ext cx="162083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669" imgH="393529" progId="Equation.DSMT4">
                  <p:embed/>
                </p:oleObj>
              </mc:Choice>
              <mc:Fallback>
                <p:oleObj name="Equation" r:id="rId4" imgW="761669" imgH="393529" progId="Equation.DSMT4">
                  <p:embed/>
                  <p:pic>
                    <p:nvPicPr>
                      <p:cNvPr id="0" name="Object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1463" y="3276600"/>
                        <a:ext cx="162083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79" name="Object 163">
            <a:extLst>
              <a:ext uri="{FF2B5EF4-FFF2-40B4-BE49-F238E27FC236}">
                <a16:creationId xmlns:a16="http://schemas.microsoft.com/office/drawing/2014/main" id="{C69877D5-FB78-55DA-E844-29AA8EE61B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24663" y="5143500"/>
          <a:ext cx="16208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61669" imgH="393529" progId="Equation.DSMT4">
                  <p:embed/>
                </p:oleObj>
              </mc:Choice>
              <mc:Fallback>
                <p:oleObj name="Equation" r:id="rId6" imgW="761669" imgH="393529" progId="Equation.DSMT4">
                  <p:embed/>
                  <p:pic>
                    <p:nvPicPr>
                      <p:cNvPr id="0" name="Object 1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4663" y="5143500"/>
                        <a:ext cx="162083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80" name="Text Box 3">
            <a:extLst>
              <a:ext uri="{FF2B5EF4-FFF2-40B4-BE49-F238E27FC236}">
                <a16:creationId xmlns:a16="http://schemas.microsoft.com/office/drawing/2014/main" id="{BC048D50-E6D3-AC39-9457-29F0B14B6D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495800"/>
            <a:ext cx="1844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</a:rPr>
              <a:t>S</a:t>
            </a:r>
            <a:r>
              <a:rPr lang="en-US" altLang="en-US" sz="2400" b="1" baseline="-25000">
                <a:solidFill>
                  <a:srgbClr val="0000CC"/>
                </a:solidFill>
              </a:rPr>
              <a:t>ABH</a:t>
            </a:r>
            <a:r>
              <a:rPr lang="en-US" altLang="en-US" sz="2400" b="1">
                <a:solidFill>
                  <a:srgbClr val="0000CC"/>
                </a:solidFill>
                <a:latin typeface="VNfrankfurt Gothic" pitchFamily="34" charset="0"/>
              </a:rPr>
              <a:t> -  S</a:t>
            </a:r>
            <a:r>
              <a:rPr lang="en-US" altLang="en-US" sz="2400" b="1" baseline="-25000">
                <a:solidFill>
                  <a:srgbClr val="0000CC"/>
                </a:solidFill>
                <a:latin typeface="VNfrankfurt Gothic" pitchFamily="34" charset="0"/>
              </a:rPr>
              <a:t>AHC</a:t>
            </a:r>
          </a:p>
        </p:txBody>
      </p:sp>
      <p:graphicFrame>
        <p:nvGraphicFramePr>
          <p:cNvPr id="9381" name="Object 165">
            <a:extLst>
              <a:ext uri="{FF2B5EF4-FFF2-40B4-BE49-F238E27FC236}">
                <a16:creationId xmlns:a16="http://schemas.microsoft.com/office/drawing/2014/main" id="{28F60071-5F47-CBBD-04C2-040C1DA096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08488" y="5143500"/>
          <a:ext cx="24606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55700" imgH="393700" progId="Equation.DSMT4">
                  <p:embed/>
                </p:oleObj>
              </mc:Choice>
              <mc:Fallback>
                <p:oleObj name="Equation" r:id="rId8" imgW="1155700" imgH="393700" progId="Equation.DSMT4">
                  <p:embed/>
                  <p:pic>
                    <p:nvPicPr>
                      <p:cNvPr id="0" name="Object 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8488" y="5143500"/>
                        <a:ext cx="246062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84" name="Text Box 3">
            <a:extLst>
              <a:ext uri="{FF2B5EF4-FFF2-40B4-BE49-F238E27FC236}">
                <a16:creationId xmlns:a16="http://schemas.microsoft.com/office/drawing/2014/main" id="{D0F3078C-2EA6-169E-A8CF-0B4C12845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050" y="274955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baseline="-25000">
                <a:solidFill>
                  <a:srgbClr val="0000CC"/>
                </a:solidFill>
                <a:latin typeface="VNfrankfurt Gothic" pitchFamily="34" charset="0"/>
              </a:rPr>
              <a:t> </a:t>
            </a:r>
            <a:r>
              <a:rPr lang="en-US" altLang="en-US" sz="2400" b="1">
                <a:solidFill>
                  <a:srgbClr val="0000CC"/>
                </a:solidFill>
                <a:latin typeface="VNfrankfurt Gothic" pitchFamily="34" charset="0"/>
              </a:rPr>
              <a:t>=</a:t>
            </a:r>
            <a:endParaRPr lang="en-US" altLang="en-US" sz="2400" b="1" baseline="-25000">
              <a:solidFill>
                <a:srgbClr val="0000CC"/>
              </a:solidFill>
              <a:latin typeface="VNfrankfurt Gothic" pitchFamily="34" charset="0"/>
            </a:endParaRPr>
          </a:p>
        </p:txBody>
      </p:sp>
      <p:sp>
        <p:nvSpPr>
          <p:cNvPr id="9385" name="Text Box 3">
            <a:extLst>
              <a:ext uri="{FF2B5EF4-FFF2-40B4-BE49-F238E27FC236}">
                <a16:creationId xmlns:a16="http://schemas.microsoft.com/office/drawing/2014/main" id="{1466F4E9-4563-A4D9-4FA9-A140AD521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1475" y="33528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CC"/>
                </a:solidFill>
              </a:rPr>
              <a:t>=&gt;</a:t>
            </a:r>
            <a:r>
              <a:rPr lang="en-US" altLang="en-US" sz="2400" b="1">
                <a:solidFill>
                  <a:srgbClr val="FF0000"/>
                </a:solidFill>
              </a:rPr>
              <a:t> </a:t>
            </a:r>
            <a:r>
              <a:rPr lang="en-US" altLang="en-US" sz="2400">
                <a:solidFill>
                  <a:srgbClr val="0000CC"/>
                </a:solidFill>
              </a:rPr>
              <a:t>S</a:t>
            </a:r>
            <a:r>
              <a:rPr lang="en-US" altLang="en-US" sz="2400" baseline="-25000">
                <a:solidFill>
                  <a:srgbClr val="0000CC"/>
                </a:solidFill>
              </a:rPr>
              <a:t>ABC</a:t>
            </a:r>
            <a:r>
              <a:rPr lang="en-US" altLang="en-US" sz="2400">
                <a:solidFill>
                  <a:srgbClr val="0000CC"/>
                </a:solidFill>
              </a:rPr>
              <a:t>=</a:t>
            </a:r>
            <a:endParaRPr lang="en-US" altLang="en-US" sz="2400" baseline="-25000">
              <a:solidFill>
                <a:srgbClr val="0000CC"/>
              </a:solidFill>
            </a:endParaRPr>
          </a:p>
        </p:txBody>
      </p:sp>
      <p:sp>
        <p:nvSpPr>
          <p:cNvPr id="9386" name="Text Box 3">
            <a:extLst>
              <a:ext uri="{FF2B5EF4-FFF2-40B4-BE49-F238E27FC236}">
                <a16:creationId xmlns:a16="http://schemas.microsoft.com/office/drawing/2014/main" id="{5904E6EF-F96D-B551-4EF2-4FDB45FE00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4958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  <a:latin typeface="VNfrankfurt Gothic" pitchFamily="34" charset="0"/>
              </a:rPr>
              <a:t>S</a:t>
            </a:r>
            <a:r>
              <a:rPr lang="en-US" altLang="en-US" sz="2400" b="1" baseline="-25000">
                <a:solidFill>
                  <a:srgbClr val="0000CC"/>
                </a:solidFill>
                <a:latin typeface="VNfrankfurt Gothic" pitchFamily="34" charset="0"/>
              </a:rPr>
              <a:t>ABC</a:t>
            </a:r>
            <a:r>
              <a:rPr lang="en-US" altLang="en-US" sz="2400" b="1">
                <a:solidFill>
                  <a:srgbClr val="0000CC"/>
                </a:solidFill>
                <a:latin typeface="VNfrankfurt Gothic" pitchFamily="34" charset="0"/>
              </a:rPr>
              <a:t>=</a:t>
            </a:r>
            <a:endParaRPr lang="en-US" altLang="en-US" sz="2400" baseline="-25000">
              <a:solidFill>
                <a:srgbClr val="FF0000"/>
              </a:solidFill>
              <a:latin typeface="VNfrankfurt Gothic" pitchFamily="34" charset="0"/>
            </a:endParaRPr>
          </a:p>
        </p:txBody>
      </p:sp>
      <p:sp>
        <p:nvSpPr>
          <p:cNvPr id="9388" name="Text Box 3">
            <a:extLst>
              <a:ext uri="{FF2B5EF4-FFF2-40B4-BE49-F238E27FC236}">
                <a16:creationId xmlns:a16="http://schemas.microsoft.com/office/drawing/2014/main" id="{0565168F-28AA-4710-0948-AE9C6D4F25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0363" y="4562475"/>
            <a:ext cx="215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  <a:latin typeface="VNfrankfurt Gothic" pitchFamily="34" charset="0"/>
              </a:rPr>
              <a:t>=</a:t>
            </a:r>
            <a:endParaRPr lang="en-US" altLang="en-US" sz="2400" b="1" baseline="-25000">
              <a:solidFill>
                <a:srgbClr val="0000CC"/>
              </a:solidFill>
              <a:latin typeface="VNfrankfurt Gothic" pitchFamily="34" charset="0"/>
            </a:endParaRPr>
          </a:p>
        </p:txBody>
      </p:sp>
      <p:sp>
        <p:nvSpPr>
          <p:cNvPr id="9389" name="Text Box 3">
            <a:extLst>
              <a:ext uri="{FF2B5EF4-FFF2-40B4-BE49-F238E27FC236}">
                <a16:creationId xmlns:a16="http://schemas.microsoft.com/office/drawing/2014/main" id="{C634C7BA-E060-1460-C0A0-9B2FA438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300" y="53340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CC"/>
                </a:solidFill>
              </a:rPr>
              <a:t>=&gt;</a:t>
            </a:r>
            <a:r>
              <a:rPr lang="en-US" altLang="en-US" sz="2400" b="1">
                <a:solidFill>
                  <a:srgbClr val="0000CC"/>
                </a:solidFill>
              </a:rPr>
              <a:t> </a:t>
            </a:r>
            <a:r>
              <a:rPr lang="en-US" altLang="en-US" sz="2400">
                <a:solidFill>
                  <a:srgbClr val="0000CC"/>
                </a:solidFill>
              </a:rPr>
              <a:t>S</a:t>
            </a:r>
            <a:r>
              <a:rPr lang="en-US" altLang="en-US" sz="2400" baseline="-25000">
                <a:solidFill>
                  <a:srgbClr val="0000CC"/>
                </a:solidFill>
              </a:rPr>
              <a:t>ABC</a:t>
            </a:r>
            <a:r>
              <a:rPr lang="en-US" altLang="en-US" sz="2400">
                <a:solidFill>
                  <a:srgbClr val="0000CC"/>
                </a:solidFill>
              </a:rPr>
              <a:t>=</a:t>
            </a:r>
            <a:endParaRPr lang="en-US" altLang="en-US" sz="2400" baseline="-25000">
              <a:solidFill>
                <a:srgbClr val="0000CC"/>
              </a:solidFill>
            </a:endParaRPr>
          </a:p>
        </p:txBody>
      </p:sp>
      <p:sp>
        <p:nvSpPr>
          <p:cNvPr id="9" name="Text Box 59">
            <a:extLst>
              <a:ext uri="{FF2B5EF4-FFF2-40B4-BE49-F238E27FC236}">
                <a16:creationId xmlns:a16="http://schemas.microsoft.com/office/drawing/2014/main" id="{74589723-404C-5AF5-4ADF-E2F5302DC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6764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H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9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9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9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9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9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9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9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9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376" grpId="0"/>
      <p:bldP spid="9384" grpId="0"/>
      <p:bldP spid="9385" grpId="0"/>
      <p:bldP spid="9386" grpId="0"/>
      <p:bldP spid="9388" grpId="0"/>
      <p:bldP spid="9389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Freeform 2">
            <a:extLst>
              <a:ext uri="{FF2B5EF4-FFF2-40B4-BE49-F238E27FC236}">
                <a16:creationId xmlns:a16="http://schemas.microsoft.com/office/drawing/2014/main" id="{B0561083-05C2-70DF-9302-BE7E23078987}"/>
              </a:ext>
            </a:extLst>
          </p:cNvPr>
          <p:cNvSpPr>
            <a:spLocks/>
          </p:cNvSpPr>
          <p:nvPr/>
        </p:nvSpPr>
        <p:spPr bwMode="auto">
          <a:xfrm>
            <a:off x="2128838" y="4495800"/>
            <a:ext cx="5486400" cy="1828800"/>
          </a:xfrm>
          <a:custGeom>
            <a:avLst/>
            <a:gdLst>
              <a:gd name="T0" fmla="*/ 0 w 3456"/>
              <a:gd name="T1" fmla="*/ 2147483646 h 1152"/>
              <a:gd name="T2" fmla="*/ 2147483646 w 3456"/>
              <a:gd name="T3" fmla="*/ 2147483646 h 1152"/>
              <a:gd name="T4" fmla="*/ 2147483646 w 3456"/>
              <a:gd name="T5" fmla="*/ 0 h 1152"/>
              <a:gd name="T6" fmla="*/ 2147483646 w 3456"/>
              <a:gd name="T7" fmla="*/ 0 h 1152"/>
              <a:gd name="T8" fmla="*/ 0 w 3456"/>
              <a:gd name="T9" fmla="*/ 2147483646 h 11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56" h="1152">
                <a:moveTo>
                  <a:pt x="0" y="1152"/>
                </a:moveTo>
                <a:lnTo>
                  <a:pt x="3456" y="1152"/>
                </a:lnTo>
                <a:lnTo>
                  <a:pt x="2304" y="0"/>
                </a:lnTo>
                <a:lnTo>
                  <a:pt x="576" y="0"/>
                </a:lnTo>
                <a:lnTo>
                  <a:pt x="0" y="1152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" name="Freeform 3">
            <a:extLst>
              <a:ext uri="{FF2B5EF4-FFF2-40B4-BE49-F238E27FC236}">
                <a16:creationId xmlns:a16="http://schemas.microsoft.com/office/drawing/2014/main" id="{B7DC2BA9-14F7-523D-3F5A-6F8A7130A3D8}"/>
              </a:ext>
            </a:extLst>
          </p:cNvPr>
          <p:cNvSpPr>
            <a:spLocks/>
          </p:cNvSpPr>
          <p:nvPr/>
        </p:nvSpPr>
        <p:spPr bwMode="auto">
          <a:xfrm>
            <a:off x="3043238" y="2667000"/>
            <a:ext cx="914400" cy="1828800"/>
          </a:xfrm>
          <a:custGeom>
            <a:avLst/>
            <a:gdLst>
              <a:gd name="T0" fmla="*/ 0 w 576"/>
              <a:gd name="T1" fmla="*/ 2147483646 h 1152"/>
              <a:gd name="T2" fmla="*/ 2147483646 w 576"/>
              <a:gd name="T3" fmla="*/ 0 h 1152"/>
              <a:gd name="T4" fmla="*/ 2147483646 w 576"/>
              <a:gd name="T5" fmla="*/ 2147483646 h 1152"/>
              <a:gd name="T6" fmla="*/ 0 w 576"/>
              <a:gd name="T7" fmla="*/ 2147483646 h 115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76" h="1152">
                <a:moveTo>
                  <a:pt x="0" y="1152"/>
                </a:moveTo>
                <a:lnTo>
                  <a:pt x="576" y="0"/>
                </a:lnTo>
                <a:lnTo>
                  <a:pt x="576" y="1152"/>
                </a:lnTo>
                <a:lnTo>
                  <a:pt x="0" y="1152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4" name="Freeform 4">
            <a:extLst>
              <a:ext uri="{FF2B5EF4-FFF2-40B4-BE49-F238E27FC236}">
                <a16:creationId xmlns:a16="http://schemas.microsoft.com/office/drawing/2014/main" id="{9713BA15-540F-CC0D-1139-38FDC7328786}"/>
              </a:ext>
            </a:extLst>
          </p:cNvPr>
          <p:cNvSpPr>
            <a:spLocks/>
          </p:cNvSpPr>
          <p:nvPr/>
        </p:nvSpPr>
        <p:spPr bwMode="auto">
          <a:xfrm>
            <a:off x="3962400" y="2667000"/>
            <a:ext cx="1828800" cy="1828800"/>
          </a:xfrm>
          <a:custGeom>
            <a:avLst/>
            <a:gdLst>
              <a:gd name="T0" fmla="*/ 2147483646 w 1152"/>
              <a:gd name="T1" fmla="*/ 2147483646 h 1152"/>
              <a:gd name="T2" fmla="*/ 0 w 1152"/>
              <a:gd name="T3" fmla="*/ 0 h 1152"/>
              <a:gd name="T4" fmla="*/ 0 w 1152"/>
              <a:gd name="T5" fmla="*/ 2147483646 h 1152"/>
              <a:gd name="T6" fmla="*/ 2147483646 w 1152"/>
              <a:gd name="T7" fmla="*/ 2147483646 h 115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52" h="1152">
                <a:moveTo>
                  <a:pt x="1152" y="1152"/>
                </a:moveTo>
                <a:lnTo>
                  <a:pt x="0" y="0"/>
                </a:lnTo>
                <a:lnTo>
                  <a:pt x="0" y="1152"/>
                </a:lnTo>
                <a:lnTo>
                  <a:pt x="1152" y="1152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Line 5">
            <a:extLst>
              <a:ext uri="{FF2B5EF4-FFF2-40B4-BE49-F238E27FC236}">
                <a16:creationId xmlns:a16="http://schemas.microsoft.com/office/drawing/2014/main" id="{69F133EA-AE9A-6929-1C4A-7C198D27274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2667000"/>
            <a:ext cx="0" cy="18288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Line 6">
            <a:extLst>
              <a:ext uri="{FF2B5EF4-FFF2-40B4-BE49-F238E27FC236}">
                <a16:creationId xmlns:a16="http://schemas.microsoft.com/office/drawing/2014/main" id="{102DABE5-AF62-87A1-984D-47E91709BB0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4495800"/>
            <a:ext cx="2743200" cy="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47" name="Picture 7" descr="1">
            <a:extLst>
              <a:ext uri="{FF2B5EF4-FFF2-40B4-BE49-F238E27FC236}">
                <a16:creationId xmlns:a16="http://schemas.microsoft.com/office/drawing/2014/main" id="{EA5BB630-9D5B-58E2-D3EF-F7E259D2B70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076700"/>
            <a:ext cx="1524000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8" descr="1">
            <a:extLst>
              <a:ext uri="{FF2B5EF4-FFF2-40B4-BE49-F238E27FC236}">
                <a16:creationId xmlns:a16="http://schemas.microsoft.com/office/drawing/2014/main" id="{F0AA6219-0923-88B5-B4F5-4DA45D7EF1B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198019" y="1974057"/>
            <a:ext cx="1524000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2281" name="Text Box 9">
            <a:extLst>
              <a:ext uri="{FF2B5EF4-FFF2-40B4-BE49-F238E27FC236}">
                <a16:creationId xmlns:a16="http://schemas.microsoft.com/office/drawing/2014/main" id="{4000CEA0-749D-18E2-FE21-D0321C076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914400"/>
            <a:ext cx="73152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              </a:t>
            </a:r>
            <a:r>
              <a:rPr lang="en-US" altLang="en-US" sz="2400" b="1"/>
              <a:t>Hãy cắt một tam giác thành 3 mảnh 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/>
              <a:t>            để ghép lại thành một hình chữ nhật</a:t>
            </a:r>
          </a:p>
        </p:txBody>
      </p:sp>
      <p:pic>
        <p:nvPicPr>
          <p:cNvPr id="182282" name="Picture 10" descr="questionsign_b">
            <a:extLst>
              <a:ext uri="{FF2B5EF4-FFF2-40B4-BE49-F238E27FC236}">
                <a16:creationId xmlns:a16="http://schemas.microsoft.com/office/drawing/2014/main" id="{706A2260-FE7E-C48E-C7EB-DFE8AD35643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9144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1" name="Line 11">
            <a:extLst>
              <a:ext uri="{FF2B5EF4-FFF2-40B4-BE49-F238E27FC236}">
                <a16:creationId xmlns:a16="http://schemas.microsoft.com/office/drawing/2014/main" id="{4466F895-675E-AB1A-5C57-296B8EAEC2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95800"/>
            <a:ext cx="914400" cy="1828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" name="Line 12">
            <a:extLst>
              <a:ext uri="{FF2B5EF4-FFF2-40B4-BE49-F238E27FC236}">
                <a16:creationId xmlns:a16="http://schemas.microsoft.com/office/drawing/2014/main" id="{A190744E-4E2B-1F8B-B1D1-F78B1A838D29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4495800"/>
            <a:ext cx="1828800" cy="1828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2285" name="Text Box 13">
            <a:extLst>
              <a:ext uri="{FF2B5EF4-FFF2-40B4-BE49-F238E27FC236}">
                <a16:creationId xmlns:a16="http://schemas.microsoft.com/office/drawing/2014/main" id="{5B99DD85-9A3A-A72F-E0C6-81A1189F3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28600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</a:rPr>
              <a:t>2. Thực hành:  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0208 L 0.34948 0.00741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65" y="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0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4" presetID="49" presetClass="exit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44444E-6 L -0.00018 0.31135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1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9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42" presetID="49" presetClass="exit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6532E-6 L -0.1 -1.96532E-6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5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6532E-6 L 0.2 -1.96532E-6 " pathEditMode="relative" rAng="0" ptsTypes="AA">
                                      <p:cBhvr>
                                        <p:cTn id="53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56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59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844 -1.96532E-6 L -0.09844 0.26636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318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6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 -2.22222E-6 L 0.20052 0.26667 " pathEditMode="relative" rAng="0" ptsTypes="AA">
                                      <p:cBhvr>
                                        <p:cTn id="68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13333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Freeform 4">
            <a:extLst>
              <a:ext uri="{FF2B5EF4-FFF2-40B4-BE49-F238E27FC236}">
                <a16:creationId xmlns:a16="http://schemas.microsoft.com/office/drawing/2014/main" id="{B73C034F-2703-545E-CAE5-2718B483E421}"/>
              </a:ext>
            </a:extLst>
          </p:cNvPr>
          <p:cNvSpPr>
            <a:spLocks/>
          </p:cNvSpPr>
          <p:nvPr/>
        </p:nvSpPr>
        <p:spPr bwMode="auto">
          <a:xfrm>
            <a:off x="457200" y="4800600"/>
            <a:ext cx="5486400" cy="1828800"/>
          </a:xfrm>
          <a:custGeom>
            <a:avLst/>
            <a:gdLst>
              <a:gd name="T0" fmla="*/ 0 w 3456"/>
              <a:gd name="T1" fmla="*/ 2147483646 h 1152"/>
              <a:gd name="T2" fmla="*/ 2147483646 w 3456"/>
              <a:gd name="T3" fmla="*/ 2147483646 h 1152"/>
              <a:gd name="T4" fmla="*/ 2147483646 w 3456"/>
              <a:gd name="T5" fmla="*/ 0 h 1152"/>
              <a:gd name="T6" fmla="*/ 2147483646 w 3456"/>
              <a:gd name="T7" fmla="*/ 0 h 1152"/>
              <a:gd name="T8" fmla="*/ 0 w 3456"/>
              <a:gd name="T9" fmla="*/ 2147483646 h 11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56" h="1152">
                <a:moveTo>
                  <a:pt x="0" y="1152"/>
                </a:moveTo>
                <a:lnTo>
                  <a:pt x="3456" y="1152"/>
                </a:lnTo>
                <a:lnTo>
                  <a:pt x="2304" y="0"/>
                </a:lnTo>
                <a:lnTo>
                  <a:pt x="576" y="0"/>
                </a:lnTo>
                <a:lnTo>
                  <a:pt x="0" y="1152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3299" name="Freeform 5">
            <a:extLst>
              <a:ext uri="{FF2B5EF4-FFF2-40B4-BE49-F238E27FC236}">
                <a16:creationId xmlns:a16="http://schemas.microsoft.com/office/drawing/2014/main" id="{7F74D986-BB18-5864-4C7F-7C8CA84168D0}"/>
              </a:ext>
            </a:extLst>
          </p:cNvPr>
          <p:cNvSpPr>
            <a:spLocks/>
          </p:cNvSpPr>
          <p:nvPr/>
        </p:nvSpPr>
        <p:spPr bwMode="auto">
          <a:xfrm rot="10800000">
            <a:off x="457200" y="4800600"/>
            <a:ext cx="914400" cy="1828800"/>
          </a:xfrm>
          <a:custGeom>
            <a:avLst/>
            <a:gdLst>
              <a:gd name="T0" fmla="*/ 0 w 576"/>
              <a:gd name="T1" fmla="*/ 2147483646 h 1152"/>
              <a:gd name="T2" fmla="*/ 2147483646 w 576"/>
              <a:gd name="T3" fmla="*/ 0 h 1152"/>
              <a:gd name="T4" fmla="*/ 2147483646 w 576"/>
              <a:gd name="T5" fmla="*/ 2147483646 h 1152"/>
              <a:gd name="T6" fmla="*/ 0 w 576"/>
              <a:gd name="T7" fmla="*/ 2147483646 h 115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76" h="1152">
                <a:moveTo>
                  <a:pt x="0" y="1152"/>
                </a:moveTo>
                <a:lnTo>
                  <a:pt x="576" y="0"/>
                </a:lnTo>
                <a:lnTo>
                  <a:pt x="576" y="1152"/>
                </a:lnTo>
                <a:lnTo>
                  <a:pt x="0" y="1152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3300" name="Freeform 6">
            <a:extLst>
              <a:ext uri="{FF2B5EF4-FFF2-40B4-BE49-F238E27FC236}">
                <a16:creationId xmlns:a16="http://schemas.microsoft.com/office/drawing/2014/main" id="{4502A97A-B9EB-D977-42BE-B3B6069AFDF5}"/>
              </a:ext>
            </a:extLst>
          </p:cNvPr>
          <p:cNvSpPr>
            <a:spLocks/>
          </p:cNvSpPr>
          <p:nvPr/>
        </p:nvSpPr>
        <p:spPr bwMode="auto">
          <a:xfrm rot="10800000">
            <a:off x="4114800" y="4800600"/>
            <a:ext cx="1828800" cy="1828800"/>
          </a:xfrm>
          <a:custGeom>
            <a:avLst/>
            <a:gdLst>
              <a:gd name="T0" fmla="*/ 2147483646 w 1152"/>
              <a:gd name="T1" fmla="*/ 2147483646 h 1152"/>
              <a:gd name="T2" fmla="*/ 0 w 1152"/>
              <a:gd name="T3" fmla="*/ 0 h 1152"/>
              <a:gd name="T4" fmla="*/ 0 w 1152"/>
              <a:gd name="T5" fmla="*/ 2147483646 h 1152"/>
              <a:gd name="T6" fmla="*/ 2147483646 w 1152"/>
              <a:gd name="T7" fmla="*/ 2147483646 h 115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52" h="1152">
                <a:moveTo>
                  <a:pt x="1152" y="1152"/>
                </a:moveTo>
                <a:lnTo>
                  <a:pt x="0" y="0"/>
                </a:lnTo>
                <a:lnTo>
                  <a:pt x="0" y="1152"/>
                </a:lnTo>
                <a:lnTo>
                  <a:pt x="1152" y="1152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3301" name="Freeform 15">
            <a:extLst>
              <a:ext uri="{FF2B5EF4-FFF2-40B4-BE49-F238E27FC236}">
                <a16:creationId xmlns:a16="http://schemas.microsoft.com/office/drawing/2014/main" id="{E75144CB-D4B4-7610-ECCC-A3D050015CA3}"/>
              </a:ext>
            </a:extLst>
          </p:cNvPr>
          <p:cNvSpPr>
            <a:spLocks/>
          </p:cNvSpPr>
          <p:nvPr/>
        </p:nvSpPr>
        <p:spPr bwMode="auto">
          <a:xfrm>
            <a:off x="457200" y="1828800"/>
            <a:ext cx="5486400" cy="1828800"/>
          </a:xfrm>
          <a:custGeom>
            <a:avLst/>
            <a:gdLst>
              <a:gd name="T0" fmla="*/ 0 w 3456"/>
              <a:gd name="T1" fmla="*/ 2147483646 h 1152"/>
              <a:gd name="T2" fmla="*/ 2147483646 w 3456"/>
              <a:gd name="T3" fmla="*/ 2147483646 h 1152"/>
              <a:gd name="T4" fmla="*/ 2147483646 w 3456"/>
              <a:gd name="T5" fmla="*/ 0 h 1152"/>
              <a:gd name="T6" fmla="*/ 2147483646 w 3456"/>
              <a:gd name="T7" fmla="*/ 0 h 1152"/>
              <a:gd name="T8" fmla="*/ 0 w 3456"/>
              <a:gd name="T9" fmla="*/ 2147483646 h 11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56" h="1152">
                <a:moveTo>
                  <a:pt x="0" y="1152"/>
                </a:moveTo>
                <a:lnTo>
                  <a:pt x="3456" y="1152"/>
                </a:lnTo>
                <a:lnTo>
                  <a:pt x="2304" y="0"/>
                </a:lnTo>
                <a:lnTo>
                  <a:pt x="576" y="0"/>
                </a:lnTo>
                <a:lnTo>
                  <a:pt x="0" y="1152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3302" name="Freeform 16">
            <a:extLst>
              <a:ext uri="{FF2B5EF4-FFF2-40B4-BE49-F238E27FC236}">
                <a16:creationId xmlns:a16="http://schemas.microsoft.com/office/drawing/2014/main" id="{CDEF6A34-9262-1589-A0F7-F36D12F68F98}"/>
              </a:ext>
            </a:extLst>
          </p:cNvPr>
          <p:cNvSpPr>
            <a:spLocks/>
          </p:cNvSpPr>
          <p:nvPr/>
        </p:nvSpPr>
        <p:spPr bwMode="auto">
          <a:xfrm>
            <a:off x="1371600" y="0"/>
            <a:ext cx="914400" cy="1828800"/>
          </a:xfrm>
          <a:custGeom>
            <a:avLst/>
            <a:gdLst>
              <a:gd name="T0" fmla="*/ 0 w 576"/>
              <a:gd name="T1" fmla="*/ 2147483646 h 1152"/>
              <a:gd name="T2" fmla="*/ 2147483646 w 576"/>
              <a:gd name="T3" fmla="*/ 0 h 1152"/>
              <a:gd name="T4" fmla="*/ 2147483646 w 576"/>
              <a:gd name="T5" fmla="*/ 2147483646 h 1152"/>
              <a:gd name="T6" fmla="*/ 0 w 576"/>
              <a:gd name="T7" fmla="*/ 2147483646 h 115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76" h="1152">
                <a:moveTo>
                  <a:pt x="0" y="1152"/>
                </a:moveTo>
                <a:lnTo>
                  <a:pt x="576" y="0"/>
                </a:lnTo>
                <a:lnTo>
                  <a:pt x="576" y="1152"/>
                </a:lnTo>
                <a:lnTo>
                  <a:pt x="0" y="1152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3303" name="Freeform 17">
            <a:extLst>
              <a:ext uri="{FF2B5EF4-FFF2-40B4-BE49-F238E27FC236}">
                <a16:creationId xmlns:a16="http://schemas.microsoft.com/office/drawing/2014/main" id="{A6D6241C-A82B-02E2-8C8F-6EADE33E61D8}"/>
              </a:ext>
            </a:extLst>
          </p:cNvPr>
          <p:cNvSpPr>
            <a:spLocks/>
          </p:cNvSpPr>
          <p:nvPr/>
        </p:nvSpPr>
        <p:spPr bwMode="auto">
          <a:xfrm>
            <a:off x="2286000" y="0"/>
            <a:ext cx="1828800" cy="1828800"/>
          </a:xfrm>
          <a:custGeom>
            <a:avLst/>
            <a:gdLst>
              <a:gd name="T0" fmla="*/ 2147483646 w 1152"/>
              <a:gd name="T1" fmla="*/ 2147483646 h 1152"/>
              <a:gd name="T2" fmla="*/ 0 w 1152"/>
              <a:gd name="T3" fmla="*/ 0 h 1152"/>
              <a:gd name="T4" fmla="*/ 0 w 1152"/>
              <a:gd name="T5" fmla="*/ 2147483646 h 1152"/>
              <a:gd name="T6" fmla="*/ 2147483646 w 1152"/>
              <a:gd name="T7" fmla="*/ 2147483646 h 115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52" h="1152">
                <a:moveTo>
                  <a:pt x="1152" y="1152"/>
                </a:moveTo>
                <a:lnTo>
                  <a:pt x="0" y="0"/>
                </a:lnTo>
                <a:lnTo>
                  <a:pt x="0" y="1152"/>
                </a:lnTo>
                <a:lnTo>
                  <a:pt x="1152" y="1152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4" name="Line 20">
            <a:extLst>
              <a:ext uri="{FF2B5EF4-FFF2-40B4-BE49-F238E27FC236}">
                <a16:creationId xmlns:a16="http://schemas.microsoft.com/office/drawing/2014/main" id="{65C26418-17C2-EA4C-75E6-D8122EA32D2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3657600"/>
            <a:ext cx="5486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3305" name="Line 21">
            <a:extLst>
              <a:ext uri="{FF2B5EF4-FFF2-40B4-BE49-F238E27FC236}">
                <a16:creationId xmlns:a16="http://schemas.microsoft.com/office/drawing/2014/main" id="{076ED53B-E7DB-5089-9B75-1D5756063BE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76200"/>
            <a:ext cx="0" cy="3581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6" name="Line 22">
            <a:extLst>
              <a:ext uri="{FF2B5EF4-FFF2-40B4-BE49-F238E27FC236}">
                <a16:creationId xmlns:a16="http://schemas.microsoft.com/office/drawing/2014/main" id="{FCE4B3A9-DA7B-16C4-EBA4-DF8FF0D4487A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4800600"/>
            <a:ext cx="0" cy="1828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3307" name="Text Box 23">
            <a:extLst>
              <a:ext uri="{FF2B5EF4-FFF2-40B4-BE49-F238E27FC236}">
                <a16:creationId xmlns:a16="http://schemas.microsoft.com/office/drawing/2014/main" id="{190AFEB0-7619-993A-455E-D8BEEC3F81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447800"/>
            <a:ext cx="304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Times New Roman" panose="02020603050405020304" pitchFamily="18" charset="0"/>
              </a:rPr>
              <a:t>h</a:t>
            </a:r>
          </a:p>
        </p:txBody>
      </p:sp>
      <p:sp>
        <p:nvSpPr>
          <p:cNvPr id="183308" name="Text Box 24">
            <a:extLst>
              <a:ext uri="{FF2B5EF4-FFF2-40B4-BE49-F238E27FC236}">
                <a16:creationId xmlns:a16="http://schemas.microsoft.com/office/drawing/2014/main" id="{583E6A42-7B45-2BE9-4A6E-CED80C01F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581400"/>
            <a:ext cx="304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a</a:t>
            </a:r>
          </a:p>
        </p:txBody>
      </p:sp>
      <p:graphicFrame>
        <p:nvGraphicFramePr>
          <p:cNvPr id="36889" name="Object 25">
            <a:extLst>
              <a:ext uri="{FF2B5EF4-FFF2-40B4-BE49-F238E27FC236}">
                <a16:creationId xmlns:a16="http://schemas.microsoft.com/office/drawing/2014/main" id="{A7BDC09E-24C4-4A13-5778-3B45625175D8}"/>
              </a:ext>
            </a:extLst>
          </p:cNvPr>
          <p:cNvGraphicFramePr>
            <a:graphicFrameLocks noGrp="1" noChangeAspect="1"/>
          </p:cNvGraphicFramePr>
          <p:nvPr>
            <p:ph sz="quarter" idx="1"/>
          </p:nvPr>
        </p:nvGraphicFramePr>
        <p:xfrm>
          <a:off x="6096000" y="5486400"/>
          <a:ext cx="2952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334" imgH="393529" progId="Equation.DSMT4">
                  <p:embed/>
                </p:oleObj>
              </mc:Choice>
              <mc:Fallback>
                <p:oleObj name="Equation" r:id="rId2" imgW="152334" imgH="393529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486400"/>
                        <a:ext cx="2952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905" name="Object 41">
            <a:extLst>
              <a:ext uri="{FF2B5EF4-FFF2-40B4-BE49-F238E27FC236}">
                <a16:creationId xmlns:a16="http://schemas.microsoft.com/office/drawing/2014/main" id="{309C724C-12AF-3170-52C1-97A1B5B9F88A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6172200" y="2522538"/>
          <a:ext cx="1830388" cy="1135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4725" imgH="393529" progId="Equation.DSMT4">
                  <p:embed/>
                </p:oleObj>
              </mc:Choice>
              <mc:Fallback>
                <p:oleObj name="Equation" r:id="rId4" imgW="634725" imgH="393529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522538"/>
                        <a:ext cx="1830388" cy="1135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908" name="Object 44">
            <a:extLst>
              <a:ext uri="{FF2B5EF4-FFF2-40B4-BE49-F238E27FC236}">
                <a16:creationId xmlns:a16="http://schemas.microsoft.com/office/drawing/2014/main" id="{5D0EE1C1-6255-83E7-5AE2-0D7EC26D5817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6324600" y="3670300"/>
          <a:ext cx="16764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83947" imgH="393529" progId="Equation.DSMT4">
                  <p:embed/>
                </p:oleObj>
              </mc:Choice>
              <mc:Fallback>
                <p:oleObj name="Equation" r:id="rId6" imgW="583947" imgH="393529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670300"/>
                        <a:ext cx="16764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91" name="Text Box 27">
            <a:extLst>
              <a:ext uri="{FF2B5EF4-FFF2-40B4-BE49-F238E27FC236}">
                <a16:creationId xmlns:a16="http://schemas.microsoft.com/office/drawing/2014/main" id="{4D25B39D-F01E-7AC2-F10F-313B15B591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6400800"/>
            <a:ext cx="304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a</a:t>
            </a:r>
          </a:p>
        </p:txBody>
      </p:sp>
      <p:graphicFrame>
        <p:nvGraphicFramePr>
          <p:cNvPr id="36911" name="Object 47">
            <a:extLst>
              <a:ext uri="{FF2B5EF4-FFF2-40B4-BE49-F238E27FC236}">
                <a16:creationId xmlns:a16="http://schemas.microsoft.com/office/drawing/2014/main" id="{21398A9F-92AF-684A-9A95-4735BFE6E153}"/>
              </a:ext>
            </a:extLst>
          </p:cNvPr>
          <p:cNvGraphicFramePr>
            <a:graphicFrameLocks noGrp="1" noChangeAspect="1"/>
          </p:cNvGraphicFramePr>
          <p:nvPr>
            <p:ph sz="quarter" idx="4"/>
          </p:nvPr>
        </p:nvGraphicFramePr>
        <p:xfrm>
          <a:off x="7924800" y="3733800"/>
          <a:ext cx="106680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307" imgH="393529" progId="Equation.DSMT4">
                  <p:embed/>
                </p:oleObj>
              </mc:Choice>
              <mc:Fallback>
                <p:oleObj name="Equation" r:id="rId8" imgW="444307" imgH="393529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3733800"/>
                        <a:ext cx="1066800" cy="94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3314" name="Line 50">
            <a:extLst>
              <a:ext uri="{FF2B5EF4-FFF2-40B4-BE49-F238E27FC236}">
                <a16:creationId xmlns:a16="http://schemas.microsoft.com/office/drawing/2014/main" id="{3C6F9C27-01A5-9194-F1D2-9BC238015C1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4800600"/>
            <a:ext cx="0" cy="1828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83315" name="Object 51">
            <a:extLst>
              <a:ext uri="{FF2B5EF4-FFF2-40B4-BE49-F238E27FC236}">
                <a16:creationId xmlns:a16="http://schemas.microsoft.com/office/drawing/2014/main" id="{8F4F378D-F843-CC52-C438-B7636910BE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5486400"/>
          <a:ext cx="2952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334" imgH="393529" progId="Equation.DSMT4">
                  <p:embed/>
                </p:oleObj>
              </mc:Choice>
              <mc:Fallback>
                <p:oleObj name="Equation" r:id="rId10" imgW="152334" imgH="393529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486400"/>
                        <a:ext cx="2952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690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11101 L 0 0.4329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68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096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6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6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6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6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9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Text Box 4">
            <a:extLst>
              <a:ext uri="{FF2B5EF4-FFF2-40B4-BE49-F238E27FC236}">
                <a16:creationId xmlns:a16="http://schemas.microsoft.com/office/drawing/2014/main" id="{B4C83074-767B-8264-8C5F-752EE732F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58763"/>
            <a:ext cx="2057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</a:rPr>
              <a:t>Bài tập:  </a:t>
            </a:r>
          </a:p>
        </p:txBody>
      </p:sp>
      <p:sp>
        <p:nvSpPr>
          <p:cNvPr id="183299" name="Text Box 5">
            <a:extLst>
              <a:ext uri="{FF2B5EF4-FFF2-40B4-BE49-F238E27FC236}">
                <a16:creationId xmlns:a16="http://schemas.microsoft.com/office/drawing/2014/main" id="{C5CD02EC-C7FB-83C8-BCBA-9AF69AEC4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942975"/>
            <a:ext cx="8534400" cy="137318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2800" b="1" dirty="0" err="1">
                <a:highlight>
                  <a:srgbClr val="FFFF00"/>
                </a:highlight>
                <a:latin typeface="VNI-Helve" pitchFamily="2" charset="0"/>
              </a:rPr>
              <a:t>B</a:t>
            </a:r>
            <a:r>
              <a:rPr lang="en-US" altLang="en-US" sz="2800" b="1" dirty="0" err="1">
                <a:highlight>
                  <a:srgbClr val="FFFF00"/>
                </a:highlight>
              </a:rPr>
              <a:t>ài</a:t>
            </a:r>
            <a:r>
              <a:rPr lang="en-US" altLang="en-US" sz="2800" b="1" dirty="0">
                <a:highlight>
                  <a:srgbClr val="FFFF00"/>
                </a:highlight>
              </a:rPr>
              <a:t> </a:t>
            </a:r>
            <a:r>
              <a:rPr lang="en-US" altLang="en-US" sz="2800" b="1" dirty="0" err="1">
                <a:highlight>
                  <a:srgbClr val="FFFF00"/>
                </a:highlight>
              </a:rPr>
              <a:t>tập</a:t>
            </a:r>
            <a:r>
              <a:rPr lang="en-US" altLang="en-US" sz="2800" b="1" dirty="0">
                <a:highlight>
                  <a:srgbClr val="FFFF00"/>
                </a:highlight>
              </a:rPr>
              <a:t> 1: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>
                <a:latin typeface="VNI-Helve" pitchFamily="2" charset="0"/>
              </a:rPr>
              <a:t>Cho tam </a:t>
            </a:r>
            <a:r>
              <a:rPr lang="en-US" altLang="en-US" sz="2800" dirty="0" err="1">
                <a:latin typeface="VNI-Helve" pitchFamily="2" charset="0"/>
              </a:rPr>
              <a:t>giaùc</a:t>
            </a:r>
            <a:r>
              <a:rPr lang="en-US" altLang="en-US" sz="2800" dirty="0">
                <a:latin typeface="VNI-Helve" pitchFamily="2" charset="0"/>
              </a:rPr>
              <a:t> MNP, </a:t>
            </a:r>
            <a:r>
              <a:rPr lang="en-US" altLang="en-US" sz="2800" dirty="0" err="1">
                <a:latin typeface="VNI-Helve" pitchFamily="2" charset="0"/>
              </a:rPr>
              <a:t>ñöôøng</a:t>
            </a:r>
            <a:r>
              <a:rPr lang="en-US" altLang="en-US" sz="2800" dirty="0">
                <a:latin typeface="VNI-Helve" pitchFamily="2" charset="0"/>
              </a:rPr>
              <a:t> </a:t>
            </a:r>
            <a:r>
              <a:rPr lang="en-US" altLang="en-US" sz="2800" dirty="0" err="1">
                <a:latin typeface="VNI-Helve" pitchFamily="2" charset="0"/>
              </a:rPr>
              <a:t>cao</a:t>
            </a:r>
            <a:r>
              <a:rPr lang="en-US" altLang="en-US" sz="2800" dirty="0">
                <a:latin typeface="VNI-Helve" pitchFamily="2" charset="0"/>
              </a:rPr>
              <a:t> PQ (</a:t>
            </a:r>
            <a:r>
              <a:rPr lang="en-US" altLang="en-US" sz="2800" dirty="0" err="1">
                <a:latin typeface="VNI-Helve" pitchFamily="2" charset="0"/>
              </a:rPr>
              <a:t>hình</a:t>
            </a:r>
            <a:r>
              <a:rPr lang="en-US" altLang="en-US" sz="2800" dirty="0">
                <a:latin typeface="VNI-Helve" pitchFamily="2" charset="0"/>
              </a:rPr>
              <a:t> </a:t>
            </a:r>
            <a:r>
              <a:rPr lang="en-US" altLang="en-US" sz="2800" dirty="0" err="1">
                <a:latin typeface="VNI-Helve" pitchFamily="2" charset="0"/>
              </a:rPr>
              <a:t>veõ</a:t>
            </a:r>
            <a:r>
              <a:rPr lang="en-US" altLang="en-US" sz="2800" dirty="0">
                <a:latin typeface="VNI-Helve" pitchFamily="2" charset="0"/>
              </a:rPr>
              <a:t> ). </a:t>
            </a:r>
            <a:r>
              <a:rPr lang="en-US" altLang="en-US" sz="2800" dirty="0" err="1">
                <a:latin typeface="VNI-Helve" pitchFamily="2" charset="0"/>
              </a:rPr>
              <a:t>Trong</a:t>
            </a:r>
            <a:r>
              <a:rPr lang="en-US" altLang="en-US" sz="2800" dirty="0">
                <a:latin typeface="VNI-Helve" pitchFamily="2" charset="0"/>
              </a:rPr>
              <a:t> </a:t>
            </a:r>
            <a:r>
              <a:rPr lang="en-US" altLang="en-US" sz="2800" dirty="0" err="1">
                <a:latin typeface="VNI-Helve" pitchFamily="2" charset="0"/>
              </a:rPr>
              <a:t>caùc</a:t>
            </a:r>
            <a:r>
              <a:rPr lang="en-US" altLang="en-US" sz="2800" dirty="0">
                <a:latin typeface="VNI-Helve" pitchFamily="2" charset="0"/>
              </a:rPr>
              <a:t> </a:t>
            </a:r>
            <a:r>
              <a:rPr lang="en-US" altLang="en-US" sz="2800" dirty="0" err="1">
                <a:latin typeface="VNI-Helve" pitchFamily="2" charset="0"/>
              </a:rPr>
              <a:t>caâu</a:t>
            </a:r>
            <a:r>
              <a:rPr lang="en-US" altLang="en-US" sz="2800" dirty="0">
                <a:latin typeface="VNI-Helve" pitchFamily="2" charset="0"/>
              </a:rPr>
              <a:t> </a:t>
            </a:r>
            <a:r>
              <a:rPr lang="en-US" altLang="en-US" sz="2800" dirty="0" err="1">
                <a:latin typeface="VNI-Helve" pitchFamily="2" charset="0"/>
              </a:rPr>
              <a:t>sau</a:t>
            </a:r>
            <a:r>
              <a:rPr lang="en-US" altLang="en-US" sz="2800" dirty="0">
                <a:latin typeface="VNI-Helve" pitchFamily="2" charset="0"/>
              </a:rPr>
              <a:t>, </a:t>
            </a:r>
            <a:r>
              <a:rPr lang="en-US" altLang="en-US" sz="2800" dirty="0" err="1">
                <a:latin typeface="VNI-Helve" pitchFamily="2" charset="0"/>
              </a:rPr>
              <a:t>caâu</a:t>
            </a:r>
            <a:r>
              <a:rPr lang="en-US" altLang="en-US" sz="2800" dirty="0">
                <a:latin typeface="VNI-Helve" pitchFamily="2" charset="0"/>
              </a:rPr>
              <a:t> </a:t>
            </a:r>
            <a:r>
              <a:rPr lang="en-US" altLang="en-US" sz="2800" dirty="0" err="1">
                <a:latin typeface="VNI-Helve" pitchFamily="2" charset="0"/>
              </a:rPr>
              <a:t>naøo</a:t>
            </a:r>
            <a:r>
              <a:rPr lang="en-US" altLang="en-US" sz="2800" dirty="0">
                <a:latin typeface="VNI-Helve" pitchFamily="2" charset="0"/>
              </a:rPr>
              <a:t> </a:t>
            </a:r>
            <a:r>
              <a:rPr lang="en-US" altLang="en-US" sz="2800" dirty="0" err="1">
                <a:latin typeface="VNI-Helve" pitchFamily="2" charset="0"/>
              </a:rPr>
              <a:t>ñuùng</a:t>
            </a:r>
            <a:r>
              <a:rPr lang="en-US" altLang="en-US" sz="2800" dirty="0">
                <a:latin typeface="VNI-Helve" pitchFamily="2" charset="0"/>
              </a:rPr>
              <a:t>, </a:t>
            </a:r>
            <a:r>
              <a:rPr lang="en-US" altLang="en-US" sz="2800" dirty="0" err="1">
                <a:latin typeface="VNI-Helve" pitchFamily="2" charset="0"/>
              </a:rPr>
              <a:t>caâu</a:t>
            </a:r>
            <a:r>
              <a:rPr lang="en-US" altLang="en-US" sz="2800" dirty="0">
                <a:latin typeface="VNI-Helve" pitchFamily="2" charset="0"/>
              </a:rPr>
              <a:t> </a:t>
            </a:r>
            <a:r>
              <a:rPr lang="en-US" altLang="en-US" sz="2800" dirty="0" err="1">
                <a:latin typeface="VNI-Helve" pitchFamily="2" charset="0"/>
              </a:rPr>
              <a:t>naøo</a:t>
            </a:r>
            <a:r>
              <a:rPr lang="en-US" altLang="en-US" sz="2800" dirty="0">
                <a:latin typeface="VNI-Helve" pitchFamily="2" charset="0"/>
              </a:rPr>
              <a:t> </a:t>
            </a:r>
            <a:r>
              <a:rPr lang="en-US" altLang="en-US" sz="2800" dirty="0" err="1">
                <a:latin typeface="VNI-Helve" pitchFamily="2" charset="0"/>
              </a:rPr>
              <a:t>sai</a:t>
            </a:r>
            <a:r>
              <a:rPr lang="en-US" altLang="en-US" sz="2800" dirty="0">
                <a:latin typeface="VNI-Helve" pitchFamily="2" charset="0"/>
              </a:rPr>
              <a:t>? </a:t>
            </a:r>
            <a:r>
              <a:rPr lang="en-US" altLang="en-US" sz="2800" dirty="0" err="1">
                <a:latin typeface="VNI-Helve" pitchFamily="2" charset="0"/>
              </a:rPr>
              <a:t>Vì</a:t>
            </a:r>
            <a:r>
              <a:rPr lang="en-US" altLang="en-US" sz="2800" dirty="0">
                <a:latin typeface="VNI-Helve" pitchFamily="2" charset="0"/>
              </a:rPr>
              <a:t> </a:t>
            </a:r>
            <a:r>
              <a:rPr lang="en-US" altLang="en-US" sz="2800" dirty="0" err="1">
                <a:latin typeface="VNI-Helve" pitchFamily="2" charset="0"/>
              </a:rPr>
              <a:t>sao</a:t>
            </a:r>
            <a:r>
              <a:rPr lang="en-US" altLang="en-US" sz="2800" dirty="0">
                <a:latin typeface="VNI-Helve" pitchFamily="2" charset="0"/>
              </a:rPr>
              <a:t>?</a:t>
            </a:r>
          </a:p>
        </p:txBody>
      </p:sp>
      <p:grpSp>
        <p:nvGrpSpPr>
          <p:cNvPr id="26630" name="Group 6">
            <a:extLst>
              <a:ext uri="{FF2B5EF4-FFF2-40B4-BE49-F238E27FC236}">
                <a16:creationId xmlns:a16="http://schemas.microsoft.com/office/drawing/2014/main" id="{14B8E401-33C3-D70A-2A28-6E1B9BEE38DA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2514600"/>
            <a:ext cx="4191000" cy="2927350"/>
            <a:chOff x="3408" y="192"/>
            <a:chExt cx="2640" cy="1844"/>
          </a:xfrm>
        </p:grpSpPr>
        <p:sp>
          <p:nvSpPr>
            <p:cNvPr id="184335" name="Text Box 7">
              <a:extLst>
                <a:ext uri="{FF2B5EF4-FFF2-40B4-BE49-F238E27FC236}">
                  <a16:creationId xmlns:a16="http://schemas.microsoft.com/office/drawing/2014/main" id="{39048B50-328F-9073-CDDE-91269DF8D1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28" y="1728"/>
              <a:ext cx="720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600">
                  <a:latin typeface="VNI-Helve" pitchFamily="2" charset="0"/>
                </a:rPr>
                <a:t>N</a:t>
              </a:r>
            </a:p>
          </p:txBody>
        </p:sp>
        <p:grpSp>
          <p:nvGrpSpPr>
            <p:cNvPr id="184336" name="Group 8">
              <a:extLst>
                <a:ext uri="{FF2B5EF4-FFF2-40B4-BE49-F238E27FC236}">
                  <a16:creationId xmlns:a16="http://schemas.microsoft.com/office/drawing/2014/main" id="{145377B2-B816-A78E-C01F-7EBC6DA47F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08" y="192"/>
              <a:ext cx="2016" cy="1796"/>
              <a:chOff x="3408" y="192"/>
              <a:chExt cx="2016" cy="1796"/>
            </a:xfrm>
          </p:grpSpPr>
          <p:sp>
            <p:nvSpPr>
              <p:cNvPr id="184337" name="AutoShape 9">
                <a:extLst>
                  <a:ext uri="{FF2B5EF4-FFF2-40B4-BE49-F238E27FC236}">
                    <a16:creationId xmlns:a16="http://schemas.microsoft.com/office/drawing/2014/main" id="{F0BF78BC-97A5-A8B6-3347-E637AE85BD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480"/>
                <a:ext cx="1776" cy="1296"/>
              </a:xfrm>
              <a:prstGeom prst="triangle">
                <a:avLst>
                  <a:gd name="adj" fmla="val 20606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1800"/>
              </a:p>
            </p:txBody>
          </p:sp>
          <p:sp>
            <p:nvSpPr>
              <p:cNvPr id="184338" name="Text Box 10">
                <a:extLst>
                  <a:ext uri="{FF2B5EF4-FFF2-40B4-BE49-F238E27FC236}">
                    <a16:creationId xmlns:a16="http://schemas.microsoft.com/office/drawing/2014/main" id="{3E6A96F4-B48A-3356-2250-960588CFA4D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84" y="192"/>
                <a:ext cx="384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600">
                    <a:latin typeface="VNI-Helve" pitchFamily="2" charset="0"/>
                  </a:rPr>
                  <a:t>M</a:t>
                </a:r>
              </a:p>
            </p:txBody>
          </p:sp>
          <p:sp>
            <p:nvSpPr>
              <p:cNvPr id="184339" name="Text Box 11">
                <a:extLst>
                  <a:ext uri="{FF2B5EF4-FFF2-40B4-BE49-F238E27FC236}">
                    <a16:creationId xmlns:a16="http://schemas.microsoft.com/office/drawing/2014/main" id="{8AC23E6B-C36D-C94E-622E-809D26EE64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08" y="1680"/>
                <a:ext cx="720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600">
                    <a:latin typeface="VNI-Helve" pitchFamily="2" charset="0"/>
                  </a:rPr>
                  <a:t>P</a:t>
                </a:r>
              </a:p>
            </p:txBody>
          </p:sp>
          <p:sp>
            <p:nvSpPr>
              <p:cNvPr id="184340" name="Line 12">
                <a:extLst>
                  <a:ext uri="{FF2B5EF4-FFF2-40B4-BE49-F238E27FC236}">
                    <a16:creationId xmlns:a16="http://schemas.microsoft.com/office/drawing/2014/main" id="{A10A41F8-3649-6044-E425-8887D7417D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48" y="924"/>
                <a:ext cx="858" cy="85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341" name="Rectangle 13">
                <a:extLst>
                  <a:ext uri="{FF2B5EF4-FFF2-40B4-BE49-F238E27FC236}">
                    <a16:creationId xmlns:a16="http://schemas.microsoft.com/office/drawing/2014/main" id="{C5CC557A-4C01-0D8E-9C99-FC1795973C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645431">
                <a:off x="4458" y="948"/>
                <a:ext cx="96" cy="96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1800"/>
              </a:p>
            </p:txBody>
          </p:sp>
          <p:sp>
            <p:nvSpPr>
              <p:cNvPr id="184342" name="Text Box 14">
                <a:extLst>
                  <a:ext uri="{FF2B5EF4-FFF2-40B4-BE49-F238E27FC236}">
                    <a16:creationId xmlns:a16="http://schemas.microsoft.com/office/drawing/2014/main" id="{045D53AC-C5DB-39F2-EC43-48F524FC7A8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46" y="672"/>
                <a:ext cx="720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600">
                    <a:latin typeface="VNI-Helve" pitchFamily="2" charset="0"/>
                  </a:rPr>
                  <a:t>Q</a:t>
                </a:r>
              </a:p>
            </p:txBody>
          </p:sp>
        </p:grpSp>
      </p:grpSp>
      <p:grpSp>
        <p:nvGrpSpPr>
          <p:cNvPr id="26639" name="Group 15">
            <a:extLst>
              <a:ext uri="{FF2B5EF4-FFF2-40B4-BE49-F238E27FC236}">
                <a16:creationId xmlns:a16="http://schemas.microsoft.com/office/drawing/2014/main" id="{92F81F19-2055-8A57-984A-2C034AC66824}"/>
              </a:ext>
            </a:extLst>
          </p:cNvPr>
          <p:cNvGrpSpPr>
            <a:grpSpLocks/>
          </p:cNvGrpSpPr>
          <p:nvPr/>
        </p:nvGrpSpPr>
        <p:grpSpPr bwMode="auto">
          <a:xfrm>
            <a:off x="1803400" y="2570163"/>
            <a:ext cx="833438" cy="534987"/>
            <a:chOff x="336" y="1569"/>
            <a:chExt cx="3024" cy="1177"/>
          </a:xfrm>
        </p:grpSpPr>
        <p:graphicFrame>
          <p:nvGraphicFramePr>
            <p:cNvPr id="184333" name="Object 16">
              <a:extLst>
                <a:ext uri="{FF2B5EF4-FFF2-40B4-BE49-F238E27FC236}">
                  <a16:creationId xmlns:a16="http://schemas.microsoft.com/office/drawing/2014/main" id="{77A418F9-4F26-602C-CFB9-C2FAC3F4885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6" y="1569"/>
            <a:ext cx="1872" cy="5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345616" imgH="393529" progId="Equation.3">
                    <p:embed/>
                  </p:oleObj>
                </mc:Choice>
                <mc:Fallback>
                  <p:oleObj name="Equation" r:id="rId2" imgW="1345616" imgH="393529" progId="Equation.3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lum bright="100000"/>
                          <a:grayscl/>
                          <a:biLevel thresh="50000"/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" y="1569"/>
                          <a:ext cx="1872" cy="5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4334" name="Text Box 17">
              <a:extLst>
                <a:ext uri="{FF2B5EF4-FFF2-40B4-BE49-F238E27FC236}">
                  <a16:creationId xmlns:a16="http://schemas.microsoft.com/office/drawing/2014/main" id="{582128C5-97E6-618C-6DCF-4AA09B7463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6" y="1670"/>
              <a:ext cx="1054" cy="10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endParaRPr lang="vi-VN" altLang="en-US" sz="2600">
                <a:latin typeface="VNI-Helve" pitchFamily="2" charset="0"/>
              </a:endParaRPr>
            </a:p>
          </p:txBody>
        </p:sp>
      </p:grpSp>
      <p:grpSp>
        <p:nvGrpSpPr>
          <p:cNvPr id="184326" name="Group 18">
            <a:extLst>
              <a:ext uri="{FF2B5EF4-FFF2-40B4-BE49-F238E27FC236}">
                <a16:creationId xmlns:a16="http://schemas.microsoft.com/office/drawing/2014/main" id="{3BC9E6CF-337F-9CCD-6186-D3E6857D85A4}"/>
              </a:ext>
            </a:extLst>
          </p:cNvPr>
          <p:cNvGrpSpPr>
            <a:grpSpLocks/>
          </p:cNvGrpSpPr>
          <p:nvPr/>
        </p:nvGrpSpPr>
        <p:grpSpPr bwMode="auto">
          <a:xfrm>
            <a:off x="5962650" y="2571750"/>
            <a:ext cx="866775" cy="530225"/>
            <a:chOff x="336" y="2876"/>
            <a:chExt cx="3120" cy="1154"/>
          </a:xfrm>
        </p:grpSpPr>
        <p:graphicFrame>
          <p:nvGraphicFramePr>
            <p:cNvPr id="184331" name="Object 19">
              <a:extLst>
                <a:ext uri="{FF2B5EF4-FFF2-40B4-BE49-F238E27FC236}">
                  <a16:creationId xmlns:a16="http://schemas.microsoft.com/office/drawing/2014/main" id="{95228843-BB12-E6DD-D27A-7435F57F709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6" y="2876"/>
            <a:ext cx="1920" cy="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409088" imgH="393529" progId="Equation.3">
                    <p:embed/>
                  </p:oleObj>
                </mc:Choice>
                <mc:Fallback>
                  <p:oleObj name="Equation" r:id="rId4" imgW="1409088" imgH="393529" progId="Equation.3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lum bright="100000"/>
                          <a:grayscl/>
                          <a:biLevel thresh="50000"/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" y="2876"/>
                          <a:ext cx="1920" cy="5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4332" name="Text Box 20">
              <a:extLst>
                <a:ext uri="{FF2B5EF4-FFF2-40B4-BE49-F238E27FC236}">
                  <a16:creationId xmlns:a16="http://schemas.microsoft.com/office/drawing/2014/main" id="{E5BA97AD-61D8-00FD-6515-69A1298ABF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99" y="2966"/>
              <a:ext cx="1057" cy="10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endParaRPr lang="vi-VN" altLang="en-US" sz="2600">
                <a:latin typeface="VNI-Helve" pitchFamily="2" charset="0"/>
              </a:endParaRPr>
            </a:p>
          </p:txBody>
        </p:sp>
      </p:grpSp>
      <p:graphicFrame>
        <p:nvGraphicFramePr>
          <p:cNvPr id="184327" name="Object 22">
            <a:extLst>
              <a:ext uri="{FF2B5EF4-FFF2-40B4-BE49-F238E27FC236}">
                <a16:creationId xmlns:a16="http://schemas.microsoft.com/office/drawing/2014/main" id="{B7E6D139-D7C2-C63A-F89C-7DF0C46408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3505200"/>
          <a:ext cx="3276600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600" imgH="393700" progId="Equation.DSMT4">
                  <p:embed/>
                </p:oleObj>
              </mc:Choice>
              <mc:Fallback>
                <p:oleObj name="Equation" r:id="rId6" imgW="1244600" imgH="3937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505200"/>
                        <a:ext cx="3276600" cy="1036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28" name="Object 23">
            <a:extLst>
              <a:ext uri="{FF2B5EF4-FFF2-40B4-BE49-F238E27FC236}">
                <a16:creationId xmlns:a16="http://schemas.microsoft.com/office/drawing/2014/main" id="{AA032CFB-9144-365D-801C-5682E3105E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" y="4648200"/>
          <a:ext cx="3276600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82700" imgH="393700" progId="Equation.DSMT4">
                  <p:embed/>
                </p:oleObj>
              </mc:Choice>
              <mc:Fallback>
                <p:oleObj name="Equation" r:id="rId8" imgW="1282700" imgH="3937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648200"/>
                        <a:ext cx="3276600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29" name="Object 24">
            <a:extLst>
              <a:ext uri="{FF2B5EF4-FFF2-40B4-BE49-F238E27FC236}">
                <a16:creationId xmlns:a16="http://schemas.microsoft.com/office/drawing/2014/main" id="{001E4AC8-166A-368B-ACD0-47FEACB7F4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2362200"/>
          <a:ext cx="3581400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18671" imgH="393529" progId="Equation.DSMT4">
                  <p:embed/>
                </p:oleObj>
              </mc:Choice>
              <mc:Fallback>
                <p:oleObj name="Equation" r:id="rId10" imgW="1218671" imgH="393529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362200"/>
                        <a:ext cx="3581400" cy="1157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49" name="Oval 25">
            <a:extLst>
              <a:ext uri="{FF2B5EF4-FFF2-40B4-BE49-F238E27FC236}">
                <a16:creationId xmlns:a16="http://schemas.microsoft.com/office/drawing/2014/main" id="{D27E0FC9-932C-52BA-09F8-864628F6F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800600"/>
            <a:ext cx="609600" cy="685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9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1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8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8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0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1384</TotalTime>
  <Words>1114</Words>
  <Application>Microsoft Office PowerPoint</Application>
  <PresentationFormat>On-screen Show (4:3)</PresentationFormat>
  <Paragraphs>336</Paragraphs>
  <Slides>26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11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50" baseType="lpstr">
      <vt:lpstr>.VnArial</vt:lpstr>
      <vt:lpstr>.VnBahamasB</vt:lpstr>
      <vt:lpstr>.VnCooper</vt:lpstr>
      <vt:lpstr>.VnTime</vt:lpstr>
      <vt:lpstr>.VnTimeH</vt:lpstr>
      <vt:lpstr>Arial</vt:lpstr>
      <vt:lpstr>Calibri</vt:lpstr>
      <vt:lpstr>Tahoma</vt:lpstr>
      <vt:lpstr>Times New Roman</vt:lpstr>
      <vt:lpstr>VNfrankfurt Gothic</vt:lpstr>
      <vt:lpstr>VNI-Helve</vt:lpstr>
      <vt:lpstr>VNI-Times</vt:lpstr>
      <vt:lpstr>Default Design</vt:lpstr>
      <vt:lpstr>1_Default Design</vt:lpstr>
      <vt:lpstr>3_Default Design</vt:lpstr>
      <vt:lpstr>4_Default Design</vt:lpstr>
      <vt:lpstr>5_Default Design</vt:lpstr>
      <vt:lpstr>8_Default Design</vt:lpstr>
      <vt:lpstr>10_Default Design</vt:lpstr>
      <vt:lpstr>12_Default Design</vt:lpstr>
      <vt:lpstr>14_Default Design</vt:lpstr>
      <vt:lpstr>16_Default Design</vt:lpstr>
      <vt:lpstr>18_Default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 8.1 VS8 X64</dc:creator>
  <cp:lastModifiedBy>Admin</cp:lastModifiedBy>
  <cp:revision>194</cp:revision>
  <dcterms:created xsi:type="dcterms:W3CDTF">2016-11-14T12:24:11Z</dcterms:created>
  <dcterms:modified xsi:type="dcterms:W3CDTF">2022-12-12T09:28:23Z</dcterms:modified>
</cp:coreProperties>
</file>