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tmp" ContentType="image/jpe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85" r:id="rId2"/>
    <p:sldId id="284" r:id="rId3"/>
    <p:sldId id="282" r:id="rId4"/>
    <p:sldId id="283" r:id="rId5"/>
    <p:sldId id="261" r:id="rId6"/>
    <p:sldId id="288" r:id="rId7"/>
    <p:sldId id="287" r:id="rId8"/>
    <p:sldId id="289" r:id="rId9"/>
    <p:sldId id="262" r:id="rId10"/>
    <p:sldId id="290" r:id="rId11"/>
    <p:sldId id="279" r:id="rId12"/>
    <p:sldId id="291" r:id="rId13"/>
    <p:sldId id="265" r:id="rId14"/>
    <p:sldId id="292" r:id="rId15"/>
    <p:sldId id="281" r:id="rId16"/>
    <p:sldId id="293" r:id="rId17"/>
    <p:sldId id="267" r:id="rId18"/>
    <p:sldId id="294" r:id="rId19"/>
    <p:sldId id="268" r:id="rId20"/>
    <p:sldId id="277" r:id="rId21"/>
    <p:sldId id="276" r:id="rId22"/>
    <p:sldId id="272" r:id="rId23"/>
    <p:sldId id="280" r:id="rId24"/>
    <p:sldId id="273" r:id="rId25"/>
    <p:sldId id="274" r:id="rId26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1" autoAdjust="0"/>
    <p:restoredTop sz="94712" autoAdjust="0"/>
  </p:normalViewPr>
  <p:slideViewPr>
    <p:cSldViewPr>
      <p:cViewPr varScale="1">
        <p:scale>
          <a:sx n="84" d="100"/>
          <a:sy n="84" d="100"/>
        </p:scale>
        <p:origin x="1430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87086C-629A-4CE2-AD7C-BCD1D6308924}" type="datetimeFigureOut">
              <a:rPr lang="vi-VN" smtClean="0"/>
              <a:t>01/11/2022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1BEF3-259B-4620-B15B-E5039561F79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28733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3B7FBCE1-E50E-4619-84BD-EB3FB35C961E}" type="slidenum">
              <a:rPr lang="vi-VN">
                <a:latin typeface="Arial" charset="0"/>
              </a:rPr>
              <a:pPr/>
              <a:t>20</a:t>
            </a:fld>
            <a:endParaRPr lang="vi-VN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118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D119-C0F1-4F48-BE6F-6182AD2A8817}" type="datetimeFigureOut">
              <a:rPr lang="vi-VN" smtClean="0"/>
              <a:t>01/11/2022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AF6D-9B00-4357-9D07-C0529A8AE2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28176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D119-C0F1-4F48-BE6F-6182AD2A8817}" type="datetimeFigureOut">
              <a:rPr lang="vi-VN" smtClean="0"/>
              <a:t>01/11/2022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AF6D-9B00-4357-9D07-C0529A8AE2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56850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D119-C0F1-4F48-BE6F-6182AD2A8817}" type="datetimeFigureOut">
              <a:rPr lang="vi-VN" smtClean="0"/>
              <a:t>01/11/2022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AF6D-9B00-4357-9D07-C0529A8AE2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13846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84D1CA-9104-467D-A0D6-301F5058A2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578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D119-C0F1-4F48-BE6F-6182AD2A8817}" type="datetimeFigureOut">
              <a:rPr lang="vi-VN" smtClean="0"/>
              <a:t>01/11/2022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AF6D-9B00-4357-9D07-C0529A8AE2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83334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D119-C0F1-4F48-BE6F-6182AD2A8817}" type="datetimeFigureOut">
              <a:rPr lang="vi-VN" smtClean="0"/>
              <a:t>01/11/2022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AF6D-9B00-4357-9D07-C0529A8AE2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7205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D119-C0F1-4F48-BE6F-6182AD2A8817}" type="datetimeFigureOut">
              <a:rPr lang="vi-VN" smtClean="0"/>
              <a:t>01/11/2022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AF6D-9B00-4357-9D07-C0529A8AE2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65743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D119-C0F1-4F48-BE6F-6182AD2A8817}" type="datetimeFigureOut">
              <a:rPr lang="vi-VN" smtClean="0"/>
              <a:t>01/11/2022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AF6D-9B00-4357-9D07-C0529A8AE2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99934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D119-C0F1-4F48-BE6F-6182AD2A8817}" type="datetimeFigureOut">
              <a:rPr lang="vi-VN" smtClean="0"/>
              <a:t>01/11/2022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AF6D-9B00-4357-9D07-C0529A8AE2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0960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D119-C0F1-4F48-BE6F-6182AD2A8817}" type="datetimeFigureOut">
              <a:rPr lang="vi-VN" smtClean="0"/>
              <a:t>01/11/2022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AF6D-9B00-4357-9D07-C0529A8AE2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724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D119-C0F1-4F48-BE6F-6182AD2A8817}" type="datetimeFigureOut">
              <a:rPr lang="vi-VN" smtClean="0"/>
              <a:t>01/11/2022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AF6D-9B00-4357-9D07-C0529A8AE2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7897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8D119-C0F1-4F48-BE6F-6182AD2A8817}" type="datetimeFigureOut">
              <a:rPr lang="vi-VN" smtClean="0"/>
              <a:t>01/11/2022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AF6D-9B00-4357-9D07-C0529A8AE2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3557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8D119-C0F1-4F48-BE6F-6182AD2A8817}" type="datetimeFigureOut">
              <a:rPr lang="vi-VN" smtClean="0"/>
              <a:t>01/11/2022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3AF6D-9B00-4357-9D07-C0529A8AE2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2018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audio" Target="../media/audio4.wav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1.bin"/><Relationship Id="rId5" Type="http://schemas.openxmlformats.org/officeDocument/2006/relationships/image" Target="../media/image8.wmf"/><Relationship Id="rId10" Type="http://schemas.openxmlformats.org/officeDocument/2006/relationships/image" Target="../media/image10.wmf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0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3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gi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wmf"/><Relationship Id="rId18" Type="http://schemas.openxmlformats.org/officeDocument/2006/relationships/image" Target="../media/image27.png"/><Relationship Id="rId3" Type="http://schemas.openxmlformats.org/officeDocument/2006/relationships/image" Target="../media/image21.png"/><Relationship Id="rId7" Type="http://schemas.openxmlformats.org/officeDocument/2006/relationships/image" Target="../media/image24.png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6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5.png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8.vml"/><Relationship Id="rId6" Type="http://schemas.openxmlformats.org/officeDocument/2006/relationships/slide" Target="slide25.xml"/><Relationship Id="rId11" Type="http://schemas.openxmlformats.org/officeDocument/2006/relationships/image" Target="../media/image17.wmf"/><Relationship Id="rId5" Type="http://schemas.openxmlformats.org/officeDocument/2006/relationships/image" Target="../media/image23.png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6.bin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22.png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8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tmp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87"/>
          <p:cNvGrpSpPr>
            <a:grpSpLocks/>
          </p:cNvGrpSpPr>
          <p:nvPr/>
        </p:nvGrpSpPr>
        <p:grpSpPr bwMode="auto">
          <a:xfrm>
            <a:off x="0" y="-89602"/>
            <a:ext cx="9182401" cy="6994526"/>
            <a:chOff x="-178594" y="-155575"/>
            <a:chExt cx="9474200" cy="7169150"/>
          </a:xfrm>
        </p:grpSpPr>
        <p:pic>
          <p:nvPicPr>
            <p:cNvPr id="5" name="Picture 10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-1588" y="-155575"/>
              <a:ext cx="9097963" cy="174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1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7938" y="6838950"/>
              <a:ext cx="9097963" cy="174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V="1">
              <a:off x="-3616325" y="3314700"/>
              <a:ext cx="7081838" cy="206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13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V="1">
              <a:off x="5651500" y="3324225"/>
              <a:ext cx="7081838" cy="206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" name="Group 22"/>
          <p:cNvGrpSpPr>
            <a:grpSpLocks/>
          </p:cNvGrpSpPr>
          <p:nvPr/>
        </p:nvGrpSpPr>
        <p:grpSpPr bwMode="auto">
          <a:xfrm>
            <a:off x="0" y="3495675"/>
            <a:ext cx="2411413" cy="2951163"/>
            <a:chOff x="3115" y="0"/>
            <a:chExt cx="2170" cy="2486"/>
          </a:xfrm>
        </p:grpSpPr>
        <p:grpSp>
          <p:nvGrpSpPr>
            <p:cNvPr id="11" name="Group 2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43" name="Oval 2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1">
                <a:gsLst>
                  <a:gs pos="0">
                    <a:srgbClr val="760076"/>
                  </a:gs>
                  <a:gs pos="100000">
                    <a:srgbClr val="FF00FF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4" name="Oval 2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" name="Group 2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41" name="Oval 2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FF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2" name="Oval 2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3" name="Group 2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39" name="Oval 3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00FF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0" name="Oval 3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4" name="Group 3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5" name="Group 3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37" name="Oval 3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38" name="Oval 3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6" name="Group 3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39" name="Group 3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35" name="Freeform 3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36" name="Freeform 3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40" name="Group 4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33" name="Freeform 4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2 w 2736"/>
                      <a:gd name="T5" fmla="*/ 1 h 504"/>
                      <a:gd name="T6" fmla="*/ 3 w 2736"/>
                      <a:gd name="T7" fmla="*/ 1 h 504"/>
                      <a:gd name="T8" fmla="*/ 3 w 2736"/>
                      <a:gd name="T9" fmla="*/ 1 h 504"/>
                      <a:gd name="T10" fmla="*/ 2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34" name="Freeform 4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41" name="Group 4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31" name="Freeform 4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32" name="Freeform 4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42" name="Group 4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29" name="Freeform 4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30" name="Freeform 4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43" name="Group 4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27" name="Freeform 5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28" name="Freeform 5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0 w 1769"/>
                      <a:gd name="T3" fmla="*/ 1 h 791"/>
                      <a:gd name="T4" fmla="*/ 0 w 1769"/>
                      <a:gd name="T5" fmla="*/ 1 h 791"/>
                      <a:gd name="T6" fmla="*/ 0 w 1769"/>
                      <a:gd name="T7" fmla="*/ 1 h 791"/>
                      <a:gd name="T8" fmla="*/ 0 w 1769"/>
                      <a:gd name="T9" fmla="*/ 1 h 791"/>
                      <a:gd name="T10" fmla="*/ 0 w 1769"/>
                      <a:gd name="T11" fmla="*/ 1 h 791"/>
                      <a:gd name="T12" fmla="*/ 0 w 1769"/>
                      <a:gd name="T13" fmla="*/ 1 h 791"/>
                      <a:gd name="T14" fmla="*/ 0 w 1769"/>
                      <a:gd name="T15" fmla="*/ 1 h 791"/>
                      <a:gd name="T16" fmla="*/ 0 w 1769"/>
                      <a:gd name="T17" fmla="*/ 1 h 791"/>
                      <a:gd name="T18" fmla="*/ 0 w 1769"/>
                      <a:gd name="T19" fmla="*/ 1 h 791"/>
                      <a:gd name="T20" fmla="*/ 0 w 1769"/>
                      <a:gd name="T21" fmla="*/ 1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44" name="Group 5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25" name="Freeform 5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1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1 w 2736"/>
                      <a:gd name="T11" fmla="*/ 0 h 504"/>
                      <a:gd name="T12" fmla="*/ 1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26" name="Freeform 5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45" name="Group 5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23" name="Freeform 5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24" name="Freeform 5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46" name="Group 5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21" name="Freeform 5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22" name="Freeform 6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47" name="Group 6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19" name="Freeform 6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2 w 2736"/>
                      <a:gd name="T5" fmla="*/ 1 h 504"/>
                      <a:gd name="T6" fmla="*/ 3 w 2736"/>
                      <a:gd name="T7" fmla="*/ 1 h 504"/>
                      <a:gd name="T8" fmla="*/ 3 w 2736"/>
                      <a:gd name="T9" fmla="*/ 1 h 504"/>
                      <a:gd name="T10" fmla="*/ 2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20" name="Freeform 6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48" name="Group 6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17" name="Freeform 6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18" name="Freeform 6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49" name="Group 6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15" name="Freeform 6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16" name="Freeform 6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50" name="Group 7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13" name="Freeform 7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14" name="Freeform 7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0 w 1769"/>
                      <a:gd name="T3" fmla="*/ 1 h 791"/>
                      <a:gd name="T4" fmla="*/ 0 w 1769"/>
                      <a:gd name="T5" fmla="*/ 1 h 791"/>
                      <a:gd name="T6" fmla="*/ 0 w 1769"/>
                      <a:gd name="T7" fmla="*/ 1 h 791"/>
                      <a:gd name="T8" fmla="*/ 0 w 1769"/>
                      <a:gd name="T9" fmla="*/ 1 h 791"/>
                      <a:gd name="T10" fmla="*/ 0 w 1769"/>
                      <a:gd name="T11" fmla="*/ 1 h 791"/>
                      <a:gd name="T12" fmla="*/ 0 w 1769"/>
                      <a:gd name="T13" fmla="*/ 1 h 791"/>
                      <a:gd name="T14" fmla="*/ 0 w 1769"/>
                      <a:gd name="T15" fmla="*/ 1 h 791"/>
                      <a:gd name="T16" fmla="*/ 0 w 1769"/>
                      <a:gd name="T17" fmla="*/ 1 h 791"/>
                      <a:gd name="T18" fmla="*/ 0 w 1769"/>
                      <a:gd name="T19" fmla="*/ 1 h 791"/>
                      <a:gd name="T20" fmla="*/ 0 w 1769"/>
                      <a:gd name="T21" fmla="*/ 1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51" name="Group 7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11" name="Freeform 7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1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1 w 2736"/>
                      <a:gd name="T11" fmla="*/ 0 h 504"/>
                      <a:gd name="T12" fmla="*/ 1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12" name="Freeform 7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52" name="Group 7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09" name="Freeform 7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10" name="Freeform 7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53" name="Group 7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07" name="Freeform 8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8" name="Freeform 8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54" name="Group 8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05" name="Freeform 8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6" name="Freeform 8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55" name="Group 8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03" name="Freeform 8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4" name="Freeform 8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56" name="Group 8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01" name="Freeform 8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2" name="Freeform 9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57" name="Group 9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99" name="Freeform 9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0" name="Freeform 9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58" name="Group 9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97" name="Freeform 9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98" name="Freeform 9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59" name="Group 9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95" name="Freeform 9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96" name="Freeform 9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60" name="Freeform 10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0 h 504"/>
                    <a:gd name="T2" fmla="*/ 0 w 2736"/>
                    <a:gd name="T3" fmla="*/ 0 h 504"/>
                    <a:gd name="T4" fmla="*/ 0 w 2736"/>
                    <a:gd name="T5" fmla="*/ 0 h 504"/>
                    <a:gd name="T6" fmla="*/ 0 w 2736"/>
                    <a:gd name="T7" fmla="*/ 0 h 504"/>
                    <a:gd name="T8" fmla="*/ 0 w 2736"/>
                    <a:gd name="T9" fmla="*/ 0 h 504"/>
                    <a:gd name="T10" fmla="*/ 0 w 2736"/>
                    <a:gd name="T11" fmla="*/ 0 h 504"/>
                    <a:gd name="T12" fmla="*/ 0 w 2736"/>
                    <a:gd name="T13" fmla="*/ 0 h 504"/>
                    <a:gd name="T14" fmla="*/ 0 w 2736"/>
                    <a:gd name="T15" fmla="*/ 0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36"/>
                    <a:gd name="T25" fmla="*/ 0 h 504"/>
                    <a:gd name="T26" fmla="*/ 2736 w 2736"/>
                    <a:gd name="T27" fmla="*/ 504 h 50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ot="10800000" vert="eaVert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1" name="Freeform 10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0" fmla="*/ 0 w 1769"/>
                    <a:gd name="T1" fmla="*/ 0 h 791"/>
                    <a:gd name="T2" fmla="*/ 0 w 1769"/>
                    <a:gd name="T3" fmla="*/ 0 h 791"/>
                    <a:gd name="T4" fmla="*/ 0 w 1769"/>
                    <a:gd name="T5" fmla="*/ 0 h 791"/>
                    <a:gd name="T6" fmla="*/ 0 w 1769"/>
                    <a:gd name="T7" fmla="*/ 0 h 791"/>
                    <a:gd name="T8" fmla="*/ 0 w 1769"/>
                    <a:gd name="T9" fmla="*/ 0 h 791"/>
                    <a:gd name="T10" fmla="*/ 0 w 1769"/>
                    <a:gd name="T11" fmla="*/ 0 h 791"/>
                    <a:gd name="T12" fmla="*/ 0 w 1769"/>
                    <a:gd name="T13" fmla="*/ 0 h 791"/>
                    <a:gd name="T14" fmla="*/ 0 w 1769"/>
                    <a:gd name="T15" fmla="*/ 0 h 791"/>
                    <a:gd name="T16" fmla="*/ 0 w 1769"/>
                    <a:gd name="T17" fmla="*/ 0 h 791"/>
                    <a:gd name="T18" fmla="*/ 0 w 1769"/>
                    <a:gd name="T19" fmla="*/ 0 h 791"/>
                    <a:gd name="T20" fmla="*/ 0 w 1769"/>
                    <a:gd name="T21" fmla="*/ 0 h 791"/>
                    <a:gd name="T22" fmla="*/ 0 w 1769"/>
                    <a:gd name="T23" fmla="*/ 0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769"/>
                    <a:gd name="T37" fmla="*/ 0 h 791"/>
                    <a:gd name="T38" fmla="*/ 1769 w 1769"/>
                    <a:gd name="T39" fmla="*/ 791 h 791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ot="10800000" vert="eaVert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62" name="Group 10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93" name="Freeform 10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94" name="Freeform 10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63" name="Group 10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91" name="Freeform 10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0 w 2736"/>
                      <a:gd name="T3" fmla="*/ 1 h 504"/>
                      <a:gd name="T4" fmla="*/ 0 w 2736"/>
                      <a:gd name="T5" fmla="*/ 1 h 504"/>
                      <a:gd name="T6" fmla="*/ 0 w 2736"/>
                      <a:gd name="T7" fmla="*/ 1 h 504"/>
                      <a:gd name="T8" fmla="*/ 0 w 2736"/>
                      <a:gd name="T9" fmla="*/ 1 h 504"/>
                      <a:gd name="T10" fmla="*/ 0 w 2736"/>
                      <a:gd name="T11" fmla="*/ 1 h 504"/>
                      <a:gd name="T12" fmla="*/ 0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92" name="Freeform 10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0 w 1769"/>
                      <a:gd name="T3" fmla="*/ 1 h 791"/>
                      <a:gd name="T4" fmla="*/ 0 w 1769"/>
                      <a:gd name="T5" fmla="*/ 1 h 791"/>
                      <a:gd name="T6" fmla="*/ 0 w 1769"/>
                      <a:gd name="T7" fmla="*/ 1 h 791"/>
                      <a:gd name="T8" fmla="*/ 0 w 1769"/>
                      <a:gd name="T9" fmla="*/ 1 h 791"/>
                      <a:gd name="T10" fmla="*/ 0 w 1769"/>
                      <a:gd name="T11" fmla="*/ 1 h 791"/>
                      <a:gd name="T12" fmla="*/ 0 w 1769"/>
                      <a:gd name="T13" fmla="*/ 1 h 791"/>
                      <a:gd name="T14" fmla="*/ 0 w 1769"/>
                      <a:gd name="T15" fmla="*/ 1 h 791"/>
                      <a:gd name="T16" fmla="*/ 0 w 1769"/>
                      <a:gd name="T17" fmla="*/ 1 h 791"/>
                      <a:gd name="T18" fmla="*/ 0 w 1769"/>
                      <a:gd name="T19" fmla="*/ 1 h 791"/>
                      <a:gd name="T20" fmla="*/ 0 w 1769"/>
                      <a:gd name="T21" fmla="*/ 1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64" name="Group 10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89" name="Freeform 10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90" name="Freeform 11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65" name="Group 11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87" name="Freeform 11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8" name="Freeform 11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66" name="Group 11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85" name="Freeform 11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6" name="Freeform 11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0 w 1769"/>
                      <a:gd name="T3" fmla="*/ 1 h 791"/>
                      <a:gd name="T4" fmla="*/ 0 w 1769"/>
                      <a:gd name="T5" fmla="*/ 1 h 791"/>
                      <a:gd name="T6" fmla="*/ 0 w 1769"/>
                      <a:gd name="T7" fmla="*/ 1 h 791"/>
                      <a:gd name="T8" fmla="*/ 0 w 1769"/>
                      <a:gd name="T9" fmla="*/ 1 h 791"/>
                      <a:gd name="T10" fmla="*/ 0 w 1769"/>
                      <a:gd name="T11" fmla="*/ 1 h 791"/>
                      <a:gd name="T12" fmla="*/ 0 w 1769"/>
                      <a:gd name="T13" fmla="*/ 1 h 791"/>
                      <a:gd name="T14" fmla="*/ 0 w 1769"/>
                      <a:gd name="T15" fmla="*/ 1 h 791"/>
                      <a:gd name="T16" fmla="*/ 0 w 1769"/>
                      <a:gd name="T17" fmla="*/ 1 h 791"/>
                      <a:gd name="T18" fmla="*/ 0 w 1769"/>
                      <a:gd name="T19" fmla="*/ 1 h 791"/>
                      <a:gd name="T20" fmla="*/ 0 w 1769"/>
                      <a:gd name="T21" fmla="*/ 1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67" name="Group 11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83" name="Freeform 11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4" name="Freeform 11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68" name="Group 12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81" name="Freeform 12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2" name="Freeform 12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69" name="Group 12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79" name="Freeform 12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80" name="Freeform 12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70" name="Group 12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77" name="Freeform 12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1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1 w 2736"/>
                      <a:gd name="T11" fmla="*/ 0 h 504"/>
                      <a:gd name="T12" fmla="*/ 1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8" name="Freeform 12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71" name="Group 12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75" name="Freeform 13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1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1 w 2736"/>
                      <a:gd name="T11" fmla="*/ 0 h 504"/>
                      <a:gd name="T12" fmla="*/ 1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6" name="Freeform 13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72" name="Group 13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73" name="Freeform 13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1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1 w 2736"/>
                      <a:gd name="T11" fmla="*/ 0 h 504"/>
                      <a:gd name="T12" fmla="*/ 1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4" name="Freeform 13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sp>
            <p:nvSpPr>
              <p:cNvPr id="17" name="Freeform 13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Arc 13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2"/>
                  <a:gd name="T11" fmla="*/ 21600 w 21600"/>
                  <a:gd name="T12" fmla="*/ 21602 h 2160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Arc 13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0 w 36729"/>
                  <a:gd name="T1" fmla="*/ 0 h 21600"/>
                  <a:gd name="T2" fmla="*/ 0 w 36729"/>
                  <a:gd name="T3" fmla="*/ 0 h 21600"/>
                  <a:gd name="T4" fmla="*/ 0 w 3672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6729"/>
                  <a:gd name="T10" fmla="*/ 0 h 21600"/>
                  <a:gd name="T11" fmla="*/ 36729 w 3672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Arc 13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28940"/>
                  <a:gd name="T10" fmla="*/ 0 h 22305"/>
                  <a:gd name="T11" fmla="*/ 28940 w 28940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Arc 13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T0" fmla="*/ 0 w 30473"/>
                  <a:gd name="T1" fmla="*/ 0 h 22305"/>
                  <a:gd name="T2" fmla="*/ 0 w 30473"/>
                  <a:gd name="T3" fmla="*/ 0 h 22305"/>
                  <a:gd name="T4" fmla="*/ 0 w 30473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0473"/>
                  <a:gd name="T10" fmla="*/ 0 h 22305"/>
                  <a:gd name="T11" fmla="*/ 30473 w 30473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Arc 14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455"/>
                  <a:gd name="T10" fmla="*/ 0 h 22305"/>
                  <a:gd name="T11" fmla="*/ 34455 w 34455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Arc 14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Arc 14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Arc 14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Freeform 14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Freeform 14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Arc 14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0 h 22305"/>
                  <a:gd name="T2" fmla="*/ 0 w 36830"/>
                  <a:gd name="T3" fmla="*/ 0 h 22305"/>
                  <a:gd name="T4" fmla="*/ 0 w 36830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6830"/>
                  <a:gd name="T10" fmla="*/ 0 h 22305"/>
                  <a:gd name="T11" fmla="*/ 36830 w 36830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Arc 14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T0" fmla="*/ 0 w 31881"/>
                  <a:gd name="T1" fmla="*/ 0 h 21600"/>
                  <a:gd name="T2" fmla="*/ 0 w 31881"/>
                  <a:gd name="T3" fmla="*/ 0 h 21600"/>
                  <a:gd name="T4" fmla="*/ 0 w 31881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1881"/>
                  <a:gd name="T10" fmla="*/ 0 h 21600"/>
                  <a:gd name="T11" fmla="*/ 31881 w 31881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Arc 14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T0" fmla="*/ 0 w 31146"/>
                  <a:gd name="T1" fmla="*/ 0 h 21600"/>
                  <a:gd name="T2" fmla="*/ 0 w 31146"/>
                  <a:gd name="T3" fmla="*/ 0 h 21600"/>
                  <a:gd name="T4" fmla="*/ 0 w 31146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1146"/>
                  <a:gd name="T10" fmla="*/ 0 h 21600"/>
                  <a:gd name="T11" fmla="*/ 31146 w 31146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" name="Freeform 14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1 w 776"/>
                  <a:gd name="T5" fmla="*/ 0 h 2368"/>
                  <a:gd name="T6" fmla="*/ 1 w 776"/>
                  <a:gd name="T7" fmla="*/ 0 h 2368"/>
                  <a:gd name="T8" fmla="*/ 1 w 776"/>
                  <a:gd name="T9" fmla="*/ 0 h 2368"/>
                  <a:gd name="T10" fmla="*/ 1 w 776"/>
                  <a:gd name="T11" fmla="*/ 0 h 2368"/>
                  <a:gd name="T12" fmla="*/ 1 w 776"/>
                  <a:gd name="T13" fmla="*/ 0 h 2368"/>
                  <a:gd name="T14" fmla="*/ 1 w 776"/>
                  <a:gd name="T15" fmla="*/ 0 h 2368"/>
                  <a:gd name="T16" fmla="*/ 1 w 776"/>
                  <a:gd name="T17" fmla="*/ 0 h 2368"/>
                  <a:gd name="T18" fmla="*/ 1 w 776"/>
                  <a:gd name="T19" fmla="*/ 0 h 2368"/>
                  <a:gd name="T20" fmla="*/ 1 w 776"/>
                  <a:gd name="T21" fmla="*/ 0 h 2368"/>
                  <a:gd name="T22" fmla="*/ 1 w 776"/>
                  <a:gd name="T23" fmla="*/ 0 h 2368"/>
                  <a:gd name="T24" fmla="*/ 1 w 776"/>
                  <a:gd name="T25" fmla="*/ 0 h 2368"/>
                  <a:gd name="T26" fmla="*/ 1 w 776"/>
                  <a:gd name="T27" fmla="*/ 0 h 2368"/>
                  <a:gd name="T28" fmla="*/ 1 w 776"/>
                  <a:gd name="T29" fmla="*/ 0 h 2368"/>
                  <a:gd name="T30" fmla="*/ 1 w 776"/>
                  <a:gd name="T31" fmla="*/ 0 h 2368"/>
                  <a:gd name="T32" fmla="*/ 1 w 776"/>
                  <a:gd name="T33" fmla="*/ 0 h 2368"/>
                  <a:gd name="T34" fmla="*/ 1 w 776"/>
                  <a:gd name="T35" fmla="*/ 0 h 2368"/>
                  <a:gd name="T36" fmla="*/ 1 w 776"/>
                  <a:gd name="T37" fmla="*/ 0 h 2368"/>
                  <a:gd name="T38" fmla="*/ 1 w 776"/>
                  <a:gd name="T39" fmla="*/ 0 h 2368"/>
                  <a:gd name="T40" fmla="*/ 1 w 776"/>
                  <a:gd name="T41" fmla="*/ 0 h 2368"/>
                  <a:gd name="T42" fmla="*/ 1 w 776"/>
                  <a:gd name="T43" fmla="*/ 0 h 2368"/>
                  <a:gd name="T44" fmla="*/ 1 w 776"/>
                  <a:gd name="T45" fmla="*/ 0 h 2368"/>
                  <a:gd name="T46" fmla="*/ 1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" name="Freeform 15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" name="Freeform 15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" name="Freeform 15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1 w 776"/>
                  <a:gd name="T5" fmla="*/ 0 h 2368"/>
                  <a:gd name="T6" fmla="*/ 1 w 776"/>
                  <a:gd name="T7" fmla="*/ 0 h 2368"/>
                  <a:gd name="T8" fmla="*/ 1 w 776"/>
                  <a:gd name="T9" fmla="*/ 0 h 2368"/>
                  <a:gd name="T10" fmla="*/ 1 w 776"/>
                  <a:gd name="T11" fmla="*/ 0 h 2368"/>
                  <a:gd name="T12" fmla="*/ 1 w 776"/>
                  <a:gd name="T13" fmla="*/ 0 h 2368"/>
                  <a:gd name="T14" fmla="*/ 1 w 776"/>
                  <a:gd name="T15" fmla="*/ 0 h 2368"/>
                  <a:gd name="T16" fmla="*/ 1 w 776"/>
                  <a:gd name="T17" fmla="*/ 0 h 2368"/>
                  <a:gd name="T18" fmla="*/ 1 w 776"/>
                  <a:gd name="T19" fmla="*/ 0 h 2368"/>
                  <a:gd name="T20" fmla="*/ 1 w 776"/>
                  <a:gd name="T21" fmla="*/ 0 h 2368"/>
                  <a:gd name="T22" fmla="*/ 1 w 776"/>
                  <a:gd name="T23" fmla="*/ 0 h 2368"/>
                  <a:gd name="T24" fmla="*/ 1 w 776"/>
                  <a:gd name="T25" fmla="*/ 0 h 2368"/>
                  <a:gd name="T26" fmla="*/ 1 w 776"/>
                  <a:gd name="T27" fmla="*/ 0 h 2368"/>
                  <a:gd name="T28" fmla="*/ 1 w 776"/>
                  <a:gd name="T29" fmla="*/ 0 h 2368"/>
                  <a:gd name="T30" fmla="*/ 1 w 776"/>
                  <a:gd name="T31" fmla="*/ 0 h 2368"/>
                  <a:gd name="T32" fmla="*/ 1 w 776"/>
                  <a:gd name="T33" fmla="*/ 0 h 2368"/>
                  <a:gd name="T34" fmla="*/ 1 w 776"/>
                  <a:gd name="T35" fmla="*/ 0 h 2368"/>
                  <a:gd name="T36" fmla="*/ 1 w 776"/>
                  <a:gd name="T37" fmla="*/ 0 h 2368"/>
                  <a:gd name="T38" fmla="*/ 1 w 776"/>
                  <a:gd name="T39" fmla="*/ 0 h 2368"/>
                  <a:gd name="T40" fmla="*/ 1 w 776"/>
                  <a:gd name="T41" fmla="*/ 0 h 2368"/>
                  <a:gd name="T42" fmla="*/ 1 w 776"/>
                  <a:gd name="T43" fmla="*/ 0 h 2368"/>
                  <a:gd name="T44" fmla="*/ 1 w 776"/>
                  <a:gd name="T45" fmla="*/ 0 h 2368"/>
                  <a:gd name="T46" fmla="*/ 1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" name="Freeform 15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>
                  <a:gd name="T0" fmla="*/ 0 w 776"/>
                  <a:gd name="T1" fmla="*/ 0 h 2368"/>
                  <a:gd name="T2" fmla="*/ 3 w 776"/>
                  <a:gd name="T3" fmla="*/ 0 h 2368"/>
                  <a:gd name="T4" fmla="*/ 2 w 776"/>
                  <a:gd name="T5" fmla="*/ 0 h 2368"/>
                  <a:gd name="T6" fmla="*/ 4 w 776"/>
                  <a:gd name="T7" fmla="*/ 0 h 2368"/>
                  <a:gd name="T8" fmla="*/ 2 w 776"/>
                  <a:gd name="T9" fmla="*/ 0 h 2368"/>
                  <a:gd name="T10" fmla="*/ 4 w 776"/>
                  <a:gd name="T11" fmla="*/ 0 h 2368"/>
                  <a:gd name="T12" fmla="*/ 3 w 776"/>
                  <a:gd name="T13" fmla="*/ 0 h 2368"/>
                  <a:gd name="T14" fmla="*/ 5 w 776"/>
                  <a:gd name="T15" fmla="*/ 0 h 2368"/>
                  <a:gd name="T16" fmla="*/ 4 w 776"/>
                  <a:gd name="T17" fmla="*/ 0 h 2368"/>
                  <a:gd name="T18" fmla="*/ 5 w 776"/>
                  <a:gd name="T19" fmla="*/ 0 h 2368"/>
                  <a:gd name="T20" fmla="*/ 5 w 776"/>
                  <a:gd name="T21" fmla="*/ 0 h 2368"/>
                  <a:gd name="T22" fmla="*/ 6 w 776"/>
                  <a:gd name="T23" fmla="*/ 0 h 2368"/>
                  <a:gd name="T24" fmla="*/ 6 w 776"/>
                  <a:gd name="T25" fmla="*/ 0 h 2368"/>
                  <a:gd name="T26" fmla="*/ 7 w 776"/>
                  <a:gd name="T27" fmla="*/ 0 h 2368"/>
                  <a:gd name="T28" fmla="*/ 7 w 776"/>
                  <a:gd name="T29" fmla="*/ 0 h 2368"/>
                  <a:gd name="T30" fmla="*/ 8 w 776"/>
                  <a:gd name="T31" fmla="*/ 0 h 2368"/>
                  <a:gd name="T32" fmla="*/ 7 w 776"/>
                  <a:gd name="T33" fmla="*/ 0 h 2368"/>
                  <a:gd name="T34" fmla="*/ 8 w 776"/>
                  <a:gd name="T35" fmla="*/ 0 h 2368"/>
                  <a:gd name="T36" fmla="*/ 7 w 776"/>
                  <a:gd name="T37" fmla="*/ 0 h 2368"/>
                  <a:gd name="T38" fmla="*/ 8 w 776"/>
                  <a:gd name="T39" fmla="*/ 0 h 2368"/>
                  <a:gd name="T40" fmla="*/ 8 w 776"/>
                  <a:gd name="T41" fmla="*/ 0 h 2368"/>
                  <a:gd name="T42" fmla="*/ 8 w 776"/>
                  <a:gd name="T43" fmla="*/ 0 h 2368"/>
                  <a:gd name="T44" fmla="*/ 8 w 776"/>
                  <a:gd name="T45" fmla="*/ 0 h 2368"/>
                  <a:gd name="T46" fmla="*/ 8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" name="Freeform 15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" name="Freeform 15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4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Freeform 15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45" name="Group 157"/>
          <p:cNvGrpSpPr>
            <a:grpSpLocks/>
          </p:cNvGrpSpPr>
          <p:nvPr/>
        </p:nvGrpSpPr>
        <p:grpSpPr bwMode="auto">
          <a:xfrm>
            <a:off x="6948488" y="3352800"/>
            <a:ext cx="2195512" cy="3240088"/>
            <a:chOff x="3115" y="0"/>
            <a:chExt cx="2170" cy="2486"/>
          </a:xfrm>
        </p:grpSpPr>
        <p:grpSp>
          <p:nvGrpSpPr>
            <p:cNvPr id="146" name="Group 158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278" name="Oval 159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1">
                <a:gsLst>
                  <a:gs pos="0">
                    <a:srgbClr val="760076"/>
                  </a:gs>
                  <a:gs pos="100000">
                    <a:srgbClr val="FF00FF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9" name="Oval 160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47" name="Group 161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276" name="Oval 162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FF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" name="Oval 163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48" name="Group 164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274" name="Oval 165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00FF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5" name="Oval 166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49" name="Group 167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50" name="Group 168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272" name="Oval 169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73" name="Oval 170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51" name="Group 171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74" name="Group 172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270" name="Freeform 173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71" name="Freeform 174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5" name="Group 175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268" name="Freeform 176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2 w 2736"/>
                      <a:gd name="T5" fmla="*/ 1 h 504"/>
                      <a:gd name="T6" fmla="*/ 3 w 2736"/>
                      <a:gd name="T7" fmla="*/ 1 h 504"/>
                      <a:gd name="T8" fmla="*/ 3 w 2736"/>
                      <a:gd name="T9" fmla="*/ 1 h 504"/>
                      <a:gd name="T10" fmla="*/ 2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69" name="Freeform 177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6" name="Group 178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266" name="Freeform 179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67" name="Freeform 180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7" name="Group 181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264" name="Freeform 182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65" name="Freeform 183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8" name="Group 184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262" name="Freeform 185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63" name="Freeform 186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0 w 1769"/>
                      <a:gd name="T3" fmla="*/ 1 h 791"/>
                      <a:gd name="T4" fmla="*/ 0 w 1769"/>
                      <a:gd name="T5" fmla="*/ 1 h 791"/>
                      <a:gd name="T6" fmla="*/ 0 w 1769"/>
                      <a:gd name="T7" fmla="*/ 1 h 791"/>
                      <a:gd name="T8" fmla="*/ 0 w 1769"/>
                      <a:gd name="T9" fmla="*/ 1 h 791"/>
                      <a:gd name="T10" fmla="*/ 0 w 1769"/>
                      <a:gd name="T11" fmla="*/ 1 h 791"/>
                      <a:gd name="T12" fmla="*/ 0 w 1769"/>
                      <a:gd name="T13" fmla="*/ 1 h 791"/>
                      <a:gd name="T14" fmla="*/ 0 w 1769"/>
                      <a:gd name="T15" fmla="*/ 1 h 791"/>
                      <a:gd name="T16" fmla="*/ 0 w 1769"/>
                      <a:gd name="T17" fmla="*/ 1 h 791"/>
                      <a:gd name="T18" fmla="*/ 0 w 1769"/>
                      <a:gd name="T19" fmla="*/ 1 h 791"/>
                      <a:gd name="T20" fmla="*/ 0 w 1769"/>
                      <a:gd name="T21" fmla="*/ 1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79" name="Group 187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260" name="Freeform 188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1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1 w 2736"/>
                      <a:gd name="T11" fmla="*/ 0 h 504"/>
                      <a:gd name="T12" fmla="*/ 1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61" name="Freeform 189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80" name="Group 190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258" name="Freeform 191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59" name="Freeform 192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81" name="Group 193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256" name="Freeform 194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57" name="Freeform 195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82" name="Group 196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254" name="Freeform 197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2 w 2736"/>
                      <a:gd name="T5" fmla="*/ 1 h 504"/>
                      <a:gd name="T6" fmla="*/ 3 w 2736"/>
                      <a:gd name="T7" fmla="*/ 1 h 504"/>
                      <a:gd name="T8" fmla="*/ 3 w 2736"/>
                      <a:gd name="T9" fmla="*/ 1 h 504"/>
                      <a:gd name="T10" fmla="*/ 2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55" name="Freeform 198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83" name="Group 199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252" name="Freeform 200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53" name="Freeform 201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84" name="Group 202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250" name="Freeform 203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51" name="Freeform 204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85" name="Group 205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248" name="Freeform 206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49" name="Freeform 207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0 w 1769"/>
                      <a:gd name="T3" fmla="*/ 1 h 791"/>
                      <a:gd name="T4" fmla="*/ 0 w 1769"/>
                      <a:gd name="T5" fmla="*/ 1 h 791"/>
                      <a:gd name="T6" fmla="*/ 0 w 1769"/>
                      <a:gd name="T7" fmla="*/ 1 h 791"/>
                      <a:gd name="T8" fmla="*/ 0 w 1769"/>
                      <a:gd name="T9" fmla="*/ 1 h 791"/>
                      <a:gd name="T10" fmla="*/ 0 w 1769"/>
                      <a:gd name="T11" fmla="*/ 1 h 791"/>
                      <a:gd name="T12" fmla="*/ 0 w 1769"/>
                      <a:gd name="T13" fmla="*/ 1 h 791"/>
                      <a:gd name="T14" fmla="*/ 0 w 1769"/>
                      <a:gd name="T15" fmla="*/ 1 h 791"/>
                      <a:gd name="T16" fmla="*/ 0 w 1769"/>
                      <a:gd name="T17" fmla="*/ 1 h 791"/>
                      <a:gd name="T18" fmla="*/ 0 w 1769"/>
                      <a:gd name="T19" fmla="*/ 1 h 791"/>
                      <a:gd name="T20" fmla="*/ 0 w 1769"/>
                      <a:gd name="T21" fmla="*/ 1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86" name="Group 208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246" name="Freeform 209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1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1 w 2736"/>
                      <a:gd name="T11" fmla="*/ 0 h 504"/>
                      <a:gd name="T12" fmla="*/ 1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47" name="Freeform 210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87" name="Group 211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244" name="Freeform 212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45" name="Freeform 213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88" name="Group 214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242" name="Freeform 215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43" name="Freeform 216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89" name="Group 217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240" name="Freeform 218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41" name="Freeform 219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90" name="Group 220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238" name="Freeform 221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39" name="Freeform 222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91" name="Group 223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236" name="Freeform 224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37" name="Freeform 225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92" name="Group 226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234" name="Freeform 227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35" name="Freeform 228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93" name="Group 229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232" name="Freeform 230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33" name="Freeform 231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94" name="Group 232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230" name="Freeform 233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31" name="Freeform 234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195" name="Freeform 235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0 h 504"/>
                    <a:gd name="T2" fmla="*/ 0 w 2736"/>
                    <a:gd name="T3" fmla="*/ 0 h 504"/>
                    <a:gd name="T4" fmla="*/ 0 w 2736"/>
                    <a:gd name="T5" fmla="*/ 0 h 504"/>
                    <a:gd name="T6" fmla="*/ 0 w 2736"/>
                    <a:gd name="T7" fmla="*/ 0 h 504"/>
                    <a:gd name="T8" fmla="*/ 0 w 2736"/>
                    <a:gd name="T9" fmla="*/ 0 h 504"/>
                    <a:gd name="T10" fmla="*/ 0 w 2736"/>
                    <a:gd name="T11" fmla="*/ 0 h 504"/>
                    <a:gd name="T12" fmla="*/ 0 w 2736"/>
                    <a:gd name="T13" fmla="*/ 0 h 504"/>
                    <a:gd name="T14" fmla="*/ 0 w 2736"/>
                    <a:gd name="T15" fmla="*/ 0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736"/>
                    <a:gd name="T25" fmla="*/ 0 h 504"/>
                    <a:gd name="T26" fmla="*/ 2736 w 2736"/>
                    <a:gd name="T27" fmla="*/ 504 h 504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ot="10800000" vert="eaVert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96" name="Freeform 236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0" fmla="*/ 0 w 1769"/>
                    <a:gd name="T1" fmla="*/ 0 h 791"/>
                    <a:gd name="T2" fmla="*/ 0 w 1769"/>
                    <a:gd name="T3" fmla="*/ 0 h 791"/>
                    <a:gd name="T4" fmla="*/ 0 w 1769"/>
                    <a:gd name="T5" fmla="*/ 0 h 791"/>
                    <a:gd name="T6" fmla="*/ 0 w 1769"/>
                    <a:gd name="T7" fmla="*/ 0 h 791"/>
                    <a:gd name="T8" fmla="*/ 0 w 1769"/>
                    <a:gd name="T9" fmla="*/ 0 h 791"/>
                    <a:gd name="T10" fmla="*/ 0 w 1769"/>
                    <a:gd name="T11" fmla="*/ 0 h 791"/>
                    <a:gd name="T12" fmla="*/ 0 w 1769"/>
                    <a:gd name="T13" fmla="*/ 0 h 791"/>
                    <a:gd name="T14" fmla="*/ 0 w 1769"/>
                    <a:gd name="T15" fmla="*/ 0 h 791"/>
                    <a:gd name="T16" fmla="*/ 0 w 1769"/>
                    <a:gd name="T17" fmla="*/ 0 h 791"/>
                    <a:gd name="T18" fmla="*/ 0 w 1769"/>
                    <a:gd name="T19" fmla="*/ 0 h 791"/>
                    <a:gd name="T20" fmla="*/ 0 w 1769"/>
                    <a:gd name="T21" fmla="*/ 0 h 791"/>
                    <a:gd name="T22" fmla="*/ 0 w 1769"/>
                    <a:gd name="T23" fmla="*/ 0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769"/>
                    <a:gd name="T37" fmla="*/ 0 h 791"/>
                    <a:gd name="T38" fmla="*/ 1769 w 1769"/>
                    <a:gd name="T39" fmla="*/ 791 h 791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ot="10800000" vert="eaVert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197" name="Group 237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228" name="Freeform 238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29" name="Freeform 239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98" name="Group 240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226" name="Freeform 241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0 w 2736"/>
                      <a:gd name="T3" fmla="*/ 1 h 504"/>
                      <a:gd name="T4" fmla="*/ 0 w 2736"/>
                      <a:gd name="T5" fmla="*/ 1 h 504"/>
                      <a:gd name="T6" fmla="*/ 0 w 2736"/>
                      <a:gd name="T7" fmla="*/ 1 h 504"/>
                      <a:gd name="T8" fmla="*/ 0 w 2736"/>
                      <a:gd name="T9" fmla="*/ 1 h 504"/>
                      <a:gd name="T10" fmla="*/ 0 w 2736"/>
                      <a:gd name="T11" fmla="*/ 1 h 504"/>
                      <a:gd name="T12" fmla="*/ 0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27" name="Freeform 242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0 w 1769"/>
                      <a:gd name="T3" fmla="*/ 1 h 791"/>
                      <a:gd name="T4" fmla="*/ 0 w 1769"/>
                      <a:gd name="T5" fmla="*/ 1 h 791"/>
                      <a:gd name="T6" fmla="*/ 0 w 1769"/>
                      <a:gd name="T7" fmla="*/ 1 h 791"/>
                      <a:gd name="T8" fmla="*/ 0 w 1769"/>
                      <a:gd name="T9" fmla="*/ 1 h 791"/>
                      <a:gd name="T10" fmla="*/ 0 w 1769"/>
                      <a:gd name="T11" fmla="*/ 1 h 791"/>
                      <a:gd name="T12" fmla="*/ 0 w 1769"/>
                      <a:gd name="T13" fmla="*/ 1 h 791"/>
                      <a:gd name="T14" fmla="*/ 0 w 1769"/>
                      <a:gd name="T15" fmla="*/ 1 h 791"/>
                      <a:gd name="T16" fmla="*/ 0 w 1769"/>
                      <a:gd name="T17" fmla="*/ 1 h 791"/>
                      <a:gd name="T18" fmla="*/ 0 w 1769"/>
                      <a:gd name="T19" fmla="*/ 1 h 791"/>
                      <a:gd name="T20" fmla="*/ 0 w 1769"/>
                      <a:gd name="T21" fmla="*/ 1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99" name="Group 243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224" name="Freeform 244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0 w 2736"/>
                      <a:gd name="T7" fmla="*/ 0 h 504"/>
                      <a:gd name="T8" fmla="*/ 0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25" name="Freeform 245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200" name="Group 246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222" name="Freeform 247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23" name="Freeform 248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201" name="Group 249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220" name="Freeform 250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21" name="Freeform 251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0 w 1769"/>
                      <a:gd name="T3" fmla="*/ 1 h 791"/>
                      <a:gd name="T4" fmla="*/ 0 w 1769"/>
                      <a:gd name="T5" fmla="*/ 1 h 791"/>
                      <a:gd name="T6" fmla="*/ 0 w 1769"/>
                      <a:gd name="T7" fmla="*/ 1 h 791"/>
                      <a:gd name="T8" fmla="*/ 0 w 1769"/>
                      <a:gd name="T9" fmla="*/ 1 h 791"/>
                      <a:gd name="T10" fmla="*/ 0 w 1769"/>
                      <a:gd name="T11" fmla="*/ 1 h 791"/>
                      <a:gd name="T12" fmla="*/ 0 w 1769"/>
                      <a:gd name="T13" fmla="*/ 1 h 791"/>
                      <a:gd name="T14" fmla="*/ 0 w 1769"/>
                      <a:gd name="T15" fmla="*/ 1 h 791"/>
                      <a:gd name="T16" fmla="*/ 0 w 1769"/>
                      <a:gd name="T17" fmla="*/ 1 h 791"/>
                      <a:gd name="T18" fmla="*/ 0 w 1769"/>
                      <a:gd name="T19" fmla="*/ 1 h 791"/>
                      <a:gd name="T20" fmla="*/ 0 w 1769"/>
                      <a:gd name="T21" fmla="*/ 1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202" name="Group 252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218" name="Freeform 253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19" name="Freeform 254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203" name="Group 255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216" name="Freeform 256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17" name="Freeform 257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204" name="Group 258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214" name="Freeform 259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1 w 2736"/>
                      <a:gd name="T3" fmla="*/ 1 h 504"/>
                      <a:gd name="T4" fmla="*/ 1 w 2736"/>
                      <a:gd name="T5" fmla="*/ 1 h 504"/>
                      <a:gd name="T6" fmla="*/ 1 w 2736"/>
                      <a:gd name="T7" fmla="*/ 1 h 504"/>
                      <a:gd name="T8" fmla="*/ 1 w 2736"/>
                      <a:gd name="T9" fmla="*/ 1 h 504"/>
                      <a:gd name="T10" fmla="*/ 1 w 2736"/>
                      <a:gd name="T11" fmla="*/ 1 h 504"/>
                      <a:gd name="T12" fmla="*/ 1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15" name="Freeform 260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 w 1769"/>
                      <a:gd name="T3" fmla="*/ 1 h 791"/>
                      <a:gd name="T4" fmla="*/ 1 w 1769"/>
                      <a:gd name="T5" fmla="*/ 1 h 791"/>
                      <a:gd name="T6" fmla="*/ 1 w 1769"/>
                      <a:gd name="T7" fmla="*/ 1 h 791"/>
                      <a:gd name="T8" fmla="*/ 1 w 1769"/>
                      <a:gd name="T9" fmla="*/ 1 h 791"/>
                      <a:gd name="T10" fmla="*/ 1 w 1769"/>
                      <a:gd name="T11" fmla="*/ 1 h 791"/>
                      <a:gd name="T12" fmla="*/ 1 w 1769"/>
                      <a:gd name="T13" fmla="*/ 1 h 791"/>
                      <a:gd name="T14" fmla="*/ 1 w 1769"/>
                      <a:gd name="T15" fmla="*/ 1 h 791"/>
                      <a:gd name="T16" fmla="*/ 1 w 1769"/>
                      <a:gd name="T17" fmla="*/ 1 h 791"/>
                      <a:gd name="T18" fmla="*/ 1 w 1769"/>
                      <a:gd name="T19" fmla="*/ 1 h 791"/>
                      <a:gd name="T20" fmla="*/ 0 w 1769"/>
                      <a:gd name="T21" fmla="*/ 1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205" name="Group 261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212" name="Freeform 262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1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1 w 2736"/>
                      <a:gd name="T11" fmla="*/ 0 h 504"/>
                      <a:gd name="T12" fmla="*/ 1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13" name="Freeform 263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206" name="Group 264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210" name="Freeform 265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1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1 w 2736"/>
                      <a:gd name="T11" fmla="*/ 0 h 504"/>
                      <a:gd name="T12" fmla="*/ 1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11" name="Freeform 266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207" name="Group 267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208" name="Freeform 268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1 w 2736"/>
                      <a:gd name="T3" fmla="*/ 0 h 504"/>
                      <a:gd name="T4" fmla="*/ 1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1 w 2736"/>
                      <a:gd name="T11" fmla="*/ 0 h 504"/>
                      <a:gd name="T12" fmla="*/ 1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736"/>
                      <a:gd name="T25" fmla="*/ 0 h 504"/>
                      <a:gd name="T26" fmla="*/ 2736 w 2736"/>
                      <a:gd name="T27" fmla="*/ 504 h 50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09" name="Freeform 269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69"/>
                      <a:gd name="T37" fmla="*/ 0 h 791"/>
                      <a:gd name="T38" fmla="*/ 1769 w 1769"/>
                      <a:gd name="T39" fmla="*/ 791 h 791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10800000" vert="eaVert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sp>
            <p:nvSpPr>
              <p:cNvPr id="152" name="Freeform 270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3" name="Arc 271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2"/>
                  <a:gd name="T11" fmla="*/ 21600 w 21600"/>
                  <a:gd name="T12" fmla="*/ 21602 h 2160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4" name="Arc 272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0 w 36729"/>
                  <a:gd name="T1" fmla="*/ 0 h 21600"/>
                  <a:gd name="T2" fmla="*/ 0 w 36729"/>
                  <a:gd name="T3" fmla="*/ 0 h 21600"/>
                  <a:gd name="T4" fmla="*/ 0 w 3672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6729"/>
                  <a:gd name="T10" fmla="*/ 0 h 21600"/>
                  <a:gd name="T11" fmla="*/ 36729 w 3672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" name="Arc 273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28940"/>
                  <a:gd name="T10" fmla="*/ 0 h 22305"/>
                  <a:gd name="T11" fmla="*/ 28940 w 28940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" name="Arc 274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T0" fmla="*/ 0 w 30473"/>
                  <a:gd name="T1" fmla="*/ 0 h 22305"/>
                  <a:gd name="T2" fmla="*/ 0 w 30473"/>
                  <a:gd name="T3" fmla="*/ 0 h 22305"/>
                  <a:gd name="T4" fmla="*/ 0 w 30473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0473"/>
                  <a:gd name="T10" fmla="*/ 0 h 22305"/>
                  <a:gd name="T11" fmla="*/ 30473 w 30473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7" name="Arc 275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455"/>
                  <a:gd name="T10" fmla="*/ 0 h 22305"/>
                  <a:gd name="T11" fmla="*/ 34455 w 34455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8" name="Arc 276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9" name="Arc 277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0" name="Arc 278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4812"/>
                  <a:gd name="T10" fmla="*/ 0 h 22305"/>
                  <a:gd name="T11" fmla="*/ 34812 w 34812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1" name="Freeform 279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2" name="Freeform 280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" name="Arc 281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0 h 22305"/>
                  <a:gd name="T2" fmla="*/ 0 w 36830"/>
                  <a:gd name="T3" fmla="*/ 0 h 22305"/>
                  <a:gd name="T4" fmla="*/ 0 w 36830"/>
                  <a:gd name="T5" fmla="*/ 0 h 22305"/>
                  <a:gd name="T6" fmla="*/ 0 60000 65536"/>
                  <a:gd name="T7" fmla="*/ 0 60000 65536"/>
                  <a:gd name="T8" fmla="*/ 0 60000 65536"/>
                  <a:gd name="T9" fmla="*/ 0 w 36830"/>
                  <a:gd name="T10" fmla="*/ 0 h 22305"/>
                  <a:gd name="T11" fmla="*/ 36830 w 36830"/>
                  <a:gd name="T12" fmla="*/ 22305 h 2230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" name="Arc 282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T0" fmla="*/ 0 w 31881"/>
                  <a:gd name="T1" fmla="*/ 0 h 21600"/>
                  <a:gd name="T2" fmla="*/ 0 w 31881"/>
                  <a:gd name="T3" fmla="*/ 0 h 21600"/>
                  <a:gd name="T4" fmla="*/ 0 w 31881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1881"/>
                  <a:gd name="T10" fmla="*/ 0 h 21600"/>
                  <a:gd name="T11" fmla="*/ 31881 w 31881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5" name="Arc 283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T0" fmla="*/ 0 w 31146"/>
                  <a:gd name="T1" fmla="*/ 0 h 21600"/>
                  <a:gd name="T2" fmla="*/ 0 w 31146"/>
                  <a:gd name="T3" fmla="*/ 0 h 21600"/>
                  <a:gd name="T4" fmla="*/ 0 w 31146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1146"/>
                  <a:gd name="T10" fmla="*/ 0 h 21600"/>
                  <a:gd name="T11" fmla="*/ 31146 w 31146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6" name="Freeform 284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1 w 776"/>
                  <a:gd name="T5" fmla="*/ 0 h 2368"/>
                  <a:gd name="T6" fmla="*/ 1 w 776"/>
                  <a:gd name="T7" fmla="*/ 0 h 2368"/>
                  <a:gd name="T8" fmla="*/ 1 w 776"/>
                  <a:gd name="T9" fmla="*/ 0 h 2368"/>
                  <a:gd name="T10" fmla="*/ 1 w 776"/>
                  <a:gd name="T11" fmla="*/ 0 h 2368"/>
                  <a:gd name="T12" fmla="*/ 1 w 776"/>
                  <a:gd name="T13" fmla="*/ 0 h 2368"/>
                  <a:gd name="T14" fmla="*/ 1 w 776"/>
                  <a:gd name="T15" fmla="*/ 0 h 2368"/>
                  <a:gd name="T16" fmla="*/ 1 w 776"/>
                  <a:gd name="T17" fmla="*/ 0 h 2368"/>
                  <a:gd name="T18" fmla="*/ 1 w 776"/>
                  <a:gd name="T19" fmla="*/ 0 h 2368"/>
                  <a:gd name="T20" fmla="*/ 1 w 776"/>
                  <a:gd name="T21" fmla="*/ 0 h 2368"/>
                  <a:gd name="T22" fmla="*/ 1 w 776"/>
                  <a:gd name="T23" fmla="*/ 0 h 2368"/>
                  <a:gd name="T24" fmla="*/ 1 w 776"/>
                  <a:gd name="T25" fmla="*/ 0 h 2368"/>
                  <a:gd name="T26" fmla="*/ 1 w 776"/>
                  <a:gd name="T27" fmla="*/ 0 h 2368"/>
                  <a:gd name="T28" fmla="*/ 1 w 776"/>
                  <a:gd name="T29" fmla="*/ 0 h 2368"/>
                  <a:gd name="T30" fmla="*/ 1 w 776"/>
                  <a:gd name="T31" fmla="*/ 0 h 2368"/>
                  <a:gd name="T32" fmla="*/ 1 w 776"/>
                  <a:gd name="T33" fmla="*/ 0 h 2368"/>
                  <a:gd name="T34" fmla="*/ 1 w 776"/>
                  <a:gd name="T35" fmla="*/ 0 h 2368"/>
                  <a:gd name="T36" fmla="*/ 1 w 776"/>
                  <a:gd name="T37" fmla="*/ 0 h 2368"/>
                  <a:gd name="T38" fmla="*/ 1 w 776"/>
                  <a:gd name="T39" fmla="*/ 0 h 2368"/>
                  <a:gd name="T40" fmla="*/ 1 w 776"/>
                  <a:gd name="T41" fmla="*/ 0 h 2368"/>
                  <a:gd name="T42" fmla="*/ 1 w 776"/>
                  <a:gd name="T43" fmla="*/ 0 h 2368"/>
                  <a:gd name="T44" fmla="*/ 1 w 776"/>
                  <a:gd name="T45" fmla="*/ 0 h 2368"/>
                  <a:gd name="T46" fmla="*/ 1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7" name="Freeform 285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8" name="Freeform 286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9" name="Freeform 287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1 w 776"/>
                  <a:gd name="T5" fmla="*/ 0 h 2368"/>
                  <a:gd name="T6" fmla="*/ 1 w 776"/>
                  <a:gd name="T7" fmla="*/ 0 h 2368"/>
                  <a:gd name="T8" fmla="*/ 1 w 776"/>
                  <a:gd name="T9" fmla="*/ 0 h 2368"/>
                  <a:gd name="T10" fmla="*/ 1 w 776"/>
                  <a:gd name="T11" fmla="*/ 0 h 2368"/>
                  <a:gd name="T12" fmla="*/ 1 w 776"/>
                  <a:gd name="T13" fmla="*/ 0 h 2368"/>
                  <a:gd name="T14" fmla="*/ 1 w 776"/>
                  <a:gd name="T15" fmla="*/ 0 h 2368"/>
                  <a:gd name="T16" fmla="*/ 1 w 776"/>
                  <a:gd name="T17" fmla="*/ 0 h 2368"/>
                  <a:gd name="T18" fmla="*/ 1 w 776"/>
                  <a:gd name="T19" fmla="*/ 0 h 2368"/>
                  <a:gd name="T20" fmla="*/ 1 w 776"/>
                  <a:gd name="T21" fmla="*/ 0 h 2368"/>
                  <a:gd name="T22" fmla="*/ 1 w 776"/>
                  <a:gd name="T23" fmla="*/ 0 h 2368"/>
                  <a:gd name="T24" fmla="*/ 1 w 776"/>
                  <a:gd name="T25" fmla="*/ 0 h 2368"/>
                  <a:gd name="T26" fmla="*/ 1 w 776"/>
                  <a:gd name="T27" fmla="*/ 0 h 2368"/>
                  <a:gd name="T28" fmla="*/ 1 w 776"/>
                  <a:gd name="T29" fmla="*/ 0 h 2368"/>
                  <a:gd name="T30" fmla="*/ 1 w 776"/>
                  <a:gd name="T31" fmla="*/ 0 h 2368"/>
                  <a:gd name="T32" fmla="*/ 1 w 776"/>
                  <a:gd name="T33" fmla="*/ 0 h 2368"/>
                  <a:gd name="T34" fmla="*/ 1 w 776"/>
                  <a:gd name="T35" fmla="*/ 0 h 2368"/>
                  <a:gd name="T36" fmla="*/ 1 w 776"/>
                  <a:gd name="T37" fmla="*/ 0 h 2368"/>
                  <a:gd name="T38" fmla="*/ 1 w 776"/>
                  <a:gd name="T39" fmla="*/ 0 h 2368"/>
                  <a:gd name="T40" fmla="*/ 1 w 776"/>
                  <a:gd name="T41" fmla="*/ 0 h 2368"/>
                  <a:gd name="T42" fmla="*/ 1 w 776"/>
                  <a:gd name="T43" fmla="*/ 0 h 2368"/>
                  <a:gd name="T44" fmla="*/ 1 w 776"/>
                  <a:gd name="T45" fmla="*/ 0 h 2368"/>
                  <a:gd name="T46" fmla="*/ 1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0" name="Freeform 288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>
                  <a:gd name="T0" fmla="*/ 0 w 776"/>
                  <a:gd name="T1" fmla="*/ 0 h 2368"/>
                  <a:gd name="T2" fmla="*/ 3 w 776"/>
                  <a:gd name="T3" fmla="*/ 0 h 2368"/>
                  <a:gd name="T4" fmla="*/ 2 w 776"/>
                  <a:gd name="T5" fmla="*/ 0 h 2368"/>
                  <a:gd name="T6" fmla="*/ 4 w 776"/>
                  <a:gd name="T7" fmla="*/ 0 h 2368"/>
                  <a:gd name="T8" fmla="*/ 2 w 776"/>
                  <a:gd name="T9" fmla="*/ 0 h 2368"/>
                  <a:gd name="T10" fmla="*/ 4 w 776"/>
                  <a:gd name="T11" fmla="*/ 0 h 2368"/>
                  <a:gd name="T12" fmla="*/ 3 w 776"/>
                  <a:gd name="T13" fmla="*/ 0 h 2368"/>
                  <a:gd name="T14" fmla="*/ 5 w 776"/>
                  <a:gd name="T15" fmla="*/ 0 h 2368"/>
                  <a:gd name="T16" fmla="*/ 4 w 776"/>
                  <a:gd name="T17" fmla="*/ 0 h 2368"/>
                  <a:gd name="T18" fmla="*/ 5 w 776"/>
                  <a:gd name="T19" fmla="*/ 0 h 2368"/>
                  <a:gd name="T20" fmla="*/ 5 w 776"/>
                  <a:gd name="T21" fmla="*/ 0 h 2368"/>
                  <a:gd name="T22" fmla="*/ 6 w 776"/>
                  <a:gd name="T23" fmla="*/ 0 h 2368"/>
                  <a:gd name="T24" fmla="*/ 6 w 776"/>
                  <a:gd name="T25" fmla="*/ 0 h 2368"/>
                  <a:gd name="T26" fmla="*/ 7 w 776"/>
                  <a:gd name="T27" fmla="*/ 0 h 2368"/>
                  <a:gd name="T28" fmla="*/ 7 w 776"/>
                  <a:gd name="T29" fmla="*/ 0 h 2368"/>
                  <a:gd name="T30" fmla="*/ 8 w 776"/>
                  <a:gd name="T31" fmla="*/ 0 h 2368"/>
                  <a:gd name="T32" fmla="*/ 7 w 776"/>
                  <a:gd name="T33" fmla="*/ 0 h 2368"/>
                  <a:gd name="T34" fmla="*/ 8 w 776"/>
                  <a:gd name="T35" fmla="*/ 0 h 2368"/>
                  <a:gd name="T36" fmla="*/ 7 w 776"/>
                  <a:gd name="T37" fmla="*/ 0 h 2368"/>
                  <a:gd name="T38" fmla="*/ 8 w 776"/>
                  <a:gd name="T39" fmla="*/ 0 h 2368"/>
                  <a:gd name="T40" fmla="*/ 8 w 776"/>
                  <a:gd name="T41" fmla="*/ 0 h 2368"/>
                  <a:gd name="T42" fmla="*/ 8 w 776"/>
                  <a:gd name="T43" fmla="*/ 0 h 2368"/>
                  <a:gd name="T44" fmla="*/ 8 w 776"/>
                  <a:gd name="T45" fmla="*/ 0 h 2368"/>
                  <a:gd name="T46" fmla="*/ 8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1" name="Freeform 289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2" name="Freeform 290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4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3" name="Freeform 291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776"/>
                  <a:gd name="T73" fmla="*/ 0 h 2368"/>
                  <a:gd name="T74" fmla="*/ 776 w 776"/>
                  <a:gd name="T75" fmla="*/ 2368 h 2368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80" name="WordArt 292"/>
          <p:cNvSpPr>
            <a:spLocks noChangeArrowheads="1" noChangeShapeType="1" noTextEdit="1"/>
          </p:cNvSpPr>
          <p:nvPr/>
        </p:nvSpPr>
        <p:spPr bwMode="auto">
          <a:xfrm>
            <a:off x="2411413" y="3957638"/>
            <a:ext cx="4392612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US" sz="4000" b="1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VỀ DỰ GIỜ MÔN: </a:t>
            </a:r>
            <a:r>
              <a:rPr lang="en-US" sz="40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ĐẠI SỐ 9</a:t>
            </a:r>
            <a:r>
              <a:rPr lang="en-US" sz="4000" b="1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4000" b="1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00CC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82" name="WordArt 19"/>
          <p:cNvSpPr>
            <a:spLocks noChangeArrowheads="1" noChangeShapeType="1" noTextEdit="1"/>
          </p:cNvSpPr>
          <p:nvPr/>
        </p:nvSpPr>
        <p:spPr bwMode="auto">
          <a:xfrm>
            <a:off x="685641" y="951334"/>
            <a:ext cx="7848430" cy="18049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 rtl="0">
              <a:buNone/>
            </a:pPr>
            <a:r>
              <a:rPr lang="en-US" sz="4000" b="1" i="1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6"/>
                </a:solidFill>
                <a:effectLst>
                  <a:outerShdw sy="50000" kx="2453608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NHIỆT LIỆT </a:t>
            </a:r>
            <a:r>
              <a:rPr lang="vi-VN" sz="4000" b="1" i="1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6"/>
                </a:solidFill>
                <a:effectLst>
                  <a:outerShdw sy="50000" kx="2453608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CHÀO </a:t>
            </a:r>
            <a:r>
              <a:rPr lang="en-US" sz="4000" b="1" i="1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6"/>
                </a:solidFill>
                <a:effectLst>
                  <a:outerShdw sy="50000" kx="2453608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MỪNG </a:t>
            </a:r>
            <a:r>
              <a:rPr lang="vi-VN" sz="4000" b="1" i="1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6"/>
                </a:solidFill>
                <a:effectLst>
                  <a:outerShdw sy="50000" kx="2453608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CÁC </a:t>
            </a:r>
            <a:r>
              <a:rPr lang="en-US" sz="4000" b="1" i="1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6"/>
                </a:solidFill>
                <a:effectLst>
                  <a:outerShdw sy="50000" kx="2453608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THẦY CÔ</a:t>
            </a:r>
          </a:p>
          <a:p>
            <a:pPr algn="ctr" rtl="0">
              <a:buNone/>
            </a:pPr>
            <a:r>
              <a:rPr lang="en-US" sz="4000" b="1" i="1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6"/>
                </a:solidFill>
                <a:effectLst>
                  <a:outerShdw sy="50000" kx="2453608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VÀ CÁC </a:t>
            </a:r>
            <a:r>
              <a:rPr lang="vi-VN" sz="4000" b="1" i="1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6"/>
                </a:solidFill>
                <a:effectLst>
                  <a:outerShdw sy="50000" kx="2453608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sz="4000" b="1" i="1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6"/>
                </a:solidFill>
                <a:effectLst>
                  <a:outerShdw sy="50000" kx="2453608" rotWithShape="0">
                    <a:srgbClr val="80808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HỌC SINH</a:t>
            </a:r>
            <a:endParaRPr lang="en-US" sz="4000" b="1" i="1" kern="10" spc="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chemeClr val="accent6"/>
              </a:solidFill>
              <a:effectLst>
                <a:outerShdw sy="50000" kx="2453608" rotWithShape="0">
                  <a:srgbClr val="808080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266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26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15"/>
          <p:cNvSpPr>
            <a:spLocks noChangeArrowheads="1"/>
          </p:cNvSpPr>
          <p:nvPr/>
        </p:nvSpPr>
        <p:spPr bwMode="auto">
          <a:xfrm>
            <a:off x="-36513" y="106363"/>
            <a:ext cx="9180513" cy="15938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ap="sq">
            <a:solidFill>
              <a:srgbClr val="6600CC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marL="457200" indent="-457200"/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?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itchFamily="18" charset="0"/>
              </a:rPr>
              <a:t>Tìm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itchFamily="18" charset="0"/>
              </a:rPr>
              <a:t>các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itchFamily="18" charset="0"/>
              </a:rPr>
              <a:t>cặp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itchFamily="18" charset="0"/>
              </a:rPr>
              <a:t>đường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itchFamily="18" charset="0"/>
              </a:rPr>
              <a:t>thẳng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  song </a:t>
            </a:r>
            <a:r>
              <a:rPr lang="en-US" altLang="en-US" sz="3200" b="1" dirty="0" err="1" smtClean="0">
                <a:solidFill>
                  <a:srgbClr val="000000"/>
                </a:solidFill>
                <a:latin typeface="Times New Roman" pitchFamily="18" charset="0"/>
              </a:rPr>
              <a:t>song</a:t>
            </a:r>
            <a:r>
              <a:rPr lang="en-US" alt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itchFamily="18" charset="0"/>
              </a:rPr>
              <a:t>trong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itchFamily="18" charset="0"/>
              </a:rPr>
              <a:t>các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3200" b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457200" indent="-457200"/>
            <a:r>
              <a:rPr lang="en-US" altLang="en-US" sz="3200" b="1" dirty="0" err="1" smtClean="0">
                <a:solidFill>
                  <a:srgbClr val="000000"/>
                </a:solidFill>
                <a:latin typeface="Times New Roman" pitchFamily="18" charset="0"/>
              </a:rPr>
              <a:t>đường</a:t>
            </a:r>
            <a:r>
              <a:rPr lang="en-US" alt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00"/>
                </a:solidFill>
                <a:latin typeface="Times New Roman" pitchFamily="18" charset="0"/>
              </a:rPr>
              <a:t>thẳng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00"/>
                </a:solidFill>
                <a:latin typeface="Times New Roman" pitchFamily="18" charset="0"/>
              </a:rPr>
              <a:t>sau</a:t>
            </a:r>
            <a:r>
              <a:rPr lang="en-US" alt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 :</a:t>
            </a:r>
          </a:p>
          <a:p>
            <a:pPr marL="457200" indent="-457200"/>
            <a:r>
              <a:rPr lang="en-US" alt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US" alt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en-US" altLang="en-US" sz="3200" b="1" baseline="-25000" dirty="0" smtClean="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en-US" alt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): y = 0,5x + 2; (d</a:t>
            </a:r>
            <a:r>
              <a:rPr lang="en-US" altLang="en-US" sz="3200" b="1" baseline="-25000" dirty="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en-US" alt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): y = 0,5x – 1; (d</a:t>
            </a:r>
            <a:r>
              <a:rPr lang="en-US" altLang="en-US" sz="3200" b="1" baseline="-25000" dirty="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en-US" alt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): y = 1,5x + 2 </a:t>
            </a:r>
            <a:endParaRPr lang="en-US" altLang="en-US" sz="32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1" name="TextBox 90"/>
          <p:cNvSpPr txBox="1">
            <a:spLocks noChangeArrowheads="1"/>
          </p:cNvSpPr>
          <p:nvPr/>
        </p:nvSpPr>
        <p:spPr bwMode="auto">
          <a:xfrm>
            <a:off x="-36513" y="1989138"/>
            <a:ext cx="4505326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24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itchFamily="18" charset="0"/>
              </a:rPr>
              <a:t>Các</a:t>
            </a:r>
            <a:r>
              <a:rPr lang="en-US" altLang="en-US" sz="32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itchFamily="18" charset="0"/>
              </a:rPr>
              <a:t>cặp</a:t>
            </a:r>
            <a:r>
              <a:rPr lang="en-US" altLang="en-US" sz="32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itchFamily="18" charset="0"/>
              </a:rPr>
              <a:t>đường</a:t>
            </a:r>
            <a:r>
              <a:rPr lang="en-US" altLang="en-US" sz="32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itchFamily="18" charset="0"/>
              </a:rPr>
              <a:t>thẳng</a:t>
            </a:r>
            <a:r>
              <a:rPr lang="en-US" altLang="en-US" sz="32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00"/>
                </a:solidFill>
                <a:latin typeface="Times New Roman" pitchFamily="18" charset="0"/>
              </a:rPr>
              <a:t>không</a:t>
            </a:r>
            <a:r>
              <a:rPr lang="en-US" altLang="en-US" sz="3200" dirty="0" smtClean="0">
                <a:solidFill>
                  <a:srgbClr val="000000"/>
                </a:solidFill>
                <a:latin typeface="Times New Roman" pitchFamily="18" charset="0"/>
              </a:rPr>
              <a:t> song </a:t>
            </a:r>
            <a:r>
              <a:rPr lang="en-US" altLang="en-US" sz="3200" dirty="0" err="1" smtClean="0">
                <a:solidFill>
                  <a:srgbClr val="000000"/>
                </a:solidFill>
                <a:latin typeface="Times New Roman" pitchFamily="18" charset="0"/>
              </a:rPr>
              <a:t>song</a:t>
            </a:r>
            <a:r>
              <a:rPr lang="en-US" altLang="en-US" sz="32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000000"/>
                </a:solidFill>
                <a:latin typeface="Times New Roman" pitchFamily="18" charset="0"/>
              </a:rPr>
              <a:t>là</a:t>
            </a:r>
            <a:r>
              <a:rPr lang="en-US" altLang="en-US" sz="3200" dirty="0">
                <a:solidFill>
                  <a:srgbClr val="000000"/>
                </a:solidFill>
                <a:latin typeface="Times New Roman" pitchFamily="18" charset="0"/>
              </a:rPr>
              <a:t> :</a:t>
            </a:r>
          </a:p>
          <a:p>
            <a:r>
              <a:rPr lang="en-US" altLang="en-US" sz="3200" dirty="0">
                <a:solidFill>
                  <a:srgbClr val="000000"/>
                </a:solidFill>
                <a:latin typeface="Times New Roman" pitchFamily="18" charset="0"/>
              </a:rPr>
              <a:t>            </a:t>
            </a:r>
            <a:r>
              <a:rPr lang="en-US" altLang="en-US" sz="3200" dirty="0" smtClean="0">
                <a:solidFill>
                  <a:srgbClr val="000000"/>
                </a:solidFill>
                <a:latin typeface="Times New Roman" pitchFamily="18" charset="0"/>
              </a:rPr>
              <a:t>  d</a:t>
            </a:r>
            <a:r>
              <a:rPr lang="en-US" altLang="en-US" sz="3200" baseline="-25000" dirty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en-US" altLang="en-US" sz="32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00"/>
                </a:solidFill>
                <a:latin typeface="Times New Roman" pitchFamily="18" charset="0"/>
              </a:rPr>
              <a:t>và</a:t>
            </a:r>
            <a:r>
              <a:rPr lang="en-US" altLang="en-US" sz="3200" dirty="0" smtClean="0">
                <a:solidFill>
                  <a:srgbClr val="000000"/>
                </a:solidFill>
                <a:latin typeface="Times New Roman" pitchFamily="18" charset="0"/>
              </a:rPr>
              <a:t> d</a:t>
            </a:r>
            <a:r>
              <a:rPr lang="en-US" altLang="en-US" sz="3200" baseline="-25000" dirty="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en-US" altLang="en-US" sz="32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3200" dirty="0">
              <a:solidFill>
                <a:srgbClr val="000000"/>
              </a:solidFill>
              <a:latin typeface="Times New Roman" pitchFamily="18" charset="0"/>
            </a:endParaRPr>
          </a:p>
          <a:p>
            <a:r>
              <a:rPr lang="en-US" altLang="en-US" sz="3200" dirty="0">
                <a:solidFill>
                  <a:srgbClr val="000000"/>
                </a:solidFill>
                <a:latin typeface="Times New Roman" pitchFamily="18" charset="0"/>
              </a:rPr>
              <a:t>              </a:t>
            </a:r>
            <a:r>
              <a:rPr lang="en-US" altLang="en-US" sz="3200" dirty="0" smtClean="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en-US" altLang="en-US" sz="3200" baseline="-25000" dirty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en-US" altLang="en-US" sz="32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00"/>
                </a:solidFill>
                <a:latin typeface="Times New Roman" pitchFamily="18" charset="0"/>
              </a:rPr>
              <a:t>và</a:t>
            </a:r>
            <a:r>
              <a:rPr lang="en-US" altLang="en-US" sz="3200" dirty="0" smtClean="0">
                <a:solidFill>
                  <a:srgbClr val="000000"/>
                </a:solidFill>
                <a:latin typeface="Times New Roman" pitchFamily="18" charset="0"/>
              </a:rPr>
              <a:t> d</a:t>
            </a:r>
            <a:r>
              <a:rPr lang="en-US" altLang="en-US" sz="3200" baseline="-25000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en-US" altLang="en-US" sz="32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3200" dirty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15094" y="165225"/>
            <a:ext cx="799306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? </a:t>
            </a:r>
            <a:r>
              <a:rPr lang="en-US" alt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00"/>
                </a:solidFill>
                <a:latin typeface="Times New Roman" pitchFamily="18" charset="0"/>
              </a:rPr>
              <a:t>Tìm</a:t>
            </a:r>
            <a:r>
              <a:rPr lang="en-US" alt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itchFamily="18" charset="0"/>
              </a:rPr>
              <a:t>các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itchFamily="18" charset="0"/>
              </a:rPr>
              <a:t>cặp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itchFamily="18" charset="0"/>
              </a:rPr>
              <a:t>đường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itchFamily="18" charset="0"/>
              </a:rPr>
              <a:t>thẳng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 song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itchFamily="18" charset="0"/>
              </a:rPr>
              <a:t>song</a:t>
            </a:r>
            <a:r>
              <a:rPr lang="en-US" alt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itchFamily="18" charset="0"/>
              </a:rPr>
              <a:t>trong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itchFamily="18" charset="0"/>
              </a:rPr>
              <a:t>các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Times New Roman" pitchFamily="18" charset="0"/>
              </a:rPr>
              <a:t>đường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00"/>
                </a:solidFill>
                <a:latin typeface="Times New Roman" pitchFamily="18" charset="0"/>
              </a:rPr>
              <a:t>thẳng</a:t>
            </a:r>
            <a:r>
              <a:rPr lang="en-US" alt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00"/>
                </a:solidFill>
                <a:latin typeface="Times New Roman" pitchFamily="18" charset="0"/>
              </a:rPr>
              <a:t>sau</a:t>
            </a:r>
            <a:r>
              <a:rPr lang="en-US" alt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b="1" dirty="0">
                <a:solidFill>
                  <a:srgbClr val="000000"/>
                </a:solidFill>
                <a:latin typeface="Times New Roman" pitchFamily="18" charset="0"/>
              </a:rPr>
              <a:t>:</a:t>
            </a:r>
          </a:p>
          <a:p>
            <a:endParaRPr lang="en-US" altLang="en-US" sz="32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513" y="2555875"/>
            <a:ext cx="3886200" cy="420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4"/>
          <p:cNvSpPr>
            <a:spLocks noChangeShapeType="1"/>
          </p:cNvSpPr>
          <p:nvPr/>
        </p:nvSpPr>
        <p:spPr bwMode="auto">
          <a:xfrm flipH="1">
            <a:off x="3970338" y="3798888"/>
            <a:ext cx="5060950" cy="2659062"/>
          </a:xfrm>
          <a:prstGeom prst="line">
            <a:avLst/>
          </a:prstGeom>
          <a:noFill/>
          <a:ln w="38100" cap="sq">
            <a:solidFill>
              <a:srgbClr val="0099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6205538" y="2820988"/>
            <a:ext cx="1508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6281738" y="2308225"/>
            <a:ext cx="0" cy="4311650"/>
          </a:xfrm>
          <a:prstGeom prst="line">
            <a:avLst/>
          </a:prstGeom>
          <a:noFill/>
          <a:ln w="38100" cap="sq">
            <a:solidFill>
              <a:srgbClr val="0000FF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 flipH="1">
            <a:off x="3348038" y="2359025"/>
            <a:ext cx="5072062" cy="255270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5337175" y="4610100"/>
            <a:ext cx="74613" cy="76200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6248400" y="3368675"/>
            <a:ext cx="74613" cy="76200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>
            <a:off x="6888163" y="4567238"/>
            <a:ext cx="0" cy="150812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13" name="Line 16"/>
          <p:cNvSpPr>
            <a:spLocks noChangeShapeType="1"/>
          </p:cNvSpPr>
          <p:nvPr/>
        </p:nvSpPr>
        <p:spPr bwMode="auto">
          <a:xfrm>
            <a:off x="6205538" y="3424238"/>
            <a:ext cx="1508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4949825" y="4311650"/>
            <a:ext cx="606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1">
                <a:solidFill>
                  <a:srgbClr val="160CDE"/>
                </a:solidFill>
                <a:latin typeface="Times New Roman" pitchFamily="18" charset="0"/>
              </a:rPr>
              <a:t>-1,5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7439025" y="4641850"/>
            <a:ext cx="606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5446713" y="4670425"/>
            <a:ext cx="606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-1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5830888" y="4978400"/>
            <a:ext cx="606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-1</a:t>
            </a:r>
          </a:p>
        </p:txBody>
      </p:sp>
      <p:sp>
        <p:nvSpPr>
          <p:cNvPr id="18" name="Text Box 22"/>
          <p:cNvSpPr txBox="1">
            <a:spLocks noChangeArrowheads="1"/>
          </p:cNvSpPr>
          <p:nvPr/>
        </p:nvSpPr>
        <p:spPr bwMode="auto">
          <a:xfrm>
            <a:off x="5845175" y="5581650"/>
            <a:ext cx="606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-2</a:t>
            </a:r>
          </a:p>
        </p:txBody>
      </p:sp>
      <p:sp>
        <p:nvSpPr>
          <p:cNvPr id="19" name="Text Box 23"/>
          <p:cNvSpPr txBox="1">
            <a:spLocks noChangeArrowheads="1"/>
          </p:cNvSpPr>
          <p:nvPr/>
        </p:nvSpPr>
        <p:spPr bwMode="auto">
          <a:xfrm>
            <a:off x="5849938" y="6207125"/>
            <a:ext cx="606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-3</a:t>
            </a:r>
          </a:p>
        </p:txBody>
      </p:sp>
      <p:sp>
        <p:nvSpPr>
          <p:cNvPr id="20" name="Text Box 24"/>
          <p:cNvSpPr txBox="1">
            <a:spLocks noChangeArrowheads="1"/>
          </p:cNvSpPr>
          <p:nvPr/>
        </p:nvSpPr>
        <p:spPr bwMode="auto">
          <a:xfrm>
            <a:off x="5954713" y="3775075"/>
            <a:ext cx="606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5954713" y="3152775"/>
            <a:ext cx="606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2" name="Text Box 26"/>
          <p:cNvSpPr txBox="1">
            <a:spLocks noChangeArrowheads="1"/>
          </p:cNvSpPr>
          <p:nvPr/>
        </p:nvSpPr>
        <p:spPr bwMode="auto">
          <a:xfrm>
            <a:off x="5868988" y="2579688"/>
            <a:ext cx="6064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160CDE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5940425" y="2232025"/>
            <a:ext cx="606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y</a:t>
            </a:r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5873750" y="4598988"/>
            <a:ext cx="6064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</a:rPr>
              <a:t>O</a:t>
            </a:r>
          </a:p>
        </p:txBody>
      </p:sp>
      <p:sp>
        <p:nvSpPr>
          <p:cNvPr id="25" name="Line 30"/>
          <p:cNvSpPr>
            <a:spLocks noChangeShapeType="1"/>
          </p:cNvSpPr>
          <p:nvPr/>
        </p:nvSpPr>
        <p:spPr bwMode="auto">
          <a:xfrm>
            <a:off x="7481888" y="4581525"/>
            <a:ext cx="0" cy="150813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26" name="Line 31"/>
          <p:cNvSpPr>
            <a:spLocks noChangeShapeType="1"/>
          </p:cNvSpPr>
          <p:nvPr/>
        </p:nvSpPr>
        <p:spPr bwMode="auto">
          <a:xfrm>
            <a:off x="5688013" y="4581525"/>
            <a:ext cx="0" cy="150813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27" name="Line 32"/>
          <p:cNvSpPr>
            <a:spLocks noChangeShapeType="1"/>
          </p:cNvSpPr>
          <p:nvPr/>
        </p:nvSpPr>
        <p:spPr bwMode="auto">
          <a:xfrm>
            <a:off x="5067300" y="4595813"/>
            <a:ext cx="0" cy="150812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28" name="Line 33"/>
          <p:cNvSpPr>
            <a:spLocks noChangeShapeType="1"/>
          </p:cNvSpPr>
          <p:nvPr/>
        </p:nvSpPr>
        <p:spPr bwMode="auto">
          <a:xfrm>
            <a:off x="6200775" y="4016375"/>
            <a:ext cx="15081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29" name="Line 34"/>
          <p:cNvSpPr>
            <a:spLocks noChangeShapeType="1"/>
          </p:cNvSpPr>
          <p:nvPr/>
        </p:nvSpPr>
        <p:spPr bwMode="auto">
          <a:xfrm>
            <a:off x="6210300" y="5246688"/>
            <a:ext cx="15081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30" name="Line 35"/>
          <p:cNvSpPr>
            <a:spLocks noChangeShapeType="1"/>
          </p:cNvSpPr>
          <p:nvPr/>
        </p:nvSpPr>
        <p:spPr bwMode="auto">
          <a:xfrm>
            <a:off x="6219825" y="5842000"/>
            <a:ext cx="15081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31" name="Line 36"/>
          <p:cNvSpPr>
            <a:spLocks noChangeShapeType="1"/>
          </p:cNvSpPr>
          <p:nvPr/>
        </p:nvSpPr>
        <p:spPr bwMode="auto">
          <a:xfrm>
            <a:off x="6215063" y="6445250"/>
            <a:ext cx="1508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32" name="Text Box 37"/>
          <p:cNvSpPr txBox="1">
            <a:spLocks noChangeArrowheads="1"/>
          </p:cNvSpPr>
          <p:nvPr/>
        </p:nvSpPr>
        <p:spPr bwMode="auto">
          <a:xfrm>
            <a:off x="6813550" y="4670425"/>
            <a:ext cx="606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33" name="Oval 39"/>
          <p:cNvSpPr>
            <a:spLocks noChangeArrowheads="1"/>
          </p:cNvSpPr>
          <p:nvPr/>
        </p:nvSpPr>
        <p:spPr bwMode="auto">
          <a:xfrm>
            <a:off x="6248400" y="4610100"/>
            <a:ext cx="74613" cy="76200"/>
          </a:xfrm>
          <a:prstGeom prst="ellipse">
            <a:avLst/>
          </a:prstGeom>
          <a:solidFill>
            <a:srgbClr val="0000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34" name="Oval 40"/>
          <p:cNvSpPr>
            <a:spLocks noChangeArrowheads="1"/>
          </p:cNvSpPr>
          <p:nvPr/>
        </p:nvSpPr>
        <p:spPr bwMode="auto">
          <a:xfrm>
            <a:off x="6248400" y="5805488"/>
            <a:ext cx="74613" cy="76200"/>
          </a:xfrm>
          <a:prstGeom prst="ellipse">
            <a:avLst/>
          </a:prstGeom>
          <a:solidFill>
            <a:srgbClr val="FF66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35" name="Oval 41"/>
          <p:cNvSpPr>
            <a:spLocks noChangeArrowheads="1"/>
          </p:cNvSpPr>
          <p:nvPr/>
        </p:nvSpPr>
        <p:spPr bwMode="auto">
          <a:xfrm>
            <a:off x="6854825" y="4610100"/>
            <a:ext cx="74613" cy="76200"/>
          </a:xfrm>
          <a:prstGeom prst="ellipse">
            <a:avLst/>
          </a:prstGeom>
          <a:solidFill>
            <a:srgbClr val="FF66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altLang="en-US"/>
          </a:p>
        </p:txBody>
      </p:sp>
      <p:cxnSp>
        <p:nvCxnSpPr>
          <p:cNvPr id="36" name="Straight Connector 35"/>
          <p:cNvCxnSpPr/>
          <p:nvPr/>
        </p:nvCxnSpPr>
        <p:spPr bwMode="auto">
          <a:xfrm flipH="1">
            <a:off x="3887788" y="2178050"/>
            <a:ext cx="3384550" cy="446405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11"/>
          <p:cNvSpPr txBox="1">
            <a:spLocks noChangeArrowheads="1"/>
          </p:cNvSpPr>
          <p:nvPr/>
        </p:nvSpPr>
        <p:spPr bwMode="auto">
          <a:xfrm rot="-3214997">
            <a:off x="6038850" y="2351088"/>
            <a:ext cx="14462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/>
              <a:t>y = 1,5x+ 2</a:t>
            </a:r>
          </a:p>
        </p:txBody>
      </p:sp>
      <p:sp>
        <p:nvSpPr>
          <p:cNvPr id="38" name="Line 11"/>
          <p:cNvSpPr>
            <a:spLocks noChangeShapeType="1"/>
          </p:cNvSpPr>
          <p:nvPr/>
        </p:nvSpPr>
        <p:spPr bwMode="auto">
          <a:xfrm>
            <a:off x="3667125" y="4630738"/>
            <a:ext cx="4948238" cy="20637"/>
          </a:xfrm>
          <a:prstGeom prst="line">
            <a:avLst/>
          </a:prstGeom>
          <a:noFill/>
          <a:ln w="38100" cap="sq">
            <a:solidFill>
              <a:srgbClr val="0000FF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39" name="Text Box 28"/>
          <p:cNvSpPr txBox="1">
            <a:spLocks noChangeArrowheads="1"/>
          </p:cNvSpPr>
          <p:nvPr/>
        </p:nvSpPr>
        <p:spPr bwMode="auto">
          <a:xfrm>
            <a:off x="8272463" y="4689475"/>
            <a:ext cx="606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40" name="TextBox 110"/>
          <p:cNvSpPr txBox="1">
            <a:spLocks noChangeArrowheads="1"/>
          </p:cNvSpPr>
          <p:nvPr/>
        </p:nvSpPr>
        <p:spPr bwMode="auto">
          <a:xfrm>
            <a:off x="3486150" y="4668838"/>
            <a:ext cx="5429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160CDE"/>
                </a:solidFill>
              </a:rPr>
              <a:t> -4</a:t>
            </a:r>
          </a:p>
        </p:txBody>
      </p:sp>
      <p:sp>
        <p:nvSpPr>
          <p:cNvPr id="41" name="TextBox 11"/>
          <p:cNvSpPr txBox="1">
            <a:spLocks noChangeArrowheads="1"/>
          </p:cNvSpPr>
          <p:nvPr/>
        </p:nvSpPr>
        <p:spPr bwMode="auto">
          <a:xfrm rot="-1736493">
            <a:off x="7054850" y="2282825"/>
            <a:ext cx="1447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y = 0,5x+ 2</a:t>
            </a:r>
          </a:p>
        </p:txBody>
      </p:sp>
      <p:sp>
        <p:nvSpPr>
          <p:cNvPr id="42" name="TextBox 11"/>
          <p:cNvSpPr txBox="1">
            <a:spLocks noChangeArrowheads="1"/>
          </p:cNvSpPr>
          <p:nvPr/>
        </p:nvSpPr>
        <p:spPr bwMode="auto">
          <a:xfrm rot="-1720572">
            <a:off x="7385050" y="3908425"/>
            <a:ext cx="14462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y = 0,5x -1</a:t>
            </a:r>
          </a:p>
        </p:txBody>
      </p:sp>
      <p:sp>
        <p:nvSpPr>
          <p:cNvPr id="43" name="Text Box 22"/>
          <p:cNvSpPr txBox="1">
            <a:spLocks noChangeArrowheads="1"/>
          </p:cNvSpPr>
          <p:nvPr/>
        </p:nvSpPr>
        <p:spPr bwMode="auto">
          <a:xfrm>
            <a:off x="4711700" y="4668838"/>
            <a:ext cx="6064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-2</a:t>
            </a:r>
          </a:p>
        </p:txBody>
      </p:sp>
      <p:sp>
        <p:nvSpPr>
          <p:cNvPr id="44" name="Text Box 23"/>
          <p:cNvSpPr txBox="1">
            <a:spLocks noChangeArrowheads="1"/>
          </p:cNvSpPr>
          <p:nvPr/>
        </p:nvSpPr>
        <p:spPr bwMode="auto">
          <a:xfrm>
            <a:off x="4278313" y="4668838"/>
            <a:ext cx="6064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-3</a:t>
            </a:r>
          </a:p>
        </p:txBody>
      </p:sp>
      <p:sp>
        <p:nvSpPr>
          <p:cNvPr id="2" name="Rectangle 1"/>
          <p:cNvSpPr/>
          <p:nvPr/>
        </p:nvSpPr>
        <p:spPr>
          <a:xfrm>
            <a:off x="123166" y="3090863"/>
            <a:ext cx="3919661" cy="11517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Các</a:t>
            </a:r>
            <a:r>
              <a:rPr lang="en-US" sz="3200" dirty="0" smtClean="0"/>
              <a:t> </a:t>
            </a:r>
            <a:r>
              <a:rPr lang="en-US" sz="3200" dirty="0" err="1" smtClean="0"/>
              <a:t>cặp</a:t>
            </a:r>
            <a:r>
              <a:rPr lang="en-US" sz="3200" dirty="0" smtClean="0"/>
              <a:t> </a:t>
            </a:r>
            <a:r>
              <a:rPr lang="en-US" sz="3200" dirty="0" err="1" smtClean="0"/>
              <a:t>đường</a:t>
            </a:r>
            <a:r>
              <a:rPr lang="en-US" sz="3200" dirty="0" smtClean="0"/>
              <a:t> </a:t>
            </a:r>
            <a:r>
              <a:rPr lang="en-US" sz="3200" dirty="0" err="1" smtClean="0"/>
              <a:t>thẳng</a:t>
            </a:r>
            <a:r>
              <a:rPr lang="en-US" sz="3200" dirty="0" smtClean="0"/>
              <a:t> song </a:t>
            </a:r>
            <a:r>
              <a:rPr lang="en-US" sz="3200" dirty="0" err="1" smtClean="0"/>
              <a:t>song</a:t>
            </a:r>
            <a:r>
              <a:rPr lang="en-US" sz="3200" dirty="0" smtClean="0"/>
              <a:t> </a:t>
            </a:r>
            <a:r>
              <a:rPr lang="en-US" sz="3200" dirty="0" err="1" smtClean="0"/>
              <a:t>là</a:t>
            </a:r>
            <a:r>
              <a:rPr lang="en-US" sz="3200" dirty="0" smtClean="0"/>
              <a:t>:</a:t>
            </a:r>
            <a:r>
              <a:rPr lang="en-US" altLang="en-US" sz="32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3200" dirty="0" smtClean="0">
                <a:solidFill>
                  <a:srgbClr val="000000"/>
                </a:solidFill>
                <a:latin typeface="Times New Roman" pitchFamily="18" charset="0"/>
              </a:rPr>
              <a:t>d</a:t>
            </a:r>
            <a:r>
              <a:rPr lang="en-US" altLang="en-US" sz="3200" baseline="-25000" dirty="0" smtClean="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en-US" altLang="en-US" sz="3200" dirty="0" smtClean="0">
                <a:solidFill>
                  <a:srgbClr val="000000"/>
                </a:solidFill>
                <a:latin typeface="Times New Roman" pitchFamily="18" charset="0"/>
              </a:rPr>
              <a:t> //</a:t>
            </a:r>
            <a:r>
              <a:rPr lang="en-US" altLang="en-US" sz="3200" dirty="0">
                <a:solidFill>
                  <a:srgbClr val="000000"/>
                </a:solidFill>
                <a:latin typeface="Times New Roman" pitchFamily="18" charset="0"/>
              </a:rPr>
              <a:t> d</a:t>
            </a:r>
            <a:r>
              <a:rPr lang="en-US" altLang="en-US" sz="3200" baseline="-25000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527783510"/>
      </p:ext>
    </p:extLst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/>
      <p:bldP spid="33" grpId="0" animBg="1"/>
      <p:bldP spid="34" grpId="0" animBg="1"/>
      <p:bldP spid="35" grpId="0" animBg="1"/>
      <p:bldP spid="37" grpId="0"/>
      <p:bldP spid="38" grpId="0" animBg="1"/>
      <p:bldP spid="39" grpId="0"/>
      <p:bldP spid="40" grpId="0"/>
      <p:bldP spid="41" grpId="0"/>
      <p:bldP spid="42" grpId="0"/>
      <p:bldP spid="43" grpId="0"/>
      <p:bldP spid="44" grpId="0"/>
      <p:bldP spid="2" grpId="0" animBg="1"/>
      <p:bldP spid="2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736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284" y="1395413"/>
            <a:ext cx="3886200" cy="420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6570663" y="1798638"/>
            <a:ext cx="1508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6646863" y="1284288"/>
            <a:ext cx="0" cy="4311650"/>
          </a:xfrm>
          <a:prstGeom prst="line">
            <a:avLst/>
          </a:prstGeom>
          <a:noFill/>
          <a:ln w="38100" cap="sq">
            <a:solidFill>
              <a:srgbClr val="0000FF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 flipH="1">
            <a:off x="3713163" y="1335088"/>
            <a:ext cx="5072062" cy="255270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5702300" y="3586163"/>
            <a:ext cx="74613" cy="76200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6613525" y="2344738"/>
            <a:ext cx="74613" cy="76200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>
            <a:off x="7253288" y="3544888"/>
            <a:ext cx="0" cy="14922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13" name="Line 16"/>
          <p:cNvSpPr>
            <a:spLocks noChangeShapeType="1"/>
          </p:cNvSpPr>
          <p:nvPr/>
        </p:nvSpPr>
        <p:spPr bwMode="auto">
          <a:xfrm>
            <a:off x="6570663" y="2401888"/>
            <a:ext cx="1508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5314950" y="3287713"/>
            <a:ext cx="606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1">
                <a:solidFill>
                  <a:srgbClr val="160CDE"/>
                </a:solidFill>
                <a:latin typeface="Times New Roman" pitchFamily="18" charset="0"/>
              </a:rPr>
              <a:t>-1,5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7804150" y="3617913"/>
            <a:ext cx="606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5811838" y="3646488"/>
            <a:ext cx="606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-1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6196013" y="3954463"/>
            <a:ext cx="606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-1</a:t>
            </a:r>
          </a:p>
        </p:txBody>
      </p:sp>
      <p:sp>
        <p:nvSpPr>
          <p:cNvPr id="18" name="Text Box 22"/>
          <p:cNvSpPr txBox="1">
            <a:spLocks noChangeArrowheads="1"/>
          </p:cNvSpPr>
          <p:nvPr/>
        </p:nvSpPr>
        <p:spPr bwMode="auto">
          <a:xfrm>
            <a:off x="6210300" y="4557713"/>
            <a:ext cx="606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-2</a:t>
            </a:r>
          </a:p>
        </p:txBody>
      </p:sp>
      <p:sp>
        <p:nvSpPr>
          <p:cNvPr id="19" name="Text Box 23"/>
          <p:cNvSpPr txBox="1">
            <a:spLocks noChangeArrowheads="1"/>
          </p:cNvSpPr>
          <p:nvPr/>
        </p:nvSpPr>
        <p:spPr bwMode="auto">
          <a:xfrm>
            <a:off x="6215063" y="5183188"/>
            <a:ext cx="606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-3</a:t>
            </a:r>
          </a:p>
        </p:txBody>
      </p:sp>
      <p:sp>
        <p:nvSpPr>
          <p:cNvPr id="20" name="Text Box 24"/>
          <p:cNvSpPr txBox="1">
            <a:spLocks noChangeArrowheads="1"/>
          </p:cNvSpPr>
          <p:nvPr/>
        </p:nvSpPr>
        <p:spPr bwMode="auto">
          <a:xfrm>
            <a:off x="6319838" y="2751138"/>
            <a:ext cx="606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6319838" y="2128838"/>
            <a:ext cx="606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2" name="Text Box 26"/>
          <p:cNvSpPr txBox="1">
            <a:spLocks noChangeArrowheads="1"/>
          </p:cNvSpPr>
          <p:nvPr/>
        </p:nvSpPr>
        <p:spPr bwMode="auto">
          <a:xfrm>
            <a:off x="6234113" y="1557338"/>
            <a:ext cx="6064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160CDE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6305550" y="1208088"/>
            <a:ext cx="606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y</a:t>
            </a:r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6238875" y="3576638"/>
            <a:ext cx="6064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 pitchFamily="18" charset="0"/>
              </a:rPr>
              <a:t>O</a:t>
            </a:r>
          </a:p>
        </p:txBody>
      </p:sp>
      <p:sp>
        <p:nvSpPr>
          <p:cNvPr id="25" name="Line 30"/>
          <p:cNvSpPr>
            <a:spLocks noChangeShapeType="1"/>
          </p:cNvSpPr>
          <p:nvPr/>
        </p:nvSpPr>
        <p:spPr bwMode="auto">
          <a:xfrm>
            <a:off x="7847013" y="3557588"/>
            <a:ext cx="0" cy="15240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26" name="Line 31"/>
          <p:cNvSpPr>
            <a:spLocks noChangeShapeType="1"/>
          </p:cNvSpPr>
          <p:nvPr/>
        </p:nvSpPr>
        <p:spPr bwMode="auto">
          <a:xfrm>
            <a:off x="6053138" y="3557588"/>
            <a:ext cx="0" cy="15240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27" name="Line 32"/>
          <p:cNvSpPr>
            <a:spLocks noChangeShapeType="1"/>
          </p:cNvSpPr>
          <p:nvPr/>
        </p:nvSpPr>
        <p:spPr bwMode="auto">
          <a:xfrm>
            <a:off x="5432425" y="3573463"/>
            <a:ext cx="0" cy="14922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28" name="Line 33"/>
          <p:cNvSpPr>
            <a:spLocks noChangeShapeType="1"/>
          </p:cNvSpPr>
          <p:nvPr/>
        </p:nvSpPr>
        <p:spPr bwMode="auto">
          <a:xfrm>
            <a:off x="6565900" y="2992438"/>
            <a:ext cx="15081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29" name="Line 34"/>
          <p:cNvSpPr>
            <a:spLocks noChangeShapeType="1"/>
          </p:cNvSpPr>
          <p:nvPr/>
        </p:nvSpPr>
        <p:spPr bwMode="auto">
          <a:xfrm>
            <a:off x="6575425" y="4224338"/>
            <a:ext cx="15081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30" name="Line 35"/>
          <p:cNvSpPr>
            <a:spLocks noChangeShapeType="1"/>
          </p:cNvSpPr>
          <p:nvPr/>
        </p:nvSpPr>
        <p:spPr bwMode="auto">
          <a:xfrm>
            <a:off x="6584950" y="4818063"/>
            <a:ext cx="15081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31" name="Line 36"/>
          <p:cNvSpPr>
            <a:spLocks noChangeShapeType="1"/>
          </p:cNvSpPr>
          <p:nvPr/>
        </p:nvSpPr>
        <p:spPr bwMode="auto">
          <a:xfrm>
            <a:off x="6580188" y="5421313"/>
            <a:ext cx="1508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32" name="Text Box 37"/>
          <p:cNvSpPr txBox="1">
            <a:spLocks noChangeArrowheads="1"/>
          </p:cNvSpPr>
          <p:nvPr/>
        </p:nvSpPr>
        <p:spPr bwMode="auto">
          <a:xfrm>
            <a:off x="7178675" y="3646488"/>
            <a:ext cx="606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33" name="Oval 39"/>
          <p:cNvSpPr>
            <a:spLocks noChangeArrowheads="1"/>
          </p:cNvSpPr>
          <p:nvPr/>
        </p:nvSpPr>
        <p:spPr bwMode="auto">
          <a:xfrm>
            <a:off x="6613525" y="3586163"/>
            <a:ext cx="74613" cy="76200"/>
          </a:xfrm>
          <a:prstGeom prst="ellipse">
            <a:avLst/>
          </a:prstGeom>
          <a:solidFill>
            <a:srgbClr val="0000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34" name="Oval 40"/>
          <p:cNvSpPr>
            <a:spLocks noChangeArrowheads="1"/>
          </p:cNvSpPr>
          <p:nvPr/>
        </p:nvSpPr>
        <p:spPr bwMode="auto">
          <a:xfrm>
            <a:off x="6613525" y="4783138"/>
            <a:ext cx="74613" cy="76200"/>
          </a:xfrm>
          <a:prstGeom prst="ellipse">
            <a:avLst/>
          </a:prstGeom>
          <a:solidFill>
            <a:srgbClr val="FF66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35" name="Oval 41"/>
          <p:cNvSpPr>
            <a:spLocks noChangeArrowheads="1"/>
          </p:cNvSpPr>
          <p:nvPr/>
        </p:nvSpPr>
        <p:spPr bwMode="auto">
          <a:xfrm>
            <a:off x="7219950" y="3586163"/>
            <a:ext cx="74613" cy="76200"/>
          </a:xfrm>
          <a:prstGeom prst="ellipse">
            <a:avLst/>
          </a:prstGeom>
          <a:solidFill>
            <a:srgbClr val="FF66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altLang="en-US"/>
          </a:p>
        </p:txBody>
      </p:sp>
      <p:cxnSp>
        <p:nvCxnSpPr>
          <p:cNvPr id="36" name="Straight Connector 35"/>
          <p:cNvCxnSpPr/>
          <p:nvPr/>
        </p:nvCxnSpPr>
        <p:spPr bwMode="auto">
          <a:xfrm flipH="1">
            <a:off x="4252913" y="1154113"/>
            <a:ext cx="3384550" cy="446405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11"/>
          <p:cNvSpPr txBox="1">
            <a:spLocks noChangeArrowheads="1"/>
          </p:cNvSpPr>
          <p:nvPr/>
        </p:nvSpPr>
        <p:spPr bwMode="auto">
          <a:xfrm rot="-3214997">
            <a:off x="6403182" y="1327944"/>
            <a:ext cx="1447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y = 1,5x+ 2</a:t>
            </a:r>
          </a:p>
        </p:txBody>
      </p:sp>
      <p:sp>
        <p:nvSpPr>
          <p:cNvPr id="38" name="Line 11"/>
          <p:cNvSpPr>
            <a:spLocks noChangeShapeType="1"/>
          </p:cNvSpPr>
          <p:nvPr/>
        </p:nvSpPr>
        <p:spPr bwMode="auto">
          <a:xfrm>
            <a:off x="4032250" y="3608388"/>
            <a:ext cx="4948238" cy="19050"/>
          </a:xfrm>
          <a:prstGeom prst="line">
            <a:avLst/>
          </a:prstGeom>
          <a:noFill/>
          <a:ln w="38100" cap="sq">
            <a:solidFill>
              <a:srgbClr val="0000FF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vi-VN"/>
          </a:p>
        </p:txBody>
      </p:sp>
      <p:sp>
        <p:nvSpPr>
          <p:cNvPr id="39" name="Text Box 28"/>
          <p:cNvSpPr txBox="1">
            <a:spLocks noChangeArrowheads="1"/>
          </p:cNvSpPr>
          <p:nvPr/>
        </p:nvSpPr>
        <p:spPr bwMode="auto">
          <a:xfrm>
            <a:off x="8637588" y="3665538"/>
            <a:ext cx="606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40" name="TextBox 110"/>
          <p:cNvSpPr txBox="1">
            <a:spLocks noChangeArrowheads="1"/>
          </p:cNvSpPr>
          <p:nvPr/>
        </p:nvSpPr>
        <p:spPr bwMode="auto">
          <a:xfrm>
            <a:off x="3851275" y="3646488"/>
            <a:ext cx="5429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>
                <a:solidFill>
                  <a:srgbClr val="160CDE"/>
                </a:solidFill>
              </a:rPr>
              <a:t> -4</a:t>
            </a:r>
          </a:p>
        </p:txBody>
      </p:sp>
      <p:sp>
        <p:nvSpPr>
          <p:cNvPr id="41" name="TextBox 11"/>
          <p:cNvSpPr txBox="1">
            <a:spLocks noChangeArrowheads="1"/>
          </p:cNvSpPr>
          <p:nvPr/>
        </p:nvSpPr>
        <p:spPr bwMode="auto">
          <a:xfrm rot="-1736493">
            <a:off x="7419975" y="1258888"/>
            <a:ext cx="14478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y = 0,5x+ 2</a:t>
            </a:r>
          </a:p>
        </p:txBody>
      </p:sp>
      <p:sp>
        <p:nvSpPr>
          <p:cNvPr id="43" name="Text Box 22"/>
          <p:cNvSpPr txBox="1">
            <a:spLocks noChangeArrowheads="1"/>
          </p:cNvSpPr>
          <p:nvPr/>
        </p:nvSpPr>
        <p:spPr bwMode="auto">
          <a:xfrm>
            <a:off x="5076825" y="3646488"/>
            <a:ext cx="6064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-2</a:t>
            </a:r>
          </a:p>
        </p:txBody>
      </p:sp>
      <p:sp>
        <p:nvSpPr>
          <p:cNvPr id="44" name="Text Box 23"/>
          <p:cNvSpPr txBox="1">
            <a:spLocks noChangeArrowheads="1"/>
          </p:cNvSpPr>
          <p:nvPr/>
        </p:nvSpPr>
        <p:spPr bwMode="auto">
          <a:xfrm>
            <a:off x="4643438" y="3646488"/>
            <a:ext cx="6064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33CC"/>
                </a:solidFill>
                <a:latin typeface="Times New Roman" pitchFamily="18" charset="0"/>
              </a:rPr>
              <a:t>-3</a:t>
            </a:r>
          </a:p>
        </p:txBody>
      </p:sp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114300" y="5849938"/>
            <a:ext cx="8442325" cy="1039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15000"/>
              </a:spcBef>
              <a:spcAft>
                <a:spcPct val="15000"/>
              </a:spcAft>
            </a:pPr>
            <a:r>
              <a:rPr lang="en-US" sz="28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Hai đường thẳng y = 0,5 x + 2 và  y = 1,5 x + 2  cùng cắt trục tung tại điểm có tung độ là bao nhiêu?</a:t>
            </a:r>
          </a:p>
        </p:txBody>
      </p:sp>
      <p:sp>
        <p:nvSpPr>
          <p:cNvPr id="46" name="Oval 24"/>
          <p:cNvSpPr>
            <a:spLocks noChangeArrowheads="1"/>
          </p:cNvSpPr>
          <p:nvPr/>
        </p:nvSpPr>
        <p:spPr bwMode="auto">
          <a:xfrm>
            <a:off x="4335463" y="5937250"/>
            <a:ext cx="474662" cy="431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>
              <a:solidFill>
                <a:srgbClr val="0000CC"/>
              </a:solidFill>
              <a:latin typeface="Calibri" pitchFamily="34" charset="0"/>
            </a:endParaRPr>
          </a:p>
        </p:txBody>
      </p:sp>
      <p:sp>
        <p:nvSpPr>
          <p:cNvPr id="47" name="Oval 24"/>
          <p:cNvSpPr>
            <a:spLocks noChangeArrowheads="1"/>
          </p:cNvSpPr>
          <p:nvPr/>
        </p:nvSpPr>
        <p:spPr bwMode="auto">
          <a:xfrm>
            <a:off x="6665913" y="5880100"/>
            <a:ext cx="476250" cy="431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>
              <a:solidFill>
                <a:srgbClr val="0000CC"/>
              </a:solidFill>
              <a:latin typeface="Calibri" pitchFamily="34" charset="0"/>
            </a:endParaRPr>
          </a:p>
        </p:txBody>
      </p:sp>
      <p:sp>
        <p:nvSpPr>
          <p:cNvPr id="11309" name="Text Box 44"/>
          <p:cNvSpPr txBox="1">
            <a:spLocks noChangeArrowheads="1"/>
          </p:cNvSpPr>
          <p:nvPr/>
        </p:nvSpPr>
        <p:spPr bwMode="auto">
          <a:xfrm>
            <a:off x="9524" y="871538"/>
            <a:ext cx="51080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/>
              <a:t>2</a:t>
            </a:r>
            <a:r>
              <a:rPr lang="en-US" sz="2800" dirty="0"/>
              <a:t>. </a:t>
            </a:r>
            <a:r>
              <a:rPr lang="en-US" sz="2800" b="1" dirty="0" smtClean="0"/>
              <a:t>Hai</a:t>
            </a:r>
            <a:r>
              <a:rPr lang="en-US" sz="2800" dirty="0" smtClean="0"/>
              <a:t> </a:t>
            </a:r>
            <a:r>
              <a:rPr lang="en-US" sz="2800" b="1" dirty="0" err="1" smtClean="0"/>
              <a:t>đường</a:t>
            </a:r>
            <a:r>
              <a:rPr lang="en-US" sz="2800" b="1" dirty="0" smtClean="0"/>
              <a:t> </a:t>
            </a:r>
            <a:r>
              <a:rPr lang="en-US" sz="2800" b="1" dirty="0" err="1"/>
              <a:t>thẳng</a:t>
            </a:r>
            <a:r>
              <a:rPr lang="en-US" sz="2800" b="1" dirty="0"/>
              <a:t> </a:t>
            </a:r>
            <a:r>
              <a:rPr lang="en-US" sz="2800" b="1" dirty="0" err="1"/>
              <a:t>cắt</a:t>
            </a:r>
            <a:r>
              <a:rPr lang="en-US" sz="2800" b="1" dirty="0"/>
              <a:t> </a:t>
            </a:r>
            <a:r>
              <a:rPr lang="en-US" sz="2800" b="1" dirty="0" err="1"/>
              <a:t>nhau</a:t>
            </a:r>
            <a:r>
              <a:rPr lang="en-US" sz="2800" b="1" dirty="0"/>
              <a:t> </a:t>
            </a:r>
          </a:p>
        </p:txBody>
      </p:sp>
      <p:sp>
        <p:nvSpPr>
          <p:cNvPr id="49" name="Text Box 46"/>
          <p:cNvSpPr txBox="1">
            <a:spLocks noChangeArrowheads="1"/>
          </p:cNvSpPr>
          <p:nvPr/>
        </p:nvSpPr>
        <p:spPr bwMode="auto">
          <a:xfrm>
            <a:off x="1588" y="1503333"/>
            <a:ext cx="4333875" cy="204671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ts val="600"/>
              </a:spcBef>
              <a:defRPr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Cho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thẳng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  (d ) :  y = ax + b  (a ≠ 0) </a:t>
            </a:r>
          </a:p>
          <a:p>
            <a:pPr>
              <a:spcBef>
                <a:spcPts val="600"/>
              </a:spcBef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  (d’) :  y =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a’x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+ b’ (a’≠ 0)</a:t>
            </a:r>
          </a:p>
        </p:txBody>
      </p:sp>
      <p:sp>
        <p:nvSpPr>
          <p:cNvPr id="50" name="Rectangle 47"/>
          <p:cNvSpPr>
            <a:spLocks noChangeArrowheads="1"/>
          </p:cNvSpPr>
          <p:nvPr/>
        </p:nvSpPr>
        <p:spPr bwMode="auto">
          <a:xfrm>
            <a:off x="92471" y="3497262"/>
            <a:ext cx="289520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(d) </a:t>
            </a:r>
            <a:r>
              <a:rPr lang="en-US" sz="2800" dirty="0" err="1">
                <a:solidFill>
                  <a:srgbClr val="FF0000"/>
                </a:solidFill>
              </a:rPr>
              <a:t>cắt</a:t>
            </a:r>
            <a:r>
              <a:rPr lang="en-US" sz="2800" dirty="0">
                <a:solidFill>
                  <a:srgbClr val="FF0000"/>
                </a:solidFill>
              </a:rPr>
              <a:t> (d')</a:t>
            </a:r>
          </a:p>
        </p:txBody>
      </p:sp>
      <p:graphicFrame>
        <p:nvGraphicFramePr>
          <p:cNvPr id="51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784296"/>
              </p:ext>
            </p:extLst>
          </p:nvPr>
        </p:nvGraphicFramePr>
        <p:xfrm>
          <a:off x="1701758" y="3544888"/>
          <a:ext cx="1213964" cy="346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" name="Equation" r:id="rId4" imgW="748975" imgH="203112" progId="Equation.DSMT4">
                  <p:embed/>
                </p:oleObj>
              </mc:Choice>
              <mc:Fallback>
                <p:oleObj name="Equation" r:id="rId4" imgW="74897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758" y="3544888"/>
                        <a:ext cx="1213964" cy="3461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13" name="WordArt 51"/>
          <p:cNvSpPr>
            <a:spLocks noChangeArrowheads="1" noChangeShapeType="1" noTextEdit="1"/>
          </p:cNvSpPr>
          <p:nvPr/>
        </p:nvSpPr>
        <p:spPr bwMode="auto">
          <a:xfrm>
            <a:off x="179388" y="158750"/>
            <a:ext cx="86868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</a:t>
            </a:r>
            <a:r>
              <a:rPr lang="en-US" sz="3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  <a:r>
              <a:rPr lang="vi-VN" sz="3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:  ĐƯỜNG THẲNG SONG SONG VÀ ĐƯỜNG THẲNG</a:t>
            </a:r>
            <a:r>
              <a:rPr lang="vi-VN" sz="3600" kern="10" dirty="0" smtClean="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vi-VN" sz="3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CẮT NHA</a:t>
            </a:r>
            <a:r>
              <a:rPr lang="vi-VN" sz="3600" kern="10" dirty="0" smtClean="0">
                <a:ln w="127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U</a:t>
            </a:r>
            <a:endParaRPr lang="vi-VN" sz="3600" kern="10" dirty="0">
              <a:ln w="12700">
                <a:solidFill>
                  <a:srgbClr val="00008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1458" y="5487901"/>
            <a:ext cx="9244013" cy="14366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a≠ a’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 = b’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31178" y="304245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dirty="0"/>
          </a:p>
        </p:txBody>
      </p:sp>
      <p:sp>
        <p:nvSpPr>
          <p:cNvPr id="4" name="Rectangle 3"/>
          <p:cNvSpPr/>
          <p:nvPr/>
        </p:nvSpPr>
        <p:spPr>
          <a:xfrm>
            <a:off x="467544" y="4783138"/>
            <a:ext cx="1512168" cy="6381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</a:rPr>
              <a:t>Chú</a:t>
            </a:r>
            <a:r>
              <a:rPr lang="en-US" sz="3200" dirty="0" smtClean="0">
                <a:solidFill>
                  <a:srgbClr val="FF0000"/>
                </a:solidFill>
              </a:rPr>
              <a:t> ý </a:t>
            </a:r>
            <a:endParaRPr lang="vi-VN" sz="3200" dirty="0">
              <a:solidFill>
                <a:srgbClr val="FF0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28872" y="3914776"/>
            <a:ext cx="3245619" cy="7493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a≠ a’ ,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 =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b’ ?</a:t>
            </a:r>
            <a:endParaRPr lang="vi-VN" sz="3200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11560" y="1444625"/>
            <a:ext cx="2592288" cy="51285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</a:rPr>
              <a:t>Kết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luận</a:t>
            </a:r>
            <a:r>
              <a:rPr lang="en-US" sz="3200" dirty="0" smtClean="0">
                <a:solidFill>
                  <a:srgbClr val="FF0000"/>
                </a:solidFill>
              </a:rPr>
              <a:t>.</a:t>
            </a:r>
            <a:endParaRPr lang="vi-VN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791169"/>
      </p:ext>
    </p:extLst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/>
      <p:bldP spid="33" grpId="0" animBg="1"/>
      <p:bldP spid="34" grpId="0" animBg="1"/>
      <p:bldP spid="35" grpId="0" animBg="1"/>
      <p:bldP spid="37" grpId="0"/>
      <p:bldP spid="38" grpId="0" animBg="1"/>
      <p:bldP spid="39" grpId="0"/>
      <p:bldP spid="40" grpId="0"/>
      <p:bldP spid="41" grpId="0"/>
      <p:bldP spid="43" grpId="0"/>
      <p:bldP spid="44" grpId="0"/>
      <p:bldP spid="45" grpId="0"/>
      <p:bldP spid="46" grpId="0" animBg="1"/>
      <p:bldP spid="47" grpId="0" animBg="1"/>
      <p:bldP spid="49" grpId="0"/>
      <p:bldP spid="2" grpId="0" animBg="1"/>
      <p:bldP spid="4" grpId="0" animBg="1"/>
      <p:bldP spid="48" grpId="0" animBg="1"/>
      <p:bldP spid="48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094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620688"/>
            <a:ext cx="8136904" cy="59046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ts val="600"/>
              </a:spcBef>
              <a:defRPr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Cho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thẳng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: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   (d ) :  y = ax + b  (a ≠ 0) </a:t>
            </a:r>
          </a:p>
          <a:p>
            <a:pPr>
              <a:spcBef>
                <a:spcPts val="600"/>
              </a:spcBef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   (d’) :  y =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a’x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+ b’ (a’≠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0</a:t>
            </a:r>
          </a:p>
          <a:p>
            <a:pPr>
              <a:spcBef>
                <a:spcPts val="600"/>
              </a:spcBef>
              <a:defRPr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C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ắt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nhau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defRPr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defRPr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+ Song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song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spcBef>
                <a:spcPts val="600"/>
              </a:spcBef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defRPr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+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Trùng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endParaRPr lang="vi-VN" sz="32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2259947"/>
              </p:ext>
            </p:extLst>
          </p:nvPr>
        </p:nvGraphicFramePr>
        <p:xfrm>
          <a:off x="3164061" y="3101845"/>
          <a:ext cx="15811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8" name="Equation" r:id="rId3" imgW="748975" imgH="203112" progId="Equation.DSMT4">
                  <p:embed/>
                </p:oleObj>
              </mc:Choice>
              <mc:Fallback>
                <p:oleObj name="Equation" r:id="rId3" imgW="748975" imgH="203112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4061" y="3101845"/>
                        <a:ext cx="15811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760270"/>
              </p:ext>
            </p:extLst>
          </p:nvPr>
        </p:nvGraphicFramePr>
        <p:xfrm>
          <a:off x="3203848" y="3789040"/>
          <a:ext cx="1876425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49" name="Equation" r:id="rId5" imgW="889000" imgH="609600" progId="Equation.DSMT4">
                  <p:embed/>
                </p:oleObj>
              </mc:Choice>
              <mc:Fallback>
                <p:oleObj name="Equation" r:id="rId5" imgW="889000" imgH="6096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3789040"/>
                        <a:ext cx="1876425" cy="1354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736842"/>
              </p:ext>
            </p:extLst>
          </p:nvPr>
        </p:nvGraphicFramePr>
        <p:xfrm>
          <a:off x="3203848" y="5085184"/>
          <a:ext cx="1690688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0" name="Equation" r:id="rId7" imgW="889000" imgH="609600" progId="Equation.DSMT4">
                  <p:embed/>
                </p:oleObj>
              </mc:Choice>
              <mc:Fallback>
                <p:oleObj name="Equation" r:id="rId7" imgW="889000" imgH="60960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5085184"/>
                        <a:ext cx="1690688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843808" y="620942"/>
            <a:ext cx="3024336" cy="648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</a:rPr>
              <a:t>Tổng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hợp</a:t>
            </a:r>
            <a:endParaRPr lang="vi-VN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01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15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685800" y="5181600"/>
            <a:ext cx="228600" cy="685800"/>
            <a:chOff x="240" y="624"/>
            <a:chExt cx="96" cy="288"/>
          </a:xfrm>
        </p:grpSpPr>
        <p:sp>
          <p:nvSpPr>
            <p:cNvPr id="49155" name="Rectangle 3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56" name="Rectangle 4"/>
            <p:cNvSpPr>
              <a:spLocks noChangeArrowheads="1"/>
            </p:cNvSpPr>
            <p:nvPr/>
          </p:nvSpPr>
          <p:spPr bwMode="gray">
            <a:xfrm rot="16200000" flipH="1">
              <a:off x="163" y="770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</p:grpSp>
      <p:grpSp>
        <p:nvGrpSpPr>
          <p:cNvPr id="49157" name="Group 5"/>
          <p:cNvGrpSpPr>
            <a:grpSpLocks/>
          </p:cNvGrpSpPr>
          <p:nvPr/>
        </p:nvGrpSpPr>
        <p:grpSpPr bwMode="auto">
          <a:xfrm>
            <a:off x="290513" y="5543550"/>
            <a:ext cx="8591550" cy="1184275"/>
            <a:chOff x="96" y="3312"/>
            <a:chExt cx="5412" cy="746"/>
          </a:xfrm>
        </p:grpSpPr>
        <p:sp>
          <p:nvSpPr>
            <p:cNvPr id="13426" name="AutoShape 6"/>
            <p:cNvSpPr>
              <a:spLocks noChangeArrowheads="1"/>
            </p:cNvSpPr>
            <p:nvPr/>
          </p:nvSpPr>
          <p:spPr bwMode="gray">
            <a:xfrm>
              <a:off x="449" y="3422"/>
              <a:ext cx="4980" cy="53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eaLnBrk="1" hangingPunct="1"/>
              <a:endParaRPr lang="vi-VN" altLang="en-US"/>
            </a:p>
          </p:txBody>
        </p:sp>
        <p:sp>
          <p:nvSpPr>
            <p:cNvPr id="49159" name="AutoShape 7"/>
            <p:cNvSpPr>
              <a:spLocks noChangeArrowheads="1"/>
            </p:cNvSpPr>
            <p:nvPr/>
          </p:nvSpPr>
          <p:spPr bwMode="gray">
            <a:xfrm>
              <a:off x="558" y="3471"/>
              <a:ext cx="959" cy="435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60" name="Freeform 8"/>
            <p:cNvSpPr>
              <a:spLocks/>
            </p:cNvSpPr>
            <p:nvPr/>
          </p:nvSpPr>
          <p:spPr bwMode="gray">
            <a:xfrm>
              <a:off x="618" y="3499"/>
              <a:ext cx="479" cy="218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61" name="Text Box 9"/>
            <p:cNvSpPr txBox="1">
              <a:spLocks noChangeArrowheads="1"/>
            </p:cNvSpPr>
            <p:nvPr/>
          </p:nvSpPr>
          <p:spPr bwMode="gray">
            <a:xfrm>
              <a:off x="889" y="3463"/>
              <a:ext cx="278" cy="327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13430" name="Text Box 10"/>
            <p:cNvSpPr txBox="1">
              <a:spLocks noChangeArrowheads="1"/>
            </p:cNvSpPr>
            <p:nvPr/>
          </p:nvSpPr>
          <p:spPr bwMode="gray">
            <a:xfrm>
              <a:off x="1649" y="3506"/>
              <a:ext cx="36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vi-VN" altLang="en-US" sz="2000" b="1">
                <a:solidFill>
                  <a:schemeClr val="accent2"/>
                </a:solidFill>
              </a:endParaRPr>
            </a:p>
          </p:txBody>
        </p:sp>
        <p:sp>
          <p:nvSpPr>
            <p:cNvPr id="13431" name="Rectangle 11"/>
            <p:cNvSpPr>
              <a:spLocks noChangeArrowheads="1"/>
            </p:cNvSpPr>
            <p:nvPr/>
          </p:nvSpPr>
          <p:spPr bwMode="auto">
            <a:xfrm>
              <a:off x="420" y="3361"/>
              <a:ext cx="5088" cy="697"/>
            </a:xfrm>
            <a:prstGeom prst="rect">
              <a:avLst/>
            </a:prstGeom>
            <a:noFill/>
            <a:ln w="38100" cmpd="dbl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vi-VN" altLang="en-US">
                <a:solidFill>
                  <a:srgbClr val="0000FF"/>
                </a:solidFill>
              </a:endParaRPr>
            </a:p>
          </p:txBody>
        </p:sp>
        <p:grpSp>
          <p:nvGrpSpPr>
            <p:cNvPr id="13432" name="Group 12"/>
            <p:cNvGrpSpPr>
              <a:grpSpLocks/>
            </p:cNvGrpSpPr>
            <p:nvPr/>
          </p:nvGrpSpPr>
          <p:grpSpPr bwMode="auto">
            <a:xfrm rot="5400000">
              <a:off x="262" y="3576"/>
              <a:ext cx="361" cy="198"/>
              <a:chOff x="941" y="1824"/>
              <a:chExt cx="3909" cy="1821"/>
            </a:xfrm>
          </p:grpSpPr>
          <p:sp>
            <p:nvSpPr>
              <p:cNvPr id="49165" name="AutoShape 13"/>
              <p:cNvSpPr>
                <a:spLocks noChangeArrowheads="1"/>
              </p:cNvSpPr>
              <p:nvPr/>
            </p:nvSpPr>
            <p:spPr bwMode="gray">
              <a:xfrm rot="16200000" flipH="1">
                <a:off x="1818" y="2530"/>
                <a:ext cx="304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66" name="AutoShape 14"/>
              <p:cNvSpPr>
                <a:spLocks noChangeArrowheads="1"/>
              </p:cNvSpPr>
              <p:nvPr/>
            </p:nvSpPr>
            <p:spPr bwMode="gray">
              <a:xfrm rot="5400000" flipH="1">
                <a:off x="3363" y="2672"/>
                <a:ext cx="322" cy="217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67" name="AutoShape 15"/>
              <p:cNvSpPr>
                <a:spLocks noChangeArrowheads="1"/>
              </p:cNvSpPr>
              <p:nvPr/>
            </p:nvSpPr>
            <p:spPr bwMode="gray">
              <a:xfrm rot="10800000" flipH="1">
                <a:off x="2701" y="3438"/>
                <a:ext cx="303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68" name="Oval 16"/>
              <p:cNvSpPr>
                <a:spLocks noChangeArrowheads="1"/>
              </p:cNvSpPr>
              <p:nvPr/>
            </p:nvSpPr>
            <p:spPr bwMode="gray">
              <a:xfrm>
                <a:off x="2073" y="1810"/>
                <a:ext cx="1613" cy="1628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69" name="Oval 17"/>
              <p:cNvSpPr>
                <a:spLocks noChangeArrowheads="1"/>
              </p:cNvSpPr>
              <p:nvPr/>
            </p:nvSpPr>
            <p:spPr bwMode="gray">
              <a:xfrm>
                <a:off x="2138" y="1939"/>
                <a:ext cx="1440" cy="1435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70" name="Oval 18"/>
              <p:cNvSpPr>
                <a:spLocks noChangeArrowheads="1"/>
              </p:cNvSpPr>
              <p:nvPr/>
            </p:nvSpPr>
            <p:spPr bwMode="gray">
              <a:xfrm>
                <a:off x="936" y="2638"/>
                <a:ext cx="3909" cy="51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chemeClr val="hlink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71" name="Oval 19"/>
              <p:cNvSpPr>
                <a:spLocks noChangeArrowheads="1"/>
              </p:cNvSpPr>
              <p:nvPr/>
            </p:nvSpPr>
            <p:spPr bwMode="gray">
              <a:xfrm>
                <a:off x="936" y="2638"/>
                <a:ext cx="3909" cy="515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72" name="Oval 20"/>
              <p:cNvSpPr>
                <a:spLocks noChangeArrowheads="1"/>
              </p:cNvSpPr>
              <p:nvPr/>
            </p:nvSpPr>
            <p:spPr bwMode="gray">
              <a:xfrm>
                <a:off x="936" y="2077"/>
                <a:ext cx="3909" cy="1104"/>
              </a:xfrm>
              <a:prstGeom prst="ellipse">
                <a:avLst/>
              </a:prstGeom>
              <a:gradFill rotWithShape="1">
                <a:gsLst>
                  <a:gs pos="0">
                    <a:srgbClr val="37378A"/>
                  </a:gs>
                  <a:gs pos="50000">
                    <a:schemeClr val="hlink"/>
                  </a:gs>
                  <a:gs pos="100000">
                    <a:srgbClr val="37378A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73" name="Oval 21"/>
              <p:cNvSpPr>
                <a:spLocks noChangeArrowheads="1"/>
              </p:cNvSpPr>
              <p:nvPr/>
            </p:nvSpPr>
            <p:spPr bwMode="gray">
              <a:xfrm>
                <a:off x="936" y="2077"/>
                <a:ext cx="3909" cy="110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</p:grpSp>
        <p:sp>
          <p:nvSpPr>
            <p:cNvPr id="49174" name="AutoShape 22"/>
            <p:cNvSpPr>
              <a:spLocks noChangeArrowheads="1"/>
            </p:cNvSpPr>
            <p:nvPr/>
          </p:nvSpPr>
          <p:spPr bwMode="gray">
            <a:xfrm flipH="1">
              <a:off x="413" y="3312"/>
              <a:ext cx="113" cy="69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75" name="AutoShape 23"/>
            <p:cNvSpPr>
              <a:spLocks noChangeArrowheads="1"/>
            </p:cNvSpPr>
            <p:nvPr/>
          </p:nvSpPr>
          <p:spPr bwMode="gray">
            <a:xfrm rot="10800000" flipH="1">
              <a:off x="425" y="3916"/>
              <a:ext cx="114" cy="69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76" name="AutoShape 24"/>
            <p:cNvSpPr>
              <a:spLocks noChangeArrowheads="1"/>
            </p:cNvSpPr>
            <p:nvPr/>
          </p:nvSpPr>
          <p:spPr bwMode="gray">
            <a:xfrm rot="16200000" flipH="1">
              <a:off x="83" y="3611"/>
              <a:ext cx="103" cy="7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77" name="Oval 25"/>
            <p:cNvSpPr>
              <a:spLocks noChangeArrowheads="1"/>
            </p:cNvSpPr>
            <p:nvPr/>
          </p:nvSpPr>
          <p:spPr bwMode="gray">
            <a:xfrm rot="5400000">
              <a:off x="201" y="3353"/>
              <a:ext cx="539" cy="596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78" name="Oval 26"/>
            <p:cNvSpPr>
              <a:spLocks noChangeArrowheads="1"/>
            </p:cNvSpPr>
            <p:nvPr/>
          </p:nvSpPr>
          <p:spPr bwMode="gray">
            <a:xfrm rot="5400000">
              <a:off x="232" y="3386"/>
              <a:ext cx="478" cy="528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79" name="Oval 27"/>
            <p:cNvSpPr>
              <a:spLocks noChangeArrowheads="1"/>
            </p:cNvSpPr>
            <p:nvPr/>
          </p:nvSpPr>
          <p:spPr bwMode="gray">
            <a:xfrm rot="5400000">
              <a:off x="145" y="3623"/>
              <a:ext cx="361" cy="58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rot="10800000" vert="eaVert" wrap="none" anchor="ctr">
              <a:spAutoFit/>
            </a:bodyPr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80" name="Oval 28"/>
            <p:cNvSpPr>
              <a:spLocks noChangeArrowheads="1"/>
            </p:cNvSpPr>
            <p:nvPr/>
          </p:nvSpPr>
          <p:spPr bwMode="gray">
            <a:xfrm rot="5400000">
              <a:off x="145" y="3623"/>
              <a:ext cx="361" cy="5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rot="10800000" vert="eaVert" wrap="none" anchor="ctr">
              <a:spAutoFit/>
            </a:bodyPr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81" name="Oval 29"/>
            <p:cNvSpPr>
              <a:spLocks noChangeArrowheads="1"/>
            </p:cNvSpPr>
            <p:nvPr/>
          </p:nvSpPr>
          <p:spPr bwMode="gray">
            <a:xfrm rot="5400000">
              <a:off x="289" y="3447"/>
              <a:ext cx="361" cy="406"/>
            </a:xfrm>
            <a:prstGeom prst="ellipse">
              <a:avLst/>
            </a:prstGeom>
            <a:gradFill rotWithShape="1">
              <a:gsLst>
                <a:gs pos="0">
                  <a:srgbClr val="37378A"/>
                </a:gs>
                <a:gs pos="50000">
                  <a:schemeClr val="hlink"/>
                </a:gs>
                <a:gs pos="100000">
                  <a:srgbClr val="37378A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rot="10800000" vert="eaVert" anchor="ctr">
              <a:spAutoFit/>
            </a:bodyPr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82" name="Oval 30"/>
            <p:cNvSpPr>
              <a:spLocks noChangeArrowheads="1"/>
            </p:cNvSpPr>
            <p:nvPr/>
          </p:nvSpPr>
          <p:spPr bwMode="gray">
            <a:xfrm rot="5400000">
              <a:off x="289" y="3447"/>
              <a:ext cx="361" cy="406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rot="10800000" vert="eaVert" anchor="ctr">
              <a:spAutoFit/>
            </a:bodyPr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</p:grpSp>
      <p:sp>
        <p:nvSpPr>
          <p:cNvPr id="49183" name="AutoShape 31"/>
          <p:cNvSpPr>
            <a:spLocks noChangeArrowheads="1"/>
          </p:cNvSpPr>
          <p:nvPr/>
        </p:nvSpPr>
        <p:spPr bwMode="gray">
          <a:xfrm>
            <a:off x="838200" y="457200"/>
            <a:ext cx="8305800" cy="1295400"/>
          </a:xfrm>
          <a:prstGeom prst="roundRect">
            <a:avLst>
              <a:gd name="adj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000047"/>
                    </a:gs>
                    <a:gs pos="50000">
                      <a:schemeClr val="bg1"/>
                    </a:gs>
                    <a:gs pos="100000">
                      <a:srgbClr val="000047"/>
                    </a:gs>
                  </a:gsLst>
                  <a:lin ang="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3187806" algn="ctr" rotWithShape="0">
                    <a:srgbClr val="001D3A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defRPr/>
            </a:pPr>
            <a:endParaRPr lang="vi-VN" sz="2000" b="1">
              <a:solidFill>
                <a:srgbClr val="99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9184" name="Group 32"/>
          <p:cNvGrpSpPr>
            <a:grpSpLocks/>
          </p:cNvGrpSpPr>
          <p:nvPr/>
        </p:nvGrpSpPr>
        <p:grpSpPr bwMode="auto">
          <a:xfrm>
            <a:off x="152400" y="1752600"/>
            <a:ext cx="8591550" cy="1108075"/>
            <a:chOff x="108" y="1032"/>
            <a:chExt cx="5412" cy="698"/>
          </a:xfrm>
        </p:grpSpPr>
        <p:grpSp>
          <p:nvGrpSpPr>
            <p:cNvPr id="13399" name="Group 33"/>
            <p:cNvGrpSpPr>
              <a:grpSpLocks/>
            </p:cNvGrpSpPr>
            <p:nvPr/>
          </p:nvGrpSpPr>
          <p:grpSpPr bwMode="auto">
            <a:xfrm>
              <a:off x="432" y="1032"/>
              <a:ext cx="5088" cy="698"/>
              <a:chOff x="900" y="990"/>
              <a:chExt cx="4512" cy="500"/>
            </a:xfrm>
          </p:grpSpPr>
          <p:sp>
            <p:nvSpPr>
              <p:cNvPr id="13420" name="AutoShape 34"/>
              <p:cNvSpPr>
                <a:spLocks noChangeArrowheads="1"/>
              </p:cNvSpPr>
              <p:nvPr/>
            </p:nvSpPr>
            <p:spPr bwMode="gray">
              <a:xfrm>
                <a:off x="926" y="1034"/>
                <a:ext cx="4416" cy="381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3F3F3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 eaLnBrk="1" hangingPunct="1"/>
                <a:endParaRPr lang="vi-VN" altLang="en-US"/>
              </a:p>
            </p:txBody>
          </p:sp>
          <p:sp>
            <p:nvSpPr>
              <p:cNvPr id="49187" name="AutoShape 35"/>
              <p:cNvSpPr>
                <a:spLocks noChangeArrowheads="1"/>
              </p:cNvSpPr>
              <p:nvPr/>
            </p:nvSpPr>
            <p:spPr bwMode="gray">
              <a:xfrm>
                <a:off x="1022" y="1069"/>
                <a:ext cx="850" cy="31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88" name="Freeform 36"/>
              <p:cNvSpPr>
                <a:spLocks/>
              </p:cNvSpPr>
              <p:nvPr/>
            </p:nvSpPr>
            <p:spPr bwMode="gray">
              <a:xfrm>
                <a:off x="1076" y="1089"/>
                <a:ext cx="427" cy="156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89" name="Text Box 37"/>
              <p:cNvSpPr txBox="1">
                <a:spLocks noChangeArrowheads="1"/>
              </p:cNvSpPr>
              <p:nvPr/>
            </p:nvSpPr>
            <p:spPr bwMode="gray">
              <a:xfrm>
                <a:off x="1316" y="1063"/>
                <a:ext cx="247" cy="234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</a:p>
            </p:txBody>
          </p:sp>
          <p:sp>
            <p:nvSpPr>
              <p:cNvPr id="13424" name="Text Box 38"/>
              <p:cNvSpPr txBox="1">
                <a:spLocks noChangeArrowheads="1"/>
              </p:cNvSpPr>
              <p:nvPr/>
            </p:nvSpPr>
            <p:spPr bwMode="gray">
              <a:xfrm>
                <a:off x="1990" y="1094"/>
                <a:ext cx="3246" cy="1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vi-VN" altLang="en-US" sz="2000" b="1">
                  <a:solidFill>
                    <a:schemeClr val="accent2"/>
                  </a:solidFill>
                </a:endParaRPr>
              </a:p>
            </p:txBody>
          </p:sp>
          <p:sp>
            <p:nvSpPr>
              <p:cNvPr id="13425" name="Rectangle 39"/>
              <p:cNvSpPr>
                <a:spLocks noChangeArrowheads="1"/>
              </p:cNvSpPr>
              <p:nvPr/>
            </p:nvSpPr>
            <p:spPr bwMode="auto">
              <a:xfrm>
                <a:off x="900" y="990"/>
                <a:ext cx="4512" cy="500"/>
              </a:xfrm>
              <a:prstGeom prst="rect">
                <a:avLst/>
              </a:prstGeom>
              <a:noFill/>
              <a:ln w="38100" cmpd="dbl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/>
                <a:endParaRPr lang="vi-VN" altLang="en-US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13400" name="Group 40"/>
            <p:cNvGrpSpPr>
              <a:grpSpLocks/>
            </p:cNvGrpSpPr>
            <p:nvPr/>
          </p:nvGrpSpPr>
          <p:grpSpPr bwMode="auto">
            <a:xfrm>
              <a:off x="108" y="1033"/>
              <a:ext cx="672" cy="673"/>
              <a:chOff x="-144" y="1056"/>
              <a:chExt cx="586" cy="625"/>
            </a:xfrm>
          </p:grpSpPr>
          <p:grpSp>
            <p:nvGrpSpPr>
              <p:cNvPr id="13401" name="Group 41"/>
              <p:cNvGrpSpPr>
                <a:grpSpLocks/>
              </p:cNvGrpSpPr>
              <p:nvPr/>
            </p:nvGrpSpPr>
            <p:grpSpPr bwMode="auto">
              <a:xfrm rot="5400000">
                <a:off x="-9" y="1306"/>
                <a:ext cx="336" cy="173"/>
                <a:chOff x="941" y="1824"/>
                <a:chExt cx="3909" cy="1821"/>
              </a:xfrm>
            </p:grpSpPr>
            <p:sp>
              <p:nvSpPr>
                <p:cNvPr id="49194" name="AutoShape 42"/>
                <p:cNvSpPr>
                  <a:spLocks noChangeArrowheads="1"/>
                </p:cNvSpPr>
                <p:nvPr/>
              </p:nvSpPr>
              <p:spPr bwMode="gray">
                <a:xfrm rot="16200000" flipH="1">
                  <a:off x="2187" y="2590"/>
                  <a:ext cx="275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195" name="AutoShape 43"/>
                <p:cNvSpPr>
                  <a:spLocks noChangeArrowheads="1"/>
                </p:cNvSpPr>
                <p:nvPr/>
              </p:nvSpPr>
              <p:spPr bwMode="gray">
                <a:xfrm rot="5400000" flipH="1">
                  <a:off x="3991" y="2590"/>
                  <a:ext cx="275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196" name="AutoShape 44"/>
                <p:cNvSpPr>
                  <a:spLocks noChangeArrowheads="1"/>
                </p:cNvSpPr>
                <p:nvPr/>
              </p:nvSpPr>
              <p:spPr bwMode="gray">
                <a:xfrm rot="10800000" flipH="1">
                  <a:off x="3065" y="3446"/>
                  <a:ext cx="313" cy="202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197" name="Oval 45"/>
                <p:cNvSpPr>
                  <a:spLocks noChangeArrowheads="1"/>
                </p:cNvSpPr>
                <p:nvPr/>
              </p:nvSpPr>
              <p:spPr bwMode="gray">
                <a:xfrm>
                  <a:off x="2416" y="2261"/>
                  <a:ext cx="1621" cy="13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767676"/>
                    </a:gs>
                    <a:gs pos="50000">
                      <a:srgbClr val="FFFFFF"/>
                    </a:gs>
                    <a:gs pos="100000">
                      <a:srgbClr val="767676"/>
                    </a:gs>
                  </a:gsLst>
                  <a:lin ang="5400000" scaled="1"/>
                </a:gradFill>
                <a:ln w="57150" algn="ctr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198" name="Oval 46"/>
                <p:cNvSpPr>
                  <a:spLocks noChangeArrowheads="1"/>
                </p:cNvSpPr>
                <p:nvPr/>
              </p:nvSpPr>
              <p:spPr bwMode="gray">
                <a:xfrm>
                  <a:off x="2514" y="2353"/>
                  <a:ext cx="1426" cy="1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2A2A2"/>
                    </a:gs>
                    <a:gs pos="50000">
                      <a:srgbClr val="FFFFFF"/>
                    </a:gs>
                    <a:gs pos="100000">
                      <a:srgbClr val="A2A2A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199" name="Oval 47"/>
                <p:cNvSpPr>
                  <a:spLocks noChangeArrowheads="1"/>
                </p:cNvSpPr>
                <p:nvPr/>
              </p:nvSpPr>
              <p:spPr bwMode="gray">
                <a:xfrm>
                  <a:off x="1282" y="2739"/>
                  <a:ext cx="3900" cy="49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50000">
                      <a:schemeClr val="hlink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00" name="Oval 48"/>
                <p:cNvSpPr>
                  <a:spLocks noChangeArrowheads="1"/>
                </p:cNvSpPr>
                <p:nvPr/>
              </p:nvSpPr>
              <p:spPr bwMode="gray">
                <a:xfrm>
                  <a:off x="1282" y="2739"/>
                  <a:ext cx="3900" cy="49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0000"/>
                    </a:gs>
                    <a:gs pos="100000">
                      <a:srgbClr val="FFCC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01" name="Oval 49"/>
                <p:cNvSpPr>
                  <a:spLocks noChangeArrowheads="1"/>
                </p:cNvSpPr>
                <p:nvPr/>
              </p:nvSpPr>
              <p:spPr bwMode="gray">
                <a:xfrm>
                  <a:off x="1282" y="2362"/>
                  <a:ext cx="3900" cy="91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37378A"/>
                    </a:gs>
                    <a:gs pos="50000">
                      <a:schemeClr val="hlink"/>
                    </a:gs>
                    <a:gs pos="100000">
                      <a:srgbClr val="37378A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02" name="Oval 50"/>
                <p:cNvSpPr>
                  <a:spLocks noChangeArrowheads="1"/>
                </p:cNvSpPr>
                <p:nvPr/>
              </p:nvSpPr>
              <p:spPr bwMode="gray">
                <a:xfrm>
                  <a:off x="1282" y="2362"/>
                  <a:ext cx="3911" cy="91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/>
                    </a:gs>
                    <a:gs pos="100000">
                      <a:srgbClr val="7C63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</p:grpSp>
          <p:sp>
            <p:nvSpPr>
              <p:cNvPr id="49203" name="AutoShape 51"/>
              <p:cNvSpPr>
                <a:spLocks noChangeArrowheads="1"/>
              </p:cNvSpPr>
              <p:nvPr/>
            </p:nvSpPr>
            <p:spPr bwMode="gray">
              <a:xfrm flipH="1">
                <a:off x="132" y="1056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04" name="AutoShape 52"/>
              <p:cNvSpPr>
                <a:spLocks noChangeArrowheads="1"/>
              </p:cNvSpPr>
              <p:nvPr/>
            </p:nvSpPr>
            <p:spPr bwMode="gray">
              <a:xfrm rot="10800000" flipH="1">
                <a:off x="143" y="1617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05" name="AutoShape 53"/>
              <p:cNvSpPr>
                <a:spLocks noChangeArrowheads="1"/>
              </p:cNvSpPr>
              <p:nvPr/>
            </p:nvSpPr>
            <p:spPr bwMode="gray">
              <a:xfrm rot="16200000" flipH="1">
                <a:off x="-159" y="1334"/>
                <a:ext cx="98" cy="6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06" name="Oval 54"/>
              <p:cNvSpPr>
                <a:spLocks noChangeArrowheads="1"/>
              </p:cNvSpPr>
              <p:nvPr/>
            </p:nvSpPr>
            <p:spPr bwMode="gray">
              <a:xfrm rot="5400000">
                <a:off x="-66" y="1110"/>
                <a:ext cx="501" cy="52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07" name="Oval 55"/>
              <p:cNvSpPr>
                <a:spLocks noChangeArrowheads="1"/>
              </p:cNvSpPr>
              <p:nvPr/>
            </p:nvSpPr>
            <p:spPr bwMode="gray">
              <a:xfrm rot="5400000">
                <a:off x="-39" y="1140"/>
                <a:ext cx="444" cy="46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08" name="Oval 56"/>
              <p:cNvSpPr>
                <a:spLocks noChangeArrowheads="1"/>
              </p:cNvSpPr>
              <p:nvPr/>
            </p:nvSpPr>
            <p:spPr bwMode="gray">
              <a:xfrm rot="5400000">
                <a:off x="-112" y="1346"/>
                <a:ext cx="335" cy="5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chemeClr val="hlink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09" name="Oval 57"/>
              <p:cNvSpPr>
                <a:spLocks noChangeArrowheads="1"/>
              </p:cNvSpPr>
              <p:nvPr/>
            </p:nvSpPr>
            <p:spPr bwMode="gray">
              <a:xfrm rot="5400000">
                <a:off x="-112" y="1346"/>
                <a:ext cx="335" cy="51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10" name="Oval 58"/>
              <p:cNvSpPr>
                <a:spLocks noChangeArrowheads="1"/>
              </p:cNvSpPr>
              <p:nvPr/>
            </p:nvSpPr>
            <p:spPr bwMode="gray">
              <a:xfrm rot="5400000">
                <a:off x="15" y="1191"/>
                <a:ext cx="335" cy="354"/>
              </a:xfrm>
              <a:prstGeom prst="ellipse">
                <a:avLst/>
              </a:prstGeom>
              <a:gradFill rotWithShape="1">
                <a:gsLst>
                  <a:gs pos="0">
                    <a:srgbClr val="37378A"/>
                  </a:gs>
                  <a:gs pos="50000">
                    <a:schemeClr val="hlink"/>
                  </a:gs>
                  <a:gs pos="100000">
                    <a:srgbClr val="37378A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11" name="Oval 59"/>
              <p:cNvSpPr>
                <a:spLocks noChangeArrowheads="1"/>
              </p:cNvSpPr>
              <p:nvPr/>
            </p:nvSpPr>
            <p:spPr bwMode="gray">
              <a:xfrm rot="5400000">
                <a:off x="15" y="1191"/>
                <a:ext cx="335" cy="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</p:grpSp>
      </p:grpSp>
      <p:grpSp>
        <p:nvGrpSpPr>
          <p:cNvPr id="49212" name="Group 60"/>
          <p:cNvGrpSpPr>
            <a:grpSpLocks/>
          </p:cNvGrpSpPr>
          <p:nvPr/>
        </p:nvGrpSpPr>
        <p:grpSpPr bwMode="auto">
          <a:xfrm>
            <a:off x="228600" y="4343400"/>
            <a:ext cx="8591550" cy="1185863"/>
            <a:chOff x="108" y="2508"/>
            <a:chExt cx="5412" cy="747"/>
          </a:xfrm>
        </p:grpSpPr>
        <p:grpSp>
          <p:nvGrpSpPr>
            <p:cNvPr id="13372" name="Group 61"/>
            <p:cNvGrpSpPr>
              <a:grpSpLocks/>
            </p:cNvGrpSpPr>
            <p:nvPr/>
          </p:nvGrpSpPr>
          <p:grpSpPr bwMode="auto">
            <a:xfrm>
              <a:off x="432" y="2557"/>
              <a:ext cx="5088" cy="698"/>
              <a:chOff x="900" y="990"/>
              <a:chExt cx="4512" cy="500"/>
            </a:xfrm>
          </p:grpSpPr>
          <p:sp>
            <p:nvSpPr>
              <p:cNvPr id="13393" name="AutoShape 62"/>
              <p:cNvSpPr>
                <a:spLocks noChangeArrowheads="1"/>
              </p:cNvSpPr>
              <p:nvPr/>
            </p:nvSpPr>
            <p:spPr bwMode="gray">
              <a:xfrm>
                <a:off x="926" y="1034"/>
                <a:ext cx="4416" cy="381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3F3F3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 eaLnBrk="1" hangingPunct="1"/>
                <a:endParaRPr lang="vi-VN" altLang="en-US"/>
              </a:p>
            </p:txBody>
          </p:sp>
          <p:sp>
            <p:nvSpPr>
              <p:cNvPr id="49215" name="AutoShape 63"/>
              <p:cNvSpPr>
                <a:spLocks noChangeArrowheads="1"/>
              </p:cNvSpPr>
              <p:nvPr/>
            </p:nvSpPr>
            <p:spPr bwMode="gray">
              <a:xfrm>
                <a:off x="1022" y="1069"/>
                <a:ext cx="850" cy="31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16" name="Freeform 64"/>
              <p:cNvSpPr>
                <a:spLocks/>
              </p:cNvSpPr>
              <p:nvPr/>
            </p:nvSpPr>
            <p:spPr bwMode="gray">
              <a:xfrm>
                <a:off x="1076" y="1089"/>
                <a:ext cx="427" cy="156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17" name="Text Box 65"/>
              <p:cNvSpPr txBox="1">
                <a:spLocks noChangeArrowheads="1"/>
              </p:cNvSpPr>
              <p:nvPr/>
            </p:nvSpPr>
            <p:spPr bwMode="gray">
              <a:xfrm>
                <a:off x="1316" y="1063"/>
                <a:ext cx="247" cy="234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13397" name="Text Box 66"/>
              <p:cNvSpPr txBox="1">
                <a:spLocks noChangeArrowheads="1"/>
              </p:cNvSpPr>
              <p:nvPr/>
            </p:nvSpPr>
            <p:spPr bwMode="gray">
              <a:xfrm>
                <a:off x="1990" y="1094"/>
                <a:ext cx="3246" cy="1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vi-VN" altLang="en-US" sz="2000" b="1">
                  <a:solidFill>
                    <a:schemeClr val="accent2"/>
                  </a:solidFill>
                </a:endParaRPr>
              </a:p>
            </p:txBody>
          </p:sp>
          <p:sp>
            <p:nvSpPr>
              <p:cNvPr id="13398" name="Rectangle 67"/>
              <p:cNvSpPr>
                <a:spLocks noChangeArrowheads="1"/>
              </p:cNvSpPr>
              <p:nvPr/>
            </p:nvSpPr>
            <p:spPr bwMode="auto">
              <a:xfrm>
                <a:off x="900" y="990"/>
                <a:ext cx="4512" cy="500"/>
              </a:xfrm>
              <a:prstGeom prst="rect">
                <a:avLst/>
              </a:prstGeom>
              <a:noFill/>
              <a:ln w="38100" cmpd="dbl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/>
                <a:endParaRPr lang="vi-VN" altLang="en-US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13373" name="Group 68"/>
            <p:cNvGrpSpPr>
              <a:grpSpLocks/>
            </p:cNvGrpSpPr>
            <p:nvPr/>
          </p:nvGrpSpPr>
          <p:grpSpPr bwMode="auto">
            <a:xfrm>
              <a:off x="108" y="2508"/>
              <a:ext cx="672" cy="673"/>
              <a:chOff x="-144" y="1056"/>
              <a:chExt cx="586" cy="625"/>
            </a:xfrm>
          </p:grpSpPr>
          <p:grpSp>
            <p:nvGrpSpPr>
              <p:cNvPr id="13374" name="Group 69"/>
              <p:cNvGrpSpPr>
                <a:grpSpLocks/>
              </p:cNvGrpSpPr>
              <p:nvPr/>
            </p:nvGrpSpPr>
            <p:grpSpPr bwMode="auto">
              <a:xfrm rot="5400000">
                <a:off x="-9" y="1306"/>
                <a:ext cx="336" cy="173"/>
                <a:chOff x="941" y="1824"/>
                <a:chExt cx="3909" cy="1821"/>
              </a:xfrm>
            </p:grpSpPr>
            <p:sp>
              <p:nvSpPr>
                <p:cNvPr id="49222" name="AutoShape 70"/>
                <p:cNvSpPr>
                  <a:spLocks noChangeArrowheads="1"/>
                </p:cNvSpPr>
                <p:nvPr/>
              </p:nvSpPr>
              <p:spPr bwMode="gray">
                <a:xfrm rot="16200000" flipH="1">
                  <a:off x="2187" y="2590"/>
                  <a:ext cx="275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23" name="AutoShape 71"/>
                <p:cNvSpPr>
                  <a:spLocks noChangeArrowheads="1"/>
                </p:cNvSpPr>
                <p:nvPr/>
              </p:nvSpPr>
              <p:spPr bwMode="gray">
                <a:xfrm rot="5400000" flipH="1">
                  <a:off x="3991" y="2590"/>
                  <a:ext cx="275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24" name="AutoShape 72"/>
                <p:cNvSpPr>
                  <a:spLocks noChangeArrowheads="1"/>
                </p:cNvSpPr>
                <p:nvPr/>
              </p:nvSpPr>
              <p:spPr bwMode="gray">
                <a:xfrm rot="10800000" flipH="1">
                  <a:off x="3065" y="3446"/>
                  <a:ext cx="313" cy="202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25" name="Oval 73"/>
                <p:cNvSpPr>
                  <a:spLocks noChangeArrowheads="1"/>
                </p:cNvSpPr>
                <p:nvPr/>
              </p:nvSpPr>
              <p:spPr bwMode="gray">
                <a:xfrm>
                  <a:off x="2416" y="2261"/>
                  <a:ext cx="1621" cy="13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767676"/>
                    </a:gs>
                    <a:gs pos="50000">
                      <a:srgbClr val="FFFFFF"/>
                    </a:gs>
                    <a:gs pos="100000">
                      <a:srgbClr val="767676"/>
                    </a:gs>
                  </a:gsLst>
                  <a:lin ang="5400000" scaled="1"/>
                </a:gradFill>
                <a:ln w="57150" algn="ctr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26" name="Oval 74"/>
                <p:cNvSpPr>
                  <a:spLocks noChangeArrowheads="1"/>
                </p:cNvSpPr>
                <p:nvPr/>
              </p:nvSpPr>
              <p:spPr bwMode="gray">
                <a:xfrm>
                  <a:off x="2514" y="2353"/>
                  <a:ext cx="1426" cy="1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2A2A2"/>
                    </a:gs>
                    <a:gs pos="50000">
                      <a:srgbClr val="FFFFFF"/>
                    </a:gs>
                    <a:gs pos="100000">
                      <a:srgbClr val="A2A2A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27" name="Oval 75"/>
                <p:cNvSpPr>
                  <a:spLocks noChangeArrowheads="1"/>
                </p:cNvSpPr>
                <p:nvPr/>
              </p:nvSpPr>
              <p:spPr bwMode="gray">
                <a:xfrm>
                  <a:off x="1282" y="2739"/>
                  <a:ext cx="3900" cy="49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50000">
                      <a:schemeClr val="hlink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28" name="Oval 76"/>
                <p:cNvSpPr>
                  <a:spLocks noChangeArrowheads="1"/>
                </p:cNvSpPr>
                <p:nvPr/>
              </p:nvSpPr>
              <p:spPr bwMode="gray">
                <a:xfrm>
                  <a:off x="1282" y="2739"/>
                  <a:ext cx="3900" cy="49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0000"/>
                    </a:gs>
                    <a:gs pos="100000">
                      <a:srgbClr val="FFCC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29" name="Oval 77"/>
                <p:cNvSpPr>
                  <a:spLocks noChangeArrowheads="1"/>
                </p:cNvSpPr>
                <p:nvPr/>
              </p:nvSpPr>
              <p:spPr bwMode="gray">
                <a:xfrm>
                  <a:off x="1282" y="2362"/>
                  <a:ext cx="3900" cy="91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37378A"/>
                    </a:gs>
                    <a:gs pos="50000">
                      <a:schemeClr val="hlink"/>
                    </a:gs>
                    <a:gs pos="100000">
                      <a:srgbClr val="37378A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30" name="Oval 78"/>
                <p:cNvSpPr>
                  <a:spLocks noChangeArrowheads="1"/>
                </p:cNvSpPr>
                <p:nvPr/>
              </p:nvSpPr>
              <p:spPr bwMode="gray">
                <a:xfrm>
                  <a:off x="1282" y="2362"/>
                  <a:ext cx="3911" cy="91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/>
                    </a:gs>
                    <a:gs pos="100000">
                      <a:srgbClr val="7C63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</p:grpSp>
          <p:sp>
            <p:nvSpPr>
              <p:cNvPr id="49231" name="AutoShape 79"/>
              <p:cNvSpPr>
                <a:spLocks noChangeArrowheads="1"/>
              </p:cNvSpPr>
              <p:nvPr/>
            </p:nvSpPr>
            <p:spPr bwMode="gray">
              <a:xfrm flipH="1">
                <a:off x="132" y="1056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32" name="AutoShape 80"/>
              <p:cNvSpPr>
                <a:spLocks noChangeArrowheads="1"/>
              </p:cNvSpPr>
              <p:nvPr/>
            </p:nvSpPr>
            <p:spPr bwMode="gray">
              <a:xfrm rot="10800000" flipH="1">
                <a:off x="143" y="1617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33" name="AutoShape 81"/>
              <p:cNvSpPr>
                <a:spLocks noChangeArrowheads="1"/>
              </p:cNvSpPr>
              <p:nvPr/>
            </p:nvSpPr>
            <p:spPr bwMode="gray">
              <a:xfrm rot="16200000" flipH="1">
                <a:off x="-159" y="1334"/>
                <a:ext cx="98" cy="6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34" name="Oval 82"/>
              <p:cNvSpPr>
                <a:spLocks noChangeArrowheads="1"/>
              </p:cNvSpPr>
              <p:nvPr/>
            </p:nvSpPr>
            <p:spPr bwMode="gray">
              <a:xfrm rot="5400000">
                <a:off x="-66" y="1110"/>
                <a:ext cx="501" cy="52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35" name="Oval 83"/>
              <p:cNvSpPr>
                <a:spLocks noChangeArrowheads="1"/>
              </p:cNvSpPr>
              <p:nvPr/>
            </p:nvSpPr>
            <p:spPr bwMode="gray">
              <a:xfrm rot="5400000">
                <a:off x="-39" y="1140"/>
                <a:ext cx="444" cy="46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36" name="Oval 84"/>
              <p:cNvSpPr>
                <a:spLocks noChangeArrowheads="1"/>
              </p:cNvSpPr>
              <p:nvPr/>
            </p:nvSpPr>
            <p:spPr bwMode="gray">
              <a:xfrm rot="5400000">
                <a:off x="-112" y="1346"/>
                <a:ext cx="335" cy="5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chemeClr val="hlink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37" name="Oval 85"/>
              <p:cNvSpPr>
                <a:spLocks noChangeArrowheads="1"/>
              </p:cNvSpPr>
              <p:nvPr/>
            </p:nvSpPr>
            <p:spPr bwMode="gray">
              <a:xfrm rot="5400000">
                <a:off x="-112" y="1346"/>
                <a:ext cx="335" cy="51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38" name="Oval 86"/>
              <p:cNvSpPr>
                <a:spLocks noChangeArrowheads="1"/>
              </p:cNvSpPr>
              <p:nvPr/>
            </p:nvSpPr>
            <p:spPr bwMode="gray">
              <a:xfrm rot="5400000">
                <a:off x="15" y="1191"/>
                <a:ext cx="335" cy="354"/>
              </a:xfrm>
              <a:prstGeom prst="ellipse">
                <a:avLst/>
              </a:prstGeom>
              <a:gradFill rotWithShape="1">
                <a:gsLst>
                  <a:gs pos="0">
                    <a:srgbClr val="37378A"/>
                  </a:gs>
                  <a:gs pos="50000">
                    <a:schemeClr val="hlink"/>
                  </a:gs>
                  <a:gs pos="100000">
                    <a:srgbClr val="37378A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39" name="Oval 87"/>
              <p:cNvSpPr>
                <a:spLocks noChangeArrowheads="1"/>
              </p:cNvSpPr>
              <p:nvPr/>
            </p:nvSpPr>
            <p:spPr bwMode="gray">
              <a:xfrm rot="5400000">
                <a:off x="15" y="1191"/>
                <a:ext cx="335" cy="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</p:grpSp>
      </p:grpSp>
      <p:grpSp>
        <p:nvGrpSpPr>
          <p:cNvPr id="13319" name="Group 88"/>
          <p:cNvGrpSpPr>
            <a:grpSpLocks/>
          </p:cNvGrpSpPr>
          <p:nvPr/>
        </p:nvGrpSpPr>
        <p:grpSpPr bwMode="auto">
          <a:xfrm>
            <a:off x="742950" y="1447800"/>
            <a:ext cx="228600" cy="533400"/>
            <a:chOff x="240" y="624"/>
            <a:chExt cx="96" cy="288"/>
          </a:xfrm>
        </p:grpSpPr>
        <p:sp>
          <p:nvSpPr>
            <p:cNvPr id="49241" name="Rectangle 89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242" name="Rectangle 90"/>
            <p:cNvSpPr>
              <a:spLocks noChangeArrowheads="1"/>
            </p:cNvSpPr>
            <p:nvPr/>
          </p:nvSpPr>
          <p:spPr bwMode="gray">
            <a:xfrm rot="16200000" flipH="1">
              <a:off x="163" y="740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</p:grpSp>
      <p:sp>
        <p:nvSpPr>
          <p:cNvPr id="13320" name="Text Box 91"/>
          <p:cNvSpPr txBox="1">
            <a:spLocks noChangeArrowheads="1"/>
          </p:cNvSpPr>
          <p:nvPr/>
        </p:nvSpPr>
        <p:spPr bwMode="auto">
          <a:xfrm>
            <a:off x="2743200" y="3505200"/>
            <a:ext cx="601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/>
          </a:p>
        </p:txBody>
      </p:sp>
      <p:grpSp>
        <p:nvGrpSpPr>
          <p:cNvPr id="49244" name="Group 92"/>
          <p:cNvGrpSpPr>
            <a:grpSpLocks/>
          </p:cNvGrpSpPr>
          <p:nvPr/>
        </p:nvGrpSpPr>
        <p:grpSpPr bwMode="auto">
          <a:xfrm>
            <a:off x="152400" y="3124200"/>
            <a:ext cx="8591550" cy="1108075"/>
            <a:chOff x="108" y="1032"/>
            <a:chExt cx="5412" cy="698"/>
          </a:xfrm>
        </p:grpSpPr>
        <p:grpSp>
          <p:nvGrpSpPr>
            <p:cNvPr id="13343" name="Group 93"/>
            <p:cNvGrpSpPr>
              <a:grpSpLocks/>
            </p:cNvGrpSpPr>
            <p:nvPr/>
          </p:nvGrpSpPr>
          <p:grpSpPr bwMode="auto">
            <a:xfrm>
              <a:off x="432" y="1032"/>
              <a:ext cx="5088" cy="698"/>
              <a:chOff x="900" y="990"/>
              <a:chExt cx="4512" cy="500"/>
            </a:xfrm>
          </p:grpSpPr>
          <p:sp>
            <p:nvSpPr>
              <p:cNvPr id="13364" name="AutoShape 94"/>
              <p:cNvSpPr>
                <a:spLocks noChangeArrowheads="1"/>
              </p:cNvSpPr>
              <p:nvPr/>
            </p:nvSpPr>
            <p:spPr bwMode="gray">
              <a:xfrm>
                <a:off x="926" y="1034"/>
                <a:ext cx="4416" cy="381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3F3F3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 eaLnBrk="1" hangingPunct="1"/>
                <a:endParaRPr lang="vi-VN" altLang="en-US"/>
              </a:p>
            </p:txBody>
          </p:sp>
          <p:sp>
            <p:nvSpPr>
              <p:cNvPr id="49247" name="AutoShape 95"/>
              <p:cNvSpPr>
                <a:spLocks noChangeArrowheads="1"/>
              </p:cNvSpPr>
              <p:nvPr/>
            </p:nvSpPr>
            <p:spPr bwMode="gray">
              <a:xfrm>
                <a:off x="1022" y="1069"/>
                <a:ext cx="850" cy="31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48" name="Freeform 96"/>
              <p:cNvSpPr>
                <a:spLocks/>
              </p:cNvSpPr>
              <p:nvPr/>
            </p:nvSpPr>
            <p:spPr bwMode="gray">
              <a:xfrm>
                <a:off x="1076" y="1089"/>
                <a:ext cx="427" cy="156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49" name="Text Box 97"/>
              <p:cNvSpPr txBox="1">
                <a:spLocks noChangeArrowheads="1"/>
              </p:cNvSpPr>
              <p:nvPr/>
            </p:nvSpPr>
            <p:spPr bwMode="gray">
              <a:xfrm>
                <a:off x="1316" y="1063"/>
                <a:ext cx="247" cy="234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</a:p>
            </p:txBody>
          </p:sp>
          <p:sp>
            <p:nvSpPr>
              <p:cNvPr id="13368" name="Text Box 98"/>
              <p:cNvSpPr txBox="1">
                <a:spLocks noChangeArrowheads="1"/>
              </p:cNvSpPr>
              <p:nvPr/>
            </p:nvSpPr>
            <p:spPr bwMode="gray">
              <a:xfrm>
                <a:off x="1990" y="1094"/>
                <a:ext cx="3246" cy="1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vi-VN" altLang="en-US" sz="2000" b="1">
                  <a:solidFill>
                    <a:schemeClr val="accent2"/>
                  </a:solidFill>
                </a:endParaRPr>
              </a:p>
            </p:txBody>
          </p:sp>
          <p:sp>
            <p:nvSpPr>
              <p:cNvPr id="13369" name="Rectangle 99"/>
              <p:cNvSpPr>
                <a:spLocks noChangeArrowheads="1"/>
              </p:cNvSpPr>
              <p:nvPr/>
            </p:nvSpPr>
            <p:spPr bwMode="auto">
              <a:xfrm>
                <a:off x="900" y="990"/>
                <a:ext cx="4512" cy="500"/>
              </a:xfrm>
              <a:prstGeom prst="rect">
                <a:avLst/>
              </a:prstGeom>
              <a:noFill/>
              <a:ln w="38100" cmpd="dbl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/>
                <a:endParaRPr lang="vi-VN" altLang="en-US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13344" name="Group 100"/>
            <p:cNvGrpSpPr>
              <a:grpSpLocks/>
            </p:cNvGrpSpPr>
            <p:nvPr/>
          </p:nvGrpSpPr>
          <p:grpSpPr bwMode="auto">
            <a:xfrm>
              <a:off x="108" y="1033"/>
              <a:ext cx="672" cy="673"/>
              <a:chOff x="-144" y="1056"/>
              <a:chExt cx="586" cy="625"/>
            </a:xfrm>
          </p:grpSpPr>
          <p:grpSp>
            <p:nvGrpSpPr>
              <p:cNvPr id="13345" name="Group 101"/>
              <p:cNvGrpSpPr>
                <a:grpSpLocks/>
              </p:cNvGrpSpPr>
              <p:nvPr/>
            </p:nvGrpSpPr>
            <p:grpSpPr bwMode="auto">
              <a:xfrm rot="5400000">
                <a:off x="-9" y="1306"/>
                <a:ext cx="336" cy="173"/>
                <a:chOff x="941" y="1824"/>
                <a:chExt cx="3909" cy="1821"/>
              </a:xfrm>
            </p:grpSpPr>
            <p:sp>
              <p:nvSpPr>
                <p:cNvPr id="49254" name="AutoShape 102"/>
                <p:cNvSpPr>
                  <a:spLocks noChangeArrowheads="1"/>
                </p:cNvSpPr>
                <p:nvPr/>
              </p:nvSpPr>
              <p:spPr bwMode="gray">
                <a:xfrm rot="16200000" flipH="1">
                  <a:off x="2187" y="2590"/>
                  <a:ext cx="275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55" name="AutoShape 103"/>
                <p:cNvSpPr>
                  <a:spLocks noChangeArrowheads="1"/>
                </p:cNvSpPr>
                <p:nvPr/>
              </p:nvSpPr>
              <p:spPr bwMode="gray">
                <a:xfrm rot="5400000" flipH="1">
                  <a:off x="3991" y="2590"/>
                  <a:ext cx="275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56" name="AutoShape 104"/>
                <p:cNvSpPr>
                  <a:spLocks noChangeArrowheads="1"/>
                </p:cNvSpPr>
                <p:nvPr/>
              </p:nvSpPr>
              <p:spPr bwMode="gray">
                <a:xfrm rot="10800000" flipH="1">
                  <a:off x="3065" y="3446"/>
                  <a:ext cx="313" cy="202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57" name="Oval 105"/>
                <p:cNvSpPr>
                  <a:spLocks noChangeArrowheads="1"/>
                </p:cNvSpPr>
                <p:nvPr/>
              </p:nvSpPr>
              <p:spPr bwMode="gray">
                <a:xfrm>
                  <a:off x="2416" y="2261"/>
                  <a:ext cx="1621" cy="13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767676"/>
                    </a:gs>
                    <a:gs pos="50000">
                      <a:srgbClr val="FFFFFF"/>
                    </a:gs>
                    <a:gs pos="100000">
                      <a:srgbClr val="767676"/>
                    </a:gs>
                  </a:gsLst>
                  <a:lin ang="5400000" scaled="1"/>
                </a:gradFill>
                <a:ln w="57150" algn="ctr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58" name="Oval 106"/>
                <p:cNvSpPr>
                  <a:spLocks noChangeArrowheads="1"/>
                </p:cNvSpPr>
                <p:nvPr/>
              </p:nvSpPr>
              <p:spPr bwMode="gray">
                <a:xfrm>
                  <a:off x="2514" y="2353"/>
                  <a:ext cx="1426" cy="1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2A2A2"/>
                    </a:gs>
                    <a:gs pos="50000">
                      <a:srgbClr val="FFFFFF"/>
                    </a:gs>
                    <a:gs pos="100000">
                      <a:srgbClr val="A2A2A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59" name="Oval 107"/>
                <p:cNvSpPr>
                  <a:spLocks noChangeArrowheads="1"/>
                </p:cNvSpPr>
                <p:nvPr/>
              </p:nvSpPr>
              <p:spPr bwMode="gray">
                <a:xfrm>
                  <a:off x="1282" y="2739"/>
                  <a:ext cx="3900" cy="49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50000">
                      <a:schemeClr val="hlink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60" name="Oval 108"/>
                <p:cNvSpPr>
                  <a:spLocks noChangeArrowheads="1"/>
                </p:cNvSpPr>
                <p:nvPr/>
              </p:nvSpPr>
              <p:spPr bwMode="gray">
                <a:xfrm>
                  <a:off x="1282" y="2739"/>
                  <a:ext cx="3900" cy="49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0000"/>
                    </a:gs>
                    <a:gs pos="100000">
                      <a:srgbClr val="FFCC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61" name="Oval 109"/>
                <p:cNvSpPr>
                  <a:spLocks noChangeArrowheads="1"/>
                </p:cNvSpPr>
                <p:nvPr/>
              </p:nvSpPr>
              <p:spPr bwMode="gray">
                <a:xfrm>
                  <a:off x="1282" y="2362"/>
                  <a:ext cx="3900" cy="91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37378A"/>
                    </a:gs>
                    <a:gs pos="50000">
                      <a:schemeClr val="hlink"/>
                    </a:gs>
                    <a:gs pos="100000">
                      <a:srgbClr val="37378A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62" name="Oval 110"/>
                <p:cNvSpPr>
                  <a:spLocks noChangeArrowheads="1"/>
                </p:cNvSpPr>
                <p:nvPr/>
              </p:nvSpPr>
              <p:spPr bwMode="gray">
                <a:xfrm>
                  <a:off x="1282" y="2362"/>
                  <a:ext cx="3911" cy="91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/>
                    </a:gs>
                    <a:gs pos="100000">
                      <a:srgbClr val="7C63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</p:grpSp>
          <p:sp>
            <p:nvSpPr>
              <p:cNvPr id="49263" name="AutoShape 111"/>
              <p:cNvSpPr>
                <a:spLocks noChangeArrowheads="1"/>
              </p:cNvSpPr>
              <p:nvPr/>
            </p:nvSpPr>
            <p:spPr bwMode="gray">
              <a:xfrm flipH="1">
                <a:off x="132" y="1056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64" name="AutoShape 112"/>
              <p:cNvSpPr>
                <a:spLocks noChangeArrowheads="1"/>
              </p:cNvSpPr>
              <p:nvPr/>
            </p:nvSpPr>
            <p:spPr bwMode="gray">
              <a:xfrm rot="10800000" flipH="1">
                <a:off x="143" y="1617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65" name="AutoShape 113"/>
              <p:cNvSpPr>
                <a:spLocks noChangeArrowheads="1"/>
              </p:cNvSpPr>
              <p:nvPr/>
            </p:nvSpPr>
            <p:spPr bwMode="gray">
              <a:xfrm rot="16200000" flipH="1">
                <a:off x="-159" y="1334"/>
                <a:ext cx="98" cy="6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66" name="Oval 114"/>
              <p:cNvSpPr>
                <a:spLocks noChangeArrowheads="1"/>
              </p:cNvSpPr>
              <p:nvPr/>
            </p:nvSpPr>
            <p:spPr bwMode="gray">
              <a:xfrm rot="5400000">
                <a:off x="-66" y="1110"/>
                <a:ext cx="501" cy="52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67" name="Oval 115"/>
              <p:cNvSpPr>
                <a:spLocks noChangeArrowheads="1"/>
              </p:cNvSpPr>
              <p:nvPr/>
            </p:nvSpPr>
            <p:spPr bwMode="gray">
              <a:xfrm rot="5400000">
                <a:off x="-39" y="1140"/>
                <a:ext cx="444" cy="46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68" name="Oval 116"/>
              <p:cNvSpPr>
                <a:spLocks noChangeArrowheads="1"/>
              </p:cNvSpPr>
              <p:nvPr/>
            </p:nvSpPr>
            <p:spPr bwMode="gray">
              <a:xfrm rot="5400000">
                <a:off x="-112" y="1346"/>
                <a:ext cx="335" cy="5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chemeClr val="hlink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69" name="Oval 117"/>
              <p:cNvSpPr>
                <a:spLocks noChangeArrowheads="1"/>
              </p:cNvSpPr>
              <p:nvPr/>
            </p:nvSpPr>
            <p:spPr bwMode="gray">
              <a:xfrm rot="5400000">
                <a:off x="-112" y="1346"/>
                <a:ext cx="335" cy="51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70" name="Oval 118"/>
              <p:cNvSpPr>
                <a:spLocks noChangeArrowheads="1"/>
              </p:cNvSpPr>
              <p:nvPr/>
            </p:nvSpPr>
            <p:spPr bwMode="gray">
              <a:xfrm rot="5400000">
                <a:off x="15" y="1191"/>
                <a:ext cx="335" cy="354"/>
              </a:xfrm>
              <a:prstGeom prst="ellipse">
                <a:avLst/>
              </a:prstGeom>
              <a:gradFill rotWithShape="1">
                <a:gsLst>
                  <a:gs pos="0">
                    <a:srgbClr val="37378A"/>
                  </a:gs>
                  <a:gs pos="50000">
                    <a:schemeClr val="hlink"/>
                  </a:gs>
                  <a:gs pos="100000">
                    <a:srgbClr val="37378A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71" name="Oval 119"/>
              <p:cNvSpPr>
                <a:spLocks noChangeArrowheads="1"/>
              </p:cNvSpPr>
              <p:nvPr/>
            </p:nvSpPr>
            <p:spPr bwMode="gray">
              <a:xfrm rot="5400000">
                <a:off x="15" y="1191"/>
                <a:ext cx="335" cy="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</p:grpSp>
      </p:grpSp>
      <p:grpSp>
        <p:nvGrpSpPr>
          <p:cNvPr id="13322" name="Group 120"/>
          <p:cNvGrpSpPr>
            <a:grpSpLocks/>
          </p:cNvGrpSpPr>
          <p:nvPr/>
        </p:nvGrpSpPr>
        <p:grpSpPr bwMode="auto">
          <a:xfrm>
            <a:off x="781050" y="3981450"/>
            <a:ext cx="228600" cy="533400"/>
            <a:chOff x="240" y="624"/>
            <a:chExt cx="96" cy="288"/>
          </a:xfrm>
        </p:grpSpPr>
        <p:sp>
          <p:nvSpPr>
            <p:cNvPr id="49273" name="Rectangle 121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274" name="Rectangle 122"/>
            <p:cNvSpPr>
              <a:spLocks noChangeArrowheads="1"/>
            </p:cNvSpPr>
            <p:nvPr/>
          </p:nvSpPr>
          <p:spPr bwMode="gray">
            <a:xfrm rot="16200000" flipH="1">
              <a:off x="163" y="740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</p:grpSp>
      <p:grpSp>
        <p:nvGrpSpPr>
          <p:cNvPr id="13323" name="Group 123"/>
          <p:cNvGrpSpPr>
            <a:grpSpLocks/>
          </p:cNvGrpSpPr>
          <p:nvPr/>
        </p:nvGrpSpPr>
        <p:grpSpPr bwMode="auto">
          <a:xfrm>
            <a:off x="781050" y="2743200"/>
            <a:ext cx="228600" cy="533400"/>
            <a:chOff x="240" y="624"/>
            <a:chExt cx="96" cy="288"/>
          </a:xfrm>
        </p:grpSpPr>
        <p:sp>
          <p:nvSpPr>
            <p:cNvPr id="49276" name="Rectangle 124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277" name="Rectangle 125"/>
            <p:cNvSpPr>
              <a:spLocks noChangeArrowheads="1"/>
            </p:cNvSpPr>
            <p:nvPr/>
          </p:nvSpPr>
          <p:spPr bwMode="gray">
            <a:xfrm rot="16200000" flipH="1">
              <a:off x="163" y="740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</p:grpSp>
      <p:sp>
        <p:nvSpPr>
          <p:cNvPr id="49279" name="Text Box 127"/>
          <p:cNvSpPr txBox="1">
            <a:spLocks noChangeArrowheads="1"/>
          </p:cNvSpPr>
          <p:nvPr/>
        </p:nvSpPr>
        <p:spPr bwMode="auto">
          <a:xfrm>
            <a:off x="2438400" y="1981200"/>
            <a:ext cx="26670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 = 1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và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m     3  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.VnTime" pitchFamily="34" charset="0"/>
            </a:endParaRPr>
          </a:p>
        </p:txBody>
      </p:sp>
      <p:sp>
        <p:nvSpPr>
          <p:cNvPr id="49280" name="AutoShape 128"/>
          <p:cNvSpPr>
            <a:spLocks noChangeArrowheads="1"/>
          </p:cNvSpPr>
          <p:nvPr/>
        </p:nvSpPr>
        <p:spPr bwMode="gray">
          <a:xfrm>
            <a:off x="5257800" y="1905000"/>
            <a:ext cx="3276600" cy="762000"/>
          </a:xfrm>
          <a:prstGeom prst="roundRect">
            <a:avLst>
              <a:gd name="adj" fmla="val 10889"/>
            </a:avLst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altLang="en-US" sz="2800" i="1">
                <a:solidFill>
                  <a:schemeClr val="accent2"/>
                </a:solidFill>
              </a:rPr>
              <a:t>Không đúng rồi!</a:t>
            </a:r>
          </a:p>
        </p:txBody>
      </p:sp>
      <p:sp>
        <p:nvSpPr>
          <p:cNvPr id="13326" name="Text Box 129"/>
          <p:cNvSpPr txBox="1">
            <a:spLocks noChangeArrowheads="1"/>
          </p:cNvSpPr>
          <p:nvPr/>
        </p:nvSpPr>
        <p:spPr bwMode="auto">
          <a:xfrm>
            <a:off x="2299376" y="3338513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.VnTime" pitchFamily="34" charset="0"/>
              </a:rPr>
              <a:t>m = </a:t>
            </a:r>
            <a:r>
              <a:rPr lang="en-US" altLang="en-US" sz="2400" b="1" dirty="0" smtClean="0">
                <a:latin typeface=".VnTime" pitchFamily="34" charset="0"/>
              </a:rPr>
              <a:t>3 </a:t>
            </a:r>
            <a:r>
              <a:rPr lang="en-US" altLang="en-US" sz="2400" b="1" dirty="0" err="1" smtClean="0">
                <a:latin typeface=".VnTime" pitchFamily="34" charset="0"/>
              </a:rPr>
              <a:t>và</a:t>
            </a:r>
            <a:r>
              <a:rPr lang="en-US" altLang="en-US" sz="2400" b="1" dirty="0" smtClean="0">
                <a:latin typeface=".VnTime" pitchFamily="34" charset="0"/>
              </a:rPr>
              <a:t> m</a:t>
            </a:r>
            <a:r>
              <a:rPr lang="en-US" altLang="en-US" sz="2800" b="1" dirty="0" smtClean="0">
                <a:latin typeface=".VnTime" pitchFamily="34" charset="0"/>
              </a:rPr>
              <a:t>  </a:t>
            </a:r>
            <a:endParaRPr lang="en-US" altLang="en-US" sz="2800" b="1" dirty="0">
              <a:latin typeface=".VnTime" pitchFamily="34" charset="0"/>
            </a:endParaRPr>
          </a:p>
        </p:txBody>
      </p:sp>
      <p:sp>
        <p:nvSpPr>
          <p:cNvPr id="49282" name="AutoShape 130"/>
          <p:cNvSpPr>
            <a:spLocks noChangeArrowheads="1"/>
          </p:cNvSpPr>
          <p:nvPr/>
        </p:nvSpPr>
        <p:spPr bwMode="gray">
          <a:xfrm>
            <a:off x="5486400" y="3352800"/>
            <a:ext cx="3124200" cy="685800"/>
          </a:xfrm>
          <a:prstGeom prst="roundRect">
            <a:avLst>
              <a:gd name="adj" fmla="val 10889"/>
            </a:avLst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altLang="en-US" sz="2800" i="1">
                <a:solidFill>
                  <a:srgbClr val="0000FF"/>
                </a:solidFill>
              </a:rPr>
              <a:t>Không đúng rồi!</a:t>
            </a:r>
          </a:p>
        </p:txBody>
      </p:sp>
      <p:sp>
        <p:nvSpPr>
          <p:cNvPr id="49283" name="Text Box 131"/>
          <p:cNvSpPr txBox="1">
            <a:spLocks noChangeArrowheads="1"/>
          </p:cNvSpPr>
          <p:nvPr/>
        </p:nvSpPr>
        <p:spPr bwMode="auto">
          <a:xfrm>
            <a:off x="2347912" y="4586288"/>
            <a:ext cx="2811675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m     3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hoặc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m = 1 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.VnTime" pitchFamily="34" charset="0"/>
            </a:endParaRPr>
          </a:p>
        </p:txBody>
      </p:sp>
      <p:sp>
        <p:nvSpPr>
          <p:cNvPr id="13329" name="Text Box 132"/>
          <p:cNvSpPr txBox="1">
            <a:spLocks noChangeArrowheads="1"/>
          </p:cNvSpPr>
          <p:nvPr/>
        </p:nvSpPr>
        <p:spPr bwMode="auto">
          <a:xfrm>
            <a:off x="2481263" y="5853113"/>
            <a:ext cx="480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.VnTime" pitchFamily="34" charset="0"/>
              </a:rPr>
              <a:t>m    3</a:t>
            </a:r>
            <a:r>
              <a:rPr lang="en-US" altLang="en-US" sz="2800" b="1" dirty="0">
                <a:latin typeface=".VnTime" pitchFamily="34" charset="0"/>
              </a:rPr>
              <a:t> </a:t>
            </a:r>
            <a:r>
              <a:rPr lang="en-US" altLang="en-US" sz="2400" b="1" dirty="0" err="1">
                <a:latin typeface=".VnTime" pitchFamily="34" charset="0"/>
              </a:rPr>
              <a:t>và</a:t>
            </a:r>
            <a:r>
              <a:rPr lang="en-US" altLang="en-US" sz="2400" b="1" dirty="0">
                <a:latin typeface=".VnTime" pitchFamily="34" charset="0"/>
              </a:rPr>
              <a:t> m</a:t>
            </a:r>
            <a:r>
              <a:rPr lang="en-US" altLang="en-US" sz="2800" b="1" dirty="0">
                <a:latin typeface=".VnTime" pitchFamily="34" charset="0"/>
              </a:rPr>
              <a:t>    </a:t>
            </a:r>
          </a:p>
        </p:txBody>
      </p:sp>
      <p:sp>
        <p:nvSpPr>
          <p:cNvPr id="49285" name="AutoShape 133"/>
          <p:cNvSpPr>
            <a:spLocks noChangeArrowheads="1"/>
          </p:cNvSpPr>
          <p:nvPr/>
        </p:nvSpPr>
        <p:spPr bwMode="gray">
          <a:xfrm>
            <a:off x="5486400" y="4495800"/>
            <a:ext cx="3124200" cy="685800"/>
          </a:xfrm>
          <a:prstGeom prst="roundRect">
            <a:avLst>
              <a:gd name="adj" fmla="val 10889"/>
            </a:avLst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altLang="en-US" sz="2800" i="1">
                <a:solidFill>
                  <a:srgbClr val="0000FF"/>
                </a:solidFill>
              </a:rPr>
              <a:t>Không đúng rồi!</a:t>
            </a:r>
            <a:r>
              <a:rPr lang="en-US" altLang="en-US" sz="2800" i="1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49286" name="AutoShape 134"/>
          <p:cNvSpPr>
            <a:spLocks noChangeArrowheads="1"/>
          </p:cNvSpPr>
          <p:nvPr/>
        </p:nvSpPr>
        <p:spPr bwMode="gray">
          <a:xfrm>
            <a:off x="5410200" y="5786438"/>
            <a:ext cx="3352800" cy="762000"/>
          </a:xfrm>
          <a:prstGeom prst="roundRect">
            <a:avLst>
              <a:gd name="adj" fmla="val 10889"/>
            </a:avLst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altLang="en-US" sz="2800" b="1" i="1">
                <a:solidFill>
                  <a:srgbClr val="C00000"/>
                </a:solidFill>
              </a:rPr>
              <a:t>Rất chính xác!</a:t>
            </a:r>
            <a:r>
              <a:rPr lang="en-US" altLang="en-US" sz="2800" i="1">
                <a:solidFill>
                  <a:srgbClr val="C00000"/>
                </a:solidFill>
              </a:rPr>
              <a:t> </a:t>
            </a:r>
          </a:p>
        </p:txBody>
      </p:sp>
      <p:grpSp>
        <p:nvGrpSpPr>
          <p:cNvPr id="13332" name="Group 153"/>
          <p:cNvGrpSpPr>
            <a:grpSpLocks/>
          </p:cNvGrpSpPr>
          <p:nvPr/>
        </p:nvGrpSpPr>
        <p:grpSpPr bwMode="auto">
          <a:xfrm>
            <a:off x="179388" y="-26988"/>
            <a:ext cx="8278812" cy="1498601"/>
            <a:chOff x="113" y="-17"/>
            <a:chExt cx="5215" cy="944"/>
          </a:xfrm>
        </p:grpSpPr>
        <p:sp>
          <p:nvSpPr>
            <p:cNvPr id="49278" name="Text Box 126"/>
            <p:cNvSpPr txBox="1">
              <a:spLocks noChangeArrowheads="1"/>
            </p:cNvSpPr>
            <p:nvPr/>
          </p:nvSpPr>
          <p:spPr bwMode="auto">
            <a:xfrm>
              <a:off x="720" y="336"/>
              <a:ext cx="4608" cy="5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lnSpc>
                  <a:spcPct val="120000"/>
                </a:lnSpc>
                <a:spcBef>
                  <a:spcPct val="50000"/>
                </a:spcBef>
                <a:defRPr/>
              </a:pPr>
              <a:r>
                <a:rPr lang="en-US" sz="2400" b="1" i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Đồ</a:t>
              </a:r>
              <a:r>
                <a:rPr lang="en-US" sz="24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 i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thị</a:t>
              </a:r>
              <a:r>
                <a:rPr lang="en-US" sz="24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 i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hàm</a:t>
              </a:r>
              <a:r>
                <a:rPr lang="en-US" sz="24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 i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số</a:t>
              </a:r>
              <a:r>
                <a:rPr lang="en-US" sz="24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 i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bậc</a:t>
              </a:r>
              <a:r>
                <a:rPr lang="en-US" sz="24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 i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nhất</a:t>
              </a:r>
              <a:r>
                <a:rPr lang="en-US" sz="24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y = (m – 1)x +       </a:t>
              </a:r>
              <a:r>
                <a:rPr lang="en-US" sz="2400" b="1" i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cắt</a:t>
              </a:r>
              <a:r>
                <a:rPr lang="en-US" sz="24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 i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đường</a:t>
              </a:r>
              <a:r>
                <a:rPr lang="en-US" sz="24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 i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thẳng</a:t>
              </a:r>
              <a:r>
                <a:rPr lang="en-US" sz="24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y = 2x – 1 </a:t>
              </a:r>
              <a:r>
                <a:rPr lang="en-US" sz="2400" b="1" i="1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khi</a:t>
              </a:r>
              <a:r>
                <a:rPr lang="en-US" sz="24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: </a:t>
              </a:r>
            </a:p>
          </p:txBody>
        </p:sp>
        <p:sp>
          <p:nvSpPr>
            <p:cNvPr id="49287" name="Text Box 135"/>
            <p:cNvSpPr txBox="1">
              <a:spLocks noChangeArrowheads="1"/>
            </p:cNvSpPr>
            <p:nvPr/>
          </p:nvSpPr>
          <p:spPr bwMode="auto">
            <a:xfrm>
              <a:off x="113" y="-17"/>
              <a:ext cx="1350" cy="3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lnSpc>
                  <a:spcPct val="120000"/>
                </a:lnSpc>
                <a:spcBef>
                  <a:spcPct val="50000"/>
                </a:spcBef>
                <a:defRPr/>
              </a:pPr>
              <a:r>
                <a:rPr lang="en-US" sz="2800" b="1" i="1" u="sng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.VnTime" pitchFamily="34" charset="0"/>
                </a:rPr>
                <a:t>Bài</a:t>
              </a:r>
              <a:r>
                <a:rPr lang="en-US" sz="2800" b="1" i="1" u="sng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.VnTime" pitchFamily="34" charset="0"/>
                </a:rPr>
                <a:t> </a:t>
              </a:r>
              <a:r>
                <a:rPr lang="en-US" sz="2800" b="1" i="1" u="sng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.VnTime" pitchFamily="34" charset="0"/>
                </a:rPr>
                <a:t>tập</a:t>
              </a:r>
              <a:r>
                <a:rPr lang="en-US" sz="2800" b="1" i="1" u="sng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.VnTime" pitchFamily="34" charset="0"/>
                </a:rPr>
                <a:t> 2:</a:t>
              </a:r>
            </a:p>
          </p:txBody>
        </p:sp>
        <p:graphicFrame>
          <p:nvGraphicFramePr>
            <p:cNvPr id="13338" name="Object 138"/>
            <p:cNvGraphicFramePr>
              <a:graphicFrameLocks noChangeAspect="1"/>
            </p:cNvGraphicFramePr>
            <p:nvPr/>
          </p:nvGraphicFramePr>
          <p:xfrm>
            <a:off x="4222" y="326"/>
            <a:ext cx="336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24" name="Equation" r:id="rId4" imgW="228600" imgH="228600" progId="Equation.DSMT4">
                    <p:embed/>
                  </p:oleObj>
                </mc:Choice>
                <mc:Fallback>
                  <p:oleObj name="Equation" r:id="rId4" imgW="22860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2" y="326"/>
                          <a:ext cx="336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333" name="Object 141"/>
          <p:cNvGraphicFramePr>
            <a:graphicFrameLocks noGrp="1" noChangeAspect="1"/>
          </p:cNvGraphicFramePr>
          <p:nvPr>
            <p:ph sz="half" idx="2"/>
          </p:nvPr>
        </p:nvGraphicFramePr>
        <p:xfrm>
          <a:off x="2803525" y="4679950"/>
          <a:ext cx="393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25" name="Equation" r:id="rId6" imgW="139700" imgH="139700" progId="Equation.DSMT4">
                  <p:embed/>
                </p:oleObj>
              </mc:Choice>
              <mc:Fallback>
                <p:oleObj name="Equation" r:id="rId6" imgW="139700" imgH="13970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3525" y="4679950"/>
                        <a:ext cx="393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4" name="Object 1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643367"/>
              </p:ext>
            </p:extLst>
          </p:nvPr>
        </p:nvGraphicFramePr>
        <p:xfrm>
          <a:off x="2840068" y="5937251"/>
          <a:ext cx="393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26" name="Equation" r:id="rId8" imgW="139700" imgH="139700" progId="Equation.DSMT4">
                  <p:embed/>
                </p:oleObj>
              </mc:Choice>
              <mc:Fallback>
                <p:oleObj name="Equation" r:id="rId8" imgW="139700" imgH="139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068" y="5937251"/>
                        <a:ext cx="393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5" name="Object 1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1869834"/>
              </p:ext>
            </p:extLst>
          </p:nvPr>
        </p:nvGraphicFramePr>
        <p:xfrm>
          <a:off x="4180711" y="5858728"/>
          <a:ext cx="7874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27" name="Equation" r:id="rId9" imgW="215619" imgH="164885" progId="Equation.DSMT4">
                  <p:embed/>
                </p:oleObj>
              </mc:Choice>
              <mc:Fallback>
                <p:oleObj name="Equation" r:id="rId9" imgW="215619" imgH="16488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0711" y="5858728"/>
                        <a:ext cx="78740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" name="Object 141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28403662"/>
              </p:ext>
            </p:extLst>
          </p:nvPr>
        </p:nvGraphicFramePr>
        <p:xfrm>
          <a:off x="4070350" y="2062103"/>
          <a:ext cx="393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28" name="Equation" r:id="rId11" imgW="139700" imgH="139700" progId="Equation.DSMT4">
                  <p:embed/>
                </p:oleObj>
              </mc:Choice>
              <mc:Fallback>
                <p:oleObj name="Equation" r:id="rId11" imgW="139700" imgH="13970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2062103"/>
                        <a:ext cx="393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" name="Object 1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4605199"/>
              </p:ext>
            </p:extLst>
          </p:nvPr>
        </p:nvGraphicFramePr>
        <p:xfrm>
          <a:off x="4000246" y="3350133"/>
          <a:ext cx="7874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29" name="Equation" r:id="rId12" imgW="215619" imgH="164885" progId="Equation.DSMT4">
                  <p:embed/>
                </p:oleObj>
              </mc:Choice>
              <mc:Fallback>
                <p:oleObj name="Equation" r:id="rId12" imgW="215619" imgH="16488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246" y="3350133"/>
                        <a:ext cx="78740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6756096"/>
      </p:ext>
    </p:extLst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9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24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9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18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9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500"/>
                                        <p:tgtEl>
                                          <p:spTgt spid="49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2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9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500"/>
                                        <p:tgtEl>
                                          <p:spTgt spid="492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157"/>
                  </p:tgtEl>
                </p:cond>
              </p:nextCondLst>
            </p:seq>
          </p:childTnLst>
        </p:cTn>
      </p:par>
    </p:tnLst>
    <p:bldLst>
      <p:bldP spid="49280" grpId="0" animBg="1"/>
      <p:bldP spid="49282" grpId="0" animBg="1"/>
      <p:bldP spid="49285" grpId="0" animBg="1"/>
      <p:bldP spid="4928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11560" y="188640"/>
            <a:ext cx="814724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Cho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ax + 3.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-2x-1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A(1; 5)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2708920"/>
            <a:ext cx="756084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…..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ax + 3 song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-2x – 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=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A(1; 5)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ax + 3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…..,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=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………..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….x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+ 3</a:t>
            </a: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62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457200" y="1239838"/>
            <a:ext cx="762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u="sng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331913" y="1563688"/>
            <a:ext cx="6934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824176" y="3363250"/>
            <a:ext cx="6934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dirty="0"/>
          </a:p>
        </p:txBody>
      </p:sp>
      <p:sp>
        <p:nvSpPr>
          <p:cNvPr id="37905" name="Rectangle 17"/>
          <p:cNvSpPr>
            <a:spLocks noChangeArrowheads="1"/>
          </p:cNvSpPr>
          <p:nvPr/>
        </p:nvSpPr>
        <p:spPr bwMode="auto">
          <a:xfrm>
            <a:off x="5638800" y="2971800"/>
            <a:ext cx="457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dirty="0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5583382" y="4710545"/>
            <a:ext cx="762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98238" y="647865"/>
            <a:ext cx="82584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lphaLcParenR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ax +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-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2x – 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= ….</a:t>
            </a:r>
          </a:p>
          <a:p>
            <a:pPr marL="514350" indent="-514350">
              <a:buAutoNum type="alphaLcParenR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A(1; 5)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ax + 3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=…. , y = … ta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………….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= ..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y = …x + 3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15404" y="1492578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-2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28683" y="2321240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1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71062" y="2335267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5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77333" y="2333374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= a.1 + 3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59249" y="2321240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93966" y="2802301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923162"/>
      </p:ext>
    </p:extLst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  <p:bldP spid="8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9632" y="2060848"/>
            <a:ext cx="70567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y = 2x + 3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y = 2x – 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phẳng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tọa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  </a:t>
            </a:r>
          </a:p>
        </p:txBody>
      </p:sp>
    </p:spTree>
    <p:extLst>
      <p:ext uri="{BB962C8B-B14F-4D97-AF65-F5344CB8AC3E}">
        <p14:creationId xmlns:p14="http://schemas.microsoft.com/office/powerpoint/2010/main" val="73531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51520" y="228600"/>
            <a:ext cx="8352928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sz="2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khoanh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1)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= -3x + 2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= -x + 5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A. Song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B. 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C.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2558654" y="5205414"/>
            <a:ext cx="3818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≠</a:t>
            </a:r>
            <a:endParaRPr lang="en-US" sz="2800" b="1"/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5429250" y="5197476"/>
            <a:ext cx="285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≠</a:t>
            </a:r>
            <a:endParaRPr lang="en-US" sz="2800" b="1"/>
          </a:p>
        </p:txBody>
      </p:sp>
      <p:sp>
        <p:nvSpPr>
          <p:cNvPr id="8" name="Oval 24"/>
          <p:cNvSpPr>
            <a:spLocks noChangeArrowheads="1"/>
          </p:cNvSpPr>
          <p:nvPr/>
        </p:nvSpPr>
        <p:spPr bwMode="auto">
          <a:xfrm>
            <a:off x="1267346" y="2523332"/>
            <a:ext cx="388144" cy="515937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9" name="Oval 24"/>
          <p:cNvSpPr>
            <a:spLocks noChangeArrowheads="1"/>
          </p:cNvSpPr>
          <p:nvPr/>
        </p:nvSpPr>
        <p:spPr bwMode="auto">
          <a:xfrm>
            <a:off x="4880373" y="5883275"/>
            <a:ext cx="388144" cy="51593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3568" y="4022725"/>
            <a:ext cx="7632848" cy="2696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800" b="1" dirty="0">
                <a:latin typeface="Arial" charset="0"/>
                <a:cs typeface="Arial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= 3x + b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= 2x - 2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-2                 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	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 = 2		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D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b = -2 </a:t>
            </a:r>
          </a:p>
          <a:p>
            <a:pPr eaLnBrk="1" hangingPunct="1"/>
            <a:endParaRPr lang="en-US" dirty="0">
              <a:latin typeface="Arial" charset="0"/>
              <a:cs typeface="Arial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968459"/>
              </p:ext>
            </p:extLst>
          </p:nvPr>
        </p:nvGraphicFramePr>
        <p:xfrm>
          <a:off x="3069239" y="2557476"/>
          <a:ext cx="1934809" cy="45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3" name="Equation" r:id="rId4" imgW="1155600" imgH="203040" progId="Equation.DSMT4">
                  <p:embed/>
                </p:oleObj>
              </mc:Choice>
              <mc:Fallback>
                <p:oleObj name="Equation" r:id="rId4" imgW="1155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9239" y="2557476"/>
                        <a:ext cx="1934809" cy="45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171724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  <p:bldP spid="22532" grpId="0"/>
      <p:bldP spid="8" grpId="0" animBg="1"/>
      <p:bldP spid="9" grpId="0" animBg="1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17822" y="23812"/>
            <a:ext cx="8229600" cy="1143000"/>
          </a:xfrm>
        </p:spPr>
        <p:txBody>
          <a:bodyPr/>
          <a:lstStyle/>
          <a:p>
            <a:endParaRPr lang="vi-VN" dirty="0"/>
          </a:p>
        </p:txBody>
      </p:sp>
      <p:pic>
        <p:nvPicPr>
          <p:cNvPr id="7" name="Picture 2" descr="Cau hoi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249" y="1590584"/>
            <a:ext cx="1188910" cy="148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AG00317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006845"/>
            <a:ext cx="1555187" cy="221525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07504" y="69056"/>
            <a:ext cx="5181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thể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em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chưa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biết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 ?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3573133"/>
            <a:ext cx="6732240" cy="2793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Hai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đường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thẳng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(d): y = </a:t>
            </a:r>
            <a:r>
              <a:rPr lang="en-US" sz="2400" b="1" dirty="0">
                <a:latin typeface="Arial" charset="0"/>
                <a:cs typeface="Arial" charset="0"/>
              </a:rPr>
              <a:t>a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x + b 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a ≠ 0)                                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                        </a:t>
            </a:r>
            <a:r>
              <a:rPr lang="en-US" sz="24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và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(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d’): 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y = </a:t>
            </a:r>
            <a:r>
              <a:rPr lang="en-US" sz="2400" b="1" dirty="0" err="1">
                <a:latin typeface="Arial" charset="0"/>
                <a:cs typeface="Arial" charset="0"/>
              </a:rPr>
              <a:t>a’</a:t>
            </a:r>
            <a:r>
              <a:rPr lang="en-US" sz="24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x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+ b’ 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a’ ≠ 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0) </a:t>
            </a:r>
            <a:endParaRPr lang="en-US" sz="24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charset="0"/>
              </a:rPr>
              <a:t>                          </a:t>
            </a:r>
            <a:r>
              <a:rPr lang="en-US" sz="2800" b="1" dirty="0">
                <a:solidFill>
                  <a:srgbClr val="FF0000"/>
                </a:solidFill>
                <a:latin typeface=".VnArial Narrow" pitchFamily="34" charset="0"/>
                <a:cs typeface="Arial" charset="0"/>
              </a:rPr>
              <a:t>(d) </a:t>
            </a:r>
            <a:r>
              <a:rPr lang="en-US" sz="2800" b="1" dirty="0">
                <a:solidFill>
                  <a:srgbClr val="FF0000"/>
                </a:solidFill>
                <a:latin typeface=".VnArial Narrow" pitchFamily="34" charset="0"/>
                <a:cs typeface="Arial" charset="0"/>
                <a:sym typeface="Symbol" pitchFamily="18" charset="2"/>
              </a:rPr>
              <a:t> (d’)  </a:t>
            </a:r>
            <a:r>
              <a:rPr lang="en-US" sz="2800" b="1" dirty="0" err="1">
                <a:solidFill>
                  <a:srgbClr val="FF0000"/>
                </a:solidFill>
                <a:latin typeface=".VnArial Narrow" pitchFamily="34" charset="0"/>
                <a:cs typeface="Arial" charset="0"/>
              </a:rPr>
              <a:t>a.a</a:t>
            </a:r>
            <a:r>
              <a:rPr lang="en-US" sz="2800" b="1" dirty="0">
                <a:solidFill>
                  <a:srgbClr val="FF0000"/>
                </a:solidFill>
                <a:latin typeface=".VnArial Narrow" pitchFamily="34" charset="0"/>
                <a:cs typeface="Arial" charset="0"/>
              </a:rPr>
              <a:t>’ = -1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* </a:t>
            </a:r>
            <a:r>
              <a:rPr lang="en-US" sz="2400" b="1" u="sng" dirty="0" err="1">
                <a:solidFill>
                  <a:srgbClr val="000000"/>
                </a:solidFill>
                <a:latin typeface="Arial" charset="0"/>
                <a:cs typeface="Arial" charset="0"/>
              </a:rPr>
              <a:t>Ví</a:t>
            </a:r>
            <a:r>
              <a:rPr lang="en-US" sz="2400" b="1" u="sng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u="sng" dirty="0" err="1">
                <a:solidFill>
                  <a:srgbClr val="000000"/>
                </a:solidFill>
                <a:latin typeface="Arial" charset="0"/>
                <a:cs typeface="Arial" charset="0"/>
              </a:rPr>
              <a:t>dụ</a:t>
            </a:r>
            <a:r>
              <a:rPr lang="en-US" sz="2400" b="1" u="sng" dirty="0">
                <a:solidFill>
                  <a:srgbClr val="000000"/>
                </a:solidFill>
                <a:latin typeface="Arial" charset="0"/>
                <a:cs typeface="Arial" charset="0"/>
              </a:rPr>
              <a:t>: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                             </a:t>
            </a:r>
            <a:r>
              <a:rPr lang="en-US" sz="24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và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                              </a:t>
            </a:r>
          </a:p>
          <a:p>
            <a:pPr eaLnBrk="1" hangingPunct="1">
              <a:spcBef>
                <a:spcPct val="50000"/>
              </a:spcBef>
            </a:pPr>
            <a:endParaRPr lang="en-US" sz="1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là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hai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đường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thẳng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vuông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góc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với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nhau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.</a:t>
            </a:r>
            <a:endParaRPr lang="en-US" sz="24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669941"/>
              </p:ext>
            </p:extLst>
          </p:nvPr>
        </p:nvGraphicFramePr>
        <p:xfrm>
          <a:off x="1532414" y="5357224"/>
          <a:ext cx="496728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9" name="Equation" r:id="rId5" imgW="3263900" imgH="279400" progId="Equation.DSMT4">
                  <p:embed/>
                </p:oleObj>
              </mc:Choice>
              <mc:Fallback>
                <p:oleObj name="Equation" r:id="rId5" imgW="32639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2414" y="5357224"/>
                        <a:ext cx="4967288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84" y="1331695"/>
            <a:ext cx="3055170" cy="3553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7"/>
          <p:cNvSpPr txBox="1">
            <a:spLocks noChangeArrowheads="1"/>
          </p:cNvSpPr>
          <p:nvPr/>
        </p:nvSpPr>
        <p:spPr bwMode="auto">
          <a:xfrm>
            <a:off x="1907704" y="650081"/>
            <a:ext cx="70675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55992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image0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06" y="2840122"/>
            <a:ext cx="4778375" cy="278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 descr="image0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808038"/>
            <a:ext cx="4630738" cy="2620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8" name="Picture 4" descr="image0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362200"/>
            <a:ext cx="4305300" cy="122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9" name="Picture 5" descr="image001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0"/>
            <a:ext cx="2743200" cy="182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66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950243"/>
              </p:ext>
            </p:extLst>
          </p:nvPr>
        </p:nvGraphicFramePr>
        <p:xfrm>
          <a:off x="214313" y="4310063"/>
          <a:ext cx="3138487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2" name="Equation" r:id="rId8" imgW="1511280" imgH="431640" progId="Equation.DSMT4">
                  <p:embed/>
                </p:oleObj>
              </mc:Choice>
              <mc:Fallback>
                <p:oleObj name="Equation" r:id="rId8" imgW="15112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4310063"/>
                        <a:ext cx="3138487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5943600" y="838200"/>
            <a:ext cx="1271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>
                <a:solidFill>
                  <a:srgbClr val="FF0000"/>
                </a:solidFill>
                <a:latin typeface=".VnTime" pitchFamily="34" charset="0"/>
              </a:rPr>
              <a:t>(d) // (d')</a:t>
            </a:r>
          </a:p>
        </p:txBody>
      </p:sp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7239000" y="533400"/>
          <a:ext cx="1514475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3" name="Equation" r:id="rId10" imgW="876300" imgH="609600" progId="Equation.DSMT4">
                  <p:embed/>
                </p:oleObj>
              </mc:Choice>
              <mc:Fallback>
                <p:oleObj name="Equation" r:id="rId10" imgW="876300" imgH="60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533400"/>
                        <a:ext cx="1514475" cy="110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5638800" y="2590800"/>
            <a:ext cx="127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altLang="en-US" sz="2400" dirty="0">
                <a:solidFill>
                  <a:srgbClr val="FF0000"/>
                </a:solidFill>
                <a:latin typeface=".VnTime" pitchFamily="34" charset="0"/>
              </a:rPr>
              <a:t>(d) </a:t>
            </a:r>
            <a:r>
              <a:rPr lang="en-US" altLang="en-US" sz="2400" dirty="0">
                <a:solidFill>
                  <a:srgbClr val="FF0000"/>
                </a:solidFill>
                <a:latin typeface=".VnTime" pitchFamily="34" charset="0"/>
                <a:sym typeface="Symbol" pitchFamily="18" charset="2"/>
              </a:rPr>
              <a:t> </a:t>
            </a:r>
            <a:r>
              <a:rPr lang="en-US" altLang="en-US" sz="2400" dirty="0">
                <a:solidFill>
                  <a:srgbClr val="FF0000"/>
                </a:solidFill>
                <a:latin typeface=".VnTime" pitchFamily="34" charset="0"/>
              </a:rPr>
              <a:t>(d')</a:t>
            </a:r>
          </a:p>
        </p:txBody>
      </p:sp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6858000" y="2309813"/>
          <a:ext cx="1374775" cy="104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4" name="Equation" r:id="rId12" imgW="876300" imgH="609600" progId="Equation.DSMT4">
                  <p:embed/>
                </p:oleObj>
              </mc:Choice>
              <mc:Fallback>
                <p:oleObj name="Equation" r:id="rId12" imgW="876300" imgH="60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309813"/>
                        <a:ext cx="1374775" cy="1042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0614739"/>
              </p:ext>
            </p:extLst>
          </p:nvPr>
        </p:nvGraphicFramePr>
        <p:xfrm>
          <a:off x="7056120" y="3729037"/>
          <a:ext cx="1524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5" name="Equation" r:id="rId14" imgW="660113" imgH="190417" progId="Equation.DSMT4">
                  <p:embed/>
                </p:oleObj>
              </mc:Choice>
              <mc:Fallback>
                <p:oleObj name="Equation" r:id="rId14" imgW="660113" imgH="19041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120" y="3729037"/>
                        <a:ext cx="1524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5600700" y="3720065"/>
            <a:ext cx="152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dirty="0">
                <a:solidFill>
                  <a:srgbClr val="FF0000"/>
                </a:solidFill>
                <a:latin typeface=".VnTime" pitchFamily="34" charset="0"/>
              </a:rPr>
              <a:t>(d)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cắt</a:t>
            </a:r>
            <a:r>
              <a:rPr lang="en-US" altLang="en-US" sz="2400" dirty="0">
                <a:solidFill>
                  <a:srgbClr val="FF0000"/>
                </a:solidFill>
                <a:latin typeface=".VnTime" pitchFamily="34" charset="0"/>
              </a:rPr>
              <a:t> (d') </a:t>
            </a:r>
            <a:endParaRPr lang="en-US" altLang="en-US" sz="2400" dirty="0">
              <a:solidFill>
                <a:srgbClr val="FF0000"/>
              </a:solidFill>
              <a:latin typeface=".VnTime" pitchFamily="34" charset="0"/>
              <a:sym typeface="Symbol" pitchFamily="18" charset="2"/>
            </a:endParaRPr>
          </a:p>
        </p:txBody>
      </p:sp>
      <p:pic>
        <p:nvPicPr>
          <p:cNvPr id="26638" name="Picture 14" descr="image006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565" y="4796886"/>
            <a:ext cx="9969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9" name="Picture 15" descr="image005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16554">
            <a:off x="4572000" y="3886200"/>
            <a:ext cx="1295400" cy="12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40" name="Picture 16" descr="image007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93964">
            <a:off x="4787900" y="4505325"/>
            <a:ext cx="1295400" cy="93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5943600" y="4237662"/>
            <a:ext cx="28956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</a:rPr>
              <a:t>(d ) </a:t>
            </a:r>
            <a:r>
              <a:rPr lang="en-US" altLang="en-US" sz="2400" dirty="0" err="1">
                <a:solidFill>
                  <a:srgbClr val="FF0000"/>
                </a:solidFill>
              </a:rPr>
              <a:t>cắt</a:t>
            </a:r>
            <a:r>
              <a:rPr lang="en-US" altLang="en-US" sz="2400" dirty="0">
                <a:solidFill>
                  <a:srgbClr val="FF0000"/>
                </a:solidFill>
              </a:rPr>
              <a:t> (d’)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tại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một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điểm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trên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trục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tung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có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tung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độ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là</a:t>
            </a:r>
            <a:r>
              <a:rPr lang="en-US" altLang="en-US" sz="2400" dirty="0">
                <a:solidFill>
                  <a:srgbClr val="0000FF"/>
                </a:solidFill>
              </a:rPr>
              <a:t> b </a:t>
            </a:r>
            <a:r>
              <a:rPr lang="en-US" altLang="en-US" sz="2400" dirty="0" err="1">
                <a:solidFill>
                  <a:srgbClr val="0000FF"/>
                </a:solidFill>
              </a:rPr>
              <a:t>Khi</a:t>
            </a:r>
            <a:r>
              <a:rPr lang="en-US" altLang="en-US" sz="2400" dirty="0">
                <a:solidFill>
                  <a:srgbClr val="0000FF"/>
                </a:solidFill>
              </a:rPr>
              <a:t> a </a:t>
            </a:r>
            <a:r>
              <a:rPr lang="en-US" altLang="en-US" sz="2400" dirty="0">
                <a:solidFill>
                  <a:srgbClr val="0000FF"/>
                </a:solidFill>
                <a:cs typeface="Times New Roman" pitchFamily="18" charset="0"/>
              </a:rPr>
              <a:t>≠ </a:t>
            </a:r>
            <a:r>
              <a:rPr lang="en-US" altLang="en-US" sz="2400" dirty="0">
                <a:solidFill>
                  <a:srgbClr val="0000FF"/>
                </a:solidFill>
              </a:rPr>
              <a:t>a’, b = b’.</a:t>
            </a:r>
          </a:p>
        </p:txBody>
      </p:sp>
      <p:graphicFrame>
        <p:nvGraphicFramePr>
          <p:cNvPr id="1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332644"/>
              </p:ext>
            </p:extLst>
          </p:nvPr>
        </p:nvGraphicFramePr>
        <p:xfrm>
          <a:off x="5737059" y="5763958"/>
          <a:ext cx="28956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6" name="Equation" r:id="rId19" imgW="1422400" imgH="203200" progId="Equation.DSMT4">
                  <p:embed/>
                </p:oleObj>
              </mc:Choice>
              <mc:Fallback>
                <p:oleObj name="Equation" r:id="rId19" imgW="14224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059" y="5763958"/>
                        <a:ext cx="2895600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020802"/>
      </p:ext>
    </p:extLst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/>
      <p:bldP spid="26633" grpId="0"/>
      <p:bldP spid="26636" grpId="0"/>
      <p:bldP spid="2664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693" y="0"/>
            <a:ext cx="9730693" cy="718298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-468560" y="0"/>
            <a:ext cx="2880320" cy="4766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5. </a:t>
            </a:r>
            <a:r>
              <a:rPr lang="en-US" dirty="0" err="1" smtClean="0">
                <a:solidFill>
                  <a:srgbClr val="FF0000"/>
                </a:solidFill>
              </a:rPr>
              <a:t>Vận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dụng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vào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thực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tiễn</a:t>
            </a:r>
            <a:endParaRPr lang="vi-V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61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Times New Roman" pitchFamily="18" charset="0"/>
              </a:rPr>
              <a:t>HƯỚNG DẪN VỀ NHÀ:</a:t>
            </a:r>
            <a:endParaRPr lang="vi-VN" altLang="en-US" smtClean="0"/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Char char="-"/>
            </a:pPr>
            <a:r>
              <a:rPr lang="en-US" altLang="en-US" dirty="0" err="1" smtClean="0">
                <a:latin typeface="Times New Roman" pitchFamily="18" charset="0"/>
              </a:rPr>
              <a:t>Nắm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chắc</a:t>
            </a:r>
            <a:r>
              <a:rPr lang="en-US" altLang="en-US" dirty="0" smtClean="0">
                <a:latin typeface="Times New Roman" pitchFamily="18" charset="0"/>
              </a:rPr>
              <a:t>: </a:t>
            </a:r>
            <a:r>
              <a:rPr lang="en-US" altLang="en-US" dirty="0" err="1" smtClean="0">
                <a:latin typeface="Times New Roman" pitchFamily="18" charset="0"/>
              </a:rPr>
              <a:t>khi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nào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thì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hai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đường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thẳng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cắt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nhau</a:t>
            </a:r>
            <a:r>
              <a:rPr lang="en-US" altLang="en-US" dirty="0" smtClean="0">
                <a:latin typeface="Times New Roman" pitchFamily="18" charset="0"/>
              </a:rPr>
              <a:t>, song </a:t>
            </a:r>
            <a:r>
              <a:rPr lang="en-US" altLang="en-US" dirty="0" err="1" smtClean="0">
                <a:latin typeface="Times New Roman" pitchFamily="18" charset="0"/>
              </a:rPr>
              <a:t>song</a:t>
            </a:r>
            <a:r>
              <a:rPr lang="en-US" altLang="en-US" dirty="0" smtClean="0">
                <a:latin typeface="Times New Roman" pitchFamily="18" charset="0"/>
              </a:rPr>
              <a:t>, </a:t>
            </a:r>
            <a:r>
              <a:rPr lang="en-US" altLang="en-US" dirty="0" err="1" smtClean="0">
                <a:latin typeface="Times New Roman" pitchFamily="18" charset="0"/>
              </a:rPr>
              <a:t>trùng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nhau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và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ngược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lại</a:t>
            </a:r>
            <a:r>
              <a:rPr lang="en-US" altLang="en-US" dirty="0" smtClean="0">
                <a:latin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</a:pPr>
            <a:r>
              <a:rPr lang="en-US" altLang="en-US" dirty="0" err="1" smtClean="0">
                <a:latin typeface="Times New Roman" pitchFamily="18" charset="0"/>
              </a:rPr>
              <a:t>Xem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và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giải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lại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các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bài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toán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đã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thực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hiện</a:t>
            </a:r>
            <a:r>
              <a:rPr lang="en-US" altLang="en-US" dirty="0" smtClean="0">
                <a:latin typeface="Times New Roman" pitchFamily="18" charset="0"/>
              </a:rPr>
              <a:t>.</a:t>
            </a:r>
          </a:p>
          <a:p>
            <a:pPr eaLnBrk="1" hangingPunct="1">
              <a:buFontTx/>
              <a:buChar char="-"/>
            </a:pPr>
            <a:r>
              <a:rPr lang="en-US" altLang="en-US" dirty="0" err="1" smtClean="0">
                <a:latin typeface="Times New Roman" pitchFamily="18" charset="0"/>
              </a:rPr>
              <a:t>Đọc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trước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phần</a:t>
            </a:r>
            <a:r>
              <a:rPr lang="en-US" altLang="en-US" dirty="0" smtClean="0">
                <a:latin typeface="Times New Roman" pitchFamily="18" charset="0"/>
              </a:rPr>
              <a:t> 3, 4 SHD/47</a:t>
            </a:r>
          </a:p>
          <a:p>
            <a:pPr eaLnBrk="1" hangingPunct="1">
              <a:buFontTx/>
              <a:buChar char="-"/>
            </a:pPr>
            <a:r>
              <a:rPr lang="en-US" altLang="en-US" dirty="0" err="1" smtClean="0">
                <a:latin typeface="Times New Roman" pitchFamily="18" charset="0"/>
              </a:rPr>
              <a:t>Làm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bài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tập</a:t>
            </a:r>
            <a:r>
              <a:rPr lang="en-US" altLang="en-US" dirty="0" smtClean="0">
                <a:latin typeface="Times New Roman" pitchFamily="18" charset="0"/>
              </a:rPr>
              <a:t> 1, 2 SHD/48</a:t>
            </a:r>
          </a:p>
          <a:p>
            <a:pPr eaLnBrk="1" hangingPunct="1">
              <a:buFontTx/>
              <a:buChar char="-"/>
            </a:pPr>
            <a:r>
              <a:rPr lang="en-US" altLang="en-US" dirty="0" err="1" smtClean="0">
                <a:latin typeface="Times New Roman" pitchFamily="18" charset="0"/>
              </a:rPr>
              <a:t>Tiết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sau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Luyện</a:t>
            </a:r>
            <a:r>
              <a:rPr lang="en-US" altLang="en-US" dirty="0" smtClean="0">
                <a:latin typeface="Times New Roman" pitchFamily="18" charset="0"/>
              </a:rPr>
              <a:t> </a:t>
            </a:r>
            <a:r>
              <a:rPr lang="en-US" altLang="en-US" dirty="0" err="1" smtClean="0">
                <a:latin typeface="Times New Roman" pitchFamily="18" charset="0"/>
              </a:rPr>
              <a:t>tập</a:t>
            </a:r>
            <a:r>
              <a:rPr lang="en-US" altLang="en-US" dirty="0" smtClean="0">
                <a:latin typeface="Times New Roman" pitchFamily="18" charset="0"/>
              </a:rPr>
              <a:t>.</a:t>
            </a:r>
            <a:endParaRPr lang="vi-VN" altLang="en-US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729924"/>
      </p:ext>
    </p:extLst>
  </p:cSld>
  <p:clrMapOvr>
    <a:masterClrMapping/>
  </p:clrMapOvr>
  <p:transition spd="med">
    <p:wheel spokes="2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WordArt 3"/>
          <p:cNvSpPr>
            <a:spLocks noChangeArrowheads="1" noChangeShapeType="1" noTextEdit="1"/>
          </p:cNvSpPr>
          <p:nvPr/>
        </p:nvSpPr>
        <p:spPr bwMode="auto">
          <a:xfrm>
            <a:off x="457200" y="-2428875"/>
            <a:ext cx="8458200" cy="2428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Xin chân thành cảm ơn</a:t>
            </a:r>
          </a:p>
          <a:p>
            <a:pPr algn="ctr"/>
            <a:r>
              <a:rPr lang="vi-VN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quý thầy cô đã đến dự giờ!</a:t>
            </a:r>
          </a:p>
        </p:txBody>
      </p:sp>
    </p:spTree>
    <p:extLst>
      <p:ext uri="{BB962C8B-B14F-4D97-AF65-F5344CB8AC3E}">
        <p14:creationId xmlns:p14="http://schemas.microsoft.com/office/powerpoint/2010/main" val="11452584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540" y="1142164"/>
            <a:ext cx="2448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Hàm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y = 2x </a:t>
            </a:r>
            <a:r>
              <a:rPr lang="en-US" dirty="0" smtClean="0"/>
              <a:t>- 2</a:t>
            </a:r>
            <a:endParaRPr lang="en-US" dirty="0" smtClean="0"/>
          </a:p>
          <a:p>
            <a:r>
              <a:rPr lang="en-US" dirty="0" smtClean="0"/>
              <a:t>Cho x = 0 ta </a:t>
            </a:r>
            <a:r>
              <a:rPr lang="en-US" dirty="0" err="1" smtClean="0"/>
              <a:t>có</a:t>
            </a:r>
            <a:r>
              <a:rPr lang="en-US" dirty="0" smtClean="0"/>
              <a:t> y = -2. </a:t>
            </a:r>
            <a:r>
              <a:rPr lang="en-US" dirty="0" err="1" smtClean="0"/>
              <a:t>Vậy</a:t>
            </a:r>
            <a:r>
              <a:rPr lang="en-US" dirty="0" smtClean="0"/>
              <a:t> A(0;-2)</a:t>
            </a:r>
          </a:p>
          <a:p>
            <a:r>
              <a:rPr lang="en-US" dirty="0" smtClean="0"/>
              <a:t>Cho y = 0 ta </a:t>
            </a:r>
            <a:r>
              <a:rPr lang="en-US" dirty="0" err="1" smtClean="0"/>
              <a:t>có</a:t>
            </a:r>
            <a:r>
              <a:rPr lang="en-US" dirty="0" smtClean="0"/>
              <a:t> x = 1</a:t>
            </a:r>
          </a:p>
          <a:p>
            <a:r>
              <a:rPr lang="en-US" dirty="0" err="1" smtClean="0"/>
              <a:t>Vậy</a:t>
            </a:r>
            <a:r>
              <a:rPr lang="en-US" dirty="0" smtClean="0"/>
              <a:t> B(1; 0)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8736" y="3140968"/>
            <a:ext cx="23762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Hàm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y = 2x + 3</a:t>
            </a:r>
          </a:p>
          <a:p>
            <a:r>
              <a:rPr lang="en-US" dirty="0" smtClean="0"/>
              <a:t>Cho x = 0 ta </a:t>
            </a:r>
            <a:r>
              <a:rPr lang="en-US" dirty="0" err="1" smtClean="0"/>
              <a:t>có</a:t>
            </a:r>
            <a:r>
              <a:rPr lang="en-US" dirty="0" smtClean="0"/>
              <a:t> y = 3</a:t>
            </a:r>
          </a:p>
          <a:p>
            <a:r>
              <a:rPr lang="en-US" dirty="0" err="1" smtClean="0"/>
              <a:t>Vậy</a:t>
            </a:r>
            <a:r>
              <a:rPr lang="en-US" dirty="0" smtClean="0"/>
              <a:t> C(0; 3)</a:t>
            </a:r>
          </a:p>
          <a:p>
            <a:r>
              <a:rPr lang="en-US" dirty="0" smtClean="0"/>
              <a:t>Cho y = 0 ta </a:t>
            </a:r>
            <a:r>
              <a:rPr lang="en-US" dirty="0" err="1" smtClean="0"/>
              <a:t>có</a:t>
            </a:r>
            <a:r>
              <a:rPr lang="en-US" dirty="0" smtClean="0"/>
              <a:t> x = -1,5</a:t>
            </a:r>
          </a:p>
          <a:p>
            <a:r>
              <a:rPr lang="en-US" dirty="0" err="1" smtClean="0"/>
              <a:t>Vậy</a:t>
            </a:r>
            <a:r>
              <a:rPr lang="en-US" dirty="0" smtClean="0"/>
              <a:t> D(-1,5; 0)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7864" y="332656"/>
            <a:ext cx="5757254" cy="561662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67544" y="61139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Trả</a:t>
            </a:r>
            <a:r>
              <a:rPr lang="en-US" dirty="0" smtClean="0"/>
              <a:t> </a:t>
            </a:r>
            <a:r>
              <a:rPr lang="en-US" dirty="0" err="1" smtClean="0"/>
              <a:t>lời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83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02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8" name="Text Box 6"/>
          <p:cNvSpPr txBox="1">
            <a:spLocks noChangeArrowheads="1"/>
          </p:cNvSpPr>
          <p:nvPr/>
        </p:nvSpPr>
        <p:spPr bwMode="auto">
          <a:xfrm>
            <a:off x="228600" y="1562100"/>
            <a:ext cx="4619625" cy="203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y = 2x + 3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 = 2x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- 2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song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172" name="Line 8"/>
          <p:cNvSpPr>
            <a:spLocks noChangeShapeType="1"/>
          </p:cNvSpPr>
          <p:nvPr/>
        </p:nvSpPr>
        <p:spPr bwMode="auto">
          <a:xfrm>
            <a:off x="3762375" y="4614863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3" name="Line 9"/>
          <p:cNvSpPr>
            <a:spLocks noChangeShapeType="1"/>
          </p:cNvSpPr>
          <p:nvPr/>
        </p:nvSpPr>
        <p:spPr bwMode="auto">
          <a:xfrm flipV="1">
            <a:off x="5672138" y="881063"/>
            <a:ext cx="0" cy="563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4" name="Text Box 10"/>
          <p:cNvSpPr txBox="1">
            <a:spLocks noChangeArrowheads="1"/>
          </p:cNvSpPr>
          <p:nvPr/>
        </p:nvSpPr>
        <p:spPr bwMode="auto">
          <a:xfrm>
            <a:off x="5672138" y="4691063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O</a:t>
            </a:r>
          </a:p>
        </p:txBody>
      </p:sp>
      <p:sp>
        <p:nvSpPr>
          <p:cNvPr id="7175" name="Line 11"/>
          <p:cNvSpPr>
            <a:spLocks noChangeShapeType="1"/>
          </p:cNvSpPr>
          <p:nvPr/>
        </p:nvSpPr>
        <p:spPr bwMode="auto">
          <a:xfrm>
            <a:off x="7486650" y="45386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6" name="Line 12"/>
          <p:cNvSpPr>
            <a:spLocks noChangeShapeType="1"/>
          </p:cNvSpPr>
          <p:nvPr/>
        </p:nvSpPr>
        <p:spPr bwMode="auto">
          <a:xfrm>
            <a:off x="6586538" y="45386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7" name="Line 13"/>
          <p:cNvSpPr>
            <a:spLocks noChangeShapeType="1"/>
          </p:cNvSpPr>
          <p:nvPr/>
        </p:nvSpPr>
        <p:spPr bwMode="auto">
          <a:xfrm>
            <a:off x="4757738" y="45243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8" name="Line 14"/>
          <p:cNvSpPr>
            <a:spLocks noChangeShapeType="1"/>
          </p:cNvSpPr>
          <p:nvPr/>
        </p:nvSpPr>
        <p:spPr bwMode="auto">
          <a:xfrm>
            <a:off x="3843338" y="45243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9" name="Line 15"/>
          <p:cNvSpPr>
            <a:spLocks noChangeShapeType="1"/>
          </p:cNvSpPr>
          <p:nvPr/>
        </p:nvSpPr>
        <p:spPr bwMode="auto">
          <a:xfrm>
            <a:off x="5591175" y="3733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0" name="Line 16"/>
          <p:cNvSpPr>
            <a:spLocks noChangeShapeType="1"/>
          </p:cNvSpPr>
          <p:nvPr/>
        </p:nvSpPr>
        <p:spPr bwMode="auto">
          <a:xfrm>
            <a:off x="5591175" y="2786063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1" name="Line 17"/>
          <p:cNvSpPr>
            <a:spLocks noChangeShapeType="1"/>
          </p:cNvSpPr>
          <p:nvPr/>
        </p:nvSpPr>
        <p:spPr bwMode="auto">
          <a:xfrm>
            <a:off x="5591175" y="1905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2" name="Line 18"/>
          <p:cNvSpPr>
            <a:spLocks noChangeShapeType="1"/>
          </p:cNvSpPr>
          <p:nvPr/>
        </p:nvSpPr>
        <p:spPr bwMode="auto">
          <a:xfrm>
            <a:off x="5605463" y="5562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3" name="Text Box 19"/>
          <p:cNvSpPr txBox="1">
            <a:spLocks noChangeArrowheads="1"/>
          </p:cNvSpPr>
          <p:nvPr/>
        </p:nvSpPr>
        <p:spPr bwMode="auto">
          <a:xfrm>
            <a:off x="5291138" y="804863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y</a:t>
            </a:r>
          </a:p>
        </p:txBody>
      </p:sp>
      <p:sp>
        <p:nvSpPr>
          <p:cNvPr id="7184" name="Line 20"/>
          <p:cNvSpPr>
            <a:spLocks noChangeShapeType="1"/>
          </p:cNvSpPr>
          <p:nvPr/>
        </p:nvSpPr>
        <p:spPr bwMode="auto">
          <a:xfrm flipV="1">
            <a:off x="3629025" y="1143000"/>
            <a:ext cx="2438400" cy="4724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9" name="Text Box 25"/>
          <p:cNvSpPr txBox="1">
            <a:spLocks noChangeArrowheads="1"/>
          </p:cNvSpPr>
          <p:nvPr/>
        </p:nvSpPr>
        <p:spPr bwMode="auto">
          <a:xfrm>
            <a:off x="5214938" y="541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-1</a:t>
            </a:r>
          </a:p>
        </p:txBody>
      </p:sp>
      <p:sp>
        <p:nvSpPr>
          <p:cNvPr id="7190" name="Text Box 26"/>
          <p:cNvSpPr txBox="1">
            <a:spLocks noChangeArrowheads="1"/>
          </p:cNvSpPr>
          <p:nvPr/>
        </p:nvSpPr>
        <p:spPr bwMode="auto">
          <a:xfrm>
            <a:off x="5291138" y="2667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2</a:t>
            </a:r>
          </a:p>
        </p:txBody>
      </p:sp>
      <p:sp>
        <p:nvSpPr>
          <p:cNvPr id="7191" name="Text Box 27"/>
          <p:cNvSpPr txBox="1">
            <a:spLocks noChangeArrowheads="1"/>
          </p:cNvSpPr>
          <p:nvPr/>
        </p:nvSpPr>
        <p:spPr bwMode="auto">
          <a:xfrm>
            <a:off x="5214938" y="1752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3</a:t>
            </a:r>
          </a:p>
        </p:txBody>
      </p:sp>
      <p:sp>
        <p:nvSpPr>
          <p:cNvPr id="7192" name="Text Box 28"/>
          <p:cNvSpPr txBox="1">
            <a:spLocks noChangeArrowheads="1"/>
          </p:cNvSpPr>
          <p:nvPr/>
        </p:nvSpPr>
        <p:spPr bwMode="auto">
          <a:xfrm>
            <a:off x="3762375" y="4271963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-1,5</a:t>
            </a:r>
          </a:p>
        </p:txBody>
      </p:sp>
      <p:sp>
        <p:nvSpPr>
          <p:cNvPr id="7193" name="Text Box 29"/>
          <p:cNvSpPr txBox="1">
            <a:spLocks noChangeArrowheads="1"/>
          </p:cNvSpPr>
          <p:nvPr/>
        </p:nvSpPr>
        <p:spPr bwMode="auto">
          <a:xfrm>
            <a:off x="3581400" y="46863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-2</a:t>
            </a:r>
          </a:p>
        </p:txBody>
      </p:sp>
      <p:sp>
        <p:nvSpPr>
          <p:cNvPr id="7194" name="Text Box 30"/>
          <p:cNvSpPr txBox="1">
            <a:spLocks noChangeArrowheads="1"/>
          </p:cNvSpPr>
          <p:nvPr/>
        </p:nvSpPr>
        <p:spPr bwMode="auto">
          <a:xfrm>
            <a:off x="4529138" y="4703763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-1</a:t>
            </a:r>
          </a:p>
        </p:txBody>
      </p:sp>
      <p:sp>
        <p:nvSpPr>
          <p:cNvPr id="7195" name="Text Box 31"/>
          <p:cNvSpPr txBox="1">
            <a:spLocks noChangeArrowheads="1"/>
          </p:cNvSpPr>
          <p:nvPr/>
        </p:nvSpPr>
        <p:spPr bwMode="auto">
          <a:xfrm>
            <a:off x="7348538" y="4691063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2</a:t>
            </a:r>
          </a:p>
        </p:txBody>
      </p:sp>
      <p:sp>
        <p:nvSpPr>
          <p:cNvPr id="7196" name="Text Box 32"/>
          <p:cNvSpPr txBox="1">
            <a:spLocks noChangeArrowheads="1"/>
          </p:cNvSpPr>
          <p:nvPr/>
        </p:nvSpPr>
        <p:spPr bwMode="auto">
          <a:xfrm>
            <a:off x="5291138" y="3581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1</a:t>
            </a:r>
          </a:p>
        </p:txBody>
      </p:sp>
      <p:sp>
        <p:nvSpPr>
          <p:cNvPr id="7197" name="Text Box 33"/>
          <p:cNvSpPr txBox="1">
            <a:spLocks noChangeArrowheads="1"/>
          </p:cNvSpPr>
          <p:nvPr/>
        </p:nvSpPr>
        <p:spPr bwMode="auto">
          <a:xfrm>
            <a:off x="6459538" y="4678363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1</a:t>
            </a:r>
          </a:p>
        </p:txBody>
      </p:sp>
      <p:sp>
        <p:nvSpPr>
          <p:cNvPr id="7198" name="Line 34"/>
          <p:cNvSpPr>
            <a:spLocks noChangeShapeType="1"/>
          </p:cNvSpPr>
          <p:nvPr/>
        </p:nvSpPr>
        <p:spPr bwMode="auto">
          <a:xfrm>
            <a:off x="5595938" y="6367463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6947" name="Line 35"/>
          <p:cNvSpPr>
            <a:spLocks noChangeShapeType="1"/>
          </p:cNvSpPr>
          <p:nvPr/>
        </p:nvSpPr>
        <p:spPr bwMode="auto">
          <a:xfrm flipV="1">
            <a:off x="5576888" y="1828800"/>
            <a:ext cx="2438400" cy="4724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00" name="Text Box 36"/>
          <p:cNvSpPr txBox="1">
            <a:spLocks noChangeArrowheads="1"/>
          </p:cNvSpPr>
          <p:nvPr/>
        </p:nvSpPr>
        <p:spPr bwMode="auto">
          <a:xfrm>
            <a:off x="5138738" y="615315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-2</a:t>
            </a:r>
          </a:p>
        </p:txBody>
      </p:sp>
      <p:sp>
        <p:nvSpPr>
          <p:cNvPr id="7204" name="Text Box 40"/>
          <p:cNvSpPr txBox="1">
            <a:spLocks noChangeArrowheads="1"/>
          </p:cNvSpPr>
          <p:nvPr/>
        </p:nvSpPr>
        <p:spPr bwMode="auto">
          <a:xfrm>
            <a:off x="8262938" y="46148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x</a:t>
            </a:r>
          </a:p>
        </p:txBody>
      </p:sp>
      <p:sp>
        <p:nvSpPr>
          <p:cNvPr id="7208" name="Text Box 44"/>
          <p:cNvSpPr txBox="1">
            <a:spLocks noChangeArrowheads="1"/>
          </p:cNvSpPr>
          <p:nvPr/>
        </p:nvSpPr>
        <p:spPr bwMode="auto">
          <a:xfrm>
            <a:off x="128588" y="836613"/>
            <a:ext cx="50101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/>
              <a:t>1</a:t>
            </a:r>
            <a:r>
              <a:rPr lang="en-US" sz="2800" dirty="0"/>
              <a:t>. </a:t>
            </a:r>
            <a:r>
              <a:rPr lang="en-US" sz="2800" b="1" dirty="0" smtClean="0"/>
              <a:t>Hai</a:t>
            </a:r>
            <a:r>
              <a:rPr lang="en-US" sz="2800" dirty="0" smtClean="0"/>
              <a:t> </a:t>
            </a:r>
            <a:r>
              <a:rPr lang="en-US" sz="2800" b="1" dirty="0" err="1" smtClean="0"/>
              <a:t>đường</a:t>
            </a:r>
            <a:r>
              <a:rPr lang="en-US" sz="2800" b="1" dirty="0" smtClean="0"/>
              <a:t> </a:t>
            </a:r>
            <a:r>
              <a:rPr lang="en-US" sz="2800" b="1" dirty="0" err="1"/>
              <a:t>thẳng</a:t>
            </a:r>
            <a:r>
              <a:rPr lang="en-US" sz="2800" b="1" dirty="0"/>
              <a:t> song </a:t>
            </a:r>
            <a:r>
              <a:rPr lang="en-US" sz="2800" b="1" dirty="0" err="1" smtClean="0"/>
              <a:t>song</a:t>
            </a:r>
            <a:r>
              <a:rPr lang="en-US" sz="2800" b="1" dirty="0" smtClean="0"/>
              <a:t> </a:t>
            </a:r>
            <a:endParaRPr lang="en-US" sz="2800" b="1" dirty="0"/>
          </a:p>
        </p:txBody>
      </p:sp>
      <p:sp>
        <p:nvSpPr>
          <p:cNvPr id="7209" name="WordArt 51"/>
          <p:cNvSpPr>
            <a:spLocks noChangeArrowheads="1" noChangeShapeType="1" noTextEdit="1"/>
          </p:cNvSpPr>
          <p:nvPr/>
        </p:nvSpPr>
        <p:spPr bwMode="auto">
          <a:xfrm>
            <a:off x="231775" y="115888"/>
            <a:ext cx="8588375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</a:t>
            </a:r>
            <a:r>
              <a:rPr lang="en-US" sz="3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  <a:r>
              <a:rPr lang="vi-VN" sz="3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: </a:t>
            </a:r>
            <a:r>
              <a:rPr lang="vi-VN" sz="36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ĐƯỜNG THẲNG SONG SONG VÀ ĐƯỜNG THẲNG CẮT NHAU</a:t>
            </a:r>
          </a:p>
        </p:txBody>
      </p:sp>
      <p:sp>
        <p:nvSpPr>
          <p:cNvPr id="7210" name="Oval 52"/>
          <p:cNvSpPr>
            <a:spLocks noChangeArrowheads="1"/>
          </p:cNvSpPr>
          <p:nvPr/>
        </p:nvSpPr>
        <p:spPr bwMode="auto">
          <a:xfrm>
            <a:off x="4243388" y="4557713"/>
            <a:ext cx="85725" cy="76200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211" name="Oval 53"/>
          <p:cNvSpPr>
            <a:spLocks noChangeArrowheads="1"/>
          </p:cNvSpPr>
          <p:nvPr/>
        </p:nvSpPr>
        <p:spPr bwMode="auto">
          <a:xfrm>
            <a:off x="5624513" y="1881188"/>
            <a:ext cx="74612" cy="76200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5" name="Rectangle 47"/>
          <p:cNvSpPr>
            <a:spLocks noChangeArrowheads="1"/>
          </p:cNvSpPr>
          <p:nvPr/>
        </p:nvSpPr>
        <p:spPr bwMode="auto">
          <a:xfrm>
            <a:off x="128588" y="5514975"/>
            <a:ext cx="15557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(d) // (d')</a:t>
            </a:r>
          </a:p>
        </p:txBody>
      </p:sp>
      <p:graphicFrame>
        <p:nvGraphicFramePr>
          <p:cNvPr id="46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760933"/>
              </p:ext>
            </p:extLst>
          </p:nvPr>
        </p:nvGraphicFramePr>
        <p:xfrm>
          <a:off x="1387475" y="5320744"/>
          <a:ext cx="1372359" cy="1003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" name="Equation" r:id="rId3" imgW="876240" imgH="609480" progId="Equation.DSMT4">
                  <p:embed/>
                </p:oleObj>
              </mc:Choice>
              <mc:Fallback>
                <p:oleObj name="Equation" r:id="rId3" imgW="87624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7475" y="5320744"/>
                        <a:ext cx="1372359" cy="10038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182377" y="3651234"/>
            <a:ext cx="1886322" cy="22066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</a:rPr>
              <a:t>Kết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luận</a:t>
            </a:r>
            <a:endParaRPr lang="vi-VN" sz="32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25681" y="1211531"/>
            <a:ext cx="1475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 = 2x + 3 (d)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500936" y="2966006"/>
            <a:ext cx="1428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 = 2x – 2 (d’)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757738" y="1359833"/>
            <a:ext cx="2590800" cy="50076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196138" y="1562100"/>
            <a:ext cx="760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=2x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4271963"/>
            <a:ext cx="2988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Rectangle 175"/>
          <p:cNvSpPr>
            <a:spLocks noChangeArrowheads="1"/>
          </p:cNvSpPr>
          <p:nvPr/>
        </p:nvSpPr>
        <p:spPr bwMode="auto">
          <a:xfrm>
            <a:off x="242352" y="3529950"/>
            <a:ext cx="3557775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600"/>
              </a:spcBef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600"/>
              </a:spcBef>
              <a:defRPr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) :  y = ax + b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 ≠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0)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(d’) :  y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a’x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b’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’≠ 0)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372958"/>
      </p:ext>
    </p:extLst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669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47" grpId="1" animBg="1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0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Line 8"/>
          <p:cNvSpPr>
            <a:spLocks noChangeShapeType="1"/>
          </p:cNvSpPr>
          <p:nvPr/>
        </p:nvSpPr>
        <p:spPr bwMode="auto">
          <a:xfrm>
            <a:off x="3762375" y="4614863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3" name="Line 9"/>
          <p:cNvSpPr>
            <a:spLocks noChangeShapeType="1"/>
          </p:cNvSpPr>
          <p:nvPr/>
        </p:nvSpPr>
        <p:spPr bwMode="auto">
          <a:xfrm flipV="1">
            <a:off x="5672138" y="881063"/>
            <a:ext cx="0" cy="563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4" name="Text Box 10"/>
          <p:cNvSpPr txBox="1">
            <a:spLocks noChangeArrowheads="1"/>
          </p:cNvSpPr>
          <p:nvPr/>
        </p:nvSpPr>
        <p:spPr bwMode="auto">
          <a:xfrm>
            <a:off x="5672138" y="4691063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O</a:t>
            </a:r>
          </a:p>
        </p:txBody>
      </p:sp>
      <p:sp>
        <p:nvSpPr>
          <p:cNvPr id="7175" name="Line 11"/>
          <p:cNvSpPr>
            <a:spLocks noChangeShapeType="1"/>
          </p:cNvSpPr>
          <p:nvPr/>
        </p:nvSpPr>
        <p:spPr bwMode="auto">
          <a:xfrm>
            <a:off x="7486650" y="45386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6" name="Line 12"/>
          <p:cNvSpPr>
            <a:spLocks noChangeShapeType="1"/>
          </p:cNvSpPr>
          <p:nvPr/>
        </p:nvSpPr>
        <p:spPr bwMode="auto">
          <a:xfrm>
            <a:off x="6586538" y="45386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7" name="Line 13"/>
          <p:cNvSpPr>
            <a:spLocks noChangeShapeType="1"/>
          </p:cNvSpPr>
          <p:nvPr/>
        </p:nvSpPr>
        <p:spPr bwMode="auto">
          <a:xfrm>
            <a:off x="4757738" y="45243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8" name="Line 14"/>
          <p:cNvSpPr>
            <a:spLocks noChangeShapeType="1"/>
          </p:cNvSpPr>
          <p:nvPr/>
        </p:nvSpPr>
        <p:spPr bwMode="auto">
          <a:xfrm>
            <a:off x="3843338" y="45243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9" name="Line 15"/>
          <p:cNvSpPr>
            <a:spLocks noChangeShapeType="1"/>
          </p:cNvSpPr>
          <p:nvPr/>
        </p:nvSpPr>
        <p:spPr bwMode="auto">
          <a:xfrm>
            <a:off x="5591175" y="3733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0" name="Line 16"/>
          <p:cNvSpPr>
            <a:spLocks noChangeShapeType="1"/>
          </p:cNvSpPr>
          <p:nvPr/>
        </p:nvSpPr>
        <p:spPr bwMode="auto">
          <a:xfrm>
            <a:off x="5591175" y="2786063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1" name="Line 17"/>
          <p:cNvSpPr>
            <a:spLocks noChangeShapeType="1"/>
          </p:cNvSpPr>
          <p:nvPr/>
        </p:nvSpPr>
        <p:spPr bwMode="auto">
          <a:xfrm>
            <a:off x="5591175" y="1905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2" name="Line 18"/>
          <p:cNvSpPr>
            <a:spLocks noChangeShapeType="1"/>
          </p:cNvSpPr>
          <p:nvPr/>
        </p:nvSpPr>
        <p:spPr bwMode="auto">
          <a:xfrm>
            <a:off x="5605463" y="5562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3" name="Text Box 19"/>
          <p:cNvSpPr txBox="1">
            <a:spLocks noChangeArrowheads="1"/>
          </p:cNvSpPr>
          <p:nvPr/>
        </p:nvSpPr>
        <p:spPr bwMode="auto">
          <a:xfrm>
            <a:off x="5291138" y="804863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y</a:t>
            </a:r>
          </a:p>
        </p:txBody>
      </p:sp>
      <p:sp>
        <p:nvSpPr>
          <p:cNvPr id="7184" name="Line 20"/>
          <p:cNvSpPr>
            <a:spLocks noChangeShapeType="1"/>
          </p:cNvSpPr>
          <p:nvPr/>
        </p:nvSpPr>
        <p:spPr bwMode="auto">
          <a:xfrm flipV="1">
            <a:off x="3629025" y="1143000"/>
            <a:ext cx="2438400" cy="4724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9" name="Text Box 25"/>
          <p:cNvSpPr txBox="1">
            <a:spLocks noChangeArrowheads="1"/>
          </p:cNvSpPr>
          <p:nvPr/>
        </p:nvSpPr>
        <p:spPr bwMode="auto">
          <a:xfrm>
            <a:off x="5214938" y="541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-1</a:t>
            </a:r>
          </a:p>
        </p:txBody>
      </p:sp>
      <p:sp>
        <p:nvSpPr>
          <p:cNvPr id="7190" name="Text Box 26"/>
          <p:cNvSpPr txBox="1">
            <a:spLocks noChangeArrowheads="1"/>
          </p:cNvSpPr>
          <p:nvPr/>
        </p:nvSpPr>
        <p:spPr bwMode="auto">
          <a:xfrm>
            <a:off x="5291138" y="2667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2</a:t>
            </a:r>
          </a:p>
        </p:txBody>
      </p:sp>
      <p:sp>
        <p:nvSpPr>
          <p:cNvPr id="7191" name="Text Box 27"/>
          <p:cNvSpPr txBox="1">
            <a:spLocks noChangeArrowheads="1"/>
          </p:cNvSpPr>
          <p:nvPr/>
        </p:nvSpPr>
        <p:spPr bwMode="auto">
          <a:xfrm>
            <a:off x="5214938" y="1752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3</a:t>
            </a:r>
          </a:p>
        </p:txBody>
      </p:sp>
      <p:sp>
        <p:nvSpPr>
          <p:cNvPr id="7192" name="Text Box 28"/>
          <p:cNvSpPr txBox="1">
            <a:spLocks noChangeArrowheads="1"/>
          </p:cNvSpPr>
          <p:nvPr/>
        </p:nvSpPr>
        <p:spPr bwMode="auto">
          <a:xfrm>
            <a:off x="3762375" y="4271963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-1,5</a:t>
            </a:r>
          </a:p>
        </p:txBody>
      </p:sp>
      <p:sp>
        <p:nvSpPr>
          <p:cNvPr id="7193" name="Text Box 29"/>
          <p:cNvSpPr txBox="1">
            <a:spLocks noChangeArrowheads="1"/>
          </p:cNvSpPr>
          <p:nvPr/>
        </p:nvSpPr>
        <p:spPr bwMode="auto">
          <a:xfrm>
            <a:off x="3581400" y="46863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-2</a:t>
            </a:r>
          </a:p>
        </p:txBody>
      </p:sp>
      <p:sp>
        <p:nvSpPr>
          <p:cNvPr id="7194" name="Text Box 30"/>
          <p:cNvSpPr txBox="1">
            <a:spLocks noChangeArrowheads="1"/>
          </p:cNvSpPr>
          <p:nvPr/>
        </p:nvSpPr>
        <p:spPr bwMode="auto">
          <a:xfrm>
            <a:off x="4529138" y="4703763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-1</a:t>
            </a:r>
          </a:p>
        </p:txBody>
      </p:sp>
      <p:sp>
        <p:nvSpPr>
          <p:cNvPr id="7195" name="Text Box 31"/>
          <p:cNvSpPr txBox="1">
            <a:spLocks noChangeArrowheads="1"/>
          </p:cNvSpPr>
          <p:nvPr/>
        </p:nvSpPr>
        <p:spPr bwMode="auto">
          <a:xfrm>
            <a:off x="7348538" y="4691063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2</a:t>
            </a:r>
          </a:p>
        </p:txBody>
      </p:sp>
      <p:sp>
        <p:nvSpPr>
          <p:cNvPr id="7196" name="Text Box 32"/>
          <p:cNvSpPr txBox="1">
            <a:spLocks noChangeArrowheads="1"/>
          </p:cNvSpPr>
          <p:nvPr/>
        </p:nvSpPr>
        <p:spPr bwMode="auto">
          <a:xfrm>
            <a:off x="5291138" y="3581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1</a:t>
            </a:r>
          </a:p>
        </p:txBody>
      </p:sp>
      <p:sp>
        <p:nvSpPr>
          <p:cNvPr id="7197" name="Text Box 33"/>
          <p:cNvSpPr txBox="1">
            <a:spLocks noChangeArrowheads="1"/>
          </p:cNvSpPr>
          <p:nvPr/>
        </p:nvSpPr>
        <p:spPr bwMode="auto">
          <a:xfrm>
            <a:off x="6459538" y="4678363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1</a:t>
            </a:r>
          </a:p>
        </p:txBody>
      </p:sp>
      <p:sp>
        <p:nvSpPr>
          <p:cNvPr id="7198" name="Line 34"/>
          <p:cNvSpPr>
            <a:spLocks noChangeShapeType="1"/>
          </p:cNvSpPr>
          <p:nvPr/>
        </p:nvSpPr>
        <p:spPr bwMode="auto">
          <a:xfrm>
            <a:off x="5595938" y="6367463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6947" name="Line 35"/>
          <p:cNvSpPr>
            <a:spLocks noChangeShapeType="1"/>
          </p:cNvSpPr>
          <p:nvPr/>
        </p:nvSpPr>
        <p:spPr bwMode="auto">
          <a:xfrm flipV="1">
            <a:off x="5576888" y="1828800"/>
            <a:ext cx="2438400" cy="4724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200" name="Text Box 36"/>
          <p:cNvSpPr txBox="1">
            <a:spLocks noChangeArrowheads="1"/>
          </p:cNvSpPr>
          <p:nvPr/>
        </p:nvSpPr>
        <p:spPr bwMode="auto">
          <a:xfrm>
            <a:off x="5138738" y="615315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-2</a:t>
            </a:r>
          </a:p>
        </p:txBody>
      </p:sp>
      <p:sp>
        <p:nvSpPr>
          <p:cNvPr id="7204" name="Text Box 40"/>
          <p:cNvSpPr txBox="1">
            <a:spLocks noChangeArrowheads="1"/>
          </p:cNvSpPr>
          <p:nvPr/>
        </p:nvSpPr>
        <p:spPr bwMode="auto">
          <a:xfrm>
            <a:off x="8262938" y="46148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/>
              <a:t>x</a:t>
            </a:r>
          </a:p>
        </p:txBody>
      </p:sp>
      <p:sp>
        <p:nvSpPr>
          <p:cNvPr id="7208" name="Text Box 44"/>
          <p:cNvSpPr txBox="1">
            <a:spLocks noChangeArrowheads="1"/>
          </p:cNvSpPr>
          <p:nvPr/>
        </p:nvSpPr>
        <p:spPr bwMode="auto">
          <a:xfrm>
            <a:off x="128588" y="836613"/>
            <a:ext cx="50101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/>
              <a:t>Hai</a:t>
            </a:r>
            <a:r>
              <a:rPr lang="en-US" sz="2800" dirty="0" smtClean="0"/>
              <a:t> </a:t>
            </a:r>
            <a:r>
              <a:rPr lang="en-US" sz="2800" b="1" dirty="0" err="1" smtClean="0"/>
              <a:t>đường</a:t>
            </a:r>
            <a:r>
              <a:rPr lang="en-US" sz="2800" b="1" dirty="0" smtClean="0"/>
              <a:t> </a:t>
            </a:r>
            <a:r>
              <a:rPr lang="en-US" sz="2800" b="1" dirty="0" err="1"/>
              <a:t>thẳng</a:t>
            </a:r>
            <a:r>
              <a:rPr lang="en-US" sz="2800" b="1" dirty="0"/>
              <a:t> </a:t>
            </a:r>
            <a:r>
              <a:rPr lang="en-US" sz="2800" b="1" dirty="0" err="1" smtClean="0"/>
              <a:t>trùng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nhau</a:t>
            </a:r>
            <a:r>
              <a:rPr lang="en-US" sz="2800" b="1" dirty="0" smtClean="0"/>
              <a:t> </a:t>
            </a:r>
            <a:endParaRPr lang="en-US" sz="2800" b="1" dirty="0"/>
          </a:p>
        </p:txBody>
      </p:sp>
      <p:sp>
        <p:nvSpPr>
          <p:cNvPr id="7209" name="WordArt 51"/>
          <p:cNvSpPr>
            <a:spLocks noChangeArrowheads="1" noChangeShapeType="1" noTextEdit="1"/>
          </p:cNvSpPr>
          <p:nvPr/>
        </p:nvSpPr>
        <p:spPr bwMode="auto">
          <a:xfrm>
            <a:off x="231775" y="115888"/>
            <a:ext cx="8588375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</a:t>
            </a:r>
            <a:r>
              <a:rPr lang="en-US" sz="3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3</a:t>
            </a:r>
            <a:r>
              <a:rPr lang="vi-VN" sz="3600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: </a:t>
            </a:r>
            <a:r>
              <a:rPr lang="vi-VN" sz="36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ĐƯỜNG THẲNG SONG SONG VÀ ĐƯỜNG THẲNG CẮT NHAU</a:t>
            </a:r>
          </a:p>
        </p:txBody>
      </p:sp>
      <p:sp>
        <p:nvSpPr>
          <p:cNvPr id="7210" name="Oval 52"/>
          <p:cNvSpPr>
            <a:spLocks noChangeArrowheads="1"/>
          </p:cNvSpPr>
          <p:nvPr/>
        </p:nvSpPr>
        <p:spPr bwMode="auto">
          <a:xfrm>
            <a:off x="4243388" y="4557713"/>
            <a:ext cx="85725" cy="76200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211" name="Oval 53"/>
          <p:cNvSpPr>
            <a:spLocks noChangeArrowheads="1"/>
          </p:cNvSpPr>
          <p:nvPr/>
        </p:nvSpPr>
        <p:spPr bwMode="auto">
          <a:xfrm>
            <a:off x="5624513" y="1881188"/>
            <a:ext cx="74612" cy="76200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7" name="Text Box 49"/>
          <p:cNvSpPr txBox="1">
            <a:spLocks noChangeArrowheads="1"/>
          </p:cNvSpPr>
          <p:nvPr/>
        </p:nvSpPr>
        <p:spPr bwMode="auto">
          <a:xfrm>
            <a:off x="231775" y="4072593"/>
            <a:ext cx="15815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.VnArial" pitchFamily="34" charset="0"/>
              </a:rPr>
              <a:t>(d) </a:t>
            </a:r>
            <a:r>
              <a:rPr lang="en-US" sz="2800" dirty="0">
                <a:solidFill>
                  <a:srgbClr val="FF0000"/>
                </a:solidFill>
                <a:latin typeface=".VnArial" pitchFamily="34" charset="0"/>
                <a:sym typeface="Symbol" pitchFamily="18" charset="2"/>
              </a:rPr>
              <a:t> </a:t>
            </a:r>
            <a:r>
              <a:rPr lang="en-US" sz="2800" dirty="0">
                <a:solidFill>
                  <a:srgbClr val="FF0000"/>
                </a:solidFill>
                <a:latin typeface=".VnArial" pitchFamily="34" charset="0"/>
              </a:rPr>
              <a:t>(d')</a:t>
            </a:r>
          </a:p>
        </p:txBody>
      </p:sp>
      <p:graphicFrame>
        <p:nvGraphicFramePr>
          <p:cNvPr id="48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124089"/>
              </p:ext>
            </p:extLst>
          </p:nvPr>
        </p:nvGraphicFramePr>
        <p:xfrm>
          <a:off x="1677417" y="3829630"/>
          <a:ext cx="1385887" cy="1035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Equation" r:id="rId3" imgW="889000" imgH="609600" progId="Equation.DSMT4">
                  <p:embed/>
                </p:oleObj>
              </mc:Choice>
              <mc:Fallback>
                <p:oleObj name="Equation" r:id="rId3" imgW="889000" imgH="60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7417" y="3829630"/>
                        <a:ext cx="1385887" cy="10358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53137" y="1395969"/>
            <a:ext cx="1447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 = 2x + 3 (d)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410450" y="2966006"/>
            <a:ext cx="1482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 = 2x – 2 (d’)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24110" y="1685381"/>
            <a:ext cx="4195515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600"/>
              </a:spcBef>
              <a:defRPr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(d ) :  y = ax + b  (a ≠ 0) </a:t>
            </a:r>
          </a:p>
          <a:p>
            <a:pPr>
              <a:spcBef>
                <a:spcPts val="600"/>
              </a:spcBef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(d’) :  y =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a’x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b’ (a’≠ 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244824"/>
      </p:ext>
    </p:extLst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62428E-6 L -0.2125 -0.0998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669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25" y="-49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669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47" grpId="0" animBg="1"/>
      <p:bldP spid="166947" grpId="1" animBg="1"/>
      <p:bldP spid="4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4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533400" y="5029200"/>
            <a:ext cx="228600" cy="685800"/>
            <a:chOff x="240" y="624"/>
            <a:chExt cx="96" cy="288"/>
          </a:xfrm>
        </p:grpSpPr>
        <p:sp>
          <p:nvSpPr>
            <p:cNvPr id="49155" name="Rectangle 3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56" name="Rectangle 4"/>
            <p:cNvSpPr>
              <a:spLocks noChangeArrowheads="1"/>
            </p:cNvSpPr>
            <p:nvPr/>
          </p:nvSpPr>
          <p:spPr bwMode="gray">
            <a:xfrm rot="16200000" flipH="1">
              <a:off x="163" y="770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</p:grpSp>
      <p:grpSp>
        <p:nvGrpSpPr>
          <p:cNvPr id="49157" name="Group 5"/>
          <p:cNvGrpSpPr>
            <a:grpSpLocks/>
          </p:cNvGrpSpPr>
          <p:nvPr/>
        </p:nvGrpSpPr>
        <p:grpSpPr bwMode="auto">
          <a:xfrm>
            <a:off x="138113" y="5391150"/>
            <a:ext cx="8591550" cy="1184275"/>
            <a:chOff x="96" y="3312"/>
            <a:chExt cx="5412" cy="746"/>
          </a:xfrm>
        </p:grpSpPr>
        <p:sp>
          <p:nvSpPr>
            <p:cNvPr id="8301" name="AutoShape 6"/>
            <p:cNvSpPr>
              <a:spLocks noChangeArrowheads="1"/>
            </p:cNvSpPr>
            <p:nvPr/>
          </p:nvSpPr>
          <p:spPr bwMode="gray">
            <a:xfrm>
              <a:off x="449" y="3422"/>
              <a:ext cx="4980" cy="53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eaLnBrk="1" hangingPunct="1"/>
              <a:endParaRPr lang="vi-VN" altLang="en-US"/>
            </a:p>
          </p:txBody>
        </p:sp>
        <p:sp>
          <p:nvSpPr>
            <p:cNvPr id="49159" name="AutoShape 7"/>
            <p:cNvSpPr>
              <a:spLocks noChangeArrowheads="1"/>
            </p:cNvSpPr>
            <p:nvPr/>
          </p:nvSpPr>
          <p:spPr bwMode="gray">
            <a:xfrm>
              <a:off x="558" y="3471"/>
              <a:ext cx="959" cy="435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60" name="Freeform 8"/>
            <p:cNvSpPr>
              <a:spLocks/>
            </p:cNvSpPr>
            <p:nvPr/>
          </p:nvSpPr>
          <p:spPr bwMode="gray">
            <a:xfrm>
              <a:off x="618" y="3499"/>
              <a:ext cx="479" cy="218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61" name="Text Box 9"/>
            <p:cNvSpPr txBox="1">
              <a:spLocks noChangeArrowheads="1"/>
            </p:cNvSpPr>
            <p:nvPr/>
          </p:nvSpPr>
          <p:spPr bwMode="gray">
            <a:xfrm>
              <a:off x="889" y="3463"/>
              <a:ext cx="278" cy="327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8305" name="Text Box 10"/>
            <p:cNvSpPr txBox="1">
              <a:spLocks noChangeArrowheads="1"/>
            </p:cNvSpPr>
            <p:nvPr/>
          </p:nvSpPr>
          <p:spPr bwMode="gray">
            <a:xfrm>
              <a:off x="1649" y="3506"/>
              <a:ext cx="36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vi-VN" altLang="en-US" sz="2000" b="1">
                <a:solidFill>
                  <a:schemeClr val="accent2"/>
                </a:solidFill>
              </a:endParaRPr>
            </a:p>
          </p:txBody>
        </p:sp>
        <p:sp>
          <p:nvSpPr>
            <p:cNvPr id="8306" name="Rectangle 11"/>
            <p:cNvSpPr>
              <a:spLocks noChangeArrowheads="1"/>
            </p:cNvSpPr>
            <p:nvPr/>
          </p:nvSpPr>
          <p:spPr bwMode="auto">
            <a:xfrm>
              <a:off x="420" y="3361"/>
              <a:ext cx="5088" cy="697"/>
            </a:xfrm>
            <a:prstGeom prst="rect">
              <a:avLst/>
            </a:prstGeom>
            <a:noFill/>
            <a:ln w="38100" cmpd="dbl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vi-VN" altLang="en-US">
                <a:solidFill>
                  <a:srgbClr val="0000FF"/>
                </a:solidFill>
              </a:endParaRPr>
            </a:p>
          </p:txBody>
        </p:sp>
        <p:grpSp>
          <p:nvGrpSpPr>
            <p:cNvPr id="8307" name="Group 12"/>
            <p:cNvGrpSpPr>
              <a:grpSpLocks/>
            </p:cNvGrpSpPr>
            <p:nvPr/>
          </p:nvGrpSpPr>
          <p:grpSpPr bwMode="auto">
            <a:xfrm rot="5400000">
              <a:off x="262" y="3576"/>
              <a:ext cx="361" cy="198"/>
              <a:chOff x="941" y="1824"/>
              <a:chExt cx="3909" cy="1821"/>
            </a:xfrm>
          </p:grpSpPr>
          <p:sp>
            <p:nvSpPr>
              <p:cNvPr id="49165" name="AutoShape 13"/>
              <p:cNvSpPr>
                <a:spLocks noChangeArrowheads="1"/>
              </p:cNvSpPr>
              <p:nvPr/>
            </p:nvSpPr>
            <p:spPr bwMode="gray">
              <a:xfrm rot="16200000" flipH="1">
                <a:off x="1818" y="2530"/>
                <a:ext cx="304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66" name="AutoShape 14"/>
              <p:cNvSpPr>
                <a:spLocks noChangeArrowheads="1"/>
              </p:cNvSpPr>
              <p:nvPr/>
            </p:nvSpPr>
            <p:spPr bwMode="gray">
              <a:xfrm rot="5400000" flipH="1">
                <a:off x="3363" y="2672"/>
                <a:ext cx="322" cy="217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67" name="AutoShape 15"/>
              <p:cNvSpPr>
                <a:spLocks noChangeArrowheads="1"/>
              </p:cNvSpPr>
              <p:nvPr/>
            </p:nvSpPr>
            <p:spPr bwMode="gray">
              <a:xfrm rot="10800000" flipH="1">
                <a:off x="2701" y="3438"/>
                <a:ext cx="303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68" name="Oval 16"/>
              <p:cNvSpPr>
                <a:spLocks noChangeArrowheads="1"/>
              </p:cNvSpPr>
              <p:nvPr/>
            </p:nvSpPr>
            <p:spPr bwMode="gray">
              <a:xfrm>
                <a:off x="2073" y="1810"/>
                <a:ext cx="1613" cy="1628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69" name="Oval 17"/>
              <p:cNvSpPr>
                <a:spLocks noChangeArrowheads="1"/>
              </p:cNvSpPr>
              <p:nvPr/>
            </p:nvSpPr>
            <p:spPr bwMode="gray">
              <a:xfrm>
                <a:off x="2138" y="1939"/>
                <a:ext cx="1440" cy="1435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70" name="Oval 18"/>
              <p:cNvSpPr>
                <a:spLocks noChangeArrowheads="1"/>
              </p:cNvSpPr>
              <p:nvPr/>
            </p:nvSpPr>
            <p:spPr bwMode="gray">
              <a:xfrm>
                <a:off x="936" y="2638"/>
                <a:ext cx="3909" cy="51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chemeClr val="hlink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71" name="Oval 19"/>
              <p:cNvSpPr>
                <a:spLocks noChangeArrowheads="1"/>
              </p:cNvSpPr>
              <p:nvPr/>
            </p:nvSpPr>
            <p:spPr bwMode="gray">
              <a:xfrm>
                <a:off x="936" y="2638"/>
                <a:ext cx="3909" cy="515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72" name="Oval 20"/>
              <p:cNvSpPr>
                <a:spLocks noChangeArrowheads="1"/>
              </p:cNvSpPr>
              <p:nvPr/>
            </p:nvSpPr>
            <p:spPr bwMode="gray">
              <a:xfrm>
                <a:off x="936" y="2077"/>
                <a:ext cx="3909" cy="1104"/>
              </a:xfrm>
              <a:prstGeom prst="ellipse">
                <a:avLst/>
              </a:prstGeom>
              <a:gradFill rotWithShape="1">
                <a:gsLst>
                  <a:gs pos="0">
                    <a:srgbClr val="37378A"/>
                  </a:gs>
                  <a:gs pos="50000">
                    <a:schemeClr val="hlink"/>
                  </a:gs>
                  <a:gs pos="100000">
                    <a:srgbClr val="37378A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73" name="Oval 21"/>
              <p:cNvSpPr>
                <a:spLocks noChangeArrowheads="1"/>
              </p:cNvSpPr>
              <p:nvPr/>
            </p:nvSpPr>
            <p:spPr bwMode="gray">
              <a:xfrm>
                <a:off x="936" y="2077"/>
                <a:ext cx="3909" cy="110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</p:grpSp>
        <p:sp>
          <p:nvSpPr>
            <p:cNvPr id="49174" name="AutoShape 22"/>
            <p:cNvSpPr>
              <a:spLocks noChangeArrowheads="1"/>
            </p:cNvSpPr>
            <p:nvPr/>
          </p:nvSpPr>
          <p:spPr bwMode="gray">
            <a:xfrm flipH="1">
              <a:off x="413" y="3312"/>
              <a:ext cx="113" cy="69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75" name="AutoShape 23"/>
            <p:cNvSpPr>
              <a:spLocks noChangeArrowheads="1"/>
            </p:cNvSpPr>
            <p:nvPr/>
          </p:nvSpPr>
          <p:spPr bwMode="gray">
            <a:xfrm rot="10800000" flipH="1">
              <a:off x="425" y="3916"/>
              <a:ext cx="114" cy="69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76" name="AutoShape 24"/>
            <p:cNvSpPr>
              <a:spLocks noChangeArrowheads="1"/>
            </p:cNvSpPr>
            <p:nvPr/>
          </p:nvSpPr>
          <p:spPr bwMode="gray">
            <a:xfrm rot="16200000" flipH="1">
              <a:off x="83" y="3611"/>
              <a:ext cx="103" cy="7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77" name="Oval 25"/>
            <p:cNvSpPr>
              <a:spLocks noChangeArrowheads="1"/>
            </p:cNvSpPr>
            <p:nvPr/>
          </p:nvSpPr>
          <p:spPr bwMode="gray">
            <a:xfrm rot="5400000">
              <a:off x="201" y="3353"/>
              <a:ext cx="539" cy="596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78" name="Oval 26"/>
            <p:cNvSpPr>
              <a:spLocks noChangeArrowheads="1"/>
            </p:cNvSpPr>
            <p:nvPr/>
          </p:nvSpPr>
          <p:spPr bwMode="gray">
            <a:xfrm rot="5400000">
              <a:off x="232" y="3386"/>
              <a:ext cx="478" cy="528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79" name="Oval 27"/>
            <p:cNvSpPr>
              <a:spLocks noChangeArrowheads="1"/>
            </p:cNvSpPr>
            <p:nvPr/>
          </p:nvSpPr>
          <p:spPr bwMode="gray">
            <a:xfrm rot="5400000">
              <a:off x="145" y="3623"/>
              <a:ext cx="361" cy="58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rot="10800000" vert="eaVert" wrap="none" anchor="ctr">
              <a:spAutoFit/>
            </a:bodyPr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80" name="Oval 28"/>
            <p:cNvSpPr>
              <a:spLocks noChangeArrowheads="1"/>
            </p:cNvSpPr>
            <p:nvPr/>
          </p:nvSpPr>
          <p:spPr bwMode="gray">
            <a:xfrm rot="5400000">
              <a:off x="145" y="3623"/>
              <a:ext cx="361" cy="58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rot="10800000" vert="eaVert" wrap="none" anchor="ctr">
              <a:spAutoFit/>
            </a:bodyPr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81" name="Oval 29"/>
            <p:cNvSpPr>
              <a:spLocks noChangeArrowheads="1"/>
            </p:cNvSpPr>
            <p:nvPr/>
          </p:nvSpPr>
          <p:spPr bwMode="gray">
            <a:xfrm rot="5400000">
              <a:off x="289" y="3447"/>
              <a:ext cx="361" cy="406"/>
            </a:xfrm>
            <a:prstGeom prst="ellipse">
              <a:avLst/>
            </a:prstGeom>
            <a:gradFill rotWithShape="1">
              <a:gsLst>
                <a:gs pos="0">
                  <a:srgbClr val="37378A"/>
                </a:gs>
                <a:gs pos="50000">
                  <a:schemeClr val="hlink"/>
                </a:gs>
                <a:gs pos="100000">
                  <a:srgbClr val="37378A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rot="10800000" vert="eaVert" anchor="ctr">
              <a:spAutoFit/>
            </a:bodyPr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182" name="Oval 30"/>
            <p:cNvSpPr>
              <a:spLocks noChangeArrowheads="1"/>
            </p:cNvSpPr>
            <p:nvPr/>
          </p:nvSpPr>
          <p:spPr bwMode="gray">
            <a:xfrm rot="5400000">
              <a:off x="289" y="3447"/>
              <a:ext cx="361" cy="406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rot="10800000" vert="eaVert" anchor="ctr">
              <a:spAutoFit/>
            </a:bodyPr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</p:grpSp>
      <p:sp>
        <p:nvSpPr>
          <p:cNvPr id="49183" name="AutoShape 31"/>
          <p:cNvSpPr>
            <a:spLocks noChangeArrowheads="1"/>
          </p:cNvSpPr>
          <p:nvPr/>
        </p:nvSpPr>
        <p:spPr bwMode="gray">
          <a:xfrm>
            <a:off x="533400" y="304800"/>
            <a:ext cx="8305800" cy="1295400"/>
          </a:xfrm>
          <a:prstGeom prst="roundRect">
            <a:avLst>
              <a:gd name="adj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000047"/>
                    </a:gs>
                    <a:gs pos="50000">
                      <a:schemeClr val="bg1"/>
                    </a:gs>
                    <a:gs pos="100000">
                      <a:srgbClr val="000047"/>
                    </a:gs>
                  </a:gsLst>
                  <a:lin ang="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63500" dir="3187806" algn="ctr" rotWithShape="0">
                    <a:srgbClr val="001D3A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defRPr/>
            </a:pPr>
            <a:endParaRPr lang="vi-VN" sz="2000" b="1">
              <a:solidFill>
                <a:srgbClr val="99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9184" name="Group 32"/>
          <p:cNvGrpSpPr>
            <a:grpSpLocks/>
          </p:cNvGrpSpPr>
          <p:nvPr/>
        </p:nvGrpSpPr>
        <p:grpSpPr bwMode="auto">
          <a:xfrm>
            <a:off x="0" y="1600200"/>
            <a:ext cx="8591550" cy="1108075"/>
            <a:chOff x="108" y="1032"/>
            <a:chExt cx="5412" cy="698"/>
          </a:xfrm>
        </p:grpSpPr>
        <p:grpSp>
          <p:nvGrpSpPr>
            <p:cNvPr id="8274" name="Group 33"/>
            <p:cNvGrpSpPr>
              <a:grpSpLocks/>
            </p:cNvGrpSpPr>
            <p:nvPr/>
          </p:nvGrpSpPr>
          <p:grpSpPr bwMode="auto">
            <a:xfrm>
              <a:off x="432" y="1032"/>
              <a:ext cx="5088" cy="698"/>
              <a:chOff x="900" y="990"/>
              <a:chExt cx="4512" cy="500"/>
            </a:xfrm>
          </p:grpSpPr>
          <p:sp>
            <p:nvSpPr>
              <p:cNvPr id="8295" name="AutoShape 34"/>
              <p:cNvSpPr>
                <a:spLocks noChangeArrowheads="1"/>
              </p:cNvSpPr>
              <p:nvPr/>
            </p:nvSpPr>
            <p:spPr bwMode="gray">
              <a:xfrm>
                <a:off x="926" y="1034"/>
                <a:ext cx="4416" cy="381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3F3F3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 eaLnBrk="1" hangingPunct="1"/>
                <a:endParaRPr lang="vi-VN" altLang="en-US"/>
              </a:p>
            </p:txBody>
          </p:sp>
          <p:sp>
            <p:nvSpPr>
              <p:cNvPr id="49187" name="AutoShape 35"/>
              <p:cNvSpPr>
                <a:spLocks noChangeArrowheads="1"/>
              </p:cNvSpPr>
              <p:nvPr/>
            </p:nvSpPr>
            <p:spPr bwMode="gray">
              <a:xfrm>
                <a:off x="1022" y="1069"/>
                <a:ext cx="850" cy="31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88" name="Freeform 36"/>
              <p:cNvSpPr>
                <a:spLocks/>
              </p:cNvSpPr>
              <p:nvPr/>
            </p:nvSpPr>
            <p:spPr bwMode="gray">
              <a:xfrm>
                <a:off x="1076" y="1089"/>
                <a:ext cx="427" cy="156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189" name="Text Box 37"/>
              <p:cNvSpPr txBox="1">
                <a:spLocks noChangeArrowheads="1"/>
              </p:cNvSpPr>
              <p:nvPr/>
            </p:nvSpPr>
            <p:spPr bwMode="gray">
              <a:xfrm>
                <a:off x="1316" y="1063"/>
                <a:ext cx="247" cy="234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</a:p>
            </p:txBody>
          </p:sp>
          <p:sp>
            <p:nvSpPr>
              <p:cNvPr id="8299" name="Text Box 38"/>
              <p:cNvSpPr txBox="1">
                <a:spLocks noChangeArrowheads="1"/>
              </p:cNvSpPr>
              <p:nvPr/>
            </p:nvSpPr>
            <p:spPr bwMode="gray">
              <a:xfrm>
                <a:off x="1990" y="1094"/>
                <a:ext cx="3246" cy="1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vi-VN" altLang="en-US" sz="2000" b="1">
                  <a:solidFill>
                    <a:schemeClr val="accent2"/>
                  </a:solidFill>
                </a:endParaRPr>
              </a:p>
            </p:txBody>
          </p:sp>
          <p:sp>
            <p:nvSpPr>
              <p:cNvPr id="8300" name="Rectangle 39"/>
              <p:cNvSpPr>
                <a:spLocks noChangeArrowheads="1"/>
              </p:cNvSpPr>
              <p:nvPr/>
            </p:nvSpPr>
            <p:spPr bwMode="auto">
              <a:xfrm>
                <a:off x="900" y="990"/>
                <a:ext cx="4512" cy="500"/>
              </a:xfrm>
              <a:prstGeom prst="rect">
                <a:avLst/>
              </a:prstGeom>
              <a:noFill/>
              <a:ln w="38100" cmpd="dbl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/>
                <a:endParaRPr lang="vi-VN" altLang="en-US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8275" name="Group 40"/>
            <p:cNvGrpSpPr>
              <a:grpSpLocks/>
            </p:cNvGrpSpPr>
            <p:nvPr/>
          </p:nvGrpSpPr>
          <p:grpSpPr bwMode="auto">
            <a:xfrm>
              <a:off x="108" y="1033"/>
              <a:ext cx="672" cy="673"/>
              <a:chOff x="-144" y="1056"/>
              <a:chExt cx="586" cy="625"/>
            </a:xfrm>
          </p:grpSpPr>
          <p:grpSp>
            <p:nvGrpSpPr>
              <p:cNvPr id="8276" name="Group 41"/>
              <p:cNvGrpSpPr>
                <a:grpSpLocks/>
              </p:cNvGrpSpPr>
              <p:nvPr/>
            </p:nvGrpSpPr>
            <p:grpSpPr bwMode="auto">
              <a:xfrm rot="5400000">
                <a:off x="-9" y="1306"/>
                <a:ext cx="336" cy="173"/>
                <a:chOff x="941" y="1824"/>
                <a:chExt cx="3909" cy="1821"/>
              </a:xfrm>
            </p:grpSpPr>
            <p:sp>
              <p:nvSpPr>
                <p:cNvPr id="49194" name="AutoShape 42"/>
                <p:cNvSpPr>
                  <a:spLocks noChangeArrowheads="1"/>
                </p:cNvSpPr>
                <p:nvPr/>
              </p:nvSpPr>
              <p:spPr bwMode="gray">
                <a:xfrm rot="16200000" flipH="1">
                  <a:off x="2187" y="2590"/>
                  <a:ext cx="275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195" name="AutoShape 43"/>
                <p:cNvSpPr>
                  <a:spLocks noChangeArrowheads="1"/>
                </p:cNvSpPr>
                <p:nvPr/>
              </p:nvSpPr>
              <p:spPr bwMode="gray">
                <a:xfrm rot="5400000" flipH="1">
                  <a:off x="3991" y="2590"/>
                  <a:ext cx="275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196" name="AutoShape 44"/>
                <p:cNvSpPr>
                  <a:spLocks noChangeArrowheads="1"/>
                </p:cNvSpPr>
                <p:nvPr/>
              </p:nvSpPr>
              <p:spPr bwMode="gray">
                <a:xfrm rot="10800000" flipH="1">
                  <a:off x="3065" y="3446"/>
                  <a:ext cx="313" cy="202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197" name="Oval 45"/>
                <p:cNvSpPr>
                  <a:spLocks noChangeArrowheads="1"/>
                </p:cNvSpPr>
                <p:nvPr/>
              </p:nvSpPr>
              <p:spPr bwMode="gray">
                <a:xfrm>
                  <a:off x="2416" y="2261"/>
                  <a:ext cx="1621" cy="13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767676"/>
                    </a:gs>
                    <a:gs pos="50000">
                      <a:srgbClr val="FFFFFF"/>
                    </a:gs>
                    <a:gs pos="100000">
                      <a:srgbClr val="767676"/>
                    </a:gs>
                  </a:gsLst>
                  <a:lin ang="5400000" scaled="1"/>
                </a:gradFill>
                <a:ln w="57150" algn="ctr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198" name="Oval 46"/>
                <p:cNvSpPr>
                  <a:spLocks noChangeArrowheads="1"/>
                </p:cNvSpPr>
                <p:nvPr/>
              </p:nvSpPr>
              <p:spPr bwMode="gray">
                <a:xfrm>
                  <a:off x="2514" y="2353"/>
                  <a:ext cx="1426" cy="1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2A2A2"/>
                    </a:gs>
                    <a:gs pos="50000">
                      <a:srgbClr val="FFFFFF"/>
                    </a:gs>
                    <a:gs pos="100000">
                      <a:srgbClr val="A2A2A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199" name="Oval 47"/>
                <p:cNvSpPr>
                  <a:spLocks noChangeArrowheads="1"/>
                </p:cNvSpPr>
                <p:nvPr/>
              </p:nvSpPr>
              <p:spPr bwMode="gray">
                <a:xfrm>
                  <a:off x="1282" y="2739"/>
                  <a:ext cx="3900" cy="49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50000">
                      <a:schemeClr val="hlink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00" name="Oval 48"/>
                <p:cNvSpPr>
                  <a:spLocks noChangeArrowheads="1"/>
                </p:cNvSpPr>
                <p:nvPr/>
              </p:nvSpPr>
              <p:spPr bwMode="gray">
                <a:xfrm>
                  <a:off x="1282" y="2739"/>
                  <a:ext cx="3900" cy="49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0000"/>
                    </a:gs>
                    <a:gs pos="100000">
                      <a:srgbClr val="FFCC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01" name="Oval 49"/>
                <p:cNvSpPr>
                  <a:spLocks noChangeArrowheads="1"/>
                </p:cNvSpPr>
                <p:nvPr/>
              </p:nvSpPr>
              <p:spPr bwMode="gray">
                <a:xfrm>
                  <a:off x="1282" y="2362"/>
                  <a:ext cx="3900" cy="91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37378A"/>
                    </a:gs>
                    <a:gs pos="50000">
                      <a:schemeClr val="hlink"/>
                    </a:gs>
                    <a:gs pos="100000">
                      <a:srgbClr val="37378A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02" name="Oval 50"/>
                <p:cNvSpPr>
                  <a:spLocks noChangeArrowheads="1"/>
                </p:cNvSpPr>
                <p:nvPr/>
              </p:nvSpPr>
              <p:spPr bwMode="gray">
                <a:xfrm>
                  <a:off x="1282" y="2362"/>
                  <a:ext cx="3911" cy="91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/>
                    </a:gs>
                    <a:gs pos="100000">
                      <a:srgbClr val="7C63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</p:grpSp>
          <p:sp>
            <p:nvSpPr>
              <p:cNvPr id="49203" name="AutoShape 51"/>
              <p:cNvSpPr>
                <a:spLocks noChangeArrowheads="1"/>
              </p:cNvSpPr>
              <p:nvPr/>
            </p:nvSpPr>
            <p:spPr bwMode="gray">
              <a:xfrm flipH="1">
                <a:off x="132" y="1056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04" name="AutoShape 52"/>
              <p:cNvSpPr>
                <a:spLocks noChangeArrowheads="1"/>
              </p:cNvSpPr>
              <p:nvPr/>
            </p:nvSpPr>
            <p:spPr bwMode="gray">
              <a:xfrm rot="10800000" flipH="1">
                <a:off x="143" y="1617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05" name="AutoShape 53"/>
              <p:cNvSpPr>
                <a:spLocks noChangeArrowheads="1"/>
              </p:cNvSpPr>
              <p:nvPr/>
            </p:nvSpPr>
            <p:spPr bwMode="gray">
              <a:xfrm rot="16200000" flipH="1">
                <a:off x="-159" y="1334"/>
                <a:ext cx="98" cy="6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06" name="Oval 54"/>
              <p:cNvSpPr>
                <a:spLocks noChangeArrowheads="1"/>
              </p:cNvSpPr>
              <p:nvPr/>
            </p:nvSpPr>
            <p:spPr bwMode="gray">
              <a:xfrm rot="5400000">
                <a:off x="-66" y="1110"/>
                <a:ext cx="501" cy="52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07" name="Oval 55"/>
              <p:cNvSpPr>
                <a:spLocks noChangeArrowheads="1"/>
              </p:cNvSpPr>
              <p:nvPr/>
            </p:nvSpPr>
            <p:spPr bwMode="gray">
              <a:xfrm rot="5400000">
                <a:off x="-39" y="1140"/>
                <a:ext cx="444" cy="46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08" name="Oval 56"/>
              <p:cNvSpPr>
                <a:spLocks noChangeArrowheads="1"/>
              </p:cNvSpPr>
              <p:nvPr/>
            </p:nvSpPr>
            <p:spPr bwMode="gray">
              <a:xfrm rot="5400000">
                <a:off x="-112" y="1346"/>
                <a:ext cx="335" cy="5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chemeClr val="hlink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09" name="Oval 57"/>
              <p:cNvSpPr>
                <a:spLocks noChangeArrowheads="1"/>
              </p:cNvSpPr>
              <p:nvPr/>
            </p:nvSpPr>
            <p:spPr bwMode="gray">
              <a:xfrm rot="5400000">
                <a:off x="-112" y="1346"/>
                <a:ext cx="335" cy="51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10" name="Oval 58"/>
              <p:cNvSpPr>
                <a:spLocks noChangeArrowheads="1"/>
              </p:cNvSpPr>
              <p:nvPr/>
            </p:nvSpPr>
            <p:spPr bwMode="gray">
              <a:xfrm rot="5400000">
                <a:off x="15" y="1191"/>
                <a:ext cx="335" cy="354"/>
              </a:xfrm>
              <a:prstGeom prst="ellipse">
                <a:avLst/>
              </a:prstGeom>
              <a:gradFill rotWithShape="1">
                <a:gsLst>
                  <a:gs pos="0">
                    <a:srgbClr val="37378A"/>
                  </a:gs>
                  <a:gs pos="50000">
                    <a:schemeClr val="hlink"/>
                  </a:gs>
                  <a:gs pos="100000">
                    <a:srgbClr val="37378A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11" name="Oval 59"/>
              <p:cNvSpPr>
                <a:spLocks noChangeArrowheads="1"/>
              </p:cNvSpPr>
              <p:nvPr/>
            </p:nvSpPr>
            <p:spPr bwMode="gray">
              <a:xfrm rot="5400000">
                <a:off x="15" y="1191"/>
                <a:ext cx="335" cy="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</p:grpSp>
      </p:grpSp>
      <p:grpSp>
        <p:nvGrpSpPr>
          <p:cNvPr id="49212" name="Group 60"/>
          <p:cNvGrpSpPr>
            <a:grpSpLocks/>
          </p:cNvGrpSpPr>
          <p:nvPr/>
        </p:nvGrpSpPr>
        <p:grpSpPr bwMode="auto">
          <a:xfrm>
            <a:off x="76200" y="4191000"/>
            <a:ext cx="8591550" cy="1185863"/>
            <a:chOff x="108" y="2508"/>
            <a:chExt cx="5412" cy="747"/>
          </a:xfrm>
        </p:grpSpPr>
        <p:grpSp>
          <p:nvGrpSpPr>
            <p:cNvPr id="8247" name="Group 61"/>
            <p:cNvGrpSpPr>
              <a:grpSpLocks/>
            </p:cNvGrpSpPr>
            <p:nvPr/>
          </p:nvGrpSpPr>
          <p:grpSpPr bwMode="auto">
            <a:xfrm>
              <a:off x="432" y="2557"/>
              <a:ext cx="5088" cy="698"/>
              <a:chOff x="900" y="990"/>
              <a:chExt cx="4512" cy="500"/>
            </a:xfrm>
          </p:grpSpPr>
          <p:sp>
            <p:nvSpPr>
              <p:cNvPr id="8268" name="AutoShape 62"/>
              <p:cNvSpPr>
                <a:spLocks noChangeArrowheads="1"/>
              </p:cNvSpPr>
              <p:nvPr/>
            </p:nvSpPr>
            <p:spPr bwMode="gray">
              <a:xfrm>
                <a:off x="926" y="1034"/>
                <a:ext cx="4416" cy="381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3F3F3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 eaLnBrk="1" hangingPunct="1"/>
                <a:endParaRPr lang="vi-VN" altLang="en-US"/>
              </a:p>
            </p:txBody>
          </p:sp>
          <p:sp>
            <p:nvSpPr>
              <p:cNvPr id="49215" name="AutoShape 63"/>
              <p:cNvSpPr>
                <a:spLocks noChangeArrowheads="1"/>
              </p:cNvSpPr>
              <p:nvPr/>
            </p:nvSpPr>
            <p:spPr bwMode="gray">
              <a:xfrm>
                <a:off x="1022" y="1069"/>
                <a:ext cx="850" cy="31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16" name="Freeform 64"/>
              <p:cNvSpPr>
                <a:spLocks/>
              </p:cNvSpPr>
              <p:nvPr/>
            </p:nvSpPr>
            <p:spPr bwMode="gray">
              <a:xfrm>
                <a:off x="1076" y="1089"/>
                <a:ext cx="427" cy="156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17" name="Text Box 65"/>
              <p:cNvSpPr txBox="1">
                <a:spLocks noChangeArrowheads="1"/>
              </p:cNvSpPr>
              <p:nvPr/>
            </p:nvSpPr>
            <p:spPr bwMode="gray">
              <a:xfrm>
                <a:off x="1316" y="1063"/>
                <a:ext cx="247" cy="234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8272" name="Text Box 66"/>
              <p:cNvSpPr txBox="1">
                <a:spLocks noChangeArrowheads="1"/>
              </p:cNvSpPr>
              <p:nvPr/>
            </p:nvSpPr>
            <p:spPr bwMode="gray">
              <a:xfrm>
                <a:off x="1990" y="1094"/>
                <a:ext cx="3246" cy="1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vi-VN" altLang="en-US" sz="2000" b="1">
                  <a:solidFill>
                    <a:schemeClr val="accent2"/>
                  </a:solidFill>
                </a:endParaRPr>
              </a:p>
            </p:txBody>
          </p:sp>
          <p:sp>
            <p:nvSpPr>
              <p:cNvPr id="8273" name="Rectangle 67"/>
              <p:cNvSpPr>
                <a:spLocks noChangeArrowheads="1"/>
              </p:cNvSpPr>
              <p:nvPr/>
            </p:nvSpPr>
            <p:spPr bwMode="auto">
              <a:xfrm>
                <a:off x="900" y="990"/>
                <a:ext cx="4512" cy="500"/>
              </a:xfrm>
              <a:prstGeom prst="rect">
                <a:avLst/>
              </a:prstGeom>
              <a:noFill/>
              <a:ln w="38100" cmpd="dbl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/>
                <a:endParaRPr lang="vi-VN" altLang="en-US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8248" name="Group 68"/>
            <p:cNvGrpSpPr>
              <a:grpSpLocks/>
            </p:cNvGrpSpPr>
            <p:nvPr/>
          </p:nvGrpSpPr>
          <p:grpSpPr bwMode="auto">
            <a:xfrm>
              <a:off x="108" y="2508"/>
              <a:ext cx="672" cy="673"/>
              <a:chOff x="-144" y="1056"/>
              <a:chExt cx="586" cy="625"/>
            </a:xfrm>
          </p:grpSpPr>
          <p:grpSp>
            <p:nvGrpSpPr>
              <p:cNvPr id="8249" name="Group 69"/>
              <p:cNvGrpSpPr>
                <a:grpSpLocks/>
              </p:cNvGrpSpPr>
              <p:nvPr/>
            </p:nvGrpSpPr>
            <p:grpSpPr bwMode="auto">
              <a:xfrm rot="5400000">
                <a:off x="-9" y="1306"/>
                <a:ext cx="336" cy="173"/>
                <a:chOff x="941" y="1824"/>
                <a:chExt cx="3909" cy="1821"/>
              </a:xfrm>
            </p:grpSpPr>
            <p:sp>
              <p:nvSpPr>
                <p:cNvPr id="49222" name="AutoShape 70"/>
                <p:cNvSpPr>
                  <a:spLocks noChangeArrowheads="1"/>
                </p:cNvSpPr>
                <p:nvPr/>
              </p:nvSpPr>
              <p:spPr bwMode="gray">
                <a:xfrm rot="16200000" flipH="1">
                  <a:off x="2187" y="2590"/>
                  <a:ext cx="275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23" name="AutoShape 71"/>
                <p:cNvSpPr>
                  <a:spLocks noChangeArrowheads="1"/>
                </p:cNvSpPr>
                <p:nvPr/>
              </p:nvSpPr>
              <p:spPr bwMode="gray">
                <a:xfrm rot="5400000" flipH="1">
                  <a:off x="3991" y="2590"/>
                  <a:ext cx="275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24" name="AutoShape 72"/>
                <p:cNvSpPr>
                  <a:spLocks noChangeArrowheads="1"/>
                </p:cNvSpPr>
                <p:nvPr/>
              </p:nvSpPr>
              <p:spPr bwMode="gray">
                <a:xfrm rot="10800000" flipH="1">
                  <a:off x="3065" y="3446"/>
                  <a:ext cx="313" cy="202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25" name="Oval 73"/>
                <p:cNvSpPr>
                  <a:spLocks noChangeArrowheads="1"/>
                </p:cNvSpPr>
                <p:nvPr/>
              </p:nvSpPr>
              <p:spPr bwMode="gray">
                <a:xfrm>
                  <a:off x="2416" y="2261"/>
                  <a:ext cx="1621" cy="13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767676"/>
                    </a:gs>
                    <a:gs pos="50000">
                      <a:srgbClr val="FFFFFF"/>
                    </a:gs>
                    <a:gs pos="100000">
                      <a:srgbClr val="767676"/>
                    </a:gs>
                  </a:gsLst>
                  <a:lin ang="5400000" scaled="1"/>
                </a:gradFill>
                <a:ln w="57150" algn="ctr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26" name="Oval 74"/>
                <p:cNvSpPr>
                  <a:spLocks noChangeArrowheads="1"/>
                </p:cNvSpPr>
                <p:nvPr/>
              </p:nvSpPr>
              <p:spPr bwMode="gray">
                <a:xfrm>
                  <a:off x="2514" y="2353"/>
                  <a:ext cx="1426" cy="1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2A2A2"/>
                    </a:gs>
                    <a:gs pos="50000">
                      <a:srgbClr val="FFFFFF"/>
                    </a:gs>
                    <a:gs pos="100000">
                      <a:srgbClr val="A2A2A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27" name="Oval 75"/>
                <p:cNvSpPr>
                  <a:spLocks noChangeArrowheads="1"/>
                </p:cNvSpPr>
                <p:nvPr/>
              </p:nvSpPr>
              <p:spPr bwMode="gray">
                <a:xfrm>
                  <a:off x="1282" y="2739"/>
                  <a:ext cx="3900" cy="49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50000">
                      <a:schemeClr val="hlink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28" name="Oval 76"/>
                <p:cNvSpPr>
                  <a:spLocks noChangeArrowheads="1"/>
                </p:cNvSpPr>
                <p:nvPr/>
              </p:nvSpPr>
              <p:spPr bwMode="gray">
                <a:xfrm>
                  <a:off x="1282" y="2739"/>
                  <a:ext cx="3900" cy="49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0000"/>
                    </a:gs>
                    <a:gs pos="100000">
                      <a:srgbClr val="FFCC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29" name="Oval 77"/>
                <p:cNvSpPr>
                  <a:spLocks noChangeArrowheads="1"/>
                </p:cNvSpPr>
                <p:nvPr/>
              </p:nvSpPr>
              <p:spPr bwMode="gray">
                <a:xfrm>
                  <a:off x="1282" y="2362"/>
                  <a:ext cx="3900" cy="91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37378A"/>
                    </a:gs>
                    <a:gs pos="50000">
                      <a:schemeClr val="hlink"/>
                    </a:gs>
                    <a:gs pos="100000">
                      <a:srgbClr val="37378A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30" name="Oval 78"/>
                <p:cNvSpPr>
                  <a:spLocks noChangeArrowheads="1"/>
                </p:cNvSpPr>
                <p:nvPr/>
              </p:nvSpPr>
              <p:spPr bwMode="gray">
                <a:xfrm>
                  <a:off x="1282" y="2362"/>
                  <a:ext cx="3911" cy="91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/>
                    </a:gs>
                    <a:gs pos="100000">
                      <a:srgbClr val="7C63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</p:grpSp>
          <p:sp>
            <p:nvSpPr>
              <p:cNvPr id="49231" name="AutoShape 79"/>
              <p:cNvSpPr>
                <a:spLocks noChangeArrowheads="1"/>
              </p:cNvSpPr>
              <p:nvPr/>
            </p:nvSpPr>
            <p:spPr bwMode="gray">
              <a:xfrm flipH="1">
                <a:off x="132" y="1056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32" name="AutoShape 80"/>
              <p:cNvSpPr>
                <a:spLocks noChangeArrowheads="1"/>
              </p:cNvSpPr>
              <p:nvPr/>
            </p:nvSpPr>
            <p:spPr bwMode="gray">
              <a:xfrm rot="10800000" flipH="1">
                <a:off x="143" y="1617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33" name="AutoShape 81"/>
              <p:cNvSpPr>
                <a:spLocks noChangeArrowheads="1"/>
              </p:cNvSpPr>
              <p:nvPr/>
            </p:nvSpPr>
            <p:spPr bwMode="gray">
              <a:xfrm rot="16200000" flipH="1">
                <a:off x="-159" y="1334"/>
                <a:ext cx="98" cy="6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34" name="Oval 82"/>
              <p:cNvSpPr>
                <a:spLocks noChangeArrowheads="1"/>
              </p:cNvSpPr>
              <p:nvPr/>
            </p:nvSpPr>
            <p:spPr bwMode="gray">
              <a:xfrm rot="5400000">
                <a:off x="-66" y="1110"/>
                <a:ext cx="501" cy="52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35" name="Oval 83"/>
              <p:cNvSpPr>
                <a:spLocks noChangeArrowheads="1"/>
              </p:cNvSpPr>
              <p:nvPr/>
            </p:nvSpPr>
            <p:spPr bwMode="gray">
              <a:xfrm rot="5400000">
                <a:off x="-39" y="1140"/>
                <a:ext cx="444" cy="46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36" name="Oval 84"/>
              <p:cNvSpPr>
                <a:spLocks noChangeArrowheads="1"/>
              </p:cNvSpPr>
              <p:nvPr/>
            </p:nvSpPr>
            <p:spPr bwMode="gray">
              <a:xfrm rot="5400000">
                <a:off x="-112" y="1346"/>
                <a:ext cx="335" cy="5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chemeClr val="hlink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37" name="Oval 85"/>
              <p:cNvSpPr>
                <a:spLocks noChangeArrowheads="1"/>
              </p:cNvSpPr>
              <p:nvPr/>
            </p:nvSpPr>
            <p:spPr bwMode="gray">
              <a:xfrm rot="5400000">
                <a:off x="-112" y="1346"/>
                <a:ext cx="335" cy="51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38" name="Oval 86"/>
              <p:cNvSpPr>
                <a:spLocks noChangeArrowheads="1"/>
              </p:cNvSpPr>
              <p:nvPr/>
            </p:nvSpPr>
            <p:spPr bwMode="gray">
              <a:xfrm rot="5400000">
                <a:off x="15" y="1191"/>
                <a:ext cx="335" cy="354"/>
              </a:xfrm>
              <a:prstGeom prst="ellipse">
                <a:avLst/>
              </a:prstGeom>
              <a:gradFill rotWithShape="1">
                <a:gsLst>
                  <a:gs pos="0">
                    <a:srgbClr val="37378A"/>
                  </a:gs>
                  <a:gs pos="50000">
                    <a:schemeClr val="hlink"/>
                  </a:gs>
                  <a:gs pos="100000">
                    <a:srgbClr val="37378A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39" name="Oval 87"/>
              <p:cNvSpPr>
                <a:spLocks noChangeArrowheads="1"/>
              </p:cNvSpPr>
              <p:nvPr/>
            </p:nvSpPr>
            <p:spPr bwMode="gray">
              <a:xfrm rot="5400000">
                <a:off x="15" y="1191"/>
                <a:ext cx="335" cy="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</p:grpSp>
      </p:grpSp>
      <p:grpSp>
        <p:nvGrpSpPr>
          <p:cNvPr id="49240" name="Group 88"/>
          <p:cNvGrpSpPr>
            <a:grpSpLocks/>
          </p:cNvGrpSpPr>
          <p:nvPr/>
        </p:nvGrpSpPr>
        <p:grpSpPr bwMode="auto">
          <a:xfrm>
            <a:off x="590550" y="1295400"/>
            <a:ext cx="228600" cy="533400"/>
            <a:chOff x="240" y="624"/>
            <a:chExt cx="96" cy="288"/>
          </a:xfrm>
        </p:grpSpPr>
        <p:sp>
          <p:nvSpPr>
            <p:cNvPr id="49241" name="Rectangle 89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242" name="Rectangle 90"/>
            <p:cNvSpPr>
              <a:spLocks noChangeArrowheads="1"/>
            </p:cNvSpPr>
            <p:nvPr/>
          </p:nvSpPr>
          <p:spPr bwMode="gray">
            <a:xfrm rot="16200000" flipH="1">
              <a:off x="163" y="740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</p:grpSp>
      <p:sp>
        <p:nvSpPr>
          <p:cNvPr id="8200" name="Text Box 91"/>
          <p:cNvSpPr txBox="1">
            <a:spLocks noChangeArrowheads="1"/>
          </p:cNvSpPr>
          <p:nvPr/>
        </p:nvSpPr>
        <p:spPr bwMode="auto">
          <a:xfrm>
            <a:off x="2590800" y="3352800"/>
            <a:ext cx="601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/>
          </a:p>
        </p:txBody>
      </p:sp>
      <p:grpSp>
        <p:nvGrpSpPr>
          <p:cNvPr id="49244" name="Group 92"/>
          <p:cNvGrpSpPr>
            <a:grpSpLocks/>
          </p:cNvGrpSpPr>
          <p:nvPr/>
        </p:nvGrpSpPr>
        <p:grpSpPr bwMode="auto">
          <a:xfrm>
            <a:off x="0" y="2971800"/>
            <a:ext cx="8591550" cy="1108075"/>
            <a:chOff x="108" y="1032"/>
            <a:chExt cx="5412" cy="698"/>
          </a:xfrm>
        </p:grpSpPr>
        <p:grpSp>
          <p:nvGrpSpPr>
            <p:cNvPr id="8218" name="Group 93"/>
            <p:cNvGrpSpPr>
              <a:grpSpLocks/>
            </p:cNvGrpSpPr>
            <p:nvPr/>
          </p:nvGrpSpPr>
          <p:grpSpPr bwMode="auto">
            <a:xfrm>
              <a:off x="432" y="1032"/>
              <a:ext cx="5088" cy="698"/>
              <a:chOff x="900" y="990"/>
              <a:chExt cx="4512" cy="500"/>
            </a:xfrm>
          </p:grpSpPr>
          <p:sp>
            <p:nvSpPr>
              <p:cNvPr id="8239" name="AutoShape 94"/>
              <p:cNvSpPr>
                <a:spLocks noChangeArrowheads="1"/>
              </p:cNvSpPr>
              <p:nvPr/>
            </p:nvSpPr>
            <p:spPr bwMode="gray">
              <a:xfrm>
                <a:off x="926" y="1034"/>
                <a:ext cx="4416" cy="381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3F3F3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 eaLnBrk="1" hangingPunct="1"/>
                <a:endParaRPr lang="vi-VN" altLang="en-US"/>
              </a:p>
            </p:txBody>
          </p:sp>
          <p:sp>
            <p:nvSpPr>
              <p:cNvPr id="49247" name="AutoShape 95"/>
              <p:cNvSpPr>
                <a:spLocks noChangeArrowheads="1"/>
              </p:cNvSpPr>
              <p:nvPr/>
            </p:nvSpPr>
            <p:spPr bwMode="gray">
              <a:xfrm>
                <a:off x="1022" y="1069"/>
                <a:ext cx="850" cy="31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48" name="Freeform 96"/>
              <p:cNvSpPr>
                <a:spLocks/>
              </p:cNvSpPr>
              <p:nvPr/>
            </p:nvSpPr>
            <p:spPr bwMode="gray">
              <a:xfrm>
                <a:off x="1076" y="1089"/>
                <a:ext cx="427" cy="156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49" name="Text Box 97"/>
              <p:cNvSpPr txBox="1">
                <a:spLocks noChangeArrowheads="1"/>
              </p:cNvSpPr>
              <p:nvPr/>
            </p:nvSpPr>
            <p:spPr bwMode="gray">
              <a:xfrm>
                <a:off x="1316" y="1063"/>
                <a:ext cx="247" cy="234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</a:p>
            </p:txBody>
          </p:sp>
          <p:sp>
            <p:nvSpPr>
              <p:cNvPr id="8243" name="Text Box 98"/>
              <p:cNvSpPr txBox="1">
                <a:spLocks noChangeArrowheads="1"/>
              </p:cNvSpPr>
              <p:nvPr/>
            </p:nvSpPr>
            <p:spPr bwMode="gray">
              <a:xfrm>
                <a:off x="1990" y="1094"/>
                <a:ext cx="3246" cy="1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endParaRPr lang="vi-VN" altLang="en-US" sz="2000" b="1">
                  <a:solidFill>
                    <a:schemeClr val="accent2"/>
                  </a:solidFill>
                </a:endParaRPr>
              </a:p>
            </p:txBody>
          </p:sp>
          <p:sp>
            <p:nvSpPr>
              <p:cNvPr id="8244" name="Rectangle 99"/>
              <p:cNvSpPr>
                <a:spLocks noChangeArrowheads="1"/>
              </p:cNvSpPr>
              <p:nvPr/>
            </p:nvSpPr>
            <p:spPr bwMode="auto">
              <a:xfrm>
                <a:off x="900" y="990"/>
                <a:ext cx="4512" cy="500"/>
              </a:xfrm>
              <a:prstGeom prst="rect">
                <a:avLst/>
              </a:prstGeom>
              <a:noFill/>
              <a:ln w="38100" cmpd="dbl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/>
                <a:endParaRPr lang="vi-VN" altLang="en-US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8219" name="Group 100"/>
            <p:cNvGrpSpPr>
              <a:grpSpLocks/>
            </p:cNvGrpSpPr>
            <p:nvPr/>
          </p:nvGrpSpPr>
          <p:grpSpPr bwMode="auto">
            <a:xfrm>
              <a:off x="108" y="1033"/>
              <a:ext cx="672" cy="673"/>
              <a:chOff x="-144" y="1056"/>
              <a:chExt cx="586" cy="625"/>
            </a:xfrm>
          </p:grpSpPr>
          <p:grpSp>
            <p:nvGrpSpPr>
              <p:cNvPr id="8220" name="Group 101"/>
              <p:cNvGrpSpPr>
                <a:grpSpLocks/>
              </p:cNvGrpSpPr>
              <p:nvPr/>
            </p:nvGrpSpPr>
            <p:grpSpPr bwMode="auto">
              <a:xfrm rot="5400000">
                <a:off x="-9" y="1306"/>
                <a:ext cx="336" cy="173"/>
                <a:chOff x="941" y="1824"/>
                <a:chExt cx="3909" cy="1821"/>
              </a:xfrm>
            </p:grpSpPr>
            <p:sp>
              <p:nvSpPr>
                <p:cNvPr id="49254" name="AutoShape 102"/>
                <p:cNvSpPr>
                  <a:spLocks noChangeArrowheads="1"/>
                </p:cNvSpPr>
                <p:nvPr/>
              </p:nvSpPr>
              <p:spPr bwMode="gray">
                <a:xfrm rot="16200000" flipH="1">
                  <a:off x="2187" y="2590"/>
                  <a:ext cx="275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55" name="AutoShape 103"/>
                <p:cNvSpPr>
                  <a:spLocks noChangeArrowheads="1"/>
                </p:cNvSpPr>
                <p:nvPr/>
              </p:nvSpPr>
              <p:spPr bwMode="gray">
                <a:xfrm rot="5400000" flipH="1">
                  <a:off x="3991" y="2590"/>
                  <a:ext cx="275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56" name="AutoShape 104"/>
                <p:cNvSpPr>
                  <a:spLocks noChangeArrowheads="1"/>
                </p:cNvSpPr>
                <p:nvPr/>
              </p:nvSpPr>
              <p:spPr bwMode="gray">
                <a:xfrm rot="10800000" flipH="1">
                  <a:off x="3065" y="3446"/>
                  <a:ext cx="313" cy="202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57" name="Oval 105"/>
                <p:cNvSpPr>
                  <a:spLocks noChangeArrowheads="1"/>
                </p:cNvSpPr>
                <p:nvPr/>
              </p:nvSpPr>
              <p:spPr bwMode="gray">
                <a:xfrm>
                  <a:off x="2416" y="2261"/>
                  <a:ext cx="1621" cy="13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767676"/>
                    </a:gs>
                    <a:gs pos="50000">
                      <a:srgbClr val="FFFFFF"/>
                    </a:gs>
                    <a:gs pos="100000">
                      <a:srgbClr val="767676"/>
                    </a:gs>
                  </a:gsLst>
                  <a:lin ang="5400000" scaled="1"/>
                </a:gradFill>
                <a:ln w="57150" algn="ctr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58" name="Oval 106"/>
                <p:cNvSpPr>
                  <a:spLocks noChangeArrowheads="1"/>
                </p:cNvSpPr>
                <p:nvPr/>
              </p:nvSpPr>
              <p:spPr bwMode="gray">
                <a:xfrm>
                  <a:off x="2514" y="2353"/>
                  <a:ext cx="1426" cy="1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2A2A2"/>
                    </a:gs>
                    <a:gs pos="50000">
                      <a:srgbClr val="FFFFFF"/>
                    </a:gs>
                    <a:gs pos="100000">
                      <a:srgbClr val="A2A2A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/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59" name="Oval 107"/>
                <p:cNvSpPr>
                  <a:spLocks noChangeArrowheads="1"/>
                </p:cNvSpPr>
                <p:nvPr/>
              </p:nvSpPr>
              <p:spPr bwMode="gray">
                <a:xfrm>
                  <a:off x="1282" y="2739"/>
                  <a:ext cx="3900" cy="49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50000">
                      <a:schemeClr val="hlink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60" name="Oval 108"/>
                <p:cNvSpPr>
                  <a:spLocks noChangeArrowheads="1"/>
                </p:cNvSpPr>
                <p:nvPr/>
              </p:nvSpPr>
              <p:spPr bwMode="gray">
                <a:xfrm>
                  <a:off x="1282" y="2739"/>
                  <a:ext cx="3900" cy="496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0000"/>
                    </a:gs>
                    <a:gs pos="100000">
                      <a:srgbClr val="FFCC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wrap="none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61" name="Oval 109"/>
                <p:cNvSpPr>
                  <a:spLocks noChangeArrowheads="1"/>
                </p:cNvSpPr>
                <p:nvPr/>
              </p:nvSpPr>
              <p:spPr bwMode="gray">
                <a:xfrm>
                  <a:off x="1282" y="2362"/>
                  <a:ext cx="3900" cy="91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37378A"/>
                    </a:gs>
                    <a:gs pos="50000">
                      <a:schemeClr val="hlink"/>
                    </a:gs>
                    <a:gs pos="100000">
                      <a:srgbClr val="37378A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  <p:sp>
              <p:nvSpPr>
                <p:cNvPr id="49262" name="Oval 110"/>
                <p:cNvSpPr>
                  <a:spLocks noChangeArrowheads="1"/>
                </p:cNvSpPr>
                <p:nvPr/>
              </p:nvSpPr>
              <p:spPr bwMode="gray">
                <a:xfrm>
                  <a:off x="1282" y="2362"/>
                  <a:ext cx="3911" cy="91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/>
                    </a:gs>
                    <a:gs pos="100000">
                      <a:srgbClr val="7C63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rot="10800000" vert="eaVert" anchor="ctr">
                  <a:spAutoFit/>
                </a:bodyPr>
                <a:lstStyle/>
                <a:p>
                  <a:pPr>
                    <a:defRPr/>
                  </a:pPr>
                  <a:endParaRPr lang="vi-VN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+mn-cs"/>
                  </a:endParaRPr>
                </a:p>
              </p:txBody>
            </p:sp>
          </p:grpSp>
          <p:sp>
            <p:nvSpPr>
              <p:cNvPr id="49263" name="AutoShape 111"/>
              <p:cNvSpPr>
                <a:spLocks noChangeArrowheads="1"/>
              </p:cNvSpPr>
              <p:nvPr/>
            </p:nvSpPr>
            <p:spPr bwMode="gray">
              <a:xfrm flipH="1">
                <a:off x="132" y="1056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64" name="AutoShape 112"/>
              <p:cNvSpPr>
                <a:spLocks noChangeArrowheads="1"/>
              </p:cNvSpPr>
              <p:nvPr/>
            </p:nvSpPr>
            <p:spPr bwMode="gray">
              <a:xfrm rot="10800000" flipH="1">
                <a:off x="143" y="1617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65" name="AutoShape 113"/>
              <p:cNvSpPr>
                <a:spLocks noChangeArrowheads="1"/>
              </p:cNvSpPr>
              <p:nvPr/>
            </p:nvSpPr>
            <p:spPr bwMode="gray">
              <a:xfrm rot="16200000" flipH="1">
                <a:off x="-159" y="1334"/>
                <a:ext cx="98" cy="6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66" name="Oval 114"/>
              <p:cNvSpPr>
                <a:spLocks noChangeArrowheads="1"/>
              </p:cNvSpPr>
              <p:nvPr/>
            </p:nvSpPr>
            <p:spPr bwMode="gray">
              <a:xfrm rot="5400000">
                <a:off x="-66" y="1110"/>
                <a:ext cx="501" cy="52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67" name="Oval 115"/>
              <p:cNvSpPr>
                <a:spLocks noChangeArrowheads="1"/>
              </p:cNvSpPr>
              <p:nvPr/>
            </p:nvSpPr>
            <p:spPr bwMode="gray">
              <a:xfrm rot="5400000">
                <a:off x="-39" y="1140"/>
                <a:ext cx="444" cy="46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68" name="Oval 116"/>
              <p:cNvSpPr>
                <a:spLocks noChangeArrowheads="1"/>
              </p:cNvSpPr>
              <p:nvPr/>
            </p:nvSpPr>
            <p:spPr bwMode="gray">
              <a:xfrm rot="5400000">
                <a:off x="-112" y="1346"/>
                <a:ext cx="335" cy="5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chemeClr val="hlink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69" name="Oval 117"/>
              <p:cNvSpPr>
                <a:spLocks noChangeArrowheads="1"/>
              </p:cNvSpPr>
              <p:nvPr/>
            </p:nvSpPr>
            <p:spPr bwMode="gray">
              <a:xfrm rot="5400000">
                <a:off x="-112" y="1346"/>
                <a:ext cx="335" cy="51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70" name="Oval 118"/>
              <p:cNvSpPr>
                <a:spLocks noChangeArrowheads="1"/>
              </p:cNvSpPr>
              <p:nvPr/>
            </p:nvSpPr>
            <p:spPr bwMode="gray">
              <a:xfrm rot="5400000">
                <a:off x="15" y="1191"/>
                <a:ext cx="335" cy="354"/>
              </a:xfrm>
              <a:prstGeom prst="ellipse">
                <a:avLst/>
              </a:prstGeom>
              <a:gradFill rotWithShape="1">
                <a:gsLst>
                  <a:gs pos="0">
                    <a:srgbClr val="37378A"/>
                  </a:gs>
                  <a:gs pos="50000">
                    <a:schemeClr val="hlink"/>
                  </a:gs>
                  <a:gs pos="100000">
                    <a:srgbClr val="37378A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  <p:sp>
            <p:nvSpPr>
              <p:cNvPr id="49271" name="Oval 119"/>
              <p:cNvSpPr>
                <a:spLocks noChangeArrowheads="1"/>
              </p:cNvSpPr>
              <p:nvPr/>
            </p:nvSpPr>
            <p:spPr bwMode="gray">
              <a:xfrm rot="5400000">
                <a:off x="15" y="1191"/>
                <a:ext cx="335" cy="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vi-VN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+mn-cs"/>
                </a:endParaRPr>
              </a:p>
            </p:txBody>
          </p:sp>
        </p:grpSp>
      </p:grpSp>
      <p:grpSp>
        <p:nvGrpSpPr>
          <p:cNvPr id="49272" name="Group 120"/>
          <p:cNvGrpSpPr>
            <a:grpSpLocks/>
          </p:cNvGrpSpPr>
          <p:nvPr/>
        </p:nvGrpSpPr>
        <p:grpSpPr bwMode="auto">
          <a:xfrm>
            <a:off x="628650" y="3829050"/>
            <a:ext cx="228600" cy="533400"/>
            <a:chOff x="240" y="624"/>
            <a:chExt cx="96" cy="288"/>
          </a:xfrm>
        </p:grpSpPr>
        <p:sp>
          <p:nvSpPr>
            <p:cNvPr id="49273" name="Rectangle 121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274" name="Rectangle 122"/>
            <p:cNvSpPr>
              <a:spLocks noChangeArrowheads="1"/>
            </p:cNvSpPr>
            <p:nvPr/>
          </p:nvSpPr>
          <p:spPr bwMode="gray">
            <a:xfrm rot="16200000" flipH="1">
              <a:off x="163" y="740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</p:grpSp>
      <p:grpSp>
        <p:nvGrpSpPr>
          <p:cNvPr id="49275" name="Group 123"/>
          <p:cNvGrpSpPr>
            <a:grpSpLocks/>
          </p:cNvGrpSpPr>
          <p:nvPr/>
        </p:nvGrpSpPr>
        <p:grpSpPr bwMode="auto">
          <a:xfrm>
            <a:off x="628650" y="2590800"/>
            <a:ext cx="228600" cy="533400"/>
            <a:chOff x="240" y="624"/>
            <a:chExt cx="96" cy="288"/>
          </a:xfrm>
        </p:grpSpPr>
        <p:sp>
          <p:nvSpPr>
            <p:cNvPr id="49276" name="Rectangle 124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9277" name="Rectangle 125"/>
            <p:cNvSpPr>
              <a:spLocks noChangeArrowheads="1"/>
            </p:cNvSpPr>
            <p:nvPr/>
          </p:nvSpPr>
          <p:spPr bwMode="gray">
            <a:xfrm rot="16200000" flipH="1">
              <a:off x="163" y="740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>
                <a:defRPr/>
              </a:pPr>
              <a:endParaRPr lang="vi-VN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n-cs"/>
              </a:endParaRPr>
            </a:p>
          </p:txBody>
        </p:sp>
      </p:grpSp>
      <p:sp>
        <p:nvSpPr>
          <p:cNvPr id="49278" name="Text Box 126"/>
          <p:cNvSpPr txBox="1">
            <a:spLocks noChangeArrowheads="1"/>
          </p:cNvSpPr>
          <p:nvPr/>
        </p:nvSpPr>
        <p:spPr bwMode="auto">
          <a:xfrm>
            <a:off x="685800" y="838200"/>
            <a:ext cx="8077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Đường thẳng song song với đường thẳng y = 3x – 7 là:</a:t>
            </a:r>
          </a:p>
        </p:txBody>
      </p:sp>
      <p:sp>
        <p:nvSpPr>
          <p:cNvPr id="49279" name="Text Box 127"/>
          <p:cNvSpPr txBox="1">
            <a:spLocks noChangeArrowheads="1"/>
          </p:cNvSpPr>
          <p:nvPr/>
        </p:nvSpPr>
        <p:spPr bwMode="auto">
          <a:xfrm>
            <a:off x="2286000" y="1828800"/>
            <a:ext cx="26670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4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 =  7x - 3</a:t>
            </a:r>
            <a:endParaRPr lang="en-US" sz="2800" b="1" smtClean="0">
              <a:effectLst>
                <a:outerShdw blurRad="38100" dist="38100" dir="2700000" algn="tl">
                  <a:srgbClr val="C0C0C0"/>
                </a:outerShdw>
              </a:effectLst>
              <a:latin typeface=".VnTime" pitchFamily="34" charset="0"/>
            </a:endParaRPr>
          </a:p>
        </p:txBody>
      </p:sp>
      <p:sp>
        <p:nvSpPr>
          <p:cNvPr id="49280" name="AutoShape 128"/>
          <p:cNvSpPr>
            <a:spLocks noChangeArrowheads="1"/>
          </p:cNvSpPr>
          <p:nvPr/>
        </p:nvSpPr>
        <p:spPr bwMode="gray">
          <a:xfrm>
            <a:off x="5105400" y="1752600"/>
            <a:ext cx="3276600" cy="762000"/>
          </a:xfrm>
          <a:prstGeom prst="roundRect">
            <a:avLst>
              <a:gd name="adj" fmla="val 10889"/>
            </a:avLst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defRPr/>
            </a:pPr>
            <a:r>
              <a:rPr lang="en-US" sz="2800" b="1" i="1" dirty="0" err="1">
                <a:solidFill>
                  <a:schemeClr val="accent6"/>
                </a:solidFill>
              </a:rPr>
              <a:t>Rất</a:t>
            </a:r>
            <a:r>
              <a:rPr lang="en-US" sz="2800" b="1" i="1" dirty="0">
                <a:solidFill>
                  <a:schemeClr val="accent6"/>
                </a:solidFill>
              </a:rPr>
              <a:t> </a:t>
            </a:r>
            <a:r>
              <a:rPr lang="en-US" sz="2800" b="1" i="1" dirty="0" err="1">
                <a:solidFill>
                  <a:schemeClr val="accent6"/>
                </a:solidFill>
              </a:rPr>
              <a:t>tiếc</a:t>
            </a:r>
            <a:r>
              <a:rPr lang="en-US" sz="2800" b="1" i="1" dirty="0">
                <a:solidFill>
                  <a:schemeClr val="accent6"/>
                </a:solidFill>
              </a:rPr>
              <a:t>! </a:t>
            </a:r>
            <a:r>
              <a:rPr lang="en-US" sz="2800" b="1" i="1" dirty="0" err="1">
                <a:solidFill>
                  <a:schemeClr val="accent6"/>
                </a:solidFill>
              </a:rPr>
              <a:t>sai</a:t>
            </a:r>
            <a:r>
              <a:rPr lang="en-US" sz="2800" b="1" i="1" dirty="0">
                <a:solidFill>
                  <a:schemeClr val="accent6"/>
                </a:solidFill>
              </a:rPr>
              <a:t> </a:t>
            </a:r>
            <a:r>
              <a:rPr lang="en-US" sz="2800" b="1" i="1" dirty="0" err="1">
                <a:solidFill>
                  <a:schemeClr val="accent6"/>
                </a:solidFill>
              </a:rPr>
              <a:t>rồi</a:t>
            </a:r>
            <a:r>
              <a:rPr lang="en-US" sz="2800" b="1" i="1" dirty="0">
                <a:solidFill>
                  <a:schemeClr val="accent6"/>
                </a:solidFill>
              </a:rPr>
              <a:t> </a:t>
            </a:r>
          </a:p>
        </p:txBody>
      </p:sp>
      <p:sp>
        <p:nvSpPr>
          <p:cNvPr id="49281" name="Text Box 129"/>
          <p:cNvSpPr txBox="1">
            <a:spLocks noChangeArrowheads="1"/>
          </p:cNvSpPr>
          <p:nvPr/>
        </p:nvSpPr>
        <p:spPr bwMode="auto">
          <a:xfrm>
            <a:off x="2238375" y="32004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i="1">
                <a:latin typeface=".VnTime" pitchFamily="34" charset="0"/>
              </a:rPr>
              <a:t>y = 2014 + 3x</a:t>
            </a:r>
          </a:p>
        </p:txBody>
      </p:sp>
      <p:sp>
        <p:nvSpPr>
          <p:cNvPr id="49282" name="AutoShape 130"/>
          <p:cNvSpPr>
            <a:spLocks noChangeArrowheads="1"/>
          </p:cNvSpPr>
          <p:nvPr/>
        </p:nvSpPr>
        <p:spPr bwMode="gray">
          <a:xfrm>
            <a:off x="5334000" y="3200400"/>
            <a:ext cx="3124200" cy="685800"/>
          </a:xfrm>
          <a:prstGeom prst="roundRect">
            <a:avLst>
              <a:gd name="adj" fmla="val 10889"/>
            </a:avLst>
          </a:prstGeom>
          <a:solidFill>
            <a:schemeClr val="hlink"/>
          </a:solidFill>
          <a:ln w="9525">
            <a:round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altLang="en-US" sz="2800" b="1" i="1">
                <a:solidFill>
                  <a:srgbClr val="FFFF00"/>
                </a:solidFill>
              </a:rPr>
              <a:t>ĐÚNG</a:t>
            </a:r>
          </a:p>
        </p:txBody>
      </p:sp>
      <p:sp>
        <p:nvSpPr>
          <p:cNvPr id="49283" name="Text Box 131"/>
          <p:cNvSpPr txBox="1">
            <a:spLocks noChangeArrowheads="1"/>
          </p:cNvSpPr>
          <p:nvPr/>
        </p:nvSpPr>
        <p:spPr bwMode="auto">
          <a:xfrm>
            <a:off x="2195513" y="4433888"/>
            <a:ext cx="25908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 </a:t>
            </a:r>
            <a:r>
              <a:rPr lang="en-US" sz="28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y = 3x + 2</a:t>
            </a:r>
            <a:endParaRPr lang="en-US" sz="2800" b="1" smtClean="0">
              <a:effectLst>
                <a:outerShdw blurRad="38100" dist="38100" dir="2700000" algn="tl">
                  <a:srgbClr val="C0C0C0"/>
                </a:outerShdw>
              </a:effectLst>
              <a:latin typeface=".VnTime" pitchFamily="34" charset="0"/>
            </a:endParaRPr>
          </a:p>
        </p:txBody>
      </p:sp>
      <p:sp>
        <p:nvSpPr>
          <p:cNvPr id="49284" name="Text Box 132"/>
          <p:cNvSpPr txBox="1">
            <a:spLocks noChangeArrowheads="1"/>
          </p:cNvSpPr>
          <p:nvPr/>
        </p:nvSpPr>
        <p:spPr bwMode="auto">
          <a:xfrm>
            <a:off x="2328863" y="5700713"/>
            <a:ext cx="480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i="1">
                <a:latin typeface=".VnTime" pitchFamily="34" charset="0"/>
              </a:rPr>
              <a:t>y = -3x + 7</a:t>
            </a:r>
          </a:p>
        </p:txBody>
      </p:sp>
      <p:sp>
        <p:nvSpPr>
          <p:cNvPr id="49285" name="AutoShape 133"/>
          <p:cNvSpPr>
            <a:spLocks noChangeArrowheads="1"/>
          </p:cNvSpPr>
          <p:nvPr/>
        </p:nvSpPr>
        <p:spPr bwMode="gray">
          <a:xfrm>
            <a:off x="5334000" y="4343400"/>
            <a:ext cx="3124200" cy="685800"/>
          </a:xfrm>
          <a:prstGeom prst="roundRect">
            <a:avLst>
              <a:gd name="adj" fmla="val 10889"/>
            </a:avLst>
          </a:prstGeom>
          <a:solidFill>
            <a:srgbClr val="008080"/>
          </a:solidFill>
          <a:ln w="9525">
            <a:solidFill>
              <a:schemeClr val="accent1">
                <a:lumMod val="50000"/>
              </a:schemeClr>
            </a:solidFill>
            <a:round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defRPr/>
            </a:pPr>
            <a:r>
              <a:rPr lang="en-US" sz="2800" b="1" i="1" dirty="0">
                <a:solidFill>
                  <a:srgbClr val="FFFF00"/>
                </a:solidFill>
              </a:rPr>
              <a:t>ĐÚNG</a:t>
            </a:r>
            <a:r>
              <a:rPr lang="en-US" sz="2800" i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49286" name="AutoShape 134"/>
          <p:cNvSpPr>
            <a:spLocks noChangeArrowheads="1"/>
          </p:cNvSpPr>
          <p:nvPr/>
        </p:nvSpPr>
        <p:spPr bwMode="gray">
          <a:xfrm>
            <a:off x="5257800" y="5634038"/>
            <a:ext cx="3352800" cy="762000"/>
          </a:xfrm>
          <a:prstGeom prst="roundRect">
            <a:avLst>
              <a:gd name="adj" fmla="val 10889"/>
            </a:avLst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eaLnBrk="1" hangingPunct="1">
              <a:defRPr/>
            </a:pPr>
            <a:r>
              <a:rPr lang="en-US" sz="2800" b="1" i="1" dirty="0" err="1">
                <a:solidFill>
                  <a:schemeClr val="accent6"/>
                </a:solidFill>
              </a:rPr>
              <a:t>Rất</a:t>
            </a:r>
            <a:r>
              <a:rPr lang="en-US" sz="2800" b="1" i="1" dirty="0">
                <a:solidFill>
                  <a:schemeClr val="accent6"/>
                </a:solidFill>
              </a:rPr>
              <a:t> </a:t>
            </a:r>
            <a:r>
              <a:rPr lang="en-US" sz="2800" b="1" i="1" dirty="0" err="1">
                <a:solidFill>
                  <a:schemeClr val="accent6"/>
                </a:solidFill>
              </a:rPr>
              <a:t>tiếc</a:t>
            </a:r>
            <a:r>
              <a:rPr lang="en-US" sz="2800" b="1" i="1" dirty="0">
                <a:solidFill>
                  <a:schemeClr val="accent6"/>
                </a:solidFill>
              </a:rPr>
              <a:t>! </a:t>
            </a:r>
            <a:r>
              <a:rPr lang="en-US" sz="2800" b="1" i="1" dirty="0" err="1">
                <a:solidFill>
                  <a:schemeClr val="accent6"/>
                </a:solidFill>
              </a:rPr>
              <a:t>sai</a:t>
            </a:r>
            <a:r>
              <a:rPr lang="en-US" sz="2800" b="1" i="1" dirty="0">
                <a:solidFill>
                  <a:schemeClr val="accent6"/>
                </a:solidFill>
              </a:rPr>
              <a:t> </a:t>
            </a:r>
            <a:r>
              <a:rPr lang="en-US" sz="2800" b="1" i="1" dirty="0" err="1">
                <a:solidFill>
                  <a:schemeClr val="accent6"/>
                </a:solidFill>
              </a:rPr>
              <a:t>rồi</a:t>
            </a:r>
            <a:r>
              <a:rPr lang="en-US" sz="2800" b="1" i="1" dirty="0">
                <a:solidFill>
                  <a:schemeClr val="accent6"/>
                </a:solidFill>
              </a:rPr>
              <a:t> </a:t>
            </a:r>
          </a:p>
        </p:txBody>
      </p:sp>
      <p:sp>
        <p:nvSpPr>
          <p:cNvPr id="49287" name="Text Box 135"/>
          <p:cNvSpPr txBox="1">
            <a:spLocks noChangeArrowheads="1"/>
          </p:cNvSpPr>
          <p:nvPr/>
        </p:nvSpPr>
        <p:spPr bwMode="auto">
          <a:xfrm>
            <a:off x="600075" y="338138"/>
            <a:ext cx="21431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400" b="1" i="1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Bài</a:t>
            </a:r>
            <a:r>
              <a:rPr lang="en-US" sz="24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</a:t>
            </a:r>
            <a:r>
              <a:rPr lang="en-US" sz="2400" b="1" i="1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tập</a:t>
            </a:r>
            <a:r>
              <a:rPr lang="en-US" sz="24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1:</a:t>
            </a:r>
          </a:p>
        </p:txBody>
      </p:sp>
    </p:spTree>
    <p:extLst>
      <p:ext uri="{BB962C8B-B14F-4D97-AF65-F5344CB8AC3E}">
        <p14:creationId xmlns:p14="http://schemas.microsoft.com/office/powerpoint/2010/main" val="1189497806"/>
      </p:ext>
    </p:extLst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8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918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500"/>
                                        <p:tgtEl>
                                          <p:spTgt spid="49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500"/>
                                        <p:tgtEl>
                                          <p:spTgt spid="49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/>
                                        <p:tgtEl>
                                          <p:spTgt spid="49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49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92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4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92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492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92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492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9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4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9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9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 nodeType="clickPar">
                      <p:stCondLst>
                        <p:cond delay="0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500"/>
                                        <p:tgtEl>
                                          <p:spTgt spid="492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244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49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 nodeType="clickPar">
                      <p:stCondLst>
                        <p:cond delay="0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492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184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49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 nodeType="clickPar">
                      <p:stCondLst>
                        <p:cond delay="0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84" dur="500"/>
                                        <p:tgtEl>
                                          <p:spTgt spid="492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212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49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 nodeType="clickPar">
                      <p:stCondLst>
                        <p:cond delay="0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500"/>
                                        <p:tgtEl>
                                          <p:spTgt spid="492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157"/>
                  </p:tgtEl>
                </p:cond>
              </p:nextCondLst>
            </p:seq>
          </p:childTnLst>
        </p:cTn>
      </p:par>
    </p:tnLst>
    <p:bldLst>
      <p:bldP spid="49183" grpId="0" build="allAtOnce" animBg="1"/>
      <p:bldP spid="49278" grpId="0"/>
      <p:bldP spid="49279" grpId="0"/>
      <p:bldP spid="49280" grpId="0" animBg="1"/>
      <p:bldP spid="49282" grpId="0" animBg="1"/>
      <p:bldP spid="49283" grpId="0"/>
      <p:bldP spid="49285" grpId="0" animBg="1"/>
      <p:bldP spid="49286" grpId="0" animBg="1"/>
      <p:bldP spid="4928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1540</TotalTime>
  <Words>1344</Words>
  <Application>Microsoft Office PowerPoint</Application>
  <PresentationFormat>On-screen Show (4:3)</PresentationFormat>
  <Paragraphs>206</Paragraphs>
  <Slides>25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.VnArial</vt:lpstr>
      <vt:lpstr>.VnArial Narrow</vt:lpstr>
      <vt:lpstr>.VnTime</vt:lpstr>
      <vt:lpstr>Arial</vt:lpstr>
      <vt:lpstr>Calibri</vt:lpstr>
      <vt:lpstr>Symbol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NHÀ:</vt:lpstr>
      <vt:lpstr>PowerPoint Presentation</vt:lpstr>
    </vt:vector>
  </TitlesOfParts>
  <Company>Sky123.Org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Sky123.Org</dc:creator>
  <cp:lastModifiedBy>ADMIN</cp:lastModifiedBy>
  <cp:revision>99</cp:revision>
  <dcterms:created xsi:type="dcterms:W3CDTF">2020-11-27T06:16:00Z</dcterms:created>
  <dcterms:modified xsi:type="dcterms:W3CDTF">2022-11-01T13:47:43Z</dcterms:modified>
</cp:coreProperties>
</file>