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sldIdLst>
    <p:sldId id="257" r:id="rId4"/>
    <p:sldId id="292" r:id="rId5"/>
    <p:sldId id="321" r:id="rId6"/>
    <p:sldId id="322" r:id="rId7"/>
    <p:sldId id="554" r:id="rId8"/>
    <p:sldId id="619" r:id="rId9"/>
    <p:sldId id="500" r:id="rId10"/>
    <p:sldId id="582" r:id="rId11"/>
    <p:sldId id="621" r:id="rId12"/>
    <p:sldId id="620" r:id="rId13"/>
    <p:sldId id="622" r:id="rId14"/>
    <p:sldId id="605" r:id="rId15"/>
    <p:sldId id="623" r:id="rId16"/>
    <p:sldId id="595" r:id="rId17"/>
    <p:sldId id="624" r:id="rId18"/>
    <p:sldId id="625" r:id="rId19"/>
    <p:sldId id="626" r:id="rId20"/>
    <p:sldId id="627" r:id="rId21"/>
    <p:sldId id="628" r:id="rId22"/>
    <p:sldId id="629" r:id="rId23"/>
    <p:sldId id="630" r:id="rId24"/>
    <p:sldId id="631" r:id="rId25"/>
    <p:sldId id="632" r:id="rId26"/>
    <p:sldId id="633" r:id="rId27"/>
    <p:sldId id="443" r:id="rId28"/>
    <p:sldId id="546" r:id="rId29"/>
    <p:sldId id="547" r:id="rId30"/>
    <p:sldId id="596" r:id="rId31"/>
    <p:sldId id="597" r:id="rId32"/>
    <p:sldId id="273" r:id="rId33"/>
    <p:sldId id="276" r:id="rId34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A50021"/>
    <a:srgbClr val="0000FF"/>
    <a:srgbClr val="003366"/>
    <a:srgbClr val="000066"/>
    <a:srgbClr val="006666"/>
    <a:srgbClr val="0033CC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1416" y="66"/>
      </p:cViewPr>
      <p:guideLst>
        <p:guide orient="horz" pos="2130"/>
        <p:guide pos="282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8" Type="http://schemas.openxmlformats.org/officeDocument/2006/relationships/commentAuthors" Target="commentAuthors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/>
          <p:nvPr/>
        </p:nvGrpSpPr>
        <p:grpSpPr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3080" name="Group 3"/>
            <p:cNvGrpSpPr/>
            <p:nvPr userDrawn="1"/>
          </p:nvGrpSpPr>
          <p:grpSpPr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114" name="Freeform 4"/>
              <p:cNvSpPr/>
              <p:nvPr userDrawn="1"/>
            </p:nvSpPr>
            <p:spPr>
              <a:xfrm rot="-9414770" flipV="1">
                <a:off x="3534" y="778"/>
                <a:ext cx="1333" cy="1485"/>
              </a:xfrm>
              <a:custGeom>
                <a:avLst/>
                <a:gdLst/>
                <a:ahLst/>
                <a:cxnLst>
                  <a:cxn ang="0">
                    <a:pos x="181" y="4103"/>
                  </a:cxn>
                  <a:cxn ang="0">
                    <a:pos x="65" y="3779"/>
                  </a:cxn>
                  <a:cxn ang="0">
                    <a:pos x="0" y="3202"/>
                  </a:cxn>
                  <a:cxn ang="0">
                    <a:pos x="45" y="2462"/>
                  </a:cxn>
                  <a:cxn ang="0">
                    <a:pos x="280" y="1675"/>
                  </a:cxn>
                  <a:cxn ang="0">
                    <a:pos x="769" y="930"/>
                  </a:cxn>
                  <a:cxn ang="0">
                    <a:pos x="1590" y="343"/>
                  </a:cxn>
                  <a:cxn ang="0">
                    <a:pos x="2762" y="20"/>
                  </a:cxn>
                  <a:cxn ang="0">
                    <a:pos x="4252" y="100"/>
                  </a:cxn>
                  <a:cxn ang="0">
                    <a:pos x="5417" y="756"/>
                  </a:cxn>
                  <a:cxn ang="0">
                    <a:pos x="6198" y="1831"/>
                  </a:cxn>
                  <a:cxn ang="0">
                    <a:pos x="6614" y="3146"/>
                  </a:cxn>
                  <a:cxn ang="0">
                    <a:pos x="6658" y="4535"/>
                  </a:cxn>
                  <a:cxn ang="0">
                    <a:pos x="6334" y="5822"/>
                  </a:cxn>
                  <a:cxn ang="0">
                    <a:pos x="5672" y="6816"/>
                  </a:cxn>
                  <a:cxn ang="0">
                    <a:pos x="4668" y="7349"/>
                  </a:cxn>
                  <a:cxn ang="0">
                    <a:pos x="4352" y="7302"/>
                  </a:cxn>
                  <a:cxn ang="0">
                    <a:pos x="4932" y="6841"/>
                  </a:cxn>
                  <a:cxn ang="0">
                    <a:pos x="5392" y="6031"/>
                  </a:cxn>
                  <a:cxn ang="0">
                    <a:pos x="5692" y="5030"/>
                  </a:cxn>
                  <a:cxn ang="0">
                    <a:pos x="5817" y="3938"/>
                  </a:cxn>
                  <a:cxn ang="0">
                    <a:pos x="5752" y="2859"/>
                  </a:cxn>
                  <a:cxn ang="0">
                    <a:pos x="5428" y="1929"/>
                  </a:cxn>
                  <a:cxn ang="0">
                    <a:pos x="4842" y="1242"/>
                  </a:cxn>
                  <a:cxn ang="0">
                    <a:pos x="3818" y="829"/>
                  </a:cxn>
                  <a:cxn ang="0">
                    <a:pos x="2751" y="676"/>
                  </a:cxn>
                  <a:cxn ang="0">
                    <a:pos x="1946" y="785"/>
                  </a:cxn>
                  <a:cxn ang="0">
                    <a:pos x="1355" y="1119"/>
                  </a:cxn>
                  <a:cxn ang="0">
                    <a:pos x="939" y="1650"/>
                  </a:cxn>
                  <a:cxn ang="0">
                    <a:pos x="635" y="2281"/>
                  </a:cxn>
                  <a:cxn ang="0">
                    <a:pos x="445" y="3012"/>
                  </a:cxn>
                  <a:cxn ang="0">
                    <a:pos x="315" y="3759"/>
                  </a:cxn>
                </a:cxnLst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115" name="Freeform 5"/>
              <p:cNvSpPr/>
              <p:nvPr userDrawn="1"/>
            </p:nvSpPr>
            <p:spPr>
              <a:xfrm rot="-9414770" flipV="1">
                <a:off x="4029" y="1802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80"/>
                  </a:cxn>
                  <a:cxn ang="0">
                    <a:pos x="36" y="562"/>
                  </a:cxn>
                  <a:cxn ang="0">
                    <a:pos x="64" y="842"/>
                  </a:cxn>
                  <a:cxn ang="0">
                    <a:pos x="118" y="1105"/>
                  </a:cxn>
                  <a:cxn ang="0">
                    <a:pos x="198" y="1340"/>
                  </a:cxn>
                  <a:cxn ang="0">
                    <a:pos x="295" y="1586"/>
                  </a:cxn>
                  <a:cxn ang="0">
                    <a:pos x="415" y="1813"/>
                  </a:cxn>
                  <a:cxn ang="0">
                    <a:pos x="558" y="2003"/>
                  </a:cxn>
                  <a:cxn ang="0">
                    <a:pos x="735" y="2184"/>
                  </a:cxn>
                  <a:cxn ang="0">
                    <a:pos x="942" y="2339"/>
                  </a:cxn>
                  <a:cxn ang="0">
                    <a:pos x="1164" y="2465"/>
                  </a:cxn>
                  <a:cxn ang="0">
                    <a:pos x="1437" y="2565"/>
                  </a:cxn>
                  <a:cxn ang="0">
                    <a:pos x="1733" y="2630"/>
                  </a:cxn>
                  <a:cxn ang="0">
                    <a:pos x="2064" y="2666"/>
                  </a:cxn>
                  <a:cxn ang="0">
                    <a:pos x="2413" y="2655"/>
                  </a:cxn>
                  <a:cxn ang="0">
                    <a:pos x="2819" y="2610"/>
                  </a:cxn>
                  <a:cxn ang="0">
                    <a:pos x="2457" y="2554"/>
                  </a:cxn>
                  <a:cxn ang="0">
                    <a:pos x="2137" y="2476"/>
                  </a:cxn>
                  <a:cxn ang="0">
                    <a:pos x="1866" y="2384"/>
                  </a:cxn>
                  <a:cxn ang="0">
                    <a:pos x="1624" y="2294"/>
                  </a:cxn>
                  <a:cxn ang="0">
                    <a:pos x="1402" y="2169"/>
                  </a:cxn>
                  <a:cxn ang="0">
                    <a:pos x="1229" y="2048"/>
                  </a:cxn>
                  <a:cxn ang="0">
                    <a:pos x="1066" y="1902"/>
                  </a:cxn>
                  <a:cxn ang="0">
                    <a:pos x="922" y="1741"/>
                  </a:cxn>
                  <a:cxn ang="0">
                    <a:pos x="789" y="1586"/>
                  </a:cxn>
                  <a:cxn ang="0">
                    <a:pos x="671" y="1405"/>
                  </a:cxn>
                  <a:cxn ang="0">
                    <a:pos x="573" y="1205"/>
                  </a:cxn>
                  <a:cxn ang="0">
                    <a:pos x="473" y="988"/>
                  </a:cxn>
                  <a:cxn ang="0">
                    <a:pos x="360" y="777"/>
                  </a:cxn>
                  <a:cxn ang="0">
                    <a:pos x="251" y="527"/>
                  </a:cxn>
                  <a:cxn ang="0">
                    <a:pos x="133" y="271"/>
                  </a:cxn>
                  <a:cxn ang="0">
                    <a:pos x="0" y="0"/>
                  </a:cxn>
                </a:cxnLst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116" name="Freeform 6"/>
              <p:cNvSpPr/>
              <p:nvPr userDrawn="1"/>
            </p:nvSpPr>
            <p:spPr>
              <a:xfrm rot="-9414770" flipV="1">
                <a:off x="3639" y="2167"/>
                <a:ext cx="277" cy="249"/>
              </a:xfrm>
              <a:custGeom>
                <a:avLst/>
                <a:gdLst/>
                <a:ahLst/>
                <a:cxnLst>
                  <a:cxn ang="0">
                    <a:pos x="858" y="0"/>
                  </a:cxn>
                  <a:cxn ang="0">
                    <a:pos x="1383" y="1250"/>
                  </a:cxn>
                  <a:cxn ang="0">
                    <a:pos x="1338" y="1240"/>
                  </a:cxn>
                  <a:cxn ang="0">
                    <a:pos x="1193" y="1220"/>
                  </a:cxn>
                  <a:cxn ang="0">
                    <a:pos x="994" y="1173"/>
                  </a:cxn>
                  <a:cxn ang="0">
                    <a:pos x="760" y="1148"/>
                  </a:cxn>
                  <a:cxn ang="0">
                    <a:pos x="505" y="1127"/>
                  </a:cxn>
                  <a:cxn ang="0">
                    <a:pos x="279" y="1139"/>
                  </a:cxn>
                  <a:cxn ang="0">
                    <a:pos x="101" y="1184"/>
                  </a:cxn>
                  <a:cxn ang="0">
                    <a:pos x="0" y="1277"/>
                  </a:cxn>
                  <a:cxn ang="0">
                    <a:pos x="45" y="1139"/>
                  </a:cxn>
                  <a:cxn ang="0">
                    <a:pos x="89" y="1030"/>
                  </a:cxn>
                  <a:cxn ang="0">
                    <a:pos x="179" y="953"/>
                  </a:cxn>
                  <a:cxn ang="0">
                    <a:pos x="279" y="881"/>
                  </a:cxn>
                  <a:cxn ang="0">
                    <a:pos x="400" y="835"/>
                  </a:cxn>
                  <a:cxn ang="0">
                    <a:pos x="525" y="824"/>
                  </a:cxn>
                  <a:cxn ang="0">
                    <a:pos x="659" y="824"/>
                  </a:cxn>
                  <a:cxn ang="0">
                    <a:pos x="804" y="860"/>
                  </a:cxn>
                  <a:cxn ang="0">
                    <a:pos x="813" y="824"/>
                  </a:cxn>
                  <a:cxn ang="0">
                    <a:pos x="777" y="650"/>
                  </a:cxn>
                  <a:cxn ang="0">
                    <a:pos x="748" y="441"/>
                  </a:cxn>
                  <a:cxn ang="0">
                    <a:pos x="724" y="349"/>
                  </a:cxn>
                  <a:cxn ang="0">
                    <a:pos x="704" y="349"/>
                  </a:cxn>
                  <a:cxn ang="0">
                    <a:pos x="679" y="337"/>
                  </a:cxn>
                  <a:cxn ang="0">
                    <a:pos x="659" y="303"/>
                  </a:cxn>
                  <a:cxn ang="0">
                    <a:pos x="634" y="267"/>
                  </a:cxn>
                  <a:cxn ang="0">
                    <a:pos x="634" y="220"/>
                  </a:cxn>
                  <a:cxn ang="0">
                    <a:pos x="659" y="163"/>
                  </a:cxn>
                  <a:cxn ang="0">
                    <a:pos x="733" y="93"/>
                  </a:cxn>
                  <a:cxn ang="0">
                    <a:pos x="858" y="0"/>
                  </a:cxn>
                </a:cxnLst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117" name="Freeform 7"/>
              <p:cNvSpPr/>
              <p:nvPr userDrawn="1"/>
            </p:nvSpPr>
            <p:spPr>
              <a:xfrm rot="-9414770" flipV="1">
                <a:off x="3979" y="977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6" y="9"/>
                  </a:cxn>
                  <a:cxn ang="0">
                    <a:pos x="202" y="53"/>
                  </a:cxn>
                  <a:cxn ang="0">
                    <a:pos x="420" y="133"/>
                  </a:cxn>
                  <a:cxn ang="0">
                    <a:pos x="656" y="262"/>
                  </a:cxn>
                  <a:cxn ang="0">
                    <a:pos x="883" y="485"/>
                  </a:cxn>
                  <a:cxn ang="0">
                    <a:pos x="1092" y="781"/>
                  </a:cxn>
                  <a:cxn ang="0">
                    <a:pos x="1218" y="1188"/>
                  </a:cxn>
                  <a:cxn ang="0">
                    <a:pos x="1238" y="1717"/>
                  </a:cxn>
                  <a:cxn ang="0">
                    <a:pos x="1191" y="1717"/>
                  </a:cxn>
                  <a:cxn ang="0">
                    <a:pos x="1126" y="1717"/>
                  </a:cxn>
                  <a:cxn ang="0">
                    <a:pos x="1056" y="1717"/>
                  </a:cxn>
                  <a:cxn ang="0">
                    <a:pos x="991" y="1697"/>
                  </a:cxn>
                  <a:cxn ang="0">
                    <a:pos x="919" y="1682"/>
                  </a:cxn>
                  <a:cxn ang="0">
                    <a:pos x="838" y="1653"/>
                  </a:cxn>
                  <a:cxn ang="0">
                    <a:pos x="748" y="1597"/>
                  </a:cxn>
                  <a:cxn ang="0">
                    <a:pos x="656" y="1528"/>
                  </a:cxn>
                  <a:cxn ang="0">
                    <a:pos x="600" y="1386"/>
                  </a:cxn>
                  <a:cxn ang="0">
                    <a:pos x="600" y="1221"/>
                  </a:cxn>
                  <a:cxn ang="0">
                    <a:pos x="636" y="1059"/>
                  </a:cxn>
                  <a:cxn ang="0">
                    <a:pos x="672" y="881"/>
                  </a:cxn>
                  <a:cxn ang="0">
                    <a:pos x="636" y="683"/>
                  </a:cxn>
                  <a:cxn ang="0">
                    <a:pos x="546" y="476"/>
                  </a:cxn>
                  <a:cxn ang="0">
                    <a:pos x="353" y="251"/>
                  </a:cxn>
                  <a:cxn ang="0">
                    <a:pos x="0" y="0"/>
                  </a:cxn>
                </a:cxnLst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118" name="Freeform 8"/>
              <p:cNvSpPr/>
              <p:nvPr userDrawn="1"/>
            </p:nvSpPr>
            <p:spPr>
              <a:xfrm rot="-9414770" flipV="1">
                <a:off x="3845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47" y="0"/>
                  </a:cxn>
                  <a:cxn ang="0">
                    <a:pos x="226" y="416"/>
                  </a:cxn>
                  <a:cxn ang="0">
                    <a:pos x="170" y="683"/>
                  </a:cxn>
                  <a:cxn ang="0">
                    <a:pos x="125" y="869"/>
                  </a:cxn>
                  <a:cxn ang="0">
                    <a:pos x="0" y="1034"/>
                  </a:cxn>
                  <a:cxn ang="0">
                    <a:pos x="134" y="969"/>
                  </a:cxn>
                  <a:cxn ang="0">
                    <a:pos x="260" y="880"/>
                  </a:cxn>
                  <a:cxn ang="0">
                    <a:pos x="361" y="756"/>
                  </a:cxn>
                  <a:cxn ang="0">
                    <a:pos x="452" y="627"/>
                  </a:cxn>
                  <a:cxn ang="0">
                    <a:pos x="506" y="485"/>
                  </a:cxn>
                  <a:cxn ang="0">
                    <a:pos x="517" y="331"/>
                  </a:cxn>
                  <a:cxn ang="0">
                    <a:pos x="470" y="162"/>
                  </a:cxn>
                  <a:cxn ang="0">
                    <a:pos x="347" y="0"/>
                  </a:cxn>
                </a:cxnLst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119" name="Freeform 9"/>
              <p:cNvSpPr/>
              <p:nvPr userDrawn="1"/>
            </p:nvSpPr>
            <p:spPr>
              <a:xfrm rot="-9414770" flipV="1">
                <a:off x="3895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11"/>
                  </a:cxn>
                  <a:cxn ang="0">
                    <a:pos x="64" y="36"/>
                  </a:cxn>
                  <a:cxn ang="0">
                    <a:pos x="142" y="92"/>
                  </a:cxn>
                  <a:cxn ang="0">
                    <a:pos x="231" y="137"/>
                  </a:cxn>
                  <a:cxn ang="0">
                    <a:pos x="316" y="173"/>
                  </a:cxn>
                  <a:cxn ang="0">
                    <a:pos x="416" y="194"/>
                  </a:cxn>
                  <a:cxn ang="0">
                    <a:pos x="504" y="207"/>
                  </a:cxn>
                  <a:cxn ang="0">
                    <a:pos x="593" y="182"/>
                  </a:cxn>
                  <a:cxn ang="0">
                    <a:pos x="582" y="284"/>
                  </a:cxn>
                  <a:cxn ang="0">
                    <a:pos x="549" y="376"/>
                  </a:cxn>
                  <a:cxn ang="0">
                    <a:pos x="484" y="437"/>
                  </a:cxn>
                  <a:cxn ang="0">
                    <a:pos x="404" y="457"/>
                  </a:cxn>
                  <a:cxn ang="0">
                    <a:pos x="307" y="446"/>
                  </a:cxn>
                  <a:cxn ang="0">
                    <a:pos x="207" y="365"/>
                  </a:cxn>
                  <a:cxn ang="0">
                    <a:pos x="109" y="227"/>
                  </a:cxn>
                  <a:cxn ang="0">
                    <a:pos x="0" y="0"/>
                  </a:cxn>
                </a:cxnLst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120" name="Freeform 10"/>
              <p:cNvSpPr/>
              <p:nvPr userDrawn="1"/>
            </p:nvSpPr>
            <p:spPr>
              <a:xfrm rot="-9414770" flipV="1">
                <a:off x="3010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4" y="155"/>
                  </a:cxn>
                  <a:cxn ang="0">
                    <a:pos x="173" y="351"/>
                  </a:cxn>
                  <a:cxn ang="0">
                    <a:pos x="303" y="600"/>
                  </a:cxn>
                  <a:cxn ang="0">
                    <a:pos x="447" y="924"/>
                  </a:cxn>
                  <a:cxn ang="0">
                    <a:pos x="627" y="1325"/>
                  </a:cxn>
                  <a:cxn ang="0">
                    <a:pos x="795" y="1755"/>
                  </a:cxn>
                  <a:cxn ang="0">
                    <a:pos x="957" y="2249"/>
                  </a:cxn>
                  <a:cxn ang="0">
                    <a:pos x="1083" y="2822"/>
                  </a:cxn>
                  <a:cxn ang="0">
                    <a:pos x="1216" y="3431"/>
                  </a:cxn>
                  <a:cxn ang="0">
                    <a:pos x="1304" y="4133"/>
                  </a:cxn>
                  <a:cxn ang="0">
                    <a:pos x="1349" y="4902"/>
                  </a:cxn>
                  <a:cxn ang="0">
                    <a:pos x="1369" y="5706"/>
                  </a:cxn>
                  <a:cxn ang="0">
                    <a:pos x="1304" y="6604"/>
                  </a:cxn>
                  <a:cxn ang="0">
                    <a:pos x="1183" y="7555"/>
                  </a:cxn>
                  <a:cxn ang="0">
                    <a:pos x="1001" y="8555"/>
                  </a:cxn>
                  <a:cxn ang="0">
                    <a:pos x="726" y="9657"/>
                  </a:cxn>
                  <a:cxn ang="0">
                    <a:pos x="421" y="10906"/>
                  </a:cxn>
                  <a:cxn ang="0">
                    <a:pos x="230" y="12062"/>
                  </a:cxn>
                  <a:cxn ang="0">
                    <a:pos x="109" y="13129"/>
                  </a:cxn>
                  <a:cxn ang="0">
                    <a:pos x="64" y="14156"/>
                  </a:cxn>
                  <a:cxn ang="0">
                    <a:pos x="64" y="15132"/>
                  </a:cxn>
                  <a:cxn ang="0">
                    <a:pos x="89" y="16039"/>
                  </a:cxn>
                  <a:cxn ang="0">
                    <a:pos x="133" y="16835"/>
                  </a:cxn>
                  <a:cxn ang="0">
                    <a:pos x="153" y="17613"/>
                  </a:cxn>
                  <a:cxn ang="0">
                    <a:pos x="447" y="17212"/>
                  </a:cxn>
                  <a:cxn ang="0">
                    <a:pos x="421" y="17013"/>
                  </a:cxn>
                  <a:cxn ang="0">
                    <a:pos x="392" y="16440"/>
                  </a:cxn>
                  <a:cxn ang="0">
                    <a:pos x="359" y="15559"/>
                  </a:cxn>
                  <a:cxn ang="0">
                    <a:pos x="383" y="14387"/>
                  </a:cxn>
                  <a:cxn ang="0">
                    <a:pos x="447" y="12986"/>
                  </a:cxn>
                  <a:cxn ang="0">
                    <a:pos x="627" y="11386"/>
                  </a:cxn>
                  <a:cxn ang="0">
                    <a:pos x="932" y="9657"/>
                  </a:cxn>
                  <a:cxn ang="0">
                    <a:pos x="1402" y="7827"/>
                  </a:cxn>
                  <a:cxn ang="0">
                    <a:pos x="1555" y="6981"/>
                  </a:cxn>
                  <a:cxn ang="0">
                    <a:pos x="1619" y="5876"/>
                  </a:cxn>
                  <a:cxn ang="0">
                    <a:pos x="1566" y="4601"/>
                  </a:cxn>
                  <a:cxn ang="0">
                    <a:pos x="1422" y="3352"/>
                  </a:cxn>
                  <a:cxn ang="0">
                    <a:pos x="1183" y="2129"/>
                  </a:cxn>
                  <a:cxn ang="0">
                    <a:pos x="877" y="1103"/>
                  </a:cxn>
                  <a:cxn ang="0">
                    <a:pos x="476" y="351"/>
                  </a:cxn>
                  <a:cxn ang="0">
                    <a:pos x="0" y="0"/>
                  </a:cxn>
                </a:cxnLst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sp>
          <p:nvSpPr>
            <p:cNvPr id="3081" name="Freeform 11"/>
            <p:cNvSpPr/>
            <p:nvPr userDrawn="1"/>
          </p:nvSpPr>
          <p:spPr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1509" y="0"/>
                </a:cxn>
                <a:cxn ang="0">
                  <a:pos x="1688" y="242"/>
                </a:cxn>
                <a:cxn ang="0">
                  <a:pos x="1847" y="724"/>
                </a:cxn>
                <a:cxn ang="0">
                  <a:pos x="1973" y="1343"/>
                </a:cxn>
                <a:cxn ang="0">
                  <a:pos x="2057" y="2085"/>
                </a:cxn>
                <a:cxn ang="0">
                  <a:pos x="2039" y="2970"/>
                </a:cxn>
                <a:cxn ang="0">
                  <a:pos x="1865" y="3882"/>
                </a:cxn>
                <a:cxn ang="0">
                  <a:pos x="1509" y="4839"/>
                </a:cxn>
                <a:cxn ang="0">
                  <a:pos x="961" y="5805"/>
                </a:cxn>
                <a:cxn ang="0">
                  <a:pos x="790" y="5697"/>
                </a:cxn>
                <a:cxn ang="0">
                  <a:pos x="611" y="5617"/>
                </a:cxn>
                <a:cxn ang="0">
                  <a:pos x="421" y="5482"/>
                </a:cxn>
                <a:cxn ang="0">
                  <a:pos x="255" y="5374"/>
                </a:cxn>
                <a:cxn ang="0">
                  <a:pos x="126" y="5243"/>
                </a:cxn>
                <a:cxn ang="0">
                  <a:pos x="33" y="5081"/>
                </a:cxn>
                <a:cxn ang="0">
                  <a:pos x="0" y="4893"/>
                </a:cxn>
                <a:cxn ang="0">
                  <a:pos x="20" y="4758"/>
                </a:cxn>
                <a:cxn ang="0">
                  <a:pos x="209" y="4570"/>
                </a:cxn>
                <a:cxn ang="0">
                  <a:pos x="464" y="4313"/>
                </a:cxn>
                <a:cxn ang="0">
                  <a:pos x="739" y="4017"/>
                </a:cxn>
                <a:cxn ang="0">
                  <a:pos x="1012" y="3586"/>
                </a:cxn>
                <a:cxn ang="0">
                  <a:pos x="1267" y="2997"/>
                </a:cxn>
                <a:cxn ang="0">
                  <a:pos x="1464" y="2219"/>
                </a:cxn>
                <a:cxn ang="0">
                  <a:pos x="1559" y="1235"/>
                </a:cxn>
                <a:cxn ang="0">
                  <a:pos x="1509" y="0"/>
                </a:cxn>
              </a:cxnLst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082" name="Freeform 12"/>
            <p:cNvSpPr/>
            <p:nvPr userDrawn="1"/>
          </p:nvSpPr>
          <p:spPr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083" name="Freeform 13"/>
            <p:cNvSpPr/>
            <p:nvPr userDrawn="1"/>
          </p:nvSpPr>
          <p:spPr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084" name="Freeform 14"/>
            <p:cNvSpPr/>
            <p:nvPr userDrawn="1"/>
          </p:nvSpPr>
          <p:spPr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2079" y="0"/>
                </a:cxn>
                <a:cxn ang="0">
                  <a:pos x="0" y="1086"/>
                </a:cxn>
                <a:cxn ang="0">
                  <a:pos x="82" y="1125"/>
                </a:cxn>
                <a:cxn ang="0">
                  <a:pos x="384" y="1262"/>
                </a:cxn>
                <a:cxn ang="0">
                  <a:pos x="805" y="1568"/>
                </a:cxn>
                <a:cxn ang="0">
                  <a:pos x="1274" y="2039"/>
                </a:cxn>
                <a:cxn ang="0">
                  <a:pos x="1831" y="2693"/>
                </a:cxn>
                <a:cxn ang="0">
                  <a:pos x="2327" y="3473"/>
                </a:cxn>
                <a:cxn ang="0">
                  <a:pos x="2829" y="4471"/>
                </a:cxn>
                <a:cxn ang="0">
                  <a:pos x="3213" y="5733"/>
                </a:cxn>
                <a:cxn ang="0">
                  <a:pos x="3240" y="5213"/>
                </a:cxn>
                <a:cxn ang="0">
                  <a:pos x="3186" y="4647"/>
                </a:cxn>
                <a:cxn ang="0">
                  <a:pos x="2992" y="3905"/>
                </a:cxn>
                <a:cxn ang="0">
                  <a:pos x="2747" y="3213"/>
                </a:cxn>
                <a:cxn ang="0">
                  <a:pos x="2463" y="2520"/>
                </a:cxn>
                <a:cxn ang="0">
                  <a:pos x="2160" y="1951"/>
                </a:cxn>
                <a:cxn ang="0">
                  <a:pos x="1858" y="1568"/>
                </a:cxn>
                <a:cxn ang="0">
                  <a:pos x="1601" y="1385"/>
                </a:cxn>
                <a:cxn ang="0">
                  <a:pos x="1912" y="1262"/>
                </a:cxn>
                <a:cxn ang="0">
                  <a:pos x="2188" y="1209"/>
                </a:cxn>
                <a:cxn ang="0">
                  <a:pos x="2463" y="1125"/>
                </a:cxn>
                <a:cxn ang="0">
                  <a:pos x="2720" y="1086"/>
                </a:cxn>
                <a:cxn ang="0">
                  <a:pos x="2911" y="1037"/>
                </a:cxn>
                <a:cxn ang="0">
                  <a:pos x="3020" y="953"/>
                </a:cxn>
                <a:cxn ang="0">
                  <a:pos x="3132" y="914"/>
                </a:cxn>
                <a:cxn ang="0">
                  <a:pos x="3159" y="914"/>
                </a:cxn>
                <a:cxn ang="0">
                  <a:pos x="2079" y="0"/>
                </a:cxn>
              </a:cxnLst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085" name="Freeform 15"/>
            <p:cNvSpPr/>
            <p:nvPr userDrawn="1"/>
          </p:nvSpPr>
          <p:spPr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783" y="0"/>
                </a:cxn>
                <a:cxn ang="0">
                  <a:pos x="621" y="0"/>
                </a:cxn>
                <a:cxn ang="0">
                  <a:pos x="432" y="178"/>
                </a:cxn>
                <a:cxn ang="0">
                  <a:pos x="243" y="406"/>
                </a:cxn>
                <a:cxn ang="0">
                  <a:pos x="108" y="861"/>
                </a:cxn>
                <a:cxn ang="0">
                  <a:pos x="27" y="1356"/>
                </a:cxn>
                <a:cxn ang="0">
                  <a:pos x="0" y="1989"/>
                </a:cxn>
                <a:cxn ang="0">
                  <a:pos x="81" y="2712"/>
                </a:cxn>
                <a:cxn ang="0">
                  <a:pos x="297" y="3469"/>
                </a:cxn>
                <a:cxn ang="0">
                  <a:pos x="405" y="2395"/>
                </a:cxn>
                <a:cxn ang="0">
                  <a:pos x="513" y="1672"/>
                </a:cxn>
                <a:cxn ang="0">
                  <a:pos x="621" y="989"/>
                </a:cxn>
                <a:cxn ang="0">
                  <a:pos x="783" y="0"/>
                </a:cxn>
              </a:cxnLst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086" name="Freeform 16"/>
            <p:cNvSpPr/>
            <p:nvPr userDrawn="1"/>
          </p:nvSpPr>
          <p:spPr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grpSp>
          <p:nvGrpSpPr>
            <p:cNvPr id="3087" name="Group 17"/>
            <p:cNvGrpSpPr/>
            <p:nvPr userDrawn="1"/>
          </p:nvGrpSpPr>
          <p:grpSpPr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111" name="Freeform 18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3" y="0"/>
                  </a:cxn>
                  <a:cxn ang="0">
                    <a:pos x="0" y="15"/>
                  </a:cxn>
                  <a:cxn ang="0">
                    <a:pos x="10" y="4"/>
                  </a:cxn>
                </a:cxnLst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112" name="Freeform 19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0"/>
                  </a:cxn>
                  <a:cxn ang="0">
                    <a:pos x="18" y="7"/>
                  </a:cxn>
                  <a:cxn ang="0">
                    <a:pos x="0" y="13"/>
                  </a:cxn>
                </a:cxnLst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113" name="Freeform 20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9" y="0"/>
                  </a:cxn>
                  <a:cxn ang="0">
                    <a:pos x="17" y="7"/>
                  </a:cxn>
                  <a:cxn ang="0">
                    <a:pos x="0" y="1"/>
                  </a:cxn>
                </a:cxnLst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grpSp>
          <p:nvGrpSpPr>
            <p:cNvPr id="3088" name="Group 21"/>
            <p:cNvGrpSpPr/>
            <p:nvPr userDrawn="1"/>
          </p:nvGrpSpPr>
          <p:grpSpPr>
            <a:xfrm rot="-6691250">
              <a:off x="3636" y="132"/>
              <a:ext cx="356" cy="607"/>
              <a:chOff x="1727" y="866"/>
              <a:chExt cx="129" cy="157"/>
            </a:xfrm>
          </p:grpSpPr>
          <p:sp>
            <p:nvSpPr>
              <p:cNvPr id="3108" name="Freeform 22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3" y="0"/>
                  </a:cxn>
                  <a:cxn ang="0">
                    <a:pos x="0" y="15"/>
                  </a:cxn>
                  <a:cxn ang="0">
                    <a:pos x="10" y="4"/>
                  </a:cxn>
                </a:cxnLst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109" name="Freeform 23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0"/>
                  </a:cxn>
                  <a:cxn ang="0">
                    <a:pos x="18" y="7"/>
                  </a:cxn>
                  <a:cxn ang="0">
                    <a:pos x="0" y="13"/>
                  </a:cxn>
                </a:cxnLst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110" name="Freeform 24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9" y="0"/>
                  </a:cxn>
                  <a:cxn ang="0">
                    <a:pos x="17" y="7"/>
                  </a:cxn>
                  <a:cxn ang="0">
                    <a:pos x="0" y="1"/>
                  </a:cxn>
                </a:cxnLst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grpSp>
          <p:nvGrpSpPr>
            <p:cNvPr id="3089" name="Group 25"/>
            <p:cNvGrpSpPr/>
            <p:nvPr userDrawn="1"/>
          </p:nvGrpSpPr>
          <p:grpSpPr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105" name="Freeform 26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3" y="0"/>
                  </a:cxn>
                  <a:cxn ang="0">
                    <a:pos x="0" y="15"/>
                  </a:cxn>
                  <a:cxn ang="0">
                    <a:pos x="10" y="4"/>
                  </a:cxn>
                </a:cxnLst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106" name="Freeform 27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0"/>
                  </a:cxn>
                  <a:cxn ang="0">
                    <a:pos x="18" y="7"/>
                  </a:cxn>
                  <a:cxn ang="0">
                    <a:pos x="0" y="13"/>
                  </a:cxn>
                </a:cxnLst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107" name="Freeform 28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9" y="0"/>
                  </a:cxn>
                  <a:cxn ang="0">
                    <a:pos x="17" y="7"/>
                  </a:cxn>
                  <a:cxn ang="0">
                    <a:pos x="0" y="1"/>
                  </a:cxn>
                </a:cxnLst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grpSp>
          <p:nvGrpSpPr>
            <p:cNvPr id="3090" name="Group 29"/>
            <p:cNvGrpSpPr/>
            <p:nvPr userDrawn="1"/>
          </p:nvGrpSpPr>
          <p:grpSpPr>
            <a:xfrm rot="4106450" flipH="1">
              <a:off x="393" y="261"/>
              <a:ext cx="709" cy="892"/>
              <a:chOff x="1727" y="866"/>
              <a:chExt cx="129" cy="157"/>
            </a:xfrm>
          </p:grpSpPr>
          <p:sp>
            <p:nvSpPr>
              <p:cNvPr id="3102" name="Freeform 30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3" y="0"/>
                  </a:cxn>
                  <a:cxn ang="0">
                    <a:pos x="0" y="15"/>
                  </a:cxn>
                  <a:cxn ang="0">
                    <a:pos x="10" y="4"/>
                  </a:cxn>
                </a:cxnLst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103" name="Freeform 31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0"/>
                  </a:cxn>
                  <a:cxn ang="0">
                    <a:pos x="18" y="7"/>
                  </a:cxn>
                  <a:cxn ang="0">
                    <a:pos x="0" y="13"/>
                  </a:cxn>
                </a:cxnLst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104" name="Freeform 32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9" y="0"/>
                  </a:cxn>
                  <a:cxn ang="0">
                    <a:pos x="17" y="7"/>
                  </a:cxn>
                  <a:cxn ang="0">
                    <a:pos x="0" y="1"/>
                  </a:cxn>
                </a:cxnLst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grpSp>
          <p:nvGrpSpPr>
            <p:cNvPr id="3091" name="Group 33"/>
            <p:cNvGrpSpPr/>
            <p:nvPr userDrawn="1"/>
          </p:nvGrpSpPr>
          <p:grpSpPr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3099" name="Freeform 34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3" y="0"/>
                  </a:cxn>
                  <a:cxn ang="0">
                    <a:pos x="0" y="15"/>
                  </a:cxn>
                  <a:cxn ang="0">
                    <a:pos x="10" y="4"/>
                  </a:cxn>
                </a:cxnLst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100" name="Freeform 35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0"/>
                  </a:cxn>
                  <a:cxn ang="0">
                    <a:pos x="18" y="7"/>
                  </a:cxn>
                  <a:cxn ang="0">
                    <a:pos x="0" y="13"/>
                  </a:cxn>
                </a:cxnLst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101" name="Freeform 36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9" y="0"/>
                  </a:cxn>
                  <a:cxn ang="0">
                    <a:pos x="17" y="7"/>
                  </a:cxn>
                  <a:cxn ang="0">
                    <a:pos x="0" y="1"/>
                  </a:cxn>
                </a:cxnLst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sp>
          <p:nvSpPr>
            <p:cNvPr id="3092" name="Freeform 37"/>
            <p:cNvSpPr/>
            <p:nvPr userDrawn="1"/>
          </p:nvSpPr>
          <p:spPr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093" name="Freeform 38"/>
            <p:cNvSpPr/>
            <p:nvPr userDrawn="1"/>
          </p:nvSpPr>
          <p:spPr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95"/>
                </a:cxn>
                <a:cxn ang="0">
                  <a:pos x="56" y="783"/>
                </a:cxn>
                <a:cxn ang="0">
                  <a:pos x="111" y="1176"/>
                </a:cxn>
                <a:cxn ang="0">
                  <a:pos x="204" y="1534"/>
                </a:cxn>
                <a:cxn ang="0">
                  <a:pos x="337" y="1867"/>
                </a:cxn>
                <a:cxn ang="0">
                  <a:pos x="506" y="2209"/>
                </a:cxn>
                <a:cxn ang="0">
                  <a:pos x="710" y="2522"/>
                </a:cxn>
                <a:cxn ang="0">
                  <a:pos x="949" y="2785"/>
                </a:cxn>
                <a:cxn ang="0">
                  <a:pos x="1251" y="3038"/>
                </a:cxn>
                <a:cxn ang="0">
                  <a:pos x="1600" y="3255"/>
                </a:cxn>
                <a:cxn ang="0">
                  <a:pos x="1974" y="3430"/>
                </a:cxn>
                <a:cxn ang="0">
                  <a:pos x="2435" y="3568"/>
                </a:cxn>
                <a:cxn ang="0">
                  <a:pos x="2941" y="3663"/>
                </a:cxn>
                <a:cxn ang="0">
                  <a:pos x="3498" y="3713"/>
                </a:cxn>
                <a:cxn ang="0">
                  <a:pos x="4094" y="3693"/>
                </a:cxn>
                <a:cxn ang="0">
                  <a:pos x="4783" y="3631"/>
                </a:cxn>
                <a:cxn ang="0">
                  <a:pos x="4171" y="3555"/>
                </a:cxn>
                <a:cxn ang="0">
                  <a:pos x="3630" y="3443"/>
                </a:cxn>
                <a:cxn ang="0">
                  <a:pos x="3159" y="3318"/>
                </a:cxn>
                <a:cxn ang="0">
                  <a:pos x="2753" y="3193"/>
                </a:cxn>
                <a:cxn ang="0">
                  <a:pos x="2380" y="3025"/>
                </a:cxn>
                <a:cxn ang="0">
                  <a:pos x="2085" y="2847"/>
                </a:cxn>
                <a:cxn ang="0">
                  <a:pos x="1805" y="2647"/>
                </a:cxn>
                <a:cxn ang="0">
                  <a:pos x="1566" y="2430"/>
                </a:cxn>
                <a:cxn ang="0">
                  <a:pos x="1341" y="2209"/>
                </a:cxn>
                <a:cxn ang="0">
                  <a:pos x="1137" y="1959"/>
                </a:cxn>
                <a:cxn ang="0">
                  <a:pos x="970" y="1679"/>
                </a:cxn>
                <a:cxn ang="0">
                  <a:pos x="800" y="1376"/>
                </a:cxn>
                <a:cxn ang="0">
                  <a:pos x="612" y="1083"/>
                </a:cxn>
                <a:cxn ang="0">
                  <a:pos x="429" y="738"/>
                </a:cxn>
                <a:cxn ang="0">
                  <a:pos x="225" y="375"/>
                </a:cxn>
                <a:cxn ang="0">
                  <a:pos x="0" y="0"/>
                </a:cxn>
              </a:cxnLst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094" name="Freeform 39"/>
            <p:cNvSpPr/>
            <p:nvPr userDrawn="1"/>
          </p:nvSpPr>
          <p:spPr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1453" y="0"/>
                </a:cxn>
                <a:cxn ang="0">
                  <a:pos x="2337" y="1744"/>
                </a:cxn>
                <a:cxn ang="0">
                  <a:pos x="2259" y="1724"/>
                </a:cxn>
                <a:cxn ang="0">
                  <a:pos x="2017" y="1693"/>
                </a:cxn>
                <a:cxn ang="0">
                  <a:pos x="1679" y="1628"/>
                </a:cxn>
                <a:cxn ang="0">
                  <a:pos x="1283" y="1597"/>
                </a:cxn>
                <a:cxn ang="0">
                  <a:pos x="849" y="1564"/>
                </a:cxn>
                <a:cxn ang="0">
                  <a:pos x="474" y="1585"/>
                </a:cxn>
                <a:cxn ang="0">
                  <a:pos x="170" y="1648"/>
                </a:cxn>
                <a:cxn ang="0">
                  <a:pos x="0" y="1777"/>
                </a:cxn>
                <a:cxn ang="0">
                  <a:pos x="77" y="1585"/>
                </a:cxn>
                <a:cxn ang="0">
                  <a:pos x="149" y="1438"/>
                </a:cxn>
                <a:cxn ang="0">
                  <a:pos x="303" y="1322"/>
                </a:cxn>
                <a:cxn ang="0">
                  <a:pos x="474" y="1226"/>
                </a:cxn>
                <a:cxn ang="0">
                  <a:pos x="679" y="1163"/>
                </a:cxn>
                <a:cxn ang="0">
                  <a:pos x="886" y="1142"/>
                </a:cxn>
                <a:cxn ang="0">
                  <a:pos x="1112" y="1142"/>
                </a:cxn>
                <a:cxn ang="0">
                  <a:pos x="1360" y="1195"/>
                </a:cxn>
                <a:cxn ang="0">
                  <a:pos x="1373" y="1142"/>
                </a:cxn>
                <a:cxn ang="0">
                  <a:pos x="1317" y="907"/>
                </a:cxn>
                <a:cxn ang="0">
                  <a:pos x="1261" y="614"/>
                </a:cxn>
                <a:cxn ang="0">
                  <a:pos x="1224" y="485"/>
                </a:cxn>
                <a:cxn ang="0">
                  <a:pos x="1190" y="485"/>
                </a:cxn>
                <a:cxn ang="0">
                  <a:pos x="1147" y="465"/>
                </a:cxn>
                <a:cxn ang="0">
                  <a:pos x="1112" y="422"/>
                </a:cxn>
                <a:cxn ang="0">
                  <a:pos x="1078" y="372"/>
                </a:cxn>
                <a:cxn ang="0">
                  <a:pos x="1078" y="306"/>
                </a:cxn>
                <a:cxn ang="0">
                  <a:pos x="1112" y="222"/>
                </a:cxn>
                <a:cxn ang="0">
                  <a:pos x="1245" y="129"/>
                </a:cxn>
                <a:cxn ang="0">
                  <a:pos x="1453" y="0"/>
                </a:cxn>
              </a:cxnLst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095" name="Freeform 40"/>
            <p:cNvSpPr/>
            <p:nvPr userDrawn="1"/>
          </p:nvSpPr>
          <p:spPr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594" y="0"/>
                </a:cxn>
                <a:cxn ang="0">
                  <a:pos x="380" y="578"/>
                </a:cxn>
                <a:cxn ang="0">
                  <a:pos x="286" y="947"/>
                </a:cxn>
                <a:cxn ang="0">
                  <a:pos x="209" y="1205"/>
                </a:cxn>
                <a:cxn ang="0">
                  <a:pos x="0" y="1433"/>
                </a:cxn>
                <a:cxn ang="0">
                  <a:pos x="230" y="1339"/>
                </a:cxn>
                <a:cxn ang="0">
                  <a:pos x="444" y="1217"/>
                </a:cxn>
                <a:cxn ang="0">
                  <a:pos x="615" y="1051"/>
                </a:cxn>
                <a:cxn ang="0">
                  <a:pos x="765" y="868"/>
                </a:cxn>
                <a:cxn ang="0">
                  <a:pos x="858" y="669"/>
                </a:cxn>
                <a:cxn ang="0">
                  <a:pos x="880" y="454"/>
                </a:cxn>
                <a:cxn ang="0">
                  <a:pos x="800" y="228"/>
                </a:cxn>
                <a:cxn ang="0">
                  <a:pos x="594" y="0"/>
                </a:cxn>
              </a:cxnLst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096" name="Freeform 41"/>
            <p:cNvSpPr/>
            <p:nvPr userDrawn="1"/>
          </p:nvSpPr>
          <p:spPr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097" name="Freeform 42"/>
            <p:cNvSpPr/>
            <p:nvPr userDrawn="1"/>
          </p:nvSpPr>
          <p:spPr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1" y="212"/>
                </a:cxn>
                <a:cxn ang="0">
                  <a:pos x="293" y="490"/>
                </a:cxn>
                <a:cxn ang="0">
                  <a:pos x="514" y="833"/>
                </a:cxn>
                <a:cxn ang="0">
                  <a:pos x="752" y="1290"/>
                </a:cxn>
                <a:cxn ang="0">
                  <a:pos x="1066" y="1846"/>
                </a:cxn>
                <a:cxn ang="0">
                  <a:pos x="1343" y="2444"/>
                </a:cxn>
                <a:cxn ang="0">
                  <a:pos x="1614" y="3140"/>
                </a:cxn>
                <a:cxn ang="0">
                  <a:pos x="1836" y="3940"/>
                </a:cxn>
                <a:cxn ang="0">
                  <a:pos x="2052" y="4783"/>
                </a:cxn>
                <a:cxn ang="0">
                  <a:pos x="2205" y="5753"/>
                </a:cxn>
                <a:cxn ang="0">
                  <a:pos x="2274" y="6831"/>
                </a:cxn>
                <a:cxn ang="0">
                  <a:pos x="2311" y="7952"/>
                </a:cxn>
                <a:cxn ang="0">
                  <a:pos x="2205" y="9210"/>
                </a:cxn>
                <a:cxn ang="0">
                  <a:pos x="1997" y="10536"/>
                </a:cxn>
                <a:cxn ang="0">
                  <a:pos x="1691" y="11921"/>
                </a:cxn>
                <a:cxn ang="0">
                  <a:pos x="1232" y="13460"/>
                </a:cxn>
                <a:cxn ang="0">
                  <a:pos x="717" y="15198"/>
                </a:cxn>
                <a:cxn ang="0">
                  <a:pos x="382" y="16812"/>
                </a:cxn>
                <a:cxn ang="0">
                  <a:pos x="182" y="18305"/>
                </a:cxn>
                <a:cxn ang="0">
                  <a:pos x="111" y="19736"/>
                </a:cxn>
                <a:cxn ang="0">
                  <a:pos x="111" y="21102"/>
                </a:cxn>
                <a:cxn ang="0">
                  <a:pos x="145" y="22350"/>
                </a:cxn>
                <a:cxn ang="0">
                  <a:pos x="222" y="23470"/>
                </a:cxn>
                <a:cxn ang="0">
                  <a:pos x="258" y="24549"/>
                </a:cxn>
                <a:cxn ang="0">
                  <a:pos x="752" y="23993"/>
                </a:cxn>
                <a:cxn ang="0">
                  <a:pos x="717" y="23715"/>
                </a:cxn>
                <a:cxn ang="0">
                  <a:pos x="662" y="22905"/>
                </a:cxn>
                <a:cxn ang="0">
                  <a:pos x="604" y="21690"/>
                </a:cxn>
                <a:cxn ang="0">
                  <a:pos x="641" y="20056"/>
                </a:cxn>
                <a:cxn ang="0">
                  <a:pos x="752" y="18103"/>
                </a:cxn>
                <a:cxn ang="0">
                  <a:pos x="1066" y="15871"/>
                </a:cxn>
                <a:cxn ang="0">
                  <a:pos x="1580" y="13460"/>
                </a:cxn>
                <a:cxn ang="0">
                  <a:pos x="2366" y="10918"/>
                </a:cxn>
                <a:cxn ang="0">
                  <a:pos x="2622" y="9736"/>
                </a:cxn>
                <a:cxn ang="0">
                  <a:pos x="2735" y="8197"/>
                </a:cxn>
                <a:cxn ang="0">
                  <a:pos x="2643" y="6413"/>
                </a:cxn>
                <a:cxn ang="0">
                  <a:pos x="2408" y="4675"/>
                </a:cxn>
                <a:cxn ang="0">
                  <a:pos x="1997" y="2966"/>
                </a:cxn>
                <a:cxn ang="0">
                  <a:pos x="1488" y="1536"/>
                </a:cxn>
                <a:cxn ang="0">
                  <a:pos x="807" y="490"/>
                </a:cxn>
                <a:cxn ang="0">
                  <a:pos x="0" y="0"/>
                </a:cxn>
              </a:cxnLst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098" name="Freeform 43"/>
            <p:cNvSpPr/>
            <p:nvPr userDrawn="1"/>
          </p:nvSpPr>
          <p:spPr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35887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993366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200" b="1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US" altLang="en-US" noProof="0" smtClean="0"/>
          </a:p>
        </p:txBody>
      </p:sp>
      <p:sp>
        <p:nvSpPr>
          <p:cNvPr id="35888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US" altLang="en-US" noProof="0" smtClean="0"/>
          </a:p>
        </p:txBody>
      </p:sp>
      <p:sp>
        <p:nvSpPr>
          <p:cNvPr id="9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2635A65-0F46-4C34-8B73-BC532D34D0F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42913" y="103188"/>
            <a:ext cx="8243887" cy="5953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/>
          <p:nvPr/>
        </p:nvGrpSpPr>
        <p:grpSpPr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4104" name="Group 3"/>
            <p:cNvGrpSpPr/>
            <p:nvPr/>
          </p:nvGrpSpPr>
          <p:grpSpPr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273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44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74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6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44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4105" name="Group 6"/>
            <p:cNvGrpSpPr/>
            <p:nvPr/>
          </p:nvGrpSpPr>
          <p:grpSpPr>
            <a:xfrm>
              <a:off x="1313" y="187"/>
              <a:ext cx="4298" cy="3372"/>
              <a:chOff x="0" y="0"/>
              <a:chExt cx="5533" cy="4341"/>
            </a:xfrm>
          </p:grpSpPr>
          <p:grpSp>
            <p:nvGrpSpPr>
              <p:cNvPr id="4121" name="Group 7"/>
              <p:cNvGrpSpPr/>
              <p:nvPr/>
            </p:nvGrpSpPr>
            <p:grpSpPr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4132" name="Group 8"/>
                <p:cNvGrpSpPr/>
                <p:nvPr/>
              </p:nvGrpSpPr>
              <p:grpSpPr>
                <a:xfrm>
                  <a:off x="1339" y="786"/>
                  <a:ext cx="2919" cy="2151"/>
                  <a:chOff x="1265" y="814"/>
                  <a:chExt cx="2919" cy="2151"/>
                </a:xfrm>
              </p:grpSpPr>
              <p:sp>
                <p:nvSpPr>
                  <p:cNvPr id="271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5"/>
                    <a:ext cx="2920" cy="215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altLang="en-US" sz="44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2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80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altLang="en-US" sz="44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4133" name="Group 11"/>
                <p:cNvGrpSpPr/>
                <p:nvPr/>
              </p:nvGrpSpPr>
              <p:grpSpPr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4134" name="Group 12"/>
                  <p:cNvGrpSpPr/>
                  <p:nvPr/>
                </p:nvGrpSpPr>
                <p:grpSpPr>
                  <a:xfrm>
                    <a:off x="3545" y="1502"/>
                    <a:ext cx="1258" cy="2327"/>
                    <a:chOff x="3471" y="1530"/>
                    <a:chExt cx="1258" cy="2327"/>
                  </a:xfrm>
                </p:grpSpPr>
                <p:sp>
                  <p:nvSpPr>
                    <p:cNvPr id="4230" name="Freeform 13"/>
                    <p:cNvSpPr/>
                    <p:nvPr/>
                  </p:nvSpPr>
                  <p:spPr>
                    <a:xfrm rot="2711884">
                      <a:off x="2765" y="2236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19"/>
                        </a:cxn>
                        <a:cxn ang="0">
                          <a:pos x="216" y="40"/>
                        </a:cxn>
                        <a:cxn ang="0">
                          <a:pos x="444" y="6"/>
                        </a:cxn>
                        <a:cxn ang="0">
                          <a:pos x="684" y="6"/>
                        </a:cxn>
                        <a:cxn ang="0">
                          <a:pos x="681" y="25"/>
                        </a:cxn>
                        <a:cxn ang="0">
                          <a:pos x="442" y="25"/>
                        </a:cxn>
                        <a:cxn ang="0">
                          <a:pos x="164" y="69"/>
                        </a:cxn>
                        <a:cxn ang="0">
                          <a:pos x="0" y="119"/>
                        </a:cxn>
                      </a:cxnLst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4231" name="Freeform 14"/>
                    <p:cNvSpPr/>
                    <p:nvPr/>
                  </p:nvSpPr>
                  <p:spPr>
                    <a:xfrm rot="2711884">
                      <a:off x="4021" y="3149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2"/>
                        </a:cxn>
                        <a:cxn ang="0">
                          <a:pos x="70" y="14"/>
                        </a:cxn>
                        <a:cxn ang="0">
                          <a:pos x="165" y="48"/>
                        </a:cxn>
                        <a:cxn ang="0">
                          <a:pos x="230" y="103"/>
                        </a:cxn>
                        <a:cxn ang="0">
                          <a:pos x="251" y="145"/>
                        </a:cxn>
                        <a:cxn ang="0">
                          <a:pos x="242" y="187"/>
                        </a:cxn>
                        <a:cxn ang="0">
                          <a:pos x="227" y="151"/>
                        </a:cxn>
                        <a:cxn ang="0">
                          <a:pos x="199" y="108"/>
                        </a:cxn>
                        <a:cxn ang="0">
                          <a:pos x="158" y="70"/>
                        </a:cxn>
                        <a:cxn ang="0">
                          <a:pos x="83" y="36"/>
                        </a:cxn>
                        <a:cxn ang="0">
                          <a:pos x="0" y="18"/>
                        </a:cxn>
                        <a:cxn ang="0">
                          <a:pos x="1" y="2"/>
                        </a:cxn>
                      </a:cxnLst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54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4135" name="Group 15"/>
                  <p:cNvGrpSpPr/>
                  <p:nvPr/>
                </p:nvGrpSpPr>
                <p:grpSpPr>
                  <a:xfrm>
                    <a:off x="2938" y="1991"/>
                    <a:ext cx="2463" cy="1332"/>
                    <a:chOff x="2864" y="2019"/>
                    <a:chExt cx="2463" cy="1332"/>
                  </a:xfrm>
                </p:grpSpPr>
                <p:sp>
                  <p:nvSpPr>
                    <p:cNvPr id="4228" name="Freeform 16"/>
                    <p:cNvSpPr/>
                    <p:nvPr/>
                  </p:nvSpPr>
                  <p:spPr>
                    <a:xfrm rot="2104081">
                      <a:off x="2864" y="2019"/>
                      <a:ext cx="1814" cy="34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65"/>
                        </a:cxn>
                        <a:cxn ang="0">
                          <a:pos x="252" y="55"/>
                        </a:cxn>
                        <a:cxn ang="0">
                          <a:pos x="518" y="8"/>
                        </a:cxn>
                        <a:cxn ang="0">
                          <a:pos x="798" y="8"/>
                        </a:cxn>
                        <a:cxn ang="0">
                          <a:pos x="792" y="34"/>
                        </a:cxn>
                        <a:cxn ang="0">
                          <a:pos x="514" y="34"/>
                        </a:cxn>
                        <a:cxn ang="0">
                          <a:pos x="191" y="95"/>
                        </a:cxn>
                        <a:cxn ang="0">
                          <a:pos x="0" y="165"/>
                        </a:cxn>
                      </a:cxnLst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4229" name="Freeform 17"/>
                    <p:cNvSpPr/>
                    <p:nvPr/>
                  </p:nvSpPr>
                  <p:spPr>
                    <a:xfrm rot="2104081">
                      <a:off x="4353" y="2806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3"/>
                        </a:cxn>
                        <a:cxn ang="0">
                          <a:pos x="81" y="19"/>
                        </a:cxn>
                        <a:cxn ang="0">
                          <a:pos x="193" y="65"/>
                        </a:cxn>
                        <a:cxn ang="0">
                          <a:pos x="269" y="141"/>
                        </a:cxn>
                        <a:cxn ang="0">
                          <a:pos x="293" y="199"/>
                        </a:cxn>
                        <a:cxn ang="0">
                          <a:pos x="282" y="257"/>
                        </a:cxn>
                        <a:cxn ang="0">
                          <a:pos x="265" y="207"/>
                        </a:cxn>
                        <a:cxn ang="0">
                          <a:pos x="232" y="149"/>
                        </a:cxn>
                        <a:cxn ang="0">
                          <a:pos x="185" y="97"/>
                        </a:cxn>
                        <a:cxn ang="0">
                          <a:pos x="97" y="50"/>
                        </a:cxn>
                        <a:cxn ang="0">
                          <a:pos x="0" y="25"/>
                        </a:cxn>
                        <a:cxn ang="0">
                          <a:pos x="1" y="3"/>
                        </a:cxn>
                      </a:cxnLst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4136" name="Group 18"/>
                  <p:cNvGrpSpPr/>
                  <p:nvPr/>
                </p:nvGrpSpPr>
                <p:grpSpPr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4226" name="Freeform 19"/>
                    <p:cNvSpPr/>
                    <p:nvPr/>
                  </p:nvSpPr>
                  <p:spPr>
                    <a:xfrm rot="1582915">
                      <a:off x="2897" y="1832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10"/>
                        </a:cxn>
                        <a:cxn ang="0">
                          <a:pos x="221" y="37"/>
                        </a:cxn>
                        <a:cxn ang="0">
                          <a:pos x="454" y="5"/>
                        </a:cxn>
                        <a:cxn ang="0">
                          <a:pos x="699" y="5"/>
                        </a:cxn>
                        <a:cxn ang="0">
                          <a:pos x="695" y="22"/>
                        </a:cxn>
                        <a:cxn ang="0">
                          <a:pos x="450" y="22"/>
                        </a:cxn>
                        <a:cxn ang="0">
                          <a:pos x="167" y="64"/>
                        </a:cxn>
                        <a:cxn ang="0">
                          <a:pos x="0" y="110"/>
                        </a:cxn>
                      </a:cxnLst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4227" name="Freeform 20"/>
                    <p:cNvSpPr/>
                    <p:nvPr/>
                  </p:nvSpPr>
                  <p:spPr>
                    <a:xfrm rot="1582915">
                      <a:off x="4442" y="2420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2"/>
                        </a:cxn>
                        <a:cxn ang="0">
                          <a:pos x="71" y="12"/>
                        </a:cxn>
                        <a:cxn ang="0">
                          <a:pos x="169" y="43"/>
                        </a:cxn>
                        <a:cxn ang="0">
                          <a:pos x="236" y="94"/>
                        </a:cxn>
                        <a:cxn ang="0">
                          <a:pos x="257" y="132"/>
                        </a:cxn>
                        <a:cxn ang="0">
                          <a:pos x="247" y="172"/>
                        </a:cxn>
                        <a:cxn ang="0">
                          <a:pos x="232" y="138"/>
                        </a:cxn>
                        <a:cxn ang="0">
                          <a:pos x="203" y="99"/>
                        </a:cxn>
                        <a:cxn ang="0">
                          <a:pos x="162" y="64"/>
                        </a:cxn>
                        <a:cxn ang="0">
                          <a:pos x="85" y="33"/>
                        </a:cxn>
                        <a:cxn ang="0">
                          <a:pos x="0" y="17"/>
                        </a:cxn>
                        <a:cxn ang="0">
                          <a:pos x="1" y="2"/>
                        </a:cxn>
                      </a:cxnLst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4137" name="Group 21"/>
                  <p:cNvGrpSpPr/>
                  <p:nvPr/>
                </p:nvGrpSpPr>
                <p:grpSpPr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4224" name="Freeform 22"/>
                    <p:cNvSpPr/>
                    <p:nvPr/>
                  </p:nvSpPr>
                  <p:spPr>
                    <a:xfrm rot="1080363">
                      <a:off x="2924" y="1636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48"/>
                        </a:cxn>
                        <a:cxn ang="0">
                          <a:pos x="199" y="49"/>
                        </a:cxn>
                        <a:cxn ang="0">
                          <a:pos x="409" y="7"/>
                        </a:cxn>
                        <a:cxn ang="0">
                          <a:pos x="630" y="7"/>
                        </a:cxn>
                        <a:cxn ang="0">
                          <a:pos x="626" y="30"/>
                        </a:cxn>
                        <a:cxn ang="0">
                          <a:pos x="406" y="30"/>
                        </a:cxn>
                        <a:cxn ang="0">
                          <a:pos x="151" y="86"/>
                        </a:cxn>
                        <a:cxn ang="0">
                          <a:pos x="0" y="148"/>
                        </a:cxn>
                      </a:cxnLst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4225" name="Freeform 23"/>
                    <p:cNvSpPr/>
                    <p:nvPr/>
                  </p:nvSpPr>
                  <p:spPr>
                    <a:xfrm rot="1080363">
                      <a:off x="4495" y="2037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2"/>
                        </a:cxn>
                        <a:cxn ang="0">
                          <a:pos x="64" y="17"/>
                        </a:cxn>
                        <a:cxn ang="0">
                          <a:pos x="153" y="59"/>
                        </a:cxn>
                        <a:cxn ang="0">
                          <a:pos x="213" y="127"/>
                        </a:cxn>
                        <a:cxn ang="0">
                          <a:pos x="232" y="179"/>
                        </a:cxn>
                        <a:cxn ang="0">
                          <a:pos x="223" y="231"/>
                        </a:cxn>
                        <a:cxn ang="0">
                          <a:pos x="210" y="186"/>
                        </a:cxn>
                        <a:cxn ang="0">
                          <a:pos x="183" y="134"/>
                        </a:cxn>
                        <a:cxn ang="0">
                          <a:pos x="147" y="87"/>
                        </a:cxn>
                        <a:cxn ang="0">
                          <a:pos x="77" y="45"/>
                        </a:cxn>
                        <a:cxn ang="0">
                          <a:pos x="0" y="23"/>
                        </a:cxn>
                        <a:cxn ang="0">
                          <a:pos x="1" y="2"/>
                        </a:cxn>
                      </a:cxnLst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4138" name="Group 24"/>
                  <p:cNvGrpSpPr/>
                  <p:nvPr/>
                </p:nvGrpSpPr>
                <p:grpSpPr>
                  <a:xfrm>
                    <a:off x="3032" y="1386"/>
                    <a:ext cx="2342" cy="657"/>
                    <a:chOff x="2958" y="1414"/>
                    <a:chExt cx="2342" cy="657"/>
                  </a:xfrm>
                </p:grpSpPr>
                <p:sp>
                  <p:nvSpPr>
                    <p:cNvPr id="4222" name="Freeform 25"/>
                    <p:cNvSpPr/>
                    <p:nvPr/>
                  </p:nvSpPr>
                  <p:spPr>
                    <a:xfrm rot="463793">
                      <a:off x="2958" y="1414"/>
                      <a:ext cx="154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19"/>
                        </a:cxn>
                        <a:cxn ang="0">
                          <a:pos x="156" y="40"/>
                        </a:cxn>
                        <a:cxn ang="0">
                          <a:pos x="320" y="6"/>
                        </a:cxn>
                        <a:cxn ang="0">
                          <a:pos x="492" y="6"/>
                        </a:cxn>
                        <a:cxn ang="0">
                          <a:pos x="490" y="25"/>
                        </a:cxn>
                        <a:cxn ang="0">
                          <a:pos x="317" y="25"/>
                        </a:cxn>
                        <a:cxn ang="0">
                          <a:pos x="117" y="69"/>
                        </a:cxn>
                        <a:cxn ang="0">
                          <a:pos x="0" y="119"/>
                        </a:cxn>
                      </a:cxnLst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4223" name="Freeform 26"/>
                    <p:cNvSpPr/>
                    <p:nvPr/>
                  </p:nvSpPr>
                  <p:spPr>
                    <a:xfrm rot="463793">
                      <a:off x="4470" y="1582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"/>
                        </a:cxn>
                        <a:cxn ang="0">
                          <a:pos x="50" y="14"/>
                        </a:cxn>
                        <a:cxn ang="0">
                          <a:pos x="120" y="48"/>
                        </a:cxn>
                        <a:cxn ang="0">
                          <a:pos x="167" y="102"/>
                        </a:cxn>
                        <a:cxn ang="0">
                          <a:pos x="182" y="143"/>
                        </a:cxn>
                        <a:cxn ang="0">
                          <a:pos x="175" y="186"/>
                        </a:cxn>
                        <a:cxn ang="0">
                          <a:pos x="164" y="150"/>
                        </a:cxn>
                        <a:cxn ang="0">
                          <a:pos x="144" y="108"/>
                        </a:cxn>
                        <a:cxn ang="0">
                          <a:pos x="114" y="70"/>
                        </a:cxn>
                        <a:cxn ang="0">
                          <a:pos x="60" y="36"/>
                        </a:cxn>
                        <a:cxn ang="0">
                          <a:pos x="0" y="18"/>
                        </a:cxn>
                        <a:cxn ang="0">
                          <a:pos x="0" y="2"/>
                        </a:cxn>
                      </a:cxnLst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4139" name="Group 27"/>
                  <p:cNvGrpSpPr/>
                  <p:nvPr/>
                </p:nvGrpSpPr>
                <p:grpSpPr>
                  <a:xfrm>
                    <a:off x="3057" y="1241"/>
                    <a:ext cx="2150" cy="343"/>
                    <a:chOff x="2983" y="1269"/>
                    <a:chExt cx="2150" cy="343"/>
                  </a:xfrm>
                </p:grpSpPr>
                <p:sp>
                  <p:nvSpPr>
                    <p:cNvPr id="4220" name="Freeform 28"/>
                    <p:cNvSpPr/>
                    <p:nvPr/>
                  </p:nvSpPr>
                  <p:spPr>
                    <a:xfrm rot="-84182">
                      <a:off x="2983" y="1289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1"/>
                        </a:cxn>
                        <a:cxn ang="0">
                          <a:pos x="116" y="14"/>
                        </a:cxn>
                        <a:cxn ang="0">
                          <a:pos x="240" y="2"/>
                        </a:cxn>
                        <a:cxn ang="0">
                          <a:pos x="369" y="2"/>
                        </a:cxn>
                        <a:cxn ang="0">
                          <a:pos x="367" y="9"/>
                        </a:cxn>
                        <a:cxn ang="0">
                          <a:pos x="238" y="9"/>
                        </a:cxn>
                        <a:cxn ang="0">
                          <a:pos x="88" y="24"/>
                        </a:cxn>
                        <a:cxn ang="0">
                          <a:pos x="0" y="41"/>
                        </a:cxn>
                      </a:cxnLst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4221" name="Freeform 29"/>
                    <p:cNvSpPr/>
                    <p:nvPr/>
                  </p:nvSpPr>
                  <p:spPr>
                    <a:xfrm rot="-84182">
                      <a:off x="4379" y="1269"/>
                      <a:ext cx="754" cy="34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38" y="4"/>
                        </a:cxn>
                        <a:cxn ang="0">
                          <a:pos x="90" y="16"/>
                        </a:cxn>
                        <a:cxn ang="0">
                          <a:pos x="125" y="35"/>
                        </a:cxn>
                        <a:cxn ang="0">
                          <a:pos x="136" y="49"/>
                        </a:cxn>
                        <a:cxn ang="0">
                          <a:pos x="131" y="64"/>
                        </a:cxn>
                        <a:cxn ang="0">
                          <a:pos x="123" y="52"/>
                        </a:cxn>
                        <a:cxn ang="0">
                          <a:pos x="107" y="37"/>
                        </a:cxn>
                        <a:cxn ang="0">
                          <a:pos x="86" y="24"/>
                        </a:cxn>
                        <a:cxn ang="0">
                          <a:pos x="45" y="13"/>
                        </a:cxn>
                        <a:cxn ang="0">
                          <a:pos x="0" y="6"/>
                        </a:cxn>
                        <a:cxn ang="0">
                          <a:pos x="0" y="0"/>
                        </a:cxn>
                      </a:cxnLst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4140" name="Group 30"/>
                  <p:cNvGrpSpPr/>
                  <p:nvPr/>
                </p:nvGrpSpPr>
                <p:grpSpPr>
                  <a:xfrm>
                    <a:off x="3012" y="889"/>
                    <a:ext cx="1879" cy="427"/>
                    <a:chOff x="2938" y="917"/>
                    <a:chExt cx="1879" cy="427"/>
                  </a:xfrm>
                </p:grpSpPr>
                <p:sp>
                  <p:nvSpPr>
                    <p:cNvPr id="4218" name="Freeform 31"/>
                    <p:cNvSpPr/>
                    <p:nvPr/>
                  </p:nvSpPr>
                  <p:spPr>
                    <a:xfrm rot="-802576">
                      <a:off x="2938" y="1129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9"/>
                        </a:cxn>
                        <a:cxn ang="0">
                          <a:pos x="79" y="13"/>
                        </a:cxn>
                        <a:cxn ang="0">
                          <a:pos x="163" y="2"/>
                        </a:cxn>
                        <a:cxn ang="0">
                          <a:pos x="251" y="2"/>
                        </a:cxn>
                        <a:cxn ang="0">
                          <a:pos x="249" y="8"/>
                        </a:cxn>
                        <a:cxn ang="0">
                          <a:pos x="161" y="8"/>
                        </a:cxn>
                        <a:cxn ang="0">
                          <a:pos x="60" y="23"/>
                        </a:cxn>
                        <a:cxn ang="0">
                          <a:pos x="0" y="39"/>
                        </a:cxn>
                      </a:cxnLst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4219" name="Freeform 32"/>
                    <p:cNvSpPr/>
                    <p:nvPr/>
                  </p:nvSpPr>
                  <p:spPr>
                    <a:xfrm rot="-802576">
                      <a:off x="4155" y="917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25" y="4"/>
                        </a:cxn>
                        <a:cxn ang="0">
                          <a:pos x="61" y="15"/>
                        </a:cxn>
                        <a:cxn ang="0">
                          <a:pos x="85" y="34"/>
                        </a:cxn>
                        <a:cxn ang="0">
                          <a:pos x="92" y="47"/>
                        </a:cxn>
                        <a:cxn ang="0">
                          <a:pos x="89" y="62"/>
                        </a:cxn>
                        <a:cxn ang="0">
                          <a:pos x="83" y="49"/>
                        </a:cxn>
                        <a:cxn ang="0">
                          <a:pos x="73" y="35"/>
                        </a:cxn>
                        <a:cxn ang="0">
                          <a:pos x="58" y="23"/>
                        </a:cxn>
                        <a:cxn ang="0">
                          <a:pos x="30" y="12"/>
                        </a:cxn>
                        <a:cxn ang="0">
                          <a:pos x="0" y="6"/>
                        </a:cxn>
                        <a:cxn ang="0">
                          <a:pos x="0" y="0"/>
                        </a:cxn>
                      </a:cxnLst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4141" name="Group 33"/>
                  <p:cNvGrpSpPr/>
                  <p:nvPr/>
                </p:nvGrpSpPr>
                <p:grpSpPr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4216" name="Freeform 34"/>
                    <p:cNvSpPr/>
                    <p:nvPr/>
                  </p:nvSpPr>
                  <p:spPr>
                    <a:xfrm rot="-2711884" flipH="1">
                      <a:off x="876" y="2359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19"/>
                        </a:cxn>
                        <a:cxn ang="0">
                          <a:pos x="216" y="40"/>
                        </a:cxn>
                        <a:cxn ang="0">
                          <a:pos x="444" y="6"/>
                        </a:cxn>
                        <a:cxn ang="0">
                          <a:pos x="684" y="6"/>
                        </a:cxn>
                        <a:cxn ang="0">
                          <a:pos x="681" y="25"/>
                        </a:cxn>
                        <a:cxn ang="0">
                          <a:pos x="442" y="25"/>
                        </a:cxn>
                        <a:cxn ang="0">
                          <a:pos x="164" y="69"/>
                        </a:cxn>
                        <a:cxn ang="0">
                          <a:pos x="0" y="119"/>
                        </a:cxn>
                      </a:cxnLst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4217" name="Freeform 35"/>
                    <p:cNvSpPr/>
                    <p:nvPr/>
                  </p:nvSpPr>
                  <p:spPr>
                    <a:xfrm rot="-2711884" flipH="1">
                      <a:off x="419" y="3271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2"/>
                        </a:cxn>
                        <a:cxn ang="0">
                          <a:pos x="70" y="14"/>
                        </a:cxn>
                        <a:cxn ang="0">
                          <a:pos x="165" y="48"/>
                        </a:cxn>
                        <a:cxn ang="0">
                          <a:pos x="230" y="103"/>
                        </a:cxn>
                        <a:cxn ang="0">
                          <a:pos x="251" y="145"/>
                        </a:cxn>
                        <a:cxn ang="0">
                          <a:pos x="242" y="187"/>
                        </a:cxn>
                        <a:cxn ang="0">
                          <a:pos x="227" y="151"/>
                        </a:cxn>
                        <a:cxn ang="0">
                          <a:pos x="199" y="108"/>
                        </a:cxn>
                        <a:cxn ang="0">
                          <a:pos x="158" y="70"/>
                        </a:cxn>
                        <a:cxn ang="0">
                          <a:pos x="83" y="36"/>
                        </a:cxn>
                        <a:cxn ang="0">
                          <a:pos x="0" y="18"/>
                        </a:cxn>
                        <a:cxn ang="0">
                          <a:pos x="1" y="2"/>
                        </a:cxn>
                      </a:cxnLst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54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4142" name="Group 36"/>
                  <p:cNvGrpSpPr/>
                  <p:nvPr/>
                </p:nvGrpSpPr>
                <p:grpSpPr>
                  <a:xfrm>
                    <a:off x="69" y="2168"/>
                    <a:ext cx="2463" cy="1332"/>
                    <a:chOff x="-5" y="2196"/>
                    <a:chExt cx="2463" cy="1332"/>
                  </a:xfrm>
                </p:grpSpPr>
                <p:sp>
                  <p:nvSpPr>
                    <p:cNvPr id="4214" name="Freeform 37"/>
                    <p:cNvSpPr/>
                    <p:nvPr/>
                  </p:nvSpPr>
                  <p:spPr>
                    <a:xfrm rot="-2104081" flipH="1">
                      <a:off x="644" y="2196"/>
                      <a:ext cx="1814" cy="34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65"/>
                        </a:cxn>
                        <a:cxn ang="0">
                          <a:pos x="252" y="55"/>
                        </a:cxn>
                        <a:cxn ang="0">
                          <a:pos x="518" y="8"/>
                        </a:cxn>
                        <a:cxn ang="0">
                          <a:pos x="798" y="8"/>
                        </a:cxn>
                        <a:cxn ang="0">
                          <a:pos x="792" y="34"/>
                        </a:cxn>
                        <a:cxn ang="0">
                          <a:pos x="514" y="34"/>
                        </a:cxn>
                        <a:cxn ang="0">
                          <a:pos x="191" y="95"/>
                        </a:cxn>
                        <a:cxn ang="0">
                          <a:pos x="0" y="165"/>
                        </a:cxn>
                      </a:cxnLst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4215" name="Freeform 38"/>
                    <p:cNvSpPr/>
                    <p:nvPr/>
                  </p:nvSpPr>
                  <p:spPr>
                    <a:xfrm rot="-2104081" flipH="1">
                      <a:off x="-5" y="2983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3"/>
                        </a:cxn>
                        <a:cxn ang="0">
                          <a:pos x="81" y="19"/>
                        </a:cxn>
                        <a:cxn ang="0">
                          <a:pos x="193" y="65"/>
                        </a:cxn>
                        <a:cxn ang="0">
                          <a:pos x="269" y="141"/>
                        </a:cxn>
                        <a:cxn ang="0">
                          <a:pos x="293" y="199"/>
                        </a:cxn>
                        <a:cxn ang="0">
                          <a:pos x="282" y="257"/>
                        </a:cxn>
                        <a:cxn ang="0">
                          <a:pos x="265" y="207"/>
                        </a:cxn>
                        <a:cxn ang="0">
                          <a:pos x="232" y="149"/>
                        </a:cxn>
                        <a:cxn ang="0">
                          <a:pos x="185" y="97"/>
                        </a:cxn>
                        <a:cxn ang="0">
                          <a:pos x="97" y="50"/>
                        </a:cxn>
                        <a:cxn ang="0">
                          <a:pos x="0" y="25"/>
                        </a:cxn>
                        <a:cxn ang="0">
                          <a:pos x="1" y="3"/>
                        </a:cxn>
                      </a:cxnLst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54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4143" name="Group 39"/>
                  <p:cNvGrpSpPr/>
                  <p:nvPr/>
                </p:nvGrpSpPr>
                <p:grpSpPr>
                  <a:xfrm>
                    <a:off x="22" y="1981"/>
                    <a:ext cx="2477" cy="1064"/>
                    <a:chOff x="-52" y="2009"/>
                    <a:chExt cx="2477" cy="1064"/>
                  </a:xfrm>
                </p:grpSpPr>
                <p:sp>
                  <p:nvSpPr>
                    <p:cNvPr id="4212" name="Freeform 40"/>
                    <p:cNvSpPr/>
                    <p:nvPr/>
                  </p:nvSpPr>
                  <p:spPr>
                    <a:xfrm rot="-1582915" flipH="1">
                      <a:off x="689" y="2009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10"/>
                        </a:cxn>
                        <a:cxn ang="0">
                          <a:pos x="221" y="37"/>
                        </a:cxn>
                        <a:cxn ang="0">
                          <a:pos x="454" y="5"/>
                        </a:cxn>
                        <a:cxn ang="0">
                          <a:pos x="699" y="5"/>
                        </a:cxn>
                        <a:cxn ang="0">
                          <a:pos x="695" y="22"/>
                        </a:cxn>
                        <a:cxn ang="0">
                          <a:pos x="450" y="22"/>
                        </a:cxn>
                        <a:cxn ang="0">
                          <a:pos x="167" y="64"/>
                        </a:cxn>
                        <a:cxn ang="0">
                          <a:pos x="0" y="110"/>
                        </a:cxn>
                      </a:cxnLst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4213" name="Freeform 41"/>
                    <p:cNvSpPr/>
                    <p:nvPr/>
                  </p:nvSpPr>
                  <p:spPr>
                    <a:xfrm rot="-1582915" flipH="1">
                      <a:off x="-52" y="2597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2"/>
                        </a:cxn>
                        <a:cxn ang="0">
                          <a:pos x="71" y="12"/>
                        </a:cxn>
                        <a:cxn ang="0">
                          <a:pos x="169" y="43"/>
                        </a:cxn>
                        <a:cxn ang="0">
                          <a:pos x="236" y="94"/>
                        </a:cxn>
                        <a:cxn ang="0">
                          <a:pos x="257" y="132"/>
                        </a:cxn>
                        <a:cxn ang="0">
                          <a:pos x="247" y="172"/>
                        </a:cxn>
                        <a:cxn ang="0">
                          <a:pos x="232" y="138"/>
                        </a:cxn>
                        <a:cxn ang="0">
                          <a:pos x="203" y="99"/>
                        </a:cxn>
                        <a:cxn ang="0">
                          <a:pos x="162" y="64"/>
                        </a:cxn>
                        <a:cxn ang="0">
                          <a:pos x="85" y="33"/>
                        </a:cxn>
                        <a:cxn ang="0">
                          <a:pos x="0" y="17"/>
                        </a:cxn>
                        <a:cxn ang="0">
                          <a:pos x="1" y="2"/>
                        </a:cxn>
                      </a:cxnLst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4144" name="Group 42"/>
                  <p:cNvGrpSpPr/>
                  <p:nvPr/>
                </p:nvGrpSpPr>
                <p:grpSpPr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4210" name="Freeform 43"/>
                    <p:cNvSpPr/>
                    <p:nvPr/>
                  </p:nvSpPr>
                  <p:spPr>
                    <a:xfrm rot="-1080363" flipH="1">
                      <a:off x="721" y="1813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48"/>
                        </a:cxn>
                        <a:cxn ang="0">
                          <a:pos x="199" y="49"/>
                        </a:cxn>
                        <a:cxn ang="0">
                          <a:pos x="409" y="7"/>
                        </a:cxn>
                        <a:cxn ang="0">
                          <a:pos x="630" y="7"/>
                        </a:cxn>
                        <a:cxn ang="0">
                          <a:pos x="626" y="30"/>
                        </a:cxn>
                        <a:cxn ang="0">
                          <a:pos x="406" y="30"/>
                        </a:cxn>
                        <a:cxn ang="0">
                          <a:pos x="151" y="86"/>
                        </a:cxn>
                        <a:cxn ang="0">
                          <a:pos x="0" y="148"/>
                        </a:cxn>
                      </a:cxnLst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4211" name="Freeform 44"/>
                    <p:cNvSpPr/>
                    <p:nvPr/>
                  </p:nvSpPr>
                  <p:spPr>
                    <a:xfrm rot="-1080363" flipH="1">
                      <a:off x="-74" y="2214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2"/>
                        </a:cxn>
                        <a:cxn ang="0">
                          <a:pos x="64" y="17"/>
                        </a:cxn>
                        <a:cxn ang="0">
                          <a:pos x="153" y="59"/>
                        </a:cxn>
                        <a:cxn ang="0">
                          <a:pos x="213" y="127"/>
                        </a:cxn>
                        <a:cxn ang="0">
                          <a:pos x="232" y="179"/>
                        </a:cxn>
                        <a:cxn ang="0">
                          <a:pos x="223" y="231"/>
                        </a:cxn>
                        <a:cxn ang="0">
                          <a:pos x="210" y="186"/>
                        </a:cxn>
                        <a:cxn ang="0">
                          <a:pos x="183" y="134"/>
                        </a:cxn>
                        <a:cxn ang="0">
                          <a:pos x="147" y="87"/>
                        </a:cxn>
                        <a:cxn ang="0">
                          <a:pos x="77" y="45"/>
                        </a:cxn>
                        <a:cxn ang="0">
                          <a:pos x="0" y="23"/>
                        </a:cxn>
                        <a:cxn ang="0">
                          <a:pos x="1" y="2"/>
                        </a:cxn>
                      </a:cxnLst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4145" name="Group 183"/>
                  <p:cNvGrpSpPr/>
                  <p:nvPr/>
                </p:nvGrpSpPr>
                <p:grpSpPr>
                  <a:xfrm>
                    <a:off x="96" y="1563"/>
                    <a:ext cx="2342" cy="657"/>
                    <a:chOff x="22" y="1591"/>
                    <a:chExt cx="2342" cy="657"/>
                  </a:xfrm>
                </p:grpSpPr>
                <p:sp>
                  <p:nvSpPr>
                    <p:cNvPr id="4208" name="Freeform 46"/>
                    <p:cNvSpPr/>
                    <p:nvPr/>
                  </p:nvSpPr>
                  <p:spPr>
                    <a:xfrm rot="-463793" flipH="1">
                      <a:off x="819" y="1591"/>
                      <a:ext cx="154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19"/>
                        </a:cxn>
                        <a:cxn ang="0">
                          <a:pos x="156" y="40"/>
                        </a:cxn>
                        <a:cxn ang="0">
                          <a:pos x="320" y="6"/>
                        </a:cxn>
                        <a:cxn ang="0">
                          <a:pos x="492" y="6"/>
                        </a:cxn>
                        <a:cxn ang="0">
                          <a:pos x="490" y="25"/>
                        </a:cxn>
                        <a:cxn ang="0">
                          <a:pos x="317" y="25"/>
                        </a:cxn>
                        <a:cxn ang="0">
                          <a:pos x="117" y="69"/>
                        </a:cxn>
                        <a:cxn ang="0">
                          <a:pos x="0" y="119"/>
                        </a:cxn>
                      </a:cxnLst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4209" name="Freeform 47"/>
                    <p:cNvSpPr/>
                    <p:nvPr/>
                  </p:nvSpPr>
                  <p:spPr>
                    <a:xfrm rot="-463793" flipH="1">
                      <a:off x="22" y="1759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"/>
                        </a:cxn>
                        <a:cxn ang="0">
                          <a:pos x="50" y="14"/>
                        </a:cxn>
                        <a:cxn ang="0">
                          <a:pos x="120" y="48"/>
                        </a:cxn>
                        <a:cxn ang="0">
                          <a:pos x="167" y="102"/>
                        </a:cxn>
                        <a:cxn ang="0">
                          <a:pos x="182" y="143"/>
                        </a:cxn>
                        <a:cxn ang="0">
                          <a:pos x="175" y="186"/>
                        </a:cxn>
                        <a:cxn ang="0">
                          <a:pos x="164" y="150"/>
                        </a:cxn>
                        <a:cxn ang="0">
                          <a:pos x="144" y="108"/>
                        </a:cxn>
                        <a:cxn ang="0">
                          <a:pos x="114" y="70"/>
                        </a:cxn>
                        <a:cxn ang="0">
                          <a:pos x="60" y="36"/>
                        </a:cxn>
                        <a:cxn ang="0">
                          <a:pos x="0" y="18"/>
                        </a:cxn>
                        <a:cxn ang="0">
                          <a:pos x="0" y="2"/>
                        </a:cxn>
                      </a:cxnLst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4146" name="Group 48"/>
                  <p:cNvGrpSpPr/>
                  <p:nvPr/>
                </p:nvGrpSpPr>
                <p:grpSpPr>
                  <a:xfrm>
                    <a:off x="263" y="1418"/>
                    <a:ext cx="2150" cy="343"/>
                    <a:chOff x="189" y="1446"/>
                    <a:chExt cx="2150" cy="343"/>
                  </a:xfrm>
                </p:grpSpPr>
                <p:sp>
                  <p:nvSpPr>
                    <p:cNvPr id="4206" name="Freeform 49"/>
                    <p:cNvSpPr/>
                    <p:nvPr/>
                  </p:nvSpPr>
                  <p:spPr>
                    <a:xfrm rot="84182" flipH="1">
                      <a:off x="935" y="1466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1"/>
                        </a:cxn>
                        <a:cxn ang="0">
                          <a:pos x="116" y="14"/>
                        </a:cxn>
                        <a:cxn ang="0">
                          <a:pos x="240" y="2"/>
                        </a:cxn>
                        <a:cxn ang="0">
                          <a:pos x="369" y="2"/>
                        </a:cxn>
                        <a:cxn ang="0">
                          <a:pos x="367" y="9"/>
                        </a:cxn>
                        <a:cxn ang="0">
                          <a:pos x="238" y="9"/>
                        </a:cxn>
                        <a:cxn ang="0">
                          <a:pos x="88" y="24"/>
                        </a:cxn>
                        <a:cxn ang="0">
                          <a:pos x="0" y="41"/>
                        </a:cxn>
                      </a:cxnLst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4207" name="Freeform 50"/>
                    <p:cNvSpPr/>
                    <p:nvPr/>
                  </p:nvSpPr>
                  <p:spPr>
                    <a:xfrm rot="84182" flipH="1">
                      <a:off x="189" y="1446"/>
                      <a:ext cx="754" cy="34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38" y="4"/>
                        </a:cxn>
                        <a:cxn ang="0">
                          <a:pos x="90" y="16"/>
                        </a:cxn>
                        <a:cxn ang="0">
                          <a:pos x="125" y="35"/>
                        </a:cxn>
                        <a:cxn ang="0">
                          <a:pos x="136" y="49"/>
                        </a:cxn>
                        <a:cxn ang="0">
                          <a:pos x="131" y="64"/>
                        </a:cxn>
                        <a:cxn ang="0">
                          <a:pos x="123" y="52"/>
                        </a:cxn>
                        <a:cxn ang="0">
                          <a:pos x="107" y="37"/>
                        </a:cxn>
                        <a:cxn ang="0">
                          <a:pos x="86" y="24"/>
                        </a:cxn>
                        <a:cxn ang="0">
                          <a:pos x="45" y="13"/>
                        </a:cxn>
                        <a:cxn ang="0">
                          <a:pos x="0" y="6"/>
                        </a:cxn>
                        <a:cxn ang="0">
                          <a:pos x="0" y="0"/>
                        </a:cxn>
                      </a:cxnLst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4147" name="Group 51"/>
                  <p:cNvGrpSpPr/>
                  <p:nvPr/>
                </p:nvGrpSpPr>
                <p:grpSpPr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4204" name="Freeform 52"/>
                    <p:cNvSpPr/>
                    <p:nvPr/>
                  </p:nvSpPr>
                  <p:spPr>
                    <a:xfrm rot="802576" flipH="1">
                      <a:off x="1151" y="130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9"/>
                        </a:cxn>
                        <a:cxn ang="0">
                          <a:pos x="79" y="13"/>
                        </a:cxn>
                        <a:cxn ang="0">
                          <a:pos x="163" y="2"/>
                        </a:cxn>
                        <a:cxn ang="0">
                          <a:pos x="251" y="2"/>
                        </a:cxn>
                        <a:cxn ang="0">
                          <a:pos x="249" y="8"/>
                        </a:cxn>
                        <a:cxn ang="0">
                          <a:pos x="161" y="8"/>
                        </a:cxn>
                        <a:cxn ang="0">
                          <a:pos x="60" y="23"/>
                        </a:cxn>
                        <a:cxn ang="0">
                          <a:pos x="0" y="39"/>
                        </a:cxn>
                      </a:cxnLst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4205" name="Freeform 53"/>
                    <p:cNvSpPr/>
                    <p:nvPr/>
                  </p:nvSpPr>
                  <p:spPr>
                    <a:xfrm rot="802576" flipH="1">
                      <a:off x="505" y="1094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25" y="4"/>
                        </a:cxn>
                        <a:cxn ang="0">
                          <a:pos x="61" y="15"/>
                        </a:cxn>
                        <a:cxn ang="0">
                          <a:pos x="85" y="34"/>
                        </a:cxn>
                        <a:cxn ang="0">
                          <a:pos x="92" y="47"/>
                        </a:cxn>
                        <a:cxn ang="0">
                          <a:pos x="89" y="62"/>
                        </a:cxn>
                        <a:cxn ang="0">
                          <a:pos x="83" y="49"/>
                        </a:cxn>
                        <a:cxn ang="0">
                          <a:pos x="73" y="35"/>
                        </a:cxn>
                        <a:cxn ang="0">
                          <a:pos x="58" y="23"/>
                        </a:cxn>
                        <a:cxn ang="0">
                          <a:pos x="30" y="12"/>
                        </a:cxn>
                        <a:cxn ang="0">
                          <a:pos x="0" y="6"/>
                        </a:cxn>
                        <a:cxn ang="0">
                          <a:pos x="0" y="0"/>
                        </a:cxn>
                      </a:cxnLst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4148" name="Group 54"/>
                  <p:cNvGrpSpPr/>
                  <p:nvPr/>
                </p:nvGrpSpPr>
                <p:grpSpPr>
                  <a:xfrm>
                    <a:off x="690" y="871"/>
                    <a:ext cx="1850" cy="554"/>
                    <a:chOff x="616" y="899"/>
                    <a:chExt cx="1850" cy="554"/>
                  </a:xfrm>
                </p:grpSpPr>
                <p:sp>
                  <p:nvSpPr>
                    <p:cNvPr id="4202" name="Freeform 55"/>
                    <p:cNvSpPr/>
                    <p:nvPr/>
                  </p:nvSpPr>
                  <p:spPr>
                    <a:xfrm rot="1277471" flipH="1">
                      <a:off x="1233" y="123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9"/>
                        </a:cxn>
                        <a:cxn ang="0">
                          <a:pos x="79" y="13"/>
                        </a:cxn>
                        <a:cxn ang="0">
                          <a:pos x="163" y="2"/>
                        </a:cxn>
                        <a:cxn ang="0">
                          <a:pos x="251" y="2"/>
                        </a:cxn>
                        <a:cxn ang="0">
                          <a:pos x="249" y="8"/>
                        </a:cxn>
                        <a:cxn ang="0">
                          <a:pos x="161" y="8"/>
                        </a:cxn>
                        <a:cxn ang="0">
                          <a:pos x="60" y="23"/>
                        </a:cxn>
                        <a:cxn ang="0">
                          <a:pos x="0" y="39"/>
                        </a:cxn>
                      </a:cxnLst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4203" name="Freeform 56"/>
                    <p:cNvSpPr/>
                    <p:nvPr/>
                  </p:nvSpPr>
                  <p:spPr>
                    <a:xfrm rot="1277471" flipH="1">
                      <a:off x="616" y="899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25" y="4"/>
                        </a:cxn>
                        <a:cxn ang="0">
                          <a:pos x="61" y="15"/>
                        </a:cxn>
                        <a:cxn ang="0">
                          <a:pos x="85" y="34"/>
                        </a:cxn>
                        <a:cxn ang="0">
                          <a:pos x="92" y="47"/>
                        </a:cxn>
                        <a:cxn ang="0">
                          <a:pos x="89" y="62"/>
                        </a:cxn>
                        <a:cxn ang="0">
                          <a:pos x="83" y="49"/>
                        </a:cxn>
                        <a:cxn ang="0">
                          <a:pos x="73" y="35"/>
                        </a:cxn>
                        <a:cxn ang="0">
                          <a:pos x="58" y="23"/>
                        </a:cxn>
                        <a:cxn ang="0">
                          <a:pos x="30" y="12"/>
                        </a:cxn>
                        <a:cxn ang="0">
                          <a:pos x="0" y="6"/>
                        </a:cxn>
                        <a:cxn ang="0">
                          <a:pos x="0" y="0"/>
                        </a:cxn>
                      </a:cxnLst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4149" name="Group 57"/>
                  <p:cNvGrpSpPr/>
                  <p:nvPr/>
                </p:nvGrpSpPr>
                <p:grpSpPr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4200" name="Freeform 58"/>
                    <p:cNvSpPr/>
                    <p:nvPr/>
                  </p:nvSpPr>
                  <p:spPr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9"/>
                        </a:cxn>
                        <a:cxn ang="0">
                          <a:pos x="79" y="13"/>
                        </a:cxn>
                        <a:cxn ang="0">
                          <a:pos x="163" y="2"/>
                        </a:cxn>
                        <a:cxn ang="0">
                          <a:pos x="251" y="2"/>
                        </a:cxn>
                        <a:cxn ang="0">
                          <a:pos x="249" y="8"/>
                        </a:cxn>
                        <a:cxn ang="0">
                          <a:pos x="161" y="8"/>
                        </a:cxn>
                        <a:cxn ang="0">
                          <a:pos x="60" y="23"/>
                        </a:cxn>
                        <a:cxn ang="0">
                          <a:pos x="0" y="39"/>
                        </a:cxn>
                      </a:cxnLst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4201" name="Freeform 59"/>
                    <p:cNvSpPr/>
                    <p:nvPr/>
                  </p:nvSpPr>
                  <p:spPr>
                    <a:xfrm rot="2028410" flipH="1">
                      <a:off x="911" y="589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25" y="4"/>
                        </a:cxn>
                        <a:cxn ang="0">
                          <a:pos x="61" y="15"/>
                        </a:cxn>
                        <a:cxn ang="0">
                          <a:pos x="85" y="34"/>
                        </a:cxn>
                        <a:cxn ang="0">
                          <a:pos x="92" y="47"/>
                        </a:cxn>
                        <a:cxn ang="0">
                          <a:pos x="89" y="62"/>
                        </a:cxn>
                        <a:cxn ang="0">
                          <a:pos x="83" y="49"/>
                        </a:cxn>
                        <a:cxn ang="0">
                          <a:pos x="73" y="35"/>
                        </a:cxn>
                        <a:cxn ang="0">
                          <a:pos x="58" y="23"/>
                        </a:cxn>
                        <a:cxn ang="0">
                          <a:pos x="30" y="12"/>
                        </a:cxn>
                        <a:cxn ang="0">
                          <a:pos x="0" y="6"/>
                        </a:cxn>
                        <a:cxn ang="0">
                          <a:pos x="0" y="0"/>
                        </a:cxn>
                      </a:cxnLst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4150" name="Group 60"/>
                  <p:cNvGrpSpPr/>
                  <p:nvPr/>
                </p:nvGrpSpPr>
                <p:grpSpPr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4198" name="Freeform 61"/>
                    <p:cNvSpPr/>
                    <p:nvPr/>
                  </p:nvSpPr>
                  <p:spPr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9"/>
                        </a:cxn>
                        <a:cxn ang="0">
                          <a:pos x="83" y="13"/>
                        </a:cxn>
                        <a:cxn ang="0">
                          <a:pos x="170" y="2"/>
                        </a:cxn>
                        <a:cxn ang="0">
                          <a:pos x="262" y="2"/>
                        </a:cxn>
                        <a:cxn ang="0">
                          <a:pos x="260" y="8"/>
                        </a:cxn>
                        <a:cxn ang="0">
                          <a:pos x="169" y="8"/>
                        </a:cxn>
                        <a:cxn ang="0">
                          <a:pos x="63" y="23"/>
                        </a:cxn>
                        <a:cxn ang="0">
                          <a:pos x="0" y="39"/>
                        </a:cxn>
                      </a:cxnLst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4199" name="Freeform 62"/>
                    <p:cNvSpPr/>
                    <p:nvPr/>
                  </p:nvSpPr>
                  <p:spPr>
                    <a:xfrm rot="2664424" flipH="1">
                      <a:off x="1120" y="300"/>
                      <a:ext cx="67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27" y="4"/>
                        </a:cxn>
                        <a:cxn ang="0">
                          <a:pos x="63" y="15"/>
                        </a:cxn>
                        <a:cxn ang="0">
                          <a:pos x="88" y="34"/>
                        </a:cxn>
                        <a:cxn ang="0">
                          <a:pos x="96" y="47"/>
                        </a:cxn>
                        <a:cxn ang="0">
                          <a:pos x="93" y="62"/>
                        </a:cxn>
                        <a:cxn ang="0">
                          <a:pos x="87" y="49"/>
                        </a:cxn>
                        <a:cxn ang="0">
                          <a:pos x="76" y="35"/>
                        </a:cxn>
                        <a:cxn ang="0">
                          <a:pos x="61" y="23"/>
                        </a:cxn>
                        <a:cxn ang="0">
                          <a:pos x="32" y="12"/>
                        </a:cxn>
                        <a:cxn ang="0">
                          <a:pos x="0" y="6"/>
                        </a:cxn>
                        <a:cxn ang="0">
                          <a:pos x="0" y="0"/>
                        </a:cxn>
                      </a:cxnLst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4151" name="Group 63"/>
                  <p:cNvGrpSpPr/>
                  <p:nvPr/>
                </p:nvGrpSpPr>
                <p:grpSpPr>
                  <a:xfrm>
                    <a:off x="1707" y="76"/>
                    <a:ext cx="778" cy="1512"/>
                    <a:chOff x="1633" y="104"/>
                    <a:chExt cx="778" cy="1512"/>
                  </a:xfrm>
                </p:grpSpPr>
                <p:sp>
                  <p:nvSpPr>
                    <p:cNvPr id="4196" name="Freeform 64"/>
                    <p:cNvSpPr/>
                    <p:nvPr/>
                  </p:nvSpPr>
                  <p:spPr>
                    <a:xfrm rot="3473776" flipH="1">
                      <a:off x="1753" y="958"/>
                      <a:ext cx="1100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9"/>
                        </a:cxn>
                        <a:cxn ang="0">
                          <a:pos x="56" y="13"/>
                        </a:cxn>
                        <a:cxn ang="0">
                          <a:pos x="115" y="2"/>
                        </a:cxn>
                        <a:cxn ang="0">
                          <a:pos x="178" y="2"/>
                        </a:cxn>
                        <a:cxn ang="0">
                          <a:pos x="177" y="8"/>
                        </a:cxn>
                        <a:cxn ang="0">
                          <a:pos x="115" y="8"/>
                        </a:cxn>
                        <a:cxn ang="0">
                          <a:pos x="43" y="23"/>
                        </a:cxn>
                        <a:cxn ang="0">
                          <a:pos x="0" y="39"/>
                        </a:cxn>
                      </a:cxnLst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4197" name="Freeform 65"/>
                    <p:cNvSpPr/>
                    <p:nvPr/>
                  </p:nvSpPr>
                  <p:spPr>
                    <a:xfrm rot="3473776" flipH="1">
                      <a:off x="1506" y="230"/>
                      <a:ext cx="591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8" y="4"/>
                        </a:cxn>
                        <a:cxn ang="0">
                          <a:pos x="43" y="15"/>
                        </a:cxn>
                        <a:cxn ang="0">
                          <a:pos x="60" y="34"/>
                        </a:cxn>
                        <a:cxn ang="0">
                          <a:pos x="65" y="47"/>
                        </a:cxn>
                        <a:cxn ang="0">
                          <a:pos x="63" y="62"/>
                        </a:cxn>
                        <a:cxn ang="0">
                          <a:pos x="59" y="49"/>
                        </a:cxn>
                        <a:cxn ang="0">
                          <a:pos x="52" y="35"/>
                        </a:cxn>
                        <a:cxn ang="0">
                          <a:pos x="41" y="23"/>
                        </a:cxn>
                        <a:cxn ang="0">
                          <a:pos x="22" y="12"/>
                        </a:cxn>
                        <a:cxn ang="0">
                          <a:pos x="0" y="6"/>
                        </a:cxn>
                        <a:cxn ang="0">
                          <a:pos x="0" y="0"/>
                        </a:cxn>
                      </a:cxnLst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4152" name="Group 66"/>
                  <p:cNvGrpSpPr/>
                  <p:nvPr/>
                </p:nvGrpSpPr>
                <p:grpSpPr>
                  <a:xfrm>
                    <a:off x="2009" y="0"/>
                    <a:ext cx="634" cy="1534"/>
                    <a:chOff x="1935" y="28"/>
                    <a:chExt cx="634" cy="1534"/>
                  </a:xfrm>
                </p:grpSpPr>
                <p:sp>
                  <p:nvSpPr>
                    <p:cNvPr id="4194" name="Freeform 67"/>
                    <p:cNvSpPr/>
                    <p:nvPr/>
                  </p:nvSpPr>
                  <p:spPr>
                    <a:xfrm rot="4126480" flipH="1">
                      <a:off x="1931" y="924"/>
                      <a:ext cx="106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9"/>
                        </a:cxn>
                        <a:cxn ang="0">
                          <a:pos x="50" y="13"/>
                        </a:cxn>
                        <a:cxn ang="0">
                          <a:pos x="104" y="2"/>
                        </a:cxn>
                        <a:cxn ang="0">
                          <a:pos x="159" y="2"/>
                        </a:cxn>
                        <a:cxn ang="0">
                          <a:pos x="159" y="8"/>
                        </a:cxn>
                        <a:cxn ang="0">
                          <a:pos x="103" y="8"/>
                        </a:cxn>
                        <a:cxn ang="0">
                          <a:pos x="38" y="23"/>
                        </a:cxn>
                        <a:cxn ang="0">
                          <a:pos x="0" y="39"/>
                        </a:cxn>
                      </a:cxnLst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4195" name="Freeform 68"/>
                    <p:cNvSpPr/>
                    <p:nvPr/>
                  </p:nvSpPr>
                  <p:spPr>
                    <a:xfrm rot="4126480" flipH="1">
                      <a:off x="1819" y="144"/>
                      <a:ext cx="570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6" y="4"/>
                        </a:cxn>
                        <a:cxn ang="0">
                          <a:pos x="39" y="15"/>
                        </a:cxn>
                        <a:cxn ang="0">
                          <a:pos x="54" y="34"/>
                        </a:cxn>
                        <a:cxn ang="0">
                          <a:pos x="59" y="47"/>
                        </a:cxn>
                        <a:cxn ang="0">
                          <a:pos x="56" y="62"/>
                        </a:cxn>
                        <a:cxn ang="0">
                          <a:pos x="53" y="49"/>
                        </a:cxn>
                        <a:cxn ang="0">
                          <a:pos x="46" y="35"/>
                        </a:cxn>
                        <a:cxn ang="0">
                          <a:pos x="37" y="23"/>
                        </a:cxn>
                        <a:cxn ang="0">
                          <a:pos x="19" y="12"/>
                        </a:cxn>
                        <a:cxn ang="0">
                          <a:pos x="0" y="6"/>
                        </a:cxn>
                        <a:cxn ang="0">
                          <a:pos x="0" y="0"/>
                        </a:cxn>
                      </a:cxnLst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4153" name="Group 69"/>
                  <p:cNvGrpSpPr/>
                  <p:nvPr/>
                </p:nvGrpSpPr>
                <p:grpSpPr>
                  <a:xfrm>
                    <a:off x="2896" y="644"/>
                    <a:ext cx="1845" cy="566"/>
                    <a:chOff x="2822" y="672"/>
                    <a:chExt cx="1845" cy="566"/>
                  </a:xfrm>
                </p:grpSpPr>
                <p:sp>
                  <p:nvSpPr>
                    <p:cNvPr id="4192" name="Freeform 70"/>
                    <p:cNvSpPr/>
                    <p:nvPr/>
                  </p:nvSpPr>
                  <p:spPr>
                    <a:xfrm rot="-1325434">
                      <a:off x="2822" y="1023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9"/>
                        </a:cxn>
                        <a:cxn ang="0">
                          <a:pos x="79" y="13"/>
                        </a:cxn>
                        <a:cxn ang="0">
                          <a:pos x="163" y="2"/>
                        </a:cxn>
                        <a:cxn ang="0">
                          <a:pos x="251" y="2"/>
                        </a:cxn>
                        <a:cxn ang="0">
                          <a:pos x="249" y="8"/>
                        </a:cxn>
                        <a:cxn ang="0">
                          <a:pos x="161" y="8"/>
                        </a:cxn>
                        <a:cxn ang="0">
                          <a:pos x="60" y="23"/>
                        </a:cxn>
                        <a:cxn ang="0">
                          <a:pos x="0" y="39"/>
                        </a:cxn>
                      </a:cxnLst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4193" name="Freeform 71"/>
                    <p:cNvSpPr/>
                    <p:nvPr/>
                  </p:nvSpPr>
                  <p:spPr>
                    <a:xfrm rot="-1325434">
                      <a:off x="4005" y="672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25" y="4"/>
                        </a:cxn>
                        <a:cxn ang="0">
                          <a:pos x="61" y="15"/>
                        </a:cxn>
                        <a:cxn ang="0">
                          <a:pos x="85" y="34"/>
                        </a:cxn>
                        <a:cxn ang="0">
                          <a:pos x="92" y="47"/>
                        </a:cxn>
                        <a:cxn ang="0">
                          <a:pos x="89" y="62"/>
                        </a:cxn>
                        <a:cxn ang="0">
                          <a:pos x="83" y="49"/>
                        </a:cxn>
                        <a:cxn ang="0">
                          <a:pos x="73" y="35"/>
                        </a:cxn>
                        <a:cxn ang="0">
                          <a:pos x="58" y="23"/>
                        </a:cxn>
                        <a:cxn ang="0">
                          <a:pos x="30" y="12"/>
                        </a:cxn>
                        <a:cxn ang="0">
                          <a:pos x="0" y="6"/>
                        </a:cxn>
                        <a:cxn ang="0">
                          <a:pos x="0" y="0"/>
                        </a:cxn>
                      </a:cxnLst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4154" name="Group 72"/>
                  <p:cNvGrpSpPr/>
                  <p:nvPr/>
                </p:nvGrpSpPr>
                <p:grpSpPr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4190" name="Freeform 73"/>
                    <p:cNvSpPr/>
                    <p:nvPr/>
                  </p:nvSpPr>
                  <p:spPr>
                    <a:xfrm rot="-1921064">
                      <a:off x="2683" y="94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9"/>
                        </a:cxn>
                        <a:cxn ang="0">
                          <a:pos x="79" y="13"/>
                        </a:cxn>
                        <a:cxn ang="0">
                          <a:pos x="163" y="2"/>
                        </a:cxn>
                        <a:cxn ang="0">
                          <a:pos x="251" y="2"/>
                        </a:cxn>
                        <a:cxn ang="0">
                          <a:pos x="249" y="8"/>
                        </a:cxn>
                        <a:cxn ang="0">
                          <a:pos x="161" y="8"/>
                        </a:cxn>
                        <a:cxn ang="0">
                          <a:pos x="60" y="23"/>
                        </a:cxn>
                        <a:cxn ang="0">
                          <a:pos x="0" y="39"/>
                        </a:cxn>
                      </a:cxnLst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4191" name="Freeform 74"/>
                    <p:cNvSpPr/>
                    <p:nvPr/>
                  </p:nvSpPr>
                  <p:spPr>
                    <a:xfrm rot="-1921064">
                      <a:off x="3802" y="445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25" y="4"/>
                        </a:cxn>
                        <a:cxn ang="0">
                          <a:pos x="61" y="15"/>
                        </a:cxn>
                        <a:cxn ang="0">
                          <a:pos x="85" y="34"/>
                        </a:cxn>
                        <a:cxn ang="0">
                          <a:pos x="92" y="47"/>
                        </a:cxn>
                        <a:cxn ang="0">
                          <a:pos x="89" y="62"/>
                        </a:cxn>
                        <a:cxn ang="0">
                          <a:pos x="83" y="49"/>
                        </a:cxn>
                        <a:cxn ang="0">
                          <a:pos x="73" y="35"/>
                        </a:cxn>
                        <a:cxn ang="0">
                          <a:pos x="58" y="23"/>
                        </a:cxn>
                        <a:cxn ang="0">
                          <a:pos x="30" y="12"/>
                        </a:cxn>
                        <a:cxn ang="0">
                          <a:pos x="0" y="6"/>
                        </a:cxn>
                        <a:cxn ang="0">
                          <a:pos x="0" y="0"/>
                        </a:cxn>
                      </a:cxnLst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sp>
                <p:nvSpPr>
                  <p:cNvPr id="4155" name="Freeform 75"/>
                  <p:cNvSpPr/>
                  <p:nvPr/>
                </p:nvSpPr>
                <p:spPr>
                  <a:xfrm rot="4578755" flipH="1">
                    <a:off x="2175" y="949"/>
                    <a:ext cx="1027" cy="145"/>
                  </a:xfrm>
                  <a:custGeom>
                    <a:avLst/>
                    <a:gdLst/>
                    <a:ahLst/>
                    <a:cxnLst>
                      <a:cxn ang="0">
                        <a:pos x="0" y="12"/>
                      </a:cxn>
                      <a:cxn ang="0">
                        <a:pos x="46" y="4"/>
                      </a:cxn>
                      <a:cxn ang="0">
                        <a:pos x="94" y="1"/>
                      </a:cxn>
                      <a:cxn ang="0">
                        <a:pos x="145" y="1"/>
                      </a:cxn>
                      <a:cxn ang="0">
                        <a:pos x="144" y="3"/>
                      </a:cxn>
                      <a:cxn ang="0">
                        <a:pos x="93" y="3"/>
                      </a:cxn>
                      <a:cxn ang="0">
                        <a:pos x="35" y="7"/>
                      </a:cxn>
                      <a:cxn ang="0">
                        <a:pos x="0" y="12"/>
                      </a:cxn>
                    </a:cxnLst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4156" name="Freeform 76"/>
                  <p:cNvSpPr/>
                  <p:nvPr/>
                </p:nvSpPr>
                <p:spPr>
                  <a:xfrm rot="4578755" flipH="1">
                    <a:off x="2198" y="196"/>
                    <a:ext cx="552" cy="22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5" y="1"/>
                      </a:cxn>
                      <a:cxn ang="0">
                        <a:pos x="35" y="5"/>
                      </a:cxn>
                      <a:cxn ang="0">
                        <a:pos x="49" y="10"/>
                      </a:cxn>
                      <a:cxn ang="0">
                        <a:pos x="53" y="15"/>
                      </a:cxn>
                      <a:cxn ang="0">
                        <a:pos x="51" y="19"/>
                      </a:cxn>
                      <a:cxn ang="0">
                        <a:pos x="48" y="15"/>
                      </a:cxn>
                      <a:cxn ang="0">
                        <a:pos x="42" y="11"/>
                      </a:cxn>
                      <a:cxn ang="0">
                        <a:pos x="34" y="7"/>
                      </a:cxn>
                      <a:cxn ang="0">
                        <a:pos x="17" y="4"/>
                      </a:cxn>
                      <a:cxn ang="0">
                        <a:pos x="0" y="2"/>
                      </a:cxn>
                      <a:cxn ang="0">
                        <a:pos x="0" y="0"/>
                      </a:cxn>
                    </a:cxnLst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grpSp>
                <p:nvGrpSpPr>
                  <p:cNvPr id="4157" name="Group 77"/>
                  <p:cNvGrpSpPr/>
                  <p:nvPr/>
                </p:nvGrpSpPr>
                <p:grpSpPr>
                  <a:xfrm>
                    <a:off x="2874" y="13"/>
                    <a:ext cx="640" cy="1520"/>
                    <a:chOff x="2800" y="41"/>
                    <a:chExt cx="640" cy="1520"/>
                  </a:xfrm>
                </p:grpSpPr>
                <p:sp>
                  <p:nvSpPr>
                    <p:cNvPr id="4188" name="Freeform 78"/>
                    <p:cNvSpPr/>
                    <p:nvPr/>
                  </p:nvSpPr>
                  <p:spPr>
                    <a:xfrm rot="-3857755">
                      <a:off x="2361" y="938"/>
                      <a:ext cx="1062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4"/>
                        </a:cxn>
                        <a:cxn ang="0">
                          <a:pos x="50" y="8"/>
                        </a:cxn>
                        <a:cxn ang="0">
                          <a:pos x="104" y="1"/>
                        </a:cxn>
                        <a:cxn ang="0">
                          <a:pos x="160" y="1"/>
                        </a:cxn>
                        <a:cxn ang="0">
                          <a:pos x="159" y="5"/>
                        </a:cxn>
                        <a:cxn ang="0">
                          <a:pos x="103" y="5"/>
                        </a:cxn>
                        <a:cxn ang="0">
                          <a:pos x="38" y="14"/>
                        </a:cxn>
                        <a:cxn ang="0">
                          <a:pos x="0" y="24"/>
                        </a:cxn>
                      </a:cxnLst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4189" name="Freeform 79"/>
                    <p:cNvSpPr/>
                    <p:nvPr/>
                  </p:nvSpPr>
                  <p:spPr>
                    <a:xfrm rot="-3857755">
                      <a:off x="3010" y="181"/>
                      <a:ext cx="570" cy="28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6" y="3"/>
                        </a:cxn>
                        <a:cxn ang="0">
                          <a:pos x="39" y="10"/>
                        </a:cxn>
                        <a:cxn ang="0">
                          <a:pos x="54" y="21"/>
                        </a:cxn>
                        <a:cxn ang="0">
                          <a:pos x="59" y="30"/>
                        </a:cxn>
                        <a:cxn ang="0">
                          <a:pos x="56" y="38"/>
                        </a:cxn>
                        <a:cxn ang="0">
                          <a:pos x="53" y="31"/>
                        </a:cxn>
                        <a:cxn ang="0">
                          <a:pos x="46" y="22"/>
                        </a:cxn>
                        <a:cxn ang="0">
                          <a:pos x="37" y="14"/>
                        </a:cxn>
                        <a:cxn ang="0">
                          <a:pos x="19" y="7"/>
                        </a:cxn>
                        <a:cxn ang="0">
                          <a:pos x="0" y="4"/>
                        </a:cxn>
                        <a:cxn ang="0">
                          <a:pos x="0" y="0"/>
                        </a:cxn>
                      </a:cxnLst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4158" name="Group 80"/>
                  <p:cNvGrpSpPr/>
                  <p:nvPr/>
                </p:nvGrpSpPr>
                <p:grpSpPr>
                  <a:xfrm>
                    <a:off x="3008" y="135"/>
                    <a:ext cx="1017" cy="1464"/>
                    <a:chOff x="2934" y="163"/>
                    <a:chExt cx="1017" cy="1464"/>
                  </a:xfrm>
                </p:grpSpPr>
                <p:sp>
                  <p:nvSpPr>
                    <p:cNvPr id="4186" name="Freeform 81"/>
                    <p:cNvSpPr/>
                    <p:nvPr/>
                  </p:nvSpPr>
                  <p:spPr>
                    <a:xfrm rot="-2777260">
                      <a:off x="2491" y="914"/>
                      <a:ext cx="1155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78"/>
                        </a:cxn>
                        <a:cxn ang="0">
                          <a:pos x="65" y="26"/>
                        </a:cxn>
                        <a:cxn ang="0">
                          <a:pos x="134" y="4"/>
                        </a:cxn>
                        <a:cxn ang="0">
                          <a:pos x="206" y="4"/>
                        </a:cxn>
                        <a:cxn ang="0">
                          <a:pos x="205" y="16"/>
                        </a:cxn>
                        <a:cxn ang="0">
                          <a:pos x="133" y="16"/>
                        </a:cxn>
                        <a:cxn ang="0">
                          <a:pos x="49" y="45"/>
                        </a:cxn>
                        <a:cxn ang="0">
                          <a:pos x="0" y="78"/>
                        </a:cxn>
                      </a:cxnLst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4187" name="Freeform 82"/>
                    <p:cNvSpPr/>
                    <p:nvPr/>
                  </p:nvSpPr>
                  <p:spPr>
                    <a:xfrm rot="-2777260">
                      <a:off x="3429" y="261"/>
                      <a:ext cx="620" cy="42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"/>
                        </a:cxn>
                        <a:cxn ang="0">
                          <a:pos x="21" y="9"/>
                        </a:cxn>
                        <a:cxn ang="0">
                          <a:pos x="50" y="30"/>
                        </a:cxn>
                        <a:cxn ang="0">
                          <a:pos x="69" y="66"/>
                        </a:cxn>
                        <a:cxn ang="0">
                          <a:pos x="76" y="93"/>
                        </a:cxn>
                        <a:cxn ang="0">
                          <a:pos x="73" y="120"/>
                        </a:cxn>
                        <a:cxn ang="0">
                          <a:pos x="68" y="97"/>
                        </a:cxn>
                        <a:cxn ang="0">
                          <a:pos x="60" y="70"/>
                        </a:cxn>
                        <a:cxn ang="0">
                          <a:pos x="48" y="45"/>
                        </a:cxn>
                        <a:cxn ang="0">
                          <a:pos x="25" y="23"/>
                        </a:cxn>
                        <a:cxn ang="0">
                          <a:pos x="0" y="12"/>
                        </a:cxn>
                        <a:cxn ang="0">
                          <a:pos x="0" y="1"/>
                        </a:cxn>
                      </a:cxnLst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4159" name="Group 83"/>
                  <p:cNvGrpSpPr/>
                  <p:nvPr/>
                </p:nvGrpSpPr>
                <p:grpSpPr>
                  <a:xfrm>
                    <a:off x="2804" y="4"/>
                    <a:ext cx="243" cy="1448"/>
                    <a:chOff x="2730" y="32"/>
                    <a:chExt cx="243" cy="1448"/>
                  </a:xfrm>
                </p:grpSpPr>
                <p:sp>
                  <p:nvSpPr>
                    <p:cNvPr id="4184" name="Freeform 222"/>
                    <p:cNvSpPr/>
                    <p:nvPr/>
                  </p:nvSpPr>
                  <p:spPr>
                    <a:xfrm rot="-4903748">
                      <a:off x="2296" y="960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"/>
                        </a:cxn>
                        <a:cxn ang="0">
                          <a:pos x="37" y="1"/>
                        </a:cxn>
                        <a:cxn ang="0">
                          <a:pos x="75" y="0"/>
                        </a:cxn>
                        <a:cxn ang="0">
                          <a:pos x="116" y="0"/>
                        </a:cxn>
                        <a:cxn ang="0">
                          <a:pos x="115" y="1"/>
                        </a:cxn>
                        <a:cxn ang="0">
                          <a:pos x="75" y="1"/>
                        </a:cxn>
                        <a:cxn ang="0">
                          <a:pos x="28" y="2"/>
                        </a:cxn>
                        <a:cxn ang="0">
                          <a:pos x="0" y="3"/>
                        </a:cxn>
                      </a:cxnLst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4185" name="Freeform 223"/>
                    <p:cNvSpPr/>
                    <p:nvPr/>
                  </p:nvSpPr>
                  <p:spPr>
                    <a:xfrm rot="-4903748">
                      <a:off x="2649" y="220"/>
                      <a:ext cx="512" cy="1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2" y="0"/>
                        </a:cxn>
                        <a:cxn ang="0">
                          <a:pos x="28" y="1"/>
                        </a:cxn>
                        <a:cxn ang="0">
                          <a:pos x="39" y="2"/>
                        </a:cxn>
                        <a:cxn ang="0">
                          <a:pos x="43" y="3"/>
                        </a:cxn>
                        <a:cxn ang="0">
                          <a:pos x="41" y="4"/>
                        </a:cxn>
                        <a:cxn ang="0">
                          <a:pos x="38" y="3"/>
                        </a:cxn>
                        <a:cxn ang="0">
                          <a:pos x="34" y="2"/>
                        </a:cxn>
                        <a:cxn ang="0">
                          <a:pos x="27" y="2"/>
                        </a:cxn>
                        <a:cxn ang="0">
                          <a:pos x="14" y="1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4160" name="Group 86"/>
                  <p:cNvGrpSpPr/>
                  <p:nvPr/>
                </p:nvGrpSpPr>
                <p:grpSpPr>
                  <a:xfrm>
                    <a:off x="1017" y="1741"/>
                    <a:ext cx="1085" cy="2450"/>
                    <a:chOff x="943" y="1769"/>
                    <a:chExt cx="1085" cy="2450"/>
                  </a:xfrm>
                </p:grpSpPr>
                <p:sp>
                  <p:nvSpPr>
                    <p:cNvPr id="4182" name="Freeform 87"/>
                    <p:cNvSpPr/>
                    <p:nvPr/>
                  </p:nvSpPr>
                  <p:spPr>
                    <a:xfrm rot="-3264308" flipH="1">
                      <a:off x="1010" y="2475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19"/>
                        </a:cxn>
                        <a:cxn ang="0">
                          <a:pos x="216" y="40"/>
                        </a:cxn>
                        <a:cxn ang="0">
                          <a:pos x="444" y="6"/>
                        </a:cxn>
                        <a:cxn ang="0">
                          <a:pos x="684" y="6"/>
                        </a:cxn>
                        <a:cxn ang="0">
                          <a:pos x="681" y="25"/>
                        </a:cxn>
                        <a:cxn ang="0">
                          <a:pos x="442" y="25"/>
                        </a:cxn>
                        <a:cxn ang="0">
                          <a:pos x="164" y="69"/>
                        </a:cxn>
                        <a:cxn ang="0">
                          <a:pos x="0" y="119"/>
                        </a:cxn>
                      </a:cxnLst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4183" name="Freeform 88"/>
                    <p:cNvSpPr/>
                    <p:nvPr/>
                  </p:nvSpPr>
                  <p:spPr>
                    <a:xfrm rot="-3264308" flipH="1">
                      <a:off x="725" y="3511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2"/>
                        </a:cxn>
                        <a:cxn ang="0">
                          <a:pos x="70" y="14"/>
                        </a:cxn>
                        <a:cxn ang="0">
                          <a:pos x="165" y="48"/>
                        </a:cxn>
                        <a:cxn ang="0">
                          <a:pos x="230" y="103"/>
                        </a:cxn>
                        <a:cxn ang="0">
                          <a:pos x="251" y="145"/>
                        </a:cxn>
                        <a:cxn ang="0">
                          <a:pos x="242" y="187"/>
                        </a:cxn>
                        <a:cxn ang="0">
                          <a:pos x="227" y="151"/>
                        </a:cxn>
                        <a:cxn ang="0">
                          <a:pos x="199" y="108"/>
                        </a:cxn>
                        <a:cxn ang="0">
                          <a:pos x="158" y="70"/>
                        </a:cxn>
                        <a:cxn ang="0">
                          <a:pos x="83" y="36"/>
                        </a:cxn>
                        <a:cxn ang="0">
                          <a:pos x="0" y="18"/>
                        </a:cxn>
                        <a:cxn ang="0">
                          <a:pos x="1" y="2"/>
                        </a:cxn>
                      </a:cxnLst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54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4161" name="Group 89"/>
                  <p:cNvGrpSpPr/>
                  <p:nvPr/>
                </p:nvGrpSpPr>
                <p:grpSpPr>
                  <a:xfrm>
                    <a:off x="1529" y="1908"/>
                    <a:ext cx="766" cy="2373"/>
                    <a:chOff x="1455" y="1936"/>
                    <a:chExt cx="766" cy="2373"/>
                  </a:xfrm>
                </p:grpSpPr>
                <p:sp>
                  <p:nvSpPr>
                    <p:cNvPr id="4180" name="Freeform 90"/>
                    <p:cNvSpPr/>
                    <p:nvPr/>
                  </p:nvSpPr>
                  <p:spPr>
                    <a:xfrm rot="-4057115" flipH="1">
                      <a:off x="1267" y="2577"/>
                      <a:ext cx="159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19"/>
                        </a:cxn>
                        <a:cxn ang="0">
                          <a:pos x="171" y="40"/>
                        </a:cxn>
                        <a:cxn ang="0">
                          <a:pos x="352" y="6"/>
                        </a:cxn>
                        <a:cxn ang="0">
                          <a:pos x="542" y="6"/>
                        </a:cxn>
                        <a:cxn ang="0">
                          <a:pos x="539" y="25"/>
                        </a:cxn>
                        <a:cxn ang="0">
                          <a:pos x="349" y="25"/>
                        </a:cxn>
                        <a:cxn ang="0">
                          <a:pos x="129" y="69"/>
                        </a:cxn>
                        <a:cxn ang="0">
                          <a:pos x="0" y="119"/>
                        </a:cxn>
                      </a:cxnLst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4181" name="Freeform 91"/>
                    <p:cNvSpPr/>
                    <p:nvPr/>
                  </p:nvSpPr>
                  <p:spPr>
                    <a:xfrm rot="-4057115" flipH="1">
                      <a:off x="1272" y="3636"/>
                      <a:ext cx="85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"/>
                        </a:cxn>
                        <a:cxn ang="0">
                          <a:pos x="55" y="14"/>
                        </a:cxn>
                        <a:cxn ang="0">
                          <a:pos x="131" y="48"/>
                        </a:cxn>
                        <a:cxn ang="0">
                          <a:pos x="182" y="103"/>
                        </a:cxn>
                        <a:cxn ang="0">
                          <a:pos x="199" y="145"/>
                        </a:cxn>
                        <a:cxn ang="0">
                          <a:pos x="191" y="187"/>
                        </a:cxn>
                        <a:cxn ang="0">
                          <a:pos x="180" y="151"/>
                        </a:cxn>
                        <a:cxn ang="0">
                          <a:pos x="157" y="108"/>
                        </a:cxn>
                        <a:cxn ang="0">
                          <a:pos x="126" y="70"/>
                        </a:cxn>
                        <a:cxn ang="0">
                          <a:pos x="66" y="36"/>
                        </a:cxn>
                        <a:cxn ang="0">
                          <a:pos x="0" y="18"/>
                        </a:cxn>
                        <a:cxn ang="0">
                          <a:pos x="0" y="2"/>
                        </a:cxn>
                      </a:cxnLst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54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4162" name="Group 92"/>
                  <p:cNvGrpSpPr/>
                  <p:nvPr/>
                </p:nvGrpSpPr>
                <p:grpSpPr>
                  <a:xfrm rot="88588">
                    <a:off x="2061" y="1962"/>
                    <a:ext cx="459" cy="2329"/>
                    <a:chOff x="1956" y="1990"/>
                    <a:chExt cx="492" cy="2604"/>
                  </a:xfrm>
                </p:grpSpPr>
                <p:sp>
                  <p:nvSpPr>
                    <p:cNvPr id="4178" name="Freeform 93"/>
                    <p:cNvSpPr/>
                    <p:nvPr/>
                  </p:nvSpPr>
                  <p:spPr>
                    <a:xfrm rot="-4817938" flipH="1">
                      <a:off x="1442" y="2695"/>
                      <a:ext cx="1711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08"/>
                        </a:cxn>
                        <a:cxn ang="0">
                          <a:pos x="211" y="36"/>
                        </a:cxn>
                        <a:cxn ang="0">
                          <a:pos x="435" y="5"/>
                        </a:cxn>
                        <a:cxn ang="0">
                          <a:pos x="669" y="5"/>
                        </a:cxn>
                        <a:cxn ang="0">
                          <a:pos x="665" y="22"/>
                        </a:cxn>
                        <a:cxn ang="0">
                          <a:pos x="432" y="22"/>
                        </a:cxn>
                        <a:cxn ang="0">
                          <a:pos x="160" y="62"/>
                        </a:cxn>
                        <a:cxn ang="0">
                          <a:pos x="0" y="108"/>
                        </a:cxn>
                      </a:cxnLst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4179" name="Freeform 94"/>
                    <p:cNvSpPr/>
                    <p:nvPr/>
                  </p:nvSpPr>
                  <p:spPr>
                    <a:xfrm rot="-4817938" flipH="1">
                      <a:off x="1733" y="3898"/>
                      <a:ext cx="918" cy="473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2"/>
                        </a:cxn>
                        <a:cxn ang="0">
                          <a:pos x="68" y="12"/>
                        </a:cxn>
                        <a:cxn ang="0">
                          <a:pos x="161" y="43"/>
                        </a:cxn>
                        <a:cxn ang="0">
                          <a:pos x="225" y="92"/>
                        </a:cxn>
                        <a:cxn ang="0">
                          <a:pos x="245" y="130"/>
                        </a:cxn>
                        <a:cxn ang="0">
                          <a:pos x="236" y="169"/>
                        </a:cxn>
                        <a:cxn ang="0">
                          <a:pos x="222" y="135"/>
                        </a:cxn>
                        <a:cxn ang="0">
                          <a:pos x="194" y="97"/>
                        </a:cxn>
                        <a:cxn ang="0">
                          <a:pos x="155" y="63"/>
                        </a:cxn>
                        <a:cxn ang="0">
                          <a:pos x="81" y="32"/>
                        </a:cxn>
                        <a:cxn ang="0">
                          <a:pos x="0" y="16"/>
                        </a:cxn>
                        <a:cxn ang="0">
                          <a:pos x="1" y="2"/>
                        </a:cxn>
                      </a:cxnLst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54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4163" name="Group 95"/>
                  <p:cNvGrpSpPr/>
                  <p:nvPr/>
                </p:nvGrpSpPr>
                <p:grpSpPr>
                  <a:xfrm>
                    <a:off x="3408" y="1689"/>
                    <a:ext cx="1125" cy="2426"/>
                    <a:chOff x="3334" y="1717"/>
                    <a:chExt cx="1125" cy="2426"/>
                  </a:xfrm>
                </p:grpSpPr>
                <p:sp>
                  <p:nvSpPr>
                    <p:cNvPr id="4176" name="Freeform 96"/>
                    <p:cNvSpPr/>
                    <p:nvPr/>
                  </p:nvSpPr>
                  <p:spPr>
                    <a:xfrm rot="3144576">
                      <a:off x="2628" y="2423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19"/>
                        </a:cxn>
                        <a:cxn ang="0">
                          <a:pos x="216" y="40"/>
                        </a:cxn>
                        <a:cxn ang="0">
                          <a:pos x="444" y="6"/>
                        </a:cxn>
                        <a:cxn ang="0">
                          <a:pos x="684" y="6"/>
                        </a:cxn>
                        <a:cxn ang="0">
                          <a:pos x="681" y="25"/>
                        </a:cxn>
                        <a:cxn ang="0">
                          <a:pos x="442" y="25"/>
                        </a:cxn>
                        <a:cxn ang="0">
                          <a:pos x="164" y="69"/>
                        </a:cxn>
                        <a:cxn ang="0">
                          <a:pos x="0" y="119"/>
                        </a:cxn>
                      </a:cxnLst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4177" name="Freeform 97"/>
                    <p:cNvSpPr/>
                    <p:nvPr/>
                  </p:nvSpPr>
                  <p:spPr>
                    <a:xfrm rot="3144576">
                      <a:off x="3751" y="3435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2"/>
                        </a:cxn>
                        <a:cxn ang="0">
                          <a:pos x="70" y="14"/>
                        </a:cxn>
                        <a:cxn ang="0">
                          <a:pos x="165" y="48"/>
                        </a:cxn>
                        <a:cxn ang="0">
                          <a:pos x="230" y="103"/>
                        </a:cxn>
                        <a:cxn ang="0">
                          <a:pos x="251" y="145"/>
                        </a:cxn>
                        <a:cxn ang="0">
                          <a:pos x="242" y="187"/>
                        </a:cxn>
                        <a:cxn ang="0">
                          <a:pos x="227" y="151"/>
                        </a:cxn>
                        <a:cxn ang="0">
                          <a:pos x="199" y="108"/>
                        </a:cxn>
                        <a:cxn ang="0">
                          <a:pos x="158" y="70"/>
                        </a:cxn>
                        <a:cxn ang="0">
                          <a:pos x="83" y="36"/>
                        </a:cxn>
                        <a:cxn ang="0">
                          <a:pos x="0" y="18"/>
                        </a:cxn>
                        <a:cxn ang="0">
                          <a:pos x="1" y="2"/>
                        </a:cxn>
                      </a:cxnLst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54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4164" name="Group 98"/>
                  <p:cNvGrpSpPr/>
                  <p:nvPr/>
                </p:nvGrpSpPr>
                <p:grpSpPr>
                  <a:xfrm>
                    <a:off x="3255" y="1838"/>
                    <a:ext cx="883" cy="2426"/>
                    <a:chOff x="3181" y="1866"/>
                    <a:chExt cx="883" cy="2426"/>
                  </a:xfrm>
                </p:grpSpPr>
                <p:sp>
                  <p:nvSpPr>
                    <p:cNvPr id="4174" name="Freeform 99"/>
                    <p:cNvSpPr/>
                    <p:nvPr/>
                  </p:nvSpPr>
                  <p:spPr>
                    <a:xfrm rot="3745735">
                      <a:off x="2505" y="2541"/>
                      <a:ext cx="1650" cy="29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05"/>
                        </a:cxn>
                        <a:cxn ang="0">
                          <a:pos x="189" y="35"/>
                        </a:cxn>
                        <a:cxn ang="0">
                          <a:pos x="390" y="5"/>
                        </a:cxn>
                        <a:cxn ang="0">
                          <a:pos x="600" y="5"/>
                        </a:cxn>
                        <a:cxn ang="0">
                          <a:pos x="596" y="21"/>
                        </a:cxn>
                        <a:cxn ang="0">
                          <a:pos x="387" y="21"/>
                        </a:cxn>
                        <a:cxn ang="0">
                          <a:pos x="144" y="61"/>
                        </a:cxn>
                        <a:cxn ang="0">
                          <a:pos x="0" y="105"/>
                        </a:cxn>
                      </a:cxnLst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4175" name="Freeform 100"/>
                    <p:cNvSpPr/>
                    <p:nvPr/>
                  </p:nvSpPr>
                  <p:spPr>
                    <a:xfrm rot="3745735">
                      <a:off x="3387" y="3615"/>
                      <a:ext cx="885" cy="469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2"/>
                        </a:cxn>
                        <a:cxn ang="0">
                          <a:pos x="61" y="12"/>
                        </a:cxn>
                        <a:cxn ang="0">
                          <a:pos x="145" y="42"/>
                        </a:cxn>
                        <a:cxn ang="0">
                          <a:pos x="202" y="90"/>
                        </a:cxn>
                        <a:cxn ang="0">
                          <a:pos x="220" y="127"/>
                        </a:cxn>
                        <a:cxn ang="0">
                          <a:pos x="212" y="164"/>
                        </a:cxn>
                        <a:cxn ang="0">
                          <a:pos x="199" y="132"/>
                        </a:cxn>
                        <a:cxn ang="0">
                          <a:pos x="174" y="94"/>
                        </a:cxn>
                        <a:cxn ang="0">
                          <a:pos x="139" y="62"/>
                        </a:cxn>
                        <a:cxn ang="0">
                          <a:pos x="73" y="31"/>
                        </a:cxn>
                        <a:cxn ang="0">
                          <a:pos x="0" y="16"/>
                        </a:cxn>
                        <a:cxn ang="0">
                          <a:pos x="1" y="2"/>
                        </a:cxn>
                      </a:cxnLst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54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4165" name="Group 101"/>
                  <p:cNvGrpSpPr/>
                  <p:nvPr/>
                </p:nvGrpSpPr>
                <p:grpSpPr>
                  <a:xfrm>
                    <a:off x="3080" y="1955"/>
                    <a:ext cx="619" cy="2386"/>
                    <a:chOff x="3006" y="1983"/>
                    <a:chExt cx="619" cy="2386"/>
                  </a:xfrm>
                </p:grpSpPr>
                <p:sp>
                  <p:nvSpPr>
                    <p:cNvPr id="4172" name="Freeform 102"/>
                    <p:cNvSpPr/>
                    <p:nvPr/>
                  </p:nvSpPr>
                  <p:spPr>
                    <a:xfrm rot="4286818">
                      <a:off x="2328" y="2660"/>
                      <a:ext cx="160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9"/>
                        </a:cxn>
                        <a:cxn ang="0">
                          <a:pos x="173" y="20"/>
                        </a:cxn>
                        <a:cxn ang="0">
                          <a:pos x="356" y="3"/>
                        </a:cxn>
                        <a:cxn ang="0">
                          <a:pos x="548" y="3"/>
                        </a:cxn>
                        <a:cxn ang="0">
                          <a:pos x="545" y="12"/>
                        </a:cxn>
                        <a:cxn ang="0">
                          <a:pos x="353" y="12"/>
                        </a:cxn>
                        <a:cxn ang="0">
                          <a:pos x="131" y="34"/>
                        </a:cxn>
                        <a:cxn ang="0">
                          <a:pos x="0" y="59"/>
                        </a:cxn>
                      </a:cxnLst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4173" name="Freeform 103"/>
                    <p:cNvSpPr/>
                    <p:nvPr/>
                  </p:nvSpPr>
                  <p:spPr>
                    <a:xfrm rot="4286818">
                      <a:off x="3002" y="3746"/>
                      <a:ext cx="859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"/>
                        </a:cxn>
                        <a:cxn ang="0">
                          <a:pos x="56" y="6"/>
                        </a:cxn>
                        <a:cxn ang="0">
                          <a:pos x="133" y="23"/>
                        </a:cxn>
                        <a:cxn ang="0">
                          <a:pos x="185" y="50"/>
                        </a:cxn>
                        <a:cxn ang="0">
                          <a:pos x="201" y="71"/>
                        </a:cxn>
                        <a:cxn ang="0">
                          <a:pos x="193" y="91"/>
                        </a:cxn>
                        <a:cxn ang="0">
                          <a:pos x="182" y="73"/>
                        </a:cxn>
                        <a:cxn ang="0">
                          <a:pos x="159" y="53"/>
                        </a:cxn>
                        <a:cxn ang="0">
                          <a:pos x="127" y="34"/>
                        </a:cxn>
                        <a:cxn ang="0">
                          <a:pos x="67" y="18"/>
                        </a:cxn>
                        <a:cxn ang="0">
                          <a:pos x="0" y="9"/>
                        </a:cxn>
                        <a:cxn ang="0">
                          <a:pos x="0" y="1"/>
                        </a:cxn>
                      </a:cxnLst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54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4166" name="Group 104"/>
                  <p:cNvGrpSpPr/>
                  <p:nvPr/>
                </p:nvGrpSpPr>
                <p:grpSpPr>
                  <a:xfrm>
                    <a:off x="2893" y="2073"/>
                    <a:ext cx="405" cy="2219"/>
                    <a:chOff x="2819" y="2101"/>
                    <a:chExt cx="405" cy="2219"/>
                  </a:xfrm>
                </p:grpSpPr>
                <p:sp>
                  <p:nvSpPr>
                    <p:cNvPr id="4170" name="Freeform 105"/>
                    <p:cNvSpPr/>
                    <p:nvPr/>
                  </p:nvSpPr>
                  <p:spPr>
                    <a:xfrm rot="4898956">
                      <a:off x="2206" y="2713"/>
                      <a:ext cx="147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9"/>
                        </a:cxn>
                        <a:cxn ang="0">
                          <a:pos x="134" y="20"/>
                        </a:cxn>
                        <a:cxn ang="0">
                          <a:pos x="276" y="3"/>
                        </a:cxn>
                        <a:cxn ang="0">
                          <a:pos x="425" y="3"/>
                        </a:cxn>
                        <a:cxn ang="0">
                          <a:pos x="423" y="12"/>
                        </a:cxn>
                        <a:cxn ang="0">
                          <a:pos x="274" y="12"/>
                        </a:cxn>
                        <a:cxn ang="0">
                          <a:pos x="102" y="34"/>
                        </a:cxn>
                        <a:cxn ang="0">
                          <a:pos x="0" y="59"/>
                        </a:cxn>
                      </a:cxnLst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4171" name="Freeform 106"/>
                    <p:cNvSpPr/>
                    <p:nvPr/>
                  </p:nvSpPr>
                  <p:spPr>
                    <a:xfrm rot="4898956">
                      <a:off x="2636" y="3732"/>
                      <a:ext cx="790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"/>
                        </a:cxn>
                        <a:cxn ang="0">
                          <a:pos x="43" y="6"/>
                        </a:cxn>
                        <a:cxn ang="0">
                          <a:pos x="103" y="23"/>
                        </a:cxn>
                        <a:cxn ang="0">
                          <a:pos x="143" y="50"/>
                        </a:cxn>
                        <a:cxn ang="0">
                          <a:pos x="156" y="71"/>
                        </a:cxn>
                        <a:cxn ang="0">
                          <a:pos x="150" y="91"/>
                        </a:cxn>
                        <a:cxn ang="0">
                          <a:pos x="142" y="73"/>
                        </a:cxn>
                        <a:cxn ang="0">
                          <a:pos x="124" y="53"/>
                        </a:cxn>
                        <a:cxn ang="0">
                          <a:pos x="99" y="34"/>
                        </a:cxn>
                        <a:cxn ang="0">
                          <a:pos x="52" y="18"/>
                        </a:cxn>
                        <a:cxn ang="0">
                          <a:pos x="0" y="9"/>
                        </a:cxn>
                        <a:cxn ang="0">
                          <a:pos x="0" y="1"/>
                        </a:cxn>
                      </a:cxnLst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54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4167" name="Group 107"/>
                  <p:cNvGrpSpPr/>
                  <p:nvPr/>
                </p:nvGrpSpPr>
                <p:grpSpPr>
                  <a:xfrm>
                    <a:off x="2372" y="2107"/>
                    <a:ext cx="426" cy="2185"/>
                    <a:chOff x="2287" y="2135"/>
                    <a:chExt cx="426" cy="2185"/>
                  </a:xfrm>
                </p:grpSpPr>
                <p:sp>
                  <p:nvSpPr>
                    <p:cNvPr id="4168" name="Freeform 108"/>
                    <p:cNvSpPr/>
                    <p:nvPr/>
                  </p:nvSpPr>
                  <p:spPr>
                    <a:xfrm rot="5755659">
                      <a:off x="1900" y="2759"/>
                      <a:ext cx="1437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6"/>
                        </a:cxn>
                        <a:cxn ang="0">
                          <a:pos x="125" y="9"/>
                        </a:cxn>
                        <a:cxn ang="0">
                          <a:pos x="257" y="1"/>
                        </a:cxn>
                        <a:cxn ang="0">
                          <a:pos x="397" y="1"/>
                        </a:cxn>
                        <a:cxn ang="0">
                          <a:pos x="394" y="5"/>
                        </a:cxn>
                        <a:cxn ang="0">
                          <a:pos x="255" y="5"/>
                        </a:cxn>
                        <a:cxn ang="0">
                          <a:pos x="95" y="15"/>
                        </a:cxn>
                        <a:cxn ang="0">
                          <a:pos x="0" y="26"/>
                        </a:cxn>
                      </a:cxnLst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54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4169" name="Freeform 109"/>
                    <p:cNvSpPr/>
                    <p:nvPr/>
                  </p:nvSpPr>
                  <p:spPr>
                    <a:xfrm rot="5755659">
                      <a:off x="2049" y="3787"/>
                      <a:ext cx="771" cy="29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40" y="3"/>
                        </a:cxn>
                        <a:cxn ang="0">
                          <a:pos x="96" y="10"/>
                        </a:cxn>
                        <a:cxn ang="0">
                          <a:pos x="133" y="22"/>
                        </a:cxn>
                        <a:cxn ang="0">
                          <a:pos x="145" y="32"/>
                        </a:cxn>
                        <a:cxn ang="0">
                          <a:pos x="140" y="41"/>
                        </a:cxn>
                        <a:cxn ang="0">
                          <a:pos x="132" y="33"/>
                        </a:cxn>
                        <a:cxn ang="0">
                          <a:pos x="115" y="23"/>
                        </a:cxn>
                        <a:cxn ang="0">
                          <a:pos x="92" y="15"/>
                        </a:cxn>
                        <a:cxn ang="0">
                          <a:pos x="48" y="8"/>
                        </a:cxn>
                        <a:cxn ang="0">
                          <a:pos x="0" y="4"/>
                        </a:cxn>
                        <a:cxn ang="0">
                          <a:pos x="0" y="0"/>
                        </a:cxn>
                      </a:cxnLst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54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4122" name="Group 110"/>
              <p:cNvGrpSpPr/>
              <p:nvPr/>
            </p:nvGrpSpPr>
            <p:grpSpPr>
              <a:xfrm>
                <a:off x="74" y="313"/>
                <a:ext cx="5459" cy="3667"/>
                <a:chOff x="74" y="313"/>
                <a:chExt cx="5459" cy="3667"/>
              </a:xfrm>
            </p:grpSpPr>
            <p:grpSp>
              <p:nvGrpSpPr>
                <p:cNvPr id="4123" name="Group 111"/>
                <p:cNvGrpSpPr/>
                <p:nvPr/>
              </p:nvGrpSpPr>
              <p:grpSpPr>
                <a:xfrm>
                  <a:off x="74" y="313"/>
                  <a:ext cx="5459" cy="3667"/>
                  <a:chOff x="74" y="313"/>
                  <a:chExt cx="5459" cy="3667"/>
                </a:xfrm>
              </p:grpSpPr>
              <p:sp>
                <p:nvSpPr>
                  <p:cNvPr id="4125" name="Arc 112"/>
                  <p:cNvSpPr/>
                  <p:nvPr/>
                </p:nvSpPr>
                <p:spPr>
                  <a:xfrm flipV="1">
                    <a:off x="2966" y="456"/>
                    <a:ext cx="2567" cy="2046"/>
                  </a:xfrm>
                  <a:custGeom>
                    <a:avLst/>
                    <a:gdLst/>
                    <a:ahLst/>
                    <a:cxnLst>
                      <a:cxn ang="0">
                        <a:pos x="13" y="9"/>
                      </a:cxn>
                      <a:cxn ang="0">
                        <a:pos x="0" y="10"/>
                      </a:cxn>
                      <a:cxn ang="0">
                        <a:pos x="6" y="0"/>
                      </a:cxn>
                    </a:cxnLst>
                    <a:pathLst>
                      <a:path w="36729" h="21600" fill="none">
                        <a:moveTo>
                          <a:pt x="36729" y="10451"/>
                        </a:moveTo>
                        <a:cubicBezTo>
                          <a:pt x="32926" y="17330"/>
                          <a:pt x="25686" y="21600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>
                        <a:moveTo>
                          <a:pt x="36729" y="10451"/>
                        </a:moveTo>
                        <a:cubicBezTo>
                          <a:pt x="32926" y="17330"/>
                          <a:pt x="25686" y="21600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lnTo>
                          <a:pt x="36729" y="10451"/>
                        </a:ln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1">
                        <a:alpha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4126" name="Arc 113"/>
                  <p:cNvSpPr/>
                  <p:nvPr/>
                </p:nvSpPr>
                <p:spPr>
                  <a:xfrm flipH="1">
                    <a:off x="388" y="1601"/>
                    <a:ext cx="2016" cy="2379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9" y="27"/>
                      </a:cxn>
                      <a:cxn ang="0">
                        <a:pos x="3" y="26"/>
                      </a:cxn>
                    </a:cxnLst>
                    <a:pathLst>
                      <a:path w="30473" h="22305" fill="none">
                        <a:moveTo>
                          <a:pt x="-1" y="1906"/>
                        </a:moveTo>
                        <a:cubicBezTo>
                          <a:pt x="2789" y="649"/>
                          <a:pt x="5813" y="0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>
                        <a:moveTo>
                          <a:pt x="-1" y="1906"/>
                        </a:moveTo>
                        <a:cubicBezTo>
                          <a:pt x="2789" y="649"/>
                          <a:pt x="5813" y="0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lnTo>
                          <a:pt x="-1" y="1906"/>
                        </a:ln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folHlink">
                        <a:alpha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4127" name="Arc 114"/>
                  <p:cNvSpPr/>
                  <p:nvPr/>
                </p:nvSpPr>
                <p:spPr>
                  <a:xfrm>
                    <a:off x="3029" y="1181"/>
                    <a:ext cx="1426" cy="2379"/>
                  </a:xfrm>
                  <a:custGeom>
                    <a:avLst/>
                    <a:gdLst/>
                    <a:ahLst/>
                    <a:cxnLst>
                      <a:cxn ang="0">
                        <a:pos x="0" y="5"/>
                      </a:cxn>
                      <a:cxn ang="0">
                        <a:pos x="2" y="27"/>
                      </a:cxn>
                      <a:cxn ang="0">
                        <a:pos x="1" y="26"/>
                      </a:cxn>
                    </a:cxnLst>
                    <a:pathLst>
                      <a:path w="34812" h="22305" fill="none">
                        <a:moveTo>
                          <a:pt x="-1" y="4511"/>
                        </a:moveTo>
                        <a:cubicBezTo>
                          <a:pt x="3783" y="1586"/>
                          <a:pt x="8429" y="0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>
                        <a:moveTo>
                          <a:pt x="-1" y="4511"/>
                        </a:moveTo>
                        <a:cubicBezTo>
                          <a:pt x="3783" y="1586"/>
                          <a:pt x="8429" y="0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lnTo>
                          <a:pt x="-1" y="4511"/>
                        </a:ln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1">
                        <a:alpha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4128" name="Arc 115"/>
                  <p:cNvSpPr/>
                  <p:nvPr/>
                </p:nvSpPr>
                <p:spPr>
                  <a:xfrm flipH="1">
                    <a:off x="74" y="813"/>
                    <a:ext cx="2540" cy="2379"/>
                  </a:xfrm>
                  <a:custGeom>
                    <a:avLst/>
                    <a:gdLst/>
                    <a:ahLst/>
                    <a:cxnLst>
                      <a:cxn ang="0">
                        <a:pos x="0" y="8"/>
                      </a:cxn>
                      <a:cxn ang="0">
                        <a:pos x="12" y="27"/>
                      </a:cxn>
                      <a:cxn ang="0">
                        <a:pos x="5" y="26"/>
                      </a:cxn>
                    </a:cxnLst>
                    <a:pathLst>
                      <a:path w="36830" h="22305" fill="none">
                        <a:moveTo>
                          <a:pt x="0" y="6283"/>
                        </a:moveTo>
                        <a:cubicBezTo>
                          <a:pt x="4047" y="2258"/>
                          <a:pt x="9522" y="0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>
                        <a:moveTo>
                          <a:pt x="0" y="6283"/>
                        </a:moveTo>
                        <a:cubicBezTo>
                          <a:pt x="4047" y="2258"/>
                          <a:pt x="9522" y="0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lnTo>
                          <a:pt x="0" y="6283"/>
                        </a:ln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folHlink">
                        <a:alpha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4129" name="Arc 116"/>
                  <p:cNvSpPr/>
                  <p:nvPr/>
                </p:nvSpPr>
                <p:spPr>
                  <a:xfrm flipH="1">
                    <a:off x="790" y="313"/>
                    <a:ext cx="1850" cy="2304"/>
                  </a:xfrm>
                  <a:custGeom>
                    <a:avLst/>
                    <a:gdLst/>
                    <a:ahLst/>
                    <a:cxnLst>
                      <a:cxn ang="0">
                        <a:pos x="0" y="12"/>
                      </a:cxn>
                      <a:cxn ang="0">
                        <a:pos x="6" y="6"/>
                      </a:cxn>
                      <a:cxn ang="0">
                        <a:pos x="4" y="26"/>
                      </a:cxn>
                    </a:cxnLst>
                    <a:pathLst>
                      <a:path w="31881" h="21600" fill="none">
                        <a:moveTo>
                          <a:pt x="-1" y="10015"/>
                        </a:moveTo>
                        <a:cubicBezTo>
                          <a:pt x="3963" y="3778"/>
                          <a:pt x="10840" y="0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>
                        <a:moveTo>
                          <a:pt x="-1" y="10015"/>
                        </a:moveTo>
                        <a:cubicBezTo>
                          <a:pt x="3963" y="3778"/>
                          <a:pt x="10840" y="0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lnTo>
                          <a:pt x="-1" y="10015"/>
                        </a:ln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1">
                        <a:alpha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4130" name="Arc 117"/>
                  <p:cNvSpPr/>
                  <p:nvPr/>
                </p:nvSpPr>
                <p:spPr>
                  <a:xfrm>
                    <a:off x="2763" y="1281"/>
                    <a:ext cx="764" cy="2304"/>
                  </a:xfrm>
                  <a:custGeom>
                    <a:avLst/>
                    <a:gdLst/>
                    <a:ahLst/>
                    <a:cxnLst>
                      <a:cxn ang="0">
                        <a:pos x="0" y="5"/>
                      </a:cxn>
                      <a:cxn ang="0">
                        <a:pos x="0" y="12"/>
                      </a:cxn>
                      <a:cxn ang="0">
                        <a:pos x="0" y="26"/>
                      </a:cxn>
                    </a:cxnLst>
                    <a:pathLst>
                      <a:path w="31146" h="21600" fill="none">
                        <a:moveTo>
                          <a:pt x="-1" y="4511"/>
                        </a:moveTo>
                        <a:cubicBezTo>
                          <a:pt x="3783" y="1586"/>
                          <a:pt x="8429" y="0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>
                        <a:moveTo>
                          <a:pt x="-1" y="4511"/>
                        </a:moveTo>
                        <a:cubicBezTo>
                          <a:pt x="3783" y="1586"/>
                          <a:pt x="8429" y="0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lnTo>
                          <a:pt x="-1" y="4511"/>
                        </a:ln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2">
                        <a:alpha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4131" name="Freeform 118"/>
                  <p:cNvSpPr/>
                  <p:nvPr/>
                </p:nvSpPr>
                <p:spPr>
                  <a:xfrm flipH="1">
                    <a:off x="1800" y="438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17"/>
                      </a:cxn>
                      <a:cxn ang="0">
                        <a:pos x="37" y="4"/>
                      </a:cxn>
                      <a:cxn ang="0">
                        <a:pos x="15" y="42"/>
                      </a:cxn>
                      <a:cxn ang="0">
                        <a:pos x="52" y="42"/>
                      </a:cxn>
                      <a:cxn ang="0">
                        <a:pos x="30" y="81"/>
                      </a:cxn>
                      <a:cxn ang="0">
                        <a:pos x="60" y="94"/>
                      </a:cxn>
                      <a:cxn ang="0">
                        <a:pos x="45" y="119"/>
                      </a:cxn>
                      <a:cxn ang="0">
                        <a:pos x="75" y="132"/>
                      </a:cxn>
                      <a:cxn ang="0">
                        <a:pos x="60" y="158"/>
                      </a:cxn>
                      <a:cxn ang="0">
                        <a:pos x="82" y="171"/>
                      </a:cxn>
                      <a:cxn ang="0">
                        <a:pos x="75" y="196"/>
                      </a:cxn>
                      <a:cxn ang="0">
                        <a:pos x="90" y="221"/>
                      </a:cxn>
                      <a:cxn ang="0">
                        <a:pos x="90" y="247"/>
                      </a:cxn>
                      <a:cxn ang="0">
                        <a:pos x="105" y="286"/>
                      </a:cxn>
                      <a:cxn ang="0">
                        <a:pos x="97" y="324"/>
                      </a:cxn>
                      <a:cxn ang="0">
                        <a:pos x="113" y="349"/>
                      </a:cxn>
                      <a:cxn ang="0">
                        <a:pos x="105" y="388"/>
                      </a:cxn>
                      <a:cxn ang="0">
                        <a:pos x="113" y="427"/>
                      </a:cxn>
                      <a:cxn ang="0">
                        <a:pos x="105" y="452"/>
                      </a:cxn>
                      <a:cxn ang="0">
                        <a:pos x="120" y="490"/>
                      </a:cxn>
                      <a:cxn ang="0">
                        <a:pos x="113" y="529"/>
                      </a:cxn>
                      <a:cxn ang="0">
                        <a:pos x="120" y="580"/>
                      </a:cxn>
                      <a:cxn ang="0">
                        <a:pos x="113" y="593"/>
                      </a:cxn>
                      <a:cxn ang="0">
                        <a:pos x="120" y="631"/>
                      </a:cxn>
                    </a:cxnLst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chemeClr val="folHlink">
                        <a:alpha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sp>
              <p:nvSpPr>
                <p:cNvPr id="4124" name="Freeform 119"/>
                <p:cNvSpPr/>
                <p:nvPr/>
              </p:nvSpPr>
              <p:spPr>
                <a:xfrm rot="-1346631">
                  <a:off x="3280" y="1529"/>
                  <a:ext cx="442" cy="837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44" y="1"/>
                    </a:cxn>
                    <a:cxn ang="0">
                      <a:pos x="18" y="7"/>
                    </a:cxn>
                    <a:cxn ang="0">
                      <a:pos x="62" y="7"/>
                    </a:cxn>
                    <a:cxn ang="0">
                      <a:pos x="35" y="13"/>
                    </a:cxn>
                    <a:cxn ang="0">
                      <a:pos x="71" y="16"/>
                    </a:cxn>
                    <a:cxn ang="0">
                      <a:pos x="53" y="20"/>
                    </a:cxn>
                    <a:cxn ang="0">
                      <a:pos x="88" y="22"/>
                    </a:cxn>
                    <a:cxn ang="0">
                      <a:pos x="71" y="26"/>
                    </a:cxn>
                    <a:cxn ang="0">
                      <a:pos x="97" y="28"/>
                    </a:cxn>
                    <a:cxn ang="0">
                      <a:pos x="88" y="33"/>
                    </a:cxn>
                    <a:cxn ang="0">
                      <a:pos x="107" y="37"/>
                    </a:cxn>
                    <a:cxn ang="0">
                      <a:pos x="107" y="41"/>
                    </a:cxn>
                    <a:cxn ang="0">
                      <a:pos x="124" y="47"/>
                    </a:cxn>
                    <a:cxn ang="0">
                      <a:pos x="115" y="54"/>
                    </a:cxn>
                    <a:cxn ang="0">
                      <a:pos x="133" y="58"/>
                    </a:cxn>
                    <a:cxn ang="0">
                      <a:pos x="124" y="64"/>
                    </a:cxn>
                    <a:cxn ang="0">
                      <a:pos x="133" y="71"/>
                    </a:cxn>
                    <a:cxn ang="0">
                      <a:pos x="124" y="75"/>
                    </a:cxn>
                    <a:cxn ang="0">
                      <a:pos x="142" y="81"/>
                    </a:cxn>
                    <a:cxn ang="0">
                      <a:pos x="133" y="88"/>
                    </a:cxn>
                    <a:cxn ang="0">
                      <a:pos x="142" y="96"/>
                    </a:cxn>
                    <a:cxn ang="0">
                      <a:pos x="133" y="98"/>
                    </a:cxn>
                    <a:cxn ang="0">
                      <a:pos x="142" y="105"/>
                    </a:cxn>
                  </a:cxnLst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2">
                      <a:alpha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en-US"/>
                </a:p>
              </p:txBody>
            </p:sp>
          </p:grpSp>
        </p:grpSp>
        <p:grpSp>
          <p:nvGrpSpPr>
            <p:cNvPr id="4106" name="Group 120"/>
            <p:cNvGrpSpPr/>
            <p:nvPr/>
          </p:nvGrpSpPr>
          <p:grpSpPr>
            <a:xfrm>
              <a:off x="1476" y="449"/>
              <a:ext cx="4038" cy="2966"/>
              <a:chOff x="210" y="337"/>
              <a:chExt cx="5198" cy="3818"/>
            </a:xfrm>
          </p:grpSpPr>
          <p:sp>
            <p:nvSpPr>
              <p:cNvPr id="4107" name="Freeform 121"/>
              <p:cNvSpPr/>
              <p:nvPr/>
            </p:nvSpPr>
            <p:spPr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59" y="4"/>
                  </a:cxn>
                  <a:cxn ang="0">
                    <a:pos x="24" y="39"/>
                  </a:cxn>
                  <a:cxn ang="0">
                    <a:pos x="82" y="39"/>
                  </a:cxn>
                  <a:cxn ang="0">
                    <a:pos x="47" y="74"/>
                  </a:cxn>
                  <a:cxn ang="0">
                    <a:pos x="94" y="86"/>
                  </a:cxn>
                  <a:cxn ang="0">
                    <a:pos x="71" y="109"/>
                  </a:cxn>
                  <a:cxn ang="0">
                    <a:pos x="118" y="121"/>
                  </a:cxn>
                  <a:cxn ang="0">
                    <a:pos x="94" y="144"/>
                  </a:cxn>
                  <a:cxn ang="0">
                    <a:pos x="129" y="156"/>
                  </a:cxn>
                  <a:cxn ang="0">
                    <a:pos x="118" y="179"/>
                  </a:cxn>
                  <a:cxn ang="0">
                    <a:pos x="141" y="203"/>
                  </a:cxn>
                  <a:cxn ang="0">
                    <a:pos x="141" y="226"/>
                  </a:cxn>
                  <a:cxn ang="0">
                    <a:pos x="164" y="261"/>
                  </a:cxn>
                  <a:cxn ang="0">
                    <a:pos x="153" y="296"/>
                  </a:cxn>
                  <a:cxn ang="0">
                    <a:pos x="176" y="320"/>
                  </a:cxn>
                  <a:cxn ang="0">
                    <a:pos x="164" y="355"/>
                  </a:cxn>
                  <a:cxn ang="0">
                    <a:pos x="176" y="390"/>
                  </a:cxn>
                  <a:cxn ang="0">
                    <a:pos x="164" y="413"/>
                  </a:cxn>
                  <a:cxn ang="0">
                    <a:pos x="188" y="448"/>
                  </a:cxn>
                  <a:cxn ang="0">
                    <a:pos x="176" y="483"/>
                  </a:cxn>
                  <a:cxn ang="0">
                    <a:pos x="188" y="530"/>
                  </a:cxn>
                  <a:cxn ang="0">
                    <a:pos x="176" y="542"/>
                  </a:cxn>
                  <a:cxn ang="0">
                    <a:pos x="188" y="577"/>
                  </a:cxn>
                </a:cxnLst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4108" name="Arc 122"/>
              <p:cNvSpPr/>
              <p:nvPr/>
            </p:nvSpPr>
            <p:spPr>
              <a:xfrm flipH="1">
                <a:off x="1054" y="1851"/>
                <a:ext cx="2122" cy="2304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0" y="26"/>
                  </a:cxn>
                  <a:cxn ang="0">
                    <a:pos x="0" y="25"/>
                  </a:cxn>
                </a:cxnLst>
                <a:pathLst>
                  <a:path w="21600" h="21602" fill="none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4109" name="Arc 123"/>
              <p:cNvSpPr/>
              <p:nvPr/>
            </p:nvSpPr>
            <p:spPr>
              <a:xfrm flipH="1">
                <a:off x="1266" y="1480"/>
                <a:ext cx="1244" cy="237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27"/>
                  </a:cxn>
                  <a:cxn ang="0">
                    <a:pos x="1" y="26"/>
                  </a:cxn>
                </a:cxnLst>
                <a:pathLst>
                  <a:path w="28940" h="22305" fill="none">
                    <a:moveTo>
                      <a:pt x="0" y="1285"/>
                    </a:moveTo>
                    <a:cubicBezTo>
                      <a:pt x="2353" y="434"/>
                      <a:pt x="4837" y="0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>
                    <a:moveTo>
                      <a:pt x="0" y="1285"/>
                    </a:moveTo>
                    <a:cubicBezTo>
                      <a:pt x="2353" y="434"/>
                      <a:pt x="4837" y="0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4110" name="Arc 124"/>
              <p:cNvSpPr/>
              <p:nvPr/>
            </p:nvSpPr>
            <p:spPr>
              <a:xfrm flipH="1">
                <a:off x="210" y="1168"/>
                <a:ext cx="2376" cy="2379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1" y="27"/>
                  </a:cxn>
                  <a:cxn ang="0">
                    <a:pos x="4" y="26"/>
                  </a:cxn>
                </a:cxnLst>
                <a:pathLst>
                  <a:path w="34455" h="22305" fill="none">
                    <a:moveTo>
                      <a:pt x="0" y="4241"/>
                    </a:moveTo>
                    <a:cubicBezTo>
                      <a:pt x="3720" y="1486"/>
                      <a:pt x="8226" y="0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>
                    <a:moveTo>
                      <a:pt x="0" y="4241"/>
                    </a:moveTo>
                    <a:cubicBezTo>
                      <a:pt x="3720" y="1486"/>
                      <a:pt x="8226" y="0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4111" name="Arc 125"/>
              <p:cNvSpPr/>
              <p:nvPr/>
            </p:nvSpPr>
            <p:spPr>
              <a:xfrm>
                <a:off x="2840" y="1503"/>
                <a:ext cx="381" cy="2379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27"/>
                  </a:cxn>
                  <a:cxn ang="0">
                    <a:pos x="0" y="26"/>
                  </a:cxn>
                </a:cxnLst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4112" name="Arc 126"/>
              <p:cNvSpPr/>
              <p:nvPr/>
            </p:nvSpPr>
            <p:spPr>
              <a:xfrm>
                <a:off x="2940" y="1492"/>
                <a:ext cx="1004" cy="2379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" y="27"/>
                  </a:cxn>
                  <a:cxn ang="0">
                    <a:pos x="0" y="26"/>
                  </a:cxn>
                </a:cxnLst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4113" name="Freeform 127"/>
              <p:cNvSpPr/>
              <p:nvPr/>
            </p:nvSpPr>
            <p:spPr>
              <a:xfrm>
                <a:off x="3301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59" y="4"/>
                  </a:cxn>
                  <a:cxn ang="0">
                    <a:pos x="24" y="39"/>
                  </a:cxn>
                  <a:cxn ang="0">
                    <a:pos x="82" y="39"/>
                  </a:cxn>
                  <a:cxn ang="0">
                    <a:pos x="47" y="74"/>
                  </a:cxn>
                  <a:cxn ang="0">
                    <a:pos x="94" y="86"/>
                  </a:cxn>
                  <a:cxn ang="0">
                    <a:pos x="71" y="109"/>
                  </a:cxn>
                  <a:cxn ang="0">
                    <a:pos x="118" y="121"/>
                  </a:cxn>
                  <a:cxn ang="0">
                    <a:pos x="94" y="144"/>
                  </a:cxn>
                  <a:cxn ang="0">
                    <a:pos x="129" y="156"/>
                  </a:cxn>
                  <a:cxn ang="0">
                    <a:pos x="118" y="179"/>
                  </a:cxn>
                  <a:cxn ang="0">
                    <a:pos x="141" y="203"/>
                  </a:cxn>
                  <a:cxn ang="0">
                    <a:pos x="141" y="226"/>
                  </a:cxn>
                  <a:cxn ang="0">
                    <a:pos x="164" y="261"/>
                  </a:cxn>
                  <a:cxn ang="0">
                    <a:pos x="153" y="296"/>
                  </a:cxn>
                  <a:cxn ang="0">
                    <a:pos x="176" y="320"/>
                  </a:cxn>
                  <a:cxn ang="0">
                    <a:pos x="164" y="355"/>
                  </a:cxn>
                  <a:cxn ang="0">
                    <a:pos x="176" y="390"/>
                  </a:cxn>
                  <a:cxn ang="0">
                    <a:pos x="164" y="413"/>
                  </a:cxn>
                  <a:cxn ang="0">
                    <a:pos x="188" y="448"/>
                  </a:cxn>
                  <a:cxn ang="0">
                    <a:pos x="176" y="483"/>
                  </a:cxn>
                  <a:cxn ang="0">
                    <a:pos x="188" y="530"/>
                  </a:cxn>
                  <a:cxn ang="0">
                    <a:pos x="176" y="542"/>
                  </a:cxn>
                  <a:cxn ang="0">
                    <a:pos x="188" y="577"/>
                  </a:cxn>
                </a:cxnLst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4114" name="Freeform 128"/>
              <p:cNvSpPr/>
              <p:nvPr/>
            </p:nvSpPr>
            <p:spPr>
              <a:xfrm rot="-1939245" flipV="1">
                <a:off x="2546" y="2150"/>
                <a:ext cx="442" cy="837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4" y="1"/>
                  </a:cxn>
                  <a:cxn ang="0">
                    <a:pos x="18" y="7"/>
                  </a:cxn>
                  <a:cxn ang="0">
                    <a:pos x="62" y="7"/>
                  </a:cxn>
                  <a:cxn ang="0">
                    <a:pos x="35" y="13"/>
                  </a:cxn>
                  <a:cxn ang="0">
                    <a:pos x="71" y="16"/>
                  </a:cxn>
                  <a:cxn ang="0">
                    <a:pos x="53" y="20"/>
                  </a:cxn>
                  <a:cxn ang="0">
                    <a:pos x="88" y="22"/>
                  </a:cxn>
                  <a:cxn ang="0">
                    <a:pos x="71" y="26"/>
                  </a:cxn>
                  <a:cxn ang="0">
                    <a:pos x="97" y="28"/>
                  </a:cxn>
                  <a:cxn ang="0">
                    <a:pos x="88" y="33"/>
                  </a:cxn>
                  <a:cxn ang="0">
                    <a:pos x="107" y="37"/>
                  </a:cxn>
                  <a:cxn ang="0">
                    <a:pos x="107" y="41"/>
                  </a:cxn>
                  <a:cxn ang="0">
                    <a:pos x="124" y="47"/>
                  </a:cxn>
                  <a:cxn ang="0">
                    <a:pos x="115" y="54"/>
                  </a:cxn>
                  <a:cxn ang="0">
                    <a:pos x="133" y="58"/>
                  </a:cxn>
                  <a:cxn ang="0">
                    <a:pos x="124" y="64"/>
                  </a:cxn>
                  <a:cxn ang="0">
                    <a:pos x="133" y="71"/>
                  </a:cxn>
                  <a:cxn ang="0">
                    <a:pos x="124" y="75"/>
                  </a:cxn>
                  <a:cxn ang="0">
                    <a:pos x="142" y="81"/>
                  </a:cxn>
                  <a:cxn ang="0">
                    <a:pos x="133" y="88"/>
                  </a:cxn>
                  <a:cxn ang="0">
                    <a:pos x="142" y="96"/>
                  </a:cxn>
                  <a:cxn ang="0">
                    <a:pos x="133" y="98"/>
                  </a:cxn>
                  <a:cxn ang="0">
                    <a:pos x="142" y="105"/>
                  </a:cxn>
                </a:cxnLst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4115" name="Freeform 129"/>
              <p:cNvSpPr/>
              <p:nvPr/>
            </p:nvSpPr>
            <p:spPr>
              <a:xfrm flipH="1">
                <a:off x="489" y="2504"/>
                <a:ext cx="1085" cy="1524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657" y="4"/>
                  </a:cxn>
                  <a:cxn ang="0">
                    <a:pos x="261" y="42"/>
                  </a:cxn>
                  <a:cxn ang="0">
                    <a:pos x="919" y="42"/>
                  </a:cxn>
                  <a:cxn ang="0">
                    <a:pos x="524" y="81"/>
                  </a:cxn>
                  <a:cxn ang="0">
                    <a:pos x="1050" y="94"/>
                  </a:cxn>
                  <a:cxn ang="0">
                    <a:pos x="787" y="119"/>
                  </a:cxn>
                  <a:cxn ang="0">
                    <a:pos x="1312" y="132"/>
                  </a:cxn>
                  <a:cxn ang="0">
                    <a:pos x="1050" y="158"/>
                  </a:cxn>
                  <a:cxn ang="0">
                    <a:pos x="1443" y="171"/>
                  </a:cxn>
                  <a:cxn ang="0">
                    <a:pos x="1312" y="196"/>
                  </a:cxn>
                  <a:cxn ang="0">
                    <a:pos x="1574" y="221"/>
                  </a:cxn>
                  <a:cxn ang="0">
                    <a:pos x="1574" y="247"/>
                  </a:cxn>
                  <a:cxn ang="0">
                    <a:pos x="1837" y="286"/>
                  </a:cxn>
                  <a:cxn ang="0">
                    <a:pos x="1704" y="324"/>
                  </a:cxn>
                  <a:cxn ang="0">
                    <a:pos x="1969" y="349"/>
                  </a:cxn>
                  <a:cxn ang="0">
                    <a:pos x="1837" y="388"/>
                  </a:cxn>
                  <a:cxn ang="0">
                    <a:pos x="1969" y="427"/>
                  </a:cxn>
                  <a:cxn ang="0">
                    <a:pos x="1837" y="452"/>
                  </a:cxn>
                  <a:cxn ang="0">
                    <a:pos x="2100" y="490"/>
                  </a:cxn>
                  <a:cxn ang="0">
                    <a:pos x="1969" y="529"/>
                  </a:cxn>
                  <a:cxn ang="0">
                    <a:pos x="2100" y="580"/>
                  </a:cxn>
                  <a:cxn ang="0">
                    <a:pos x="1969" y="593"/>
                  </a:cxn>
                  <a:cxn ang="0">
                    <a:pos x="2100" y="631"/>
                  </a:cxn>
                </a:cxnLst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4116" name="Freeform 130"/>
              <p:cNvSpPr/>
              <p:nvPr/>
            </p:nvSpPr>
            <p:spPr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173" y="4"/>
                  </a:cxn>
                  <a:cxn ang="0">
                    <a:pos x="69" y="42"/>
                  </a:cxn>
                  <a:cxn ang="0">
                    <a:pos x="242" y="42"/>
                  </a:cxn>
                  <a:cxn ang="0">
                    <a:pos x="138" y="81"/>
                  </a:cxn>
                  <a:cxn ang="0">
                    <a:pos x="277" y="94"/>
                  </a:cxn>
                  <a:cxn ang="0">
                    <a:pos x="207" y="119"/>
                  </a:cxn>
                  <a:cxn ang="0">
                    <a:pos x="347" y="132"/>
                  </a:cxn>
                  <a:cxn ang="0">
                    <a:pos x="277" y="158"/>
                  </a:cxn>
                  <a:cxn ang="0">
                    <a:pos x="381" y="171"/>
                  </a:cxn>
                  <a:cxn ang="0">
                    <a:pos x="347" y="196"/>
                  </a:cxn>
                  <a:cxn ang="0">
                    <a:pos x="416" y="221"/>
                  </a:cxn>
                  <a:cxn ang="0">
                    <a:pos x="416" y="247"/>
                  </a:cxn>
                  <a:cxn ang="0">
                    <a:pos x="485" y="286"/>
                  </a:cxn>
                  <a:cxn ang="0">
                    <a:pos x="450" y="324"/>
                  </a:cxn>
                  <a:cxn ang="0">
                    <a:pos x="519" y="349"/>
                  </a:cxn>
                  <a:cxn ang="0">
                    <a:pos x="485" y="388"/>
                  </a:cxn>
                  <a:cxn ang="0">
                    <a:pos x="519" y="427"/>
                  </a:cxn>
                  <a:cxn ang="0">
                    <a:pos x="485" y="452"/>
                  </a:cxn>
                  <a:cxn ang="0">
                    <a:pos x="554" y="490"/>
                  </a:cxn>
                  <a:cxn ang="0">
                    <a:pos x="519" y="529"/>
                  </a:cxn>
                  <a:cxn ang="0">
                    <a:pos x="554" y="580"/>
                  </a:cxn>
                  <a:cxn ang="0">
                    <a:pos x="519" y="593"/>
                  </a:cxn>
                  <a:cxn ang="0">
                    <a:pos x="554" y="631"/>
                  </a:cxn>
                </a:cxnLst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4117" name="Freeform 131"/>
              <p:cNvSpPr/>
              <p:nvPr/>
            </p:nvSpPr>
            <p:spPr>
              <a:xfrm>
                <a:off x="4401" y="2280"/>
                <a:ext cx="1007" cy="1601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524" y="5"/>
                  </a:cxn>
                  <a:cxn ang="0">
                    <a:pos x="210" y="49"/>
                  </a:cxn>
                  <a:cxn ang="0">
                    <a:pos x="734" y="49"/>
                  </a:cxn>
                  <a:cxn ang="0">
                    <a:pos x="419" y="94"/>
                  </a:cxn>
                  <a:cxn ang="0">
                    <a:pos x="838" y="109"/>
                  </a:cxn>
                  <a:cxn ang="0">
                    <a:pos x="629" y="139"/>
                  </a:cxn>
                  <a:cxn ang="0">
                    <a:pos x="1049" y="153"/>
                  </a:cxn>
                  <a:cxn ang="0">
                    <a:pos x="838" y="183"/>
                  </a:cxn>
                  <a:cxn ang="0">
                    <a:pos x="1154" y="198"/>
                  </a:cxn>
                  <a:cxn ang="0">
                    <a:pos x="1049" y="228"/>
                  </a:cxn>
                  <a:cxn ang="0">
                    <a:pos x="1257" y="258"/>
                  </a:cxn>
                  <a:cxn ang="0">
                    <a:pos x="1257" y="287"/>
                  </a:cxn>
                  <a:cxn ang="0">
                    <a:pos x="1469" y="331"/>
                  </a:cxn>
                  <a:cxn ang="0">
                    <a:pos x="1364" y="376"/>
                  </a:cxn>
                  <a:cxn ang="0">
                    <a:pos x="1573" y="406"/>
                  </a:cxn>
                  <a:cxn ang="0">
                    <a:pos x="1469" y="450"/>
                  </a:cxn>
                  <a:cxn ang="0">
                    <a:pos x="1573" y="495"/>
                  </a:cxn>
                  <a:cxn ang="0">
                    <a:pos x="1469" y="524"/>
                  </a:cxn>
                  <a:cxn ang="0">
                    <a:pos x="1679" y="569"/>
                  </a:cxn>
                  <a:cxn ang="0">
                    <a:pos x="1573" y="613"/>
                  </a:cxn>
                  <a:cxn ang="0">
                    <a:pos x="1679" y="673"/>
                  </a:cxn>
                  <a:cxn ang="0">
                    <a:pos x="1573" y="688"/>
                  </a:cxn>
                  <a:cxn ang="0">
                    <a:pos x="1679" y="732"/>
                  </a:cxn>
                </a:cxnLst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4118" name="Freeform 132"/>
              <p:cNvSpPr/>
              <p:nvPr/>
            </p:nvSpPr>
            <p:spPr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794" y="1"/>
                  </a:cxn>
                  <a:cxn ang="0">
                    <a:pos x="720" y="14"/>
                  </a:cxn>
                  <a:cxn ang="0">
                    <a:pos x="2514" y="14"/>
                  </a:cxn>
                  <a:cxn ang="0">
                    <a:pos x="1440" y="28"/>
                  </a:cxn>
                  <a:cxn ang="0">
                    <a:pos x="2874" y="32"/>
                  </a:cxn>
                  <a:cxn ang="0">
                    <a:pos x="2154" y="41"/>
                  </a:cxn>
                  <a:cxn ang="0">
                    <a:pos x="3594" y="45"/>
                  </a:cxn>
                  <a:cxn ang="0">
                    <a:pos x="2874" y="54"/>
                  </a:cxn>
                  <a:cxn ang="0">
                    <a:pos x="3953" y="59"/>
                  </a:cxn>
                  <a:cxn ang="0">
                    <a:pos x="3594" y="68"/>
                  </a:cxn>
                  <a:cxn ang="0">
                    <a:pos x="4313" y="76"/>
                  </a:cxn>
                  <a:cxn ang="0">
                    <a:pos x="4313" y="85"/>
                  </a:cxn>
                  <a:cxn ang="0">
                    <a:pos x="5031" y="98"/>
                  </a:cxn>
                  <a:cxn ang="0">
                    <a:pos x="4673" y="111"/>
                  </a:cxn>
                  <a:cxn ang="0">
                    <a:pos x="5387" y="120"/>
                  </a:cxn>
                  <a:cxn ang="0">
                    <a:pos x="5031" y="133"/>
                  </a:cxn>
                  <a:cxn ang="0">
                    <a:pos x="5387" y="146"/>
                  </a:cxn>
                  <a:cxn ang="0">
                    <a:pos x="5031" y="155"/>
                  </a:cxn>
                  <a:cxn ang="0">
                    <a:pos x="5747" y="169"/>
                  </a:cxn>
                  <a:cxn ang="0">
                    <a:pos x="5387" y="182"/>
                  </a:cxn>
                  <a:cxn ang="0">
                    <a:pos x="5747" y="199"/>
                  </a:cxn>
                  <a:cxn ang="0">
                    <a:pos x="5387" y="203"/>
                  </a:cxn>
                  <a:cxn ang="0">
                    <a:pos x="5747" y="217"/>
                  </a:cxn>
                </a:cxnLst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4119" name="Freeform 133"/>
              <p:cNvSpPr/>
              <p:nvPr/>
            </p:nvSpPr>
            <p:spPr>
              <a:xfrm>
                <a:off x="3934" y="337"/>
                <a:ext cx="663" cy="1434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150" y="4"/>
                  </a:cxn>
                  <a:cxn ang="0">
                    <a:pos x="60" y="36"/>
                  </a:cxn>
                  <a:cxn ang="0">
                    <a:pos x="209" y="36"/>
                  </a:cxn>
                  <a:cxn ang="0">
                    <a:pos x="120" y="67"/>
                  </a:cxn>
                  <a:cxn ang="0">
                    <a:pos x="239" y="78"/>
                  </a:cxn>
                  <a:cxn ang="0">
                    <a:pos x="179" y="99"/>
                  </a:cxn>
                  <a:cxn ang="0">
                    <a:pos x="299" y="110"/>
                  </a:cxn>
                  <a:cxn ang="0">
                    <a:pos x="239" y="131"/>
                  </a:cxn>
                  <a:cxn ang="0">
                    <a:pos x="329" y="142"/>
                  </a:cxn>
                  <a:cxn ang="0">
                    <a:pos x="299" y="164"/>
                  </a:cxn>
                  <a:cxn ang="0">
                    <a:pos x="359" y="185"/>
                  </a:cxn>
                  <a:cxn ang="0">
                    <a:pos x="359" y="206"/>
                  </a:cxn>
                  <a:cxn ang="0">
                    <a:pos x="419" y="238"/>
                  </a:cxn>
                  <a:cxn ang="0">
                    <a:pos x="389" y="270"/>
                  </a:cxn>
                  <a:cxn ang="0">
                    <a:pos x="449" y="291"/>
                  </a:cxn>
                  <a:cxn ang="0">
                    <a:pos x="419" y="323"/>
                  </a:cxn>
                  <a:cxn ang="0">
                    <a:pos x="449" y="355"/>
                  </a:cxn>
                  <a:cxn ang="0">
                    <a:pos x="419" y="377"/>
                  </a:cxn>
                  <a:cxn ang="0">
                    <a:pos x="478" y="409"/>
                  </a:cxn>
                  <a:cxn ang="0">
                    <a:pos x="449" y="440"/>
                  </a:cxn>
                  <a:cxn ang="0">
                    <a:pos x="478" y="483"/>
                  </a:cxn>
                  <a:cxn ang="0">
                    <a:pos x="449" y="494"/>
                  </a:cxn>
                  <a:cxn ang="0">
                    <a:pos x="478" y="526"/>
                  </a:cxn>
                </a:cxnLst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4120" name="Freeform 134"/>
              <p:cNvSpPr/>
              <p:nvPr/>
            </p:nvSpPr>
            <p:spPr>
              <a:xfrm rot="1346631" flipH="1">
                <a:off x="1702" y="1506"/>
                <a:ext cx="442" cy="837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4" y="1"/>
                  </a:cxn>
                  <a:cxn ang="0">
                    <a:pos x="18" y="7"/>
                  </a:cxn>
                  <a:cxn ang="0">
                    <a:pos x="62" y="7"/>
                  </a:cxn>
                  <a:cxn ang="0">
                    <a:pos x="35" y="13"/>
                  </a:cxn>
                  <a:cxn ang="0">
                    <a:pos x="71" y="16"/>
                  </a:cxn>
                  <a:cxn ang="0">
                    <a:pos x="53" y="20"/>
                  </a:cxn>
                  <a:cxn ang="0">
                    <a:pos x="88" y="22"/>
                  </a:cxn>
                  <a:cxn ang="0">
                    <a:pos x="71" y="26"/>
                  </a:cxn>
                  <a:cxn ang="0">
                    <a:pos x="97" y="28"/>
                  </a:cxn>
                  <a:cxn ang="0">
                    <a:pos x="88" y="33"/>
                  </a:cxn>
                  <a:cxn ang="0">
                    <a:pos x="107" y="37"/>
                  </a:cxn>
                  <a:cxn ang="0">
                    <a:pos x="107" y="41"/>
                  </a:cxn>
                  <a:cxn ang="0">
                    <a:pos x="124" y="47"/>
                  </a:cxn>
                  <a:cxn ang="0">
                    <a:pos x="115" y="54"/>
                  </a:cxn>
                  <a:cxn ang="0">
                    <a:pos x="133" y="58"/>
                  </a:cxn>
                  <a:cxn ang="0">
                    <a:pos x="124" y="64"/>
                  </a:cxn>
                  <a:cxn ang="0">
                    <a:pos x="133" y="71"/>
                  </a:cxn>
                  <a:cxn ang="0">
                    <a:pos x="124" y="75"/>
                  </a:cxn>
                  <a:cxn ang="0">
                    <a:pos x="142" y="81"/>
                  </a:cxn>
                  <a:cxn ang="0">
                    <a:pos x="133" y="88"/>
                  </a:cxn>
                  <a:cxn ang="0">
                    <a:pos x="142" y="96"/>
                  </a:cxn>
                  <a:cxn ang="0">
                    <a:pos x="133" y="98"/>
                  </a:cxn>
                  <a:cxn ang="0">
                    <a:pos x="142" y="105"/>
                  </a:cxn>
                </a:cxnLst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</p:grpSp>
      </p:grpSp>
      <p:sp>
        <p:nvSpPr>
          <p:cNvPr id="86151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US" altLang="en-US" noProof="0" smtClean="0"/>
          </a:p>
        </p:txBody>
      </p:sp>
      <p:sp>
        <p:nvSpPr>
          <p:cNvPr id="86152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US" altLang="en-US" noProof="0" smtClean="0"/>
          </a:p>
        </p:txBody>
      </p:sp>
      <p:sp>
        <p:nvSpPr>
          <p:cNvPr id="275" name="Rectangle 13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6" name="Rectangle 13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7" name="Rectangle 13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72222A7-E1B2-429B-ADDE-4A0AC26587E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86F290E-053E-4352-BDA6-46A1876FF05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86F290E-053E-4352-BDA6-46A1876FF05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86F290E-053E-4352-BDA6-46A1876FF05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86F290E-053E-4352-BDA6-46A1876FF05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86F290E-053E-4352-BDA6-46A1876FF05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86F290E-053E-4352-BDA6-46A1876FF05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86F290E-053E-4352-BDA6-46A1876FF05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86F290E-053E-4352-BDA6-46A1876FF05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86F290E-053E-4352-BDA6-46A1876FF05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86F290E-053E-4352-BDA6-46A1876FF05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026" name="Group 2"/>
          <p:cNvGrpSpPr/>
          <p:nvPr/>
        </p:nvGrpSpPr>
        <p:grpSpPr>
          <a:xfrm>
            <a:off x="-7937" y="0"/>
            <a:ext cx="2833687" cy="6856413"/>
            <a:chOff x="-5" y="0"/>
            <a:chExt cx="1785" cy="4319"/>
          </a:xfrm>
        </p:grpSpPr>
        <p:sp>
          <p:nvSpPr>
            <p:cNvPr id="1032" name="Freeform 3"/>
            <p:cNvSpPr/>
            <p:nvPr/>
          </p:nvSpPr>
          <p:spPr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grpSp>
          <p:nvGrpSpPr>
            <p:cNvPr id="1033" name="Group 4"/>
            <p:cNvGrpSpPr/>
            <p:nvPr/>
          </p:nvGrpSpPr>
          <p:grpSpPr>
            <a:xfrm rot="-6635092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071" name="Freeform 5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3" y="0"/>
                  </a:cxn>
                  <a:cxn ang="0">
                    <a:pos x="0" y="15"/>
                  </a:cxn>
                  <a:cxn ang="0">
                    <a:pos x="10" y="4"/>
                  </a:cxn>
                </a:cxnLst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72" name="Freeform 6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0"/>
                  </a:cxn>
                  <a:cxn ang="0">
                    <a:pos x="18" y="7"/>
                  </a:cxn>
                  <a:cxn ang="0">
                    <a:pos x="0" y="13"/>
                  </a:cxn>
                </a:cxnLst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73" name="Freeform 7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9" y="0"/>
                  </a:cxn>
                  <a:cxn ang="0">
                    <a:pos x="17" y="7"/>
                  </a:cxn>
                  <a:cxn ang="0">
                    <a:pos x="0" y="1"/>
                  </a:cxn>
                </a:cxnLst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sp>
          <p:nvSpPr>
            <p:cNvPr id="1034" name="Freeform 8"/>
            <p:cNvSpPr/>
            <p:nvPr/>
          </p:nvSpPr>
          <p:spPr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grpSp>
          <p:nvGrpSpPr>
            <p:cNvPr id="1035" name="Group 9"/>
            <p:cNvGrpSpPr/>
            <p:nvPr/>
          </p:nvGrpSpPr>
          <p:grpSpPr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062" name="Freeform 10"/>
              <p:cNvSpPr/>
              <p:nvPr userDrawn="1"/>
            </p:nvSpPr>
            <p:spPr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137" y="631"/>
                  </a:cxn>
                  <a:cxn ang="0">
                    <a:pos x="110" y="596"/>
                  </a:cxn>
                  <a:cxn ang="0">
                    <a:pos x="79" y="544"/>
                  </a:cxn>
                  <a:cxn ang="0">
                    <a:pos x="46" y="476"/>
                  </a:cxn>
                  <a:cxn ang="0">
                    <a:pos x="14" y="405"/>
                  </a:cxn>
                  <a:cxn ang="0">
                    <a:pos x="0" y="328"/>
                  </a:cxn>
                  <a:cxn ang="0">
                    <a:pos x="1" y="245"/>
                  </a:cxn>
                  <a:cxn ang="0">
                    <a:pos x="27" y="170"/>
                  </a:cxn>
                  <a:cxn ang="0">
                    <a:pos x="81" y="107"/>
                  </a:cxn>
                  <a:cxn ang="0">
                    <a:pos x="136" y="66"/>
                  </a:cxn>
                  <a:cxn ang="0">
                    <a:pos x="180" y="36"/>
                  </a:cxn>
                  <a:cxn ang="0">
                    <a:pos x="216" y="20"/>
                  </a:cxn>
                  <a:cxn ang="0">
                    <a:pos x="244" y="14"/>
                  </a:cxn>
                  <a:cxn ang="0">
                    <a:pos x="264" y="14"/>
                  </a:cxn>
                  <a:cxn ang="0">
                    <a:pos x="312" y="0"/>
                  </a:cxn>
                  <a:cxn ang="0">
                    <a:pos x="443" y="25"/>
                  </a:cxn>
                  <a:cxn ang="0">
                    <a:pos x="480" y="36"/>
                  </a:cxn>
                  <a:cxn ang="0">
                    <a:pos x="516" y="46"/>
                  </a:cxn>
                  <a:cxn ang="0">
                    <a:pos x="547" y="56"/>
                  </a:cxn>
                  <a:cxn ang="0">
                    <a:pos x="570" y="69"/>
                  </a:cxn>
                  <a:cxn ang="0">
                    <a:pos x="596" y="81"/>
                  </a:cxn>
                  <a:cxn ang="0">
                    <a:pos x="616" y="95"/>
                  </a:cxn>
                  <a:cxn ang="0">
                    <a:pos x="632" y="114"/>
                  </a:cxn>
                  <a:cxn ang="0">
                    <a:pos x="651" y="136"/>
                  </a:cxn>
                  <a:cxn ang="0">
                    <a:pos x="616" y="121"/>
                  </a:cxn>
                  <a:cxn ang="0">
                    <a:pos x="583" y="108"/>
                  </a:cxn>
                  <a:cxn ang="0">
                    <a:pos x="550" y="100"/>
                  </a:cxn>
                  <a:cxn ang="0">
                    <a:pos x="516" y="89"/>
                  </a:cxn>
                  <a:cxn ang="0">
                    <a:pos x="489" y="81"/>
                  </a:cxn>
                  <a:cxn ang="0">
                    <a:pos x="460" y="79"/>
                  </a:cxn>
                  <a:cxn ang="0">
                    <a:pos x="428" y="74"/>
                  </a:cxn>
                  <a:cxn ang="0">
                    <a:pos x="401" y="74"/>
                  </a:cxn>
                  <a:cxn ang="0">
                    <a:pos x="375" y="74"/>
                  </a:cxn>
                  <a:cxn ang="0">
                    <a:pos x="348" y="75"/>
                  </a:cxn>
                  <a:cxn ang="0">
                    <a:pos x="320" y="81"/>
                  </a:cxn>
                  <a:cxn ang="0">
                    <a:pos x="297" y="88"/>
                  </a:cxn>
                  <a:cxn ang="0">
                    <a:pos x="273" y="100"/>
                  </a:cxn>
                  <a:cxn ang="0">
                    <a:pos x="245" y="108"/>
                  </a:cxn>
                  <a:cxn ang="0">
                    <a:pos x="222" y="123"/>
                  </a:cxn>
                  <a:cxn ang="0">
                    <a:pos x="198" y="137"/>
                  </a:cxn>
                  <a:cxn ang="0">
                    <a:pos x="156" y="183"/>
                  </a:cxn>
                  <a:cxn ang="0">
                    <a:pos x="127" y="240"/>
                  </a:cxn>
                  <a:cxn ang="0">
                    <a:pos x="110" y="310"/>
                  </a:cxn>
                  <a:cxn ang="0">
                    <a:pos x="104" y="379"/>
                  </a:cxn>
                  <a:cxn ang="0">
                    <a:pos x="104" y="455"/>
                  </a:cxn>
                  <a:cxn ang="0">
                    <a:pos x="114" y="522"/>
                  </a:cxn>
                  <a:cxn ang="0">
                    <a:pos x="123" y="583"/>
                  </a:cxn>
                  <a:cxn ang="0">
                    <a:pos x="137" y="631"/>
                  </a:cxn>
                </a:cxnLst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63" name="Freeform 11"/>
              <p:cNvSpPr/>
              <p:nvPr userDrawn="1"/>
            </p:nvSpPr>
            <p:spPr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325" y="0"/>
                  </a:cxn>
                  <a:cxn ang="0">
                    <a:pos x="334" y="6"/>
                  </a:cxn>
                  <a:cxn ang="0">
                    <a:pos x="353" y="25"/>
                  </a:cxn>
                  <a:cxn ang="0">
                    <a:pos x="379" y="55"/>
                  </a:cxn>
                  <a:cxn ang="0">
                    <a:pos x="409" y="100"/>
                  </a:cxn>
                  <a:cxn ang="0">
                    <a:pos x="433" y="156"/>
                  </a:cxn>
                  <a:cxn ang="0">
                    <a:pos x="448" y="230"/>
                  </a:cxn>
                  <a:cxn ang="0">
                    <a:pos x="448" y="318"/>
                  </a:cxn>
                  <a:cxn ang="0">
                    <a:pos x="429" y="421"/>
                  </a:cxn>
                  <a:cxn ang="0">
                    <a:pos x="419" y="450"/>
                  </a:cxn>
                  <a:cxn ang="0">
                    <a:pos x="406" y="474"/>
                  </a:cxn>
                  <a:cxn ang="0">
                    <a:pos x="392" y="500"/>
                  </a:cxn>
                  <a:cxn ang="0">
                    <a:pos x="373" y="523"/>
                  </a:cxn>
                  <a:cxn ang="0">
                    <a:pos x="348" y="544"/>
                  </a:cxn>
                  <a:cxn ang="0">
                    <a:pos x="327" y="561"/>
                  </a:cxn>
                  <a:cxn ang="0">
                    <a:pos x="305" y="577"/>
                  </a:cxn>
                  <a:cxn ang="0">
                    <a:pos x="274" y="590"/>
                  </a:cxn>
                  <a:cxn ang="0">
                    <a:pos x="245" y="596"/>
                  </a:cxn>
                  <a:cxn ang="0">
                    <a:pos x="216" y="604"/>
                  </a:cxn>
                  <a:cxn ang="0">
                    <a:pos x="183" y="609"/>
                  </a:cxn>
                  <a:cxn ang="0">
                    <a:pos x="147" y="609"/>
                  </a:cxn>
                  <a:cxn ang="0">
                    <a:pos x="109" y="604"/>
                  </a:cxn>
                  <a:cxn ang="0">
                    <a:pos x="75" y="596"/>
                  </a:cxn>
                  <a:cxn ang="0">
                    <a:pos x="35" y="583"/>
                  </a:cxn>
                  <a:cxn ang="0">
                    <a:pos x="0" y="568"/>
                  </a:cxn>
                  <a:cxn ang="0">
                    <a:pos x="33" y="590"/>
                  </a:cxn>
                  <a:cxn ang="0">
                    <a:pos x="66" y="604"/>
                  </a:cxn>
                  <a:cxn ang="0">
                    <a:pos x="99" y="619"/>
                  </a:cxn>
                  <a:cxn ang="0">
                    <a:pos x="128" y="629"/>
                  </a:cxn>
                  <a:cxn ang="0">
                    <a:pos x="157" y="638"/>
                  </a:cxn>
                  <a:cxn ang="0">
                    <a:pos x="189" y="642"/>
                  </a:cxn>
                  <a:cxn ang="0">
                    <a:pos x="217" y="643"/>
                  </a:cxn>
                  <a:cxn ang="0">
                    <a:pos x="246" y="643"/>
                  </a:cxn>
                  <a:cxn ang="0">
                    <a:pos x="272" y="642"/>
                  </a:cxn>
                  <a:cxn ang="0">
                    <a:pos x="298" y="636"/>
                  </a:cxn>
                  <a:cxn ang="0">
                    <a:pos x="321" y="629"/>
                  </a:cxn>
                  <a:cxn ang="0">
                    <a:pos x="345" y="623"/>
                  </a:cxn>
                  <a:cxn ang="0">
                    <a:pos x="367" y="615"/>
                  </a:cxn>
                  <a:cxn ang="0">
                    <a:pos x="387" y="602"/>
                  </a:cxn>
                  <a:cxn ang="0">
                    <a:pos x="406" y="590"/>
                  </a:cxn>
                  <a:cxn ang="0">
                    <a:pos x="423" y="577"/>
                  </a:cxn>
                  <a:cxn ang="0">
                    <a:pos x="471" y="531"/>
                  </a:cxn>
                  <a:cxn ang="0">
                    <a:pos x="504" y="487"/>
                  </a:cxn>
                  <a:cxn ang="0">
                    <a:pos x="524" y="435"/>
                  </a:cxn>
                  <a:cxn ang="0">
                    <a:pos x="534" y="388"/>
                  </a:cxn>
                  <a:cxn ang="0">
                    <a:pos x="541" y="337"/>
                  </a:cxn>
                  <a:cxn ang="0">
                    <a:pos x="541" y="286"/>
                  </a:cxn>
                  <a:cxn ang="0">
                    <a:pos x="543" y="239"/>
                  </a:cxn>
                  <a:cxn ang="0">
                    <a:pos x="515" y="140"/>
                  </a:cxn>
                  <a:cxn ang="0">
                    <a:pos x="466" y="62"/>
                  </a:cxn>
                  <a:cxn ang="0">
                    <a:pos x="449" y="55"/>
                  </a:cxn>
                  <a:cxn ang="0">
                    <a:pos x="439" y="46"/>
                  </a:cxn>
                  <a:cxn ang="0">
                    <a:pos x="423" y="39"/>
                  </a:cxn>
                  <a:cxn ang="0">
                    <a:pos x="412" y="33"/>
                  </a:cxn>
                  <a:cxn ang="0">
                    <a:pos x="394" y="27"/>
                  </a:cxn>
                  <a:cxn ang="0">
                    <a:pos x="376" y="19"/>
                  </a:cxn>
                  <a:cxn ang="0">
                    <a:pos x="354" y="9"/>
                  </a:cxn>
                  <a:cxn ang="0">
                    <a:pos x="325" y="0"/>
                  </a:cxn>
                </a:cxnLst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64" name="Freeform 12"/>
              <p:cNvSpPr/>
              <p:nvPr userDrawn="1"/>
            </p:nvSpPr>
            <p:spPr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0" y="3"/>
                  </a:cxn>
                  <a:cxn ang="0">
                    <a:pos x="44" y="10"/>
                  </a:cxn>
                  <a:cxn ang="0">
                    <a:pos x="47" y="19"/>
                  </a:cxn>
                  <a:cxn ang="0">
                    <a:pos x="49" y="29"/>
                  </a:cxn>
                  <a:cxn ang="0">
                    <a:pos x="49" y="42"/>
                  </a:cxn>
                  <a:cxn ang="0">
                    <a:pos x="44" y="54"/>
                  </a:cxn>
                  <a:cxn ang="0">
                    <a:pos x="36" y="67"/>
                  </a:cxn>
                  <a:cxn ang="0">
                    <a:pos x="23" y="81"/>
                  </a:cxn>
                  <a:cxn ang="0">
                    <a:pos x="19" y="79"/>
                  </a:cxn>
                  <a:cxn ang="0">
                    <a:pos x="15" y="78"/>
                  </a:cxn>
                  <a:cxn ang="0">
                    <a:pos x="10" y="76"/>
                  </a:cxn>
                  <a:cxn ang="0">
                    <a:pos x="7" y="75"/>
                  </a:cxn>
                  <a:cxn ang="0">
                    <a:pos x="3" y="73"/>
                  </a:cxn>
                  <a:cxn ang="0">
                    <a:pos x="1" y="70"/>
                  </a:cxn>
                  <a:cxn ang="0">
                    <a:pos x="0" y="68"/>
                  </a:cxn>
                  <a:cxn ang="0">
                    <a:pos x="1" y="66"/>
                  </a:cxn>
                  <a:cxn ang="0">
                    <a:pos x="5" y="63"/>
                  </a:cxn>
                  <a:cxn ang="0">
                    <a:pos x="11" y="60"/>
                  </a:cxn>
                  <a:cxn ang="0">
                    <a:pos x="17" y="56"/>
                  </a:cxn>
                  <a:cxn ang="0">
                    <a:pos x="24" y="50"/>
                  </a:cxn>
                  <a:cxn ang="0">
                    <a:pos x="30" y="42"/>
                  </a:cxn>
                  <a:cxn ang="0">
                    <a:pos x="35" y="31"/>
                  </a:cxn>
                  <a:cxn ang="0">
                    <a:pos x="37" y="17"/>
                  </a:cxn>
                  <a:cxn ang="0">
                    <a:pos x="36" y="0"/>
                  </a:cxn>
                </a:cxnLst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65" name="Freeform 13"/>
              <p:cNvSpPr/>
              <p:nvPr userDrawn="1"/>
            </p:nvSpPr>
            <p:spPr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0" y="9"/>
                  </a:cxn>
                  <a:cxn ang="0">
                    <a:pos x="1" y="9"/>
                  </a:cxn>
                  <a:cxn ang="0">
                    <a:pos x="5" y="10"/>
                  </a:cxn>
                  <a:cxn ang="0">
                    <a:pos x="11" y="13"/>
                  </a:cxn>
                  <a:cxn ang="0">
                    <a:pos x="17" y="16"/>
                  </a:cxn>
                  <a:cxn ang="0">
                    <a:pos x="25" y="22"/>
                  </a:cxn>
                  <a:cxn ang="0">
                    <a:pos x="32" y="27"/>
                  </a:cxn>
                  <a:cxn ang="0">
                    <a:pos x="39" y="36"/>
                  </a:cxn>
                  <a:cxn ang="0">
                    <a:pos x="44" y="47"/>
                  </a:cxn>
                  <a:cxn ang="0">
                    <a:pos x="45" y="42"/>
                  </a:cxn>
                  <a:cxn ang="0">
                    <a:pos x="44" y="37"/>
                  </a:cxn>
                  <a:cxn ang="0">
                    <a:pos x="41" y="31"/>
                  </a:cxn>
                  <a:cxn ang="0">
                    <a:pos x="38" y="26"/>
                  </a:cxn>
                  <a:cxn ang="0">
                    <a:pos x="34" y="20"/>
                  </a:cxn>
                  <a:cxn ang="0">
                    <a:pos x="30" y="16"/>
                  </a:cxn>
                  <a:cxn ang="0">
                    <a:pos x="26" y="13"/>
                  </a:cxn>
                  <a:cxn ang="0">
                    <a:pos x="23" y="11"/>
                  </a:cxn>
                  <a:cxn ang="0">
                    <a:pos x="26" y="10"/>
                  </a:cxn>
                  <a:cxn ang="0">
                    <a:pos x="30" y="10"/>
                  </a:cxn>
                  <a:cxn ang="0">
                    <a:pos x="34" y="9"/>
                  </a:cxn>
                  <a:cxn ang="0">
                    <a:pos x="38" y="9"/>
                  </a:cxn>
                  <a:cxn ang="0">
                    <a:pos x="40" y="8"/>
                  </a:cxn>
                  <a:cxn ang="0">
                    <a:pos x="41" y="8"/>
                  </a:cxn>
                  <a:cxn ang="0">
                    <a:pos x="44" y="8"/>
                  </a:cxn>
                  <a:cxn ang="0">
                    <a:pos x="44" y="8"/>
                  </a:cxn>
                  <a:cxn ang="0">
                    <a:pos x="28" y="0"/>
                  </a:cxn>
                </a:cxnLst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66" name="Freeform 14"/>
              <p:cNvSpPr/>
              <p:nvPr userDrawn="1"/>
            </p:nvSpPr>
            <p:spPr>
              <a:xfrm rot="373331" flipH="1">
                <a:off x="289" y="3135"/>
                <a:ext cx="21" cy="55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9" y="0"/>
                  </a:cxn>
                  <a:cxn ang="0">
                    <a:pos x="7" y="1"/>
                  </a:cxn>
                  <a:cxn ang="0">
                    <a:pos x="4" y="3"/>
                  </a:cxn>
                  <a:cxn ang="0">
                    <a:pos x="1" y="7"/>
                  </a:cxn>
                  <a:cxn ang="0">
                    <a:pos x="1" y="11"/>
                  </a:cxn>
                  <a:cxn ang="0">
                    <a:pos x="0" y="16"/>
                  </a:cxn>
                  <a:cxn ang="0">
                    <a:pos x="1" y="22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7" y="14"/>
                  </a:cxn>
                  <a:cxn ang="0">
                    <a:pos x="9" y="8"/>
                  </a:cxn>
                  <a:cxn ang="0">
                    <a:pos x="11" y="0"/>
                  </a:cxn>
                </a:cxnLst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grpSp>
            <p:nvGrpSpPr>
              <p:cNvPr id="1067" name="Group 15"/>
              <p:cNvGrpSpPr/>
              <p:nvPr userDrawn="1"/>
            </p:nvGrpSpPr>
            <p:grpSpPr>
              <a:xfrm rot="-10713554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068" name="Freeform 16"/>
                <p:cNvSpPr/>
                <p:nvPr userDrawn="1"/>
              </p:nvSpPr>
              <p:spPr>
                <a:xfrm rot="4200091">
                  <a:off x="-242" y="1806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4" y="15"/>
                    </a:cxn>
                    <a:cxn ang="0">
                      <a:pos x="2" y="24"/>
                    </a:cxn>
                    <a:cxn ang="0">
                      <a:pos x="1" y="33"/>
                    </a:cxn>
                    <a:cxn ang="0">
                      <a:pos x="0" y="41"/>
                    </a:cxn>
                    <a:cxn ang="0">
                      <a:pos x="0" y="50"/>
                    </a:cxn>
                    <a:cxn ang="0">
                      <a:pos x="1" y="59"/>
                    </a:cxn>
                    <a:cxn ang="0">
                      <a:pos x="2" y="70"/>
                    </a:cxn>
                    <a:cxn ang="0">
                      <a:pos x="6" y="82"/>
                    </a:cxn>
                    <a:cxn ang="0">
                      <a:pos x="10" y="95"/>
                    </a:cxn>
                    <a:cxn ang="0">
                      <a:pos x="15" y="108"/>
                    </a:cxn>
                    <a:cxn ang="0">
                      <a:pos x="20" y="120"/>
                    </a:cxn>
                    <a:cxn ang="0">
                      <a:pos x="27" y="134"/>
                    </a:cxn>
                    <a:cxn ang="0">
                      <a:pos x="35" y="147"/>
                    </a:cxn>
                    <a:cxn ang="0">
                      <a:pos x="44" y="160"/>
                    </a:cxn>
                    <a:cxn ang="0">
                      <a:pos x="52" y="171"/>
                    </a:cxn>
                    <a:cxn ang="0">
                      <a:pos x="60" y="180"/>
                    </a:cxn>
                    <a:cxn ang="0">
                      <a:pos x="68" y="187"/>
                    </a:cxn>
                    <a:cxn ang="0">
                      <a:pos x="53" y="165"/>
                    </a:cxn>
                    <a:cxn ang="0">
                      <a:pos x="42" y="148"/>
                    </a:cxn>
                    <a:cxn ang="0">
                      <a:pos x="34" y="134"/>
                    </a:cxn>
                    <a:cxn ang="0">
                      <a:pos x="28" y="122"/>
                    </a:cxn>
                    <a:cxn ang="0">
                      <a:pos x="25" y="111"/>
                    </a:cxn>
                    <a:cxn ang="0">
                      <a:pos x="22" y="102"/>
                    </a:cxn>
                    <a:cxn ang="0">
                      <a:pos x="21" y="94"/>
                    </a:cxn>
                    <a:cxn ang="0">
                      <a:pos x="19" y="86"/>
                    </a:cxn>
                    <a:cxn ang="0">
                      <a:pos x="15" y="68"/>
                    </a:cxn>
                    <a:cxn ang="0">
                      <a:pos x="13" y="46"/>
                    </a:cxn>
                    <a:cxn ang="0">
                      <a:pos x="15" y="23"/>
                    </a:cxn>
                    <a:cxn ang="0">
                      <a:pos x="17" y="0"/>
                    </a:cxn>
                    <a:cxn ang="0">
                      <a:pos x="4" y="15"/>
                    </a:cxn>
                  </a:cxnLst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1069" name="Freeform 17"/>
                <p:cNvSpPr/>
                <p:nvPr userDrawn="1"/>
              </p:nvSpPr>
              <p:spPr>
                <a:xfrm rot="4200091">
                  <a:off x="124" y="1760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5" y="18"/>
                    </a:cxn>
                    <a:cxn ang="0">
                      <a:pos x="8" y="33"/>
                    </a:cxn>
                    <a:cxn ang="0">
                      <a:pos x="8" y="52"/>
                    </a:cxn>
                    <a:cxn ang="0">
                      <a:pos x="6" y="76"/>
                    </a:cxn>
                    <a:cxn ang="0">
                      <a:pos x="15" y="71"/>
                    </a:cxn>
                    <a:cxn ang="0">
                      <a:pos x="16" y="59"/>
                    </a:cxn>
                    <a:cxn ang="0">
                      <a:pos x="16" y="46"/>
                    </a:cxn>
                    <a:cxn ang="0">
                      <a:pos x="15" y="34"/>
                    </a:cxn>
                    <a:cxn ang="0">
                      <a:pos x="14" y="23"/>
                    </a:cxn>
                    <a:cxn ang="0">
                      <a:pos x="13" y="17"/>
                    </a:cxn>
                    <a:cxn ang="0">
                      <a:pos x="10" y="11"/>
                    </a:cxn>
                    <a:cxn ang="0">
                      <a:pos x="8" y="6"/>
                    </a:cxn>
                    <a:cxn ang="0">
                      <a:pos x="4" y="0"/>
                    </a:cxn>
                    <a:cxn ang="0">
                      <a:pos x="0" y="6"/>
                    </a:cxn>
                  </a:cxnLst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1070" name="Freeform 18"/>
                <p:cNvSpPr/>
                <p:nvPr userDrawn="1"/>
              </p:nvSpPr>
              <p:spPr>
                <a:xfrm rot="4200091">
                  <a:off x="198" y="1720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28" y="7"/>
                    </a:cxn>
                    <a:cxn ang="0">
                      <a:pos x="26" y="5"/>
                    </a:cxn>
                    <a:cxn ang="0">
                      <a:pos x="22" y="3"/>
                    </a:cxn>
                    <a:cxn ang="0">
                      <a:pos x="19" y="2"/>
                    </a:cxn>
                    <a:cxn ang="0">
                      <a:pos x="15" y="1"/>
                    </a:cxn>
                    <a:cxn ang="0">
                      <a:pos x="12" y="1"/>
                    </a:cxn>
                    <a:cxn ang="0">
                      <a:pos x="8" y="1"/>
                    </a:cxn>
                    <a:cxn ang="0">
                      <a:pos x="4" y="0"/>
                    </a:cxn>
                    <a:cxn ang="0">
                      <a:pos x="0" y="1"/>
                    </a:cxn>
                    <a:cxn ang="0">
                      <a:pos x="2" y="2"/>
                    </a:cxn>
                    <a:cxn ang="0">
                      <a:pos x="5" y="3"/>
                    </a:cxn>
                    <a:cxn ang="0">
                      <a:pos x="7" y="4"/>
                    </a:cxn>
                    <a:cxn ang="0">
                      <a:pos x="11" y="5"/>
                    </a:cxn>
                    <a:cxn ang="0">
                      <a:pos x="14" y="7"/>
                    </a:cxn>
                    <a:cxn ang="0">
                      <a:pos x="17" y="8"/>
                    </a:cxn>
                    <a:cxn ang="0">
                      <a:pos x="21" y="10"/>
                    </a:cxn>
                    <a:cxn ang="0">
                      <a:pos x="24" y="12"/>
                    </a:cxn>
                    <a:cxn ang="0">
                      <a:pos x="28" y="7"/>
                    </a:cxn>
                  </a:cxnLst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</p:grpSp>
        </p:grpSp>
        <p:grpSp>
          <p:nvGrpSpPr>
            <p:cNvPr id="1036" name="Group 19"/>
            <p:cNvGrpSpPr/>
            <p:nvPr/>
          </p:nvGrpSpPr>
          <p:grpSpPr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059" name="Freeform 20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3" y="0"/>
                  </a:cxn>
                  <a:cxn ang="0">
                    <a:pos x="0" y="15"/>
                  </a:cxn>
                  <a:cxn ang="0">
                    <a:pos x="10" y="4"/>
                  </a:cxn>
                </a:cxnLst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60" name="Freeform 21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0"/>
                  </a:cxn>
                  <a:cxn ang="0">
                    <a:pos x="18" y="7"/>
                  </a:cxn>
                  <a:cxn ang="0">
                    <a:pos x="0" y="13"/>
                  </a:cxn>
                </a:cxnLst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61" name="Freeform 22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9" y="0"/>
                  </a:cxn>
                  <a:cxn ang="0">
                    <a:pos x="17" y="7"/>
                  </a:cxn>
                  <a:cxn ang="0">
                    <a:pos x="0" y="1"/>
                  </a:cxn>
                </a:cxnLst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grpSp>
          <p:nvGrpSpPr>
            <p:cNvPr id="1037" name="Group 23"/>
            <p:cNvGrpSpPr/>
            <p:nvPr/>
          </p:nvGrpSpPr>
          <p:grpSpPr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056" name="Freeform 24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3" y="0"/>
                  </a:cxn>
                  <a:cxn ang="0">
                    <a:pos x="0" y="15"/>
                  </a:cxn>
                  <a:cxn ang="0">
                    <a:pos x="10" y="4"/>
                  </a:cxn>
                </a:cxnLst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7" name="Freeform 25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0"/>
                  </a:cxn>
                  <a:cxn ang="0">
                    <a:pos x="18" y="7"/>
                  </a:cxn>
                  <a:cxn ang="0">
                    <a:pos x="0" y="13"/>
                  </a:cxn>
                </a:cxnLst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8" name="Freeform 26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9" y="0"/>
                  </a:cxn>
                  <a:cxn ang="0">
                    <a:pos x="17" y="7"/>
                  </a:cxn>
                  <a:cxn ang="0">
                    <a:pos x="0" y="1"/>
                  </a:cxn>
                </a:cxnLst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grpSp>
          <p:nvGrpSpPr>
            <p:cNvPr id="1038" name="Group 27"/>
            <p:cNvGrpSpPr/>
            <p:nvPr/>
          </p:nvGrpSpPr>
          <p:grpSpPr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053" name="Freeform 28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3" y="0"/>
                  </a:cxn>
                  <a:cxn ang="0">
                    <a:pos x="0" y="15"/>
                  </a:cxn>
                  <a:cxn ang="0">
                    <a:pos x="10" y="4"/>
                  </a:cxn>
                </a:cxnLst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4" name="Freeform 29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0"/>
                  </a:cxn>
                  <a:cxn ang="0">
                    <a:pos x="18" y="7"/>
                  </a:cxn>
                  <a:cxn ang="0">
                    <a:pos x="0" y="13"/>
                  </a:cxn>
                </a:cxnLst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5" name="Freeform 30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9" y="0"/>
                  </a:cxn>
                  <a:cxn ang="0">
                    <a:pos x="17" y="7"/>
                  </a:cxn>
                  <a:cxn ang="0">
                    <a:pos x="0" y="1"/>
                  </a:cxn>
                </a:cxnLst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sp>
          <p:nvSpPr>
            <p:cNvPr id="1039" name="Freeform 31"/>
            <p:cNvSpPr/>
            <p:nvPr/>
          </p:nvSpPr>
          <p:spPr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0" name="Freeform 32"/>
            <p:cNvSpPr/>
            <p:nvPr/>
          </p:nvSpPr>
          <p:spPr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1"/>
                </a:cxn>
                <a:cxn ang="0">
                  <a:pos x="33" y="5"/>
                </a:cxn>
                <a:cxn ang="0">
                  <a:pos x="65" y="15"/>
                </a:cxn>
                <a:cxn ang="0">
                  <a:pos x="103" y="30"/>
                </a:cxn>
                <a:cxn ang="0">
                  <a:pos x="138" y="54"/>
                </a:cxn>
                <a:cxn ang="0">
                  <a:pos x="170" y="87"/>
                </a:cxn>
                <a:cxn ang="0">
                  <a:pos x="190" y="133"/>
                </a:cxn>
                <a:cxn ang="0">
                  <a:pos x="194" y="192"/>
                </a:cxn>
                <a:cxn ang="0">
                  <a:pos x="186" y="192"/>
                </a:cxn>
                <a:cxn ang="0">
                  <a:pos x="176" y="192"/>
                </a:cxn>
                <a:cxn ang="0">
                  <a:pos x="166" y="192"/>
                </a:cxn>
                <a:cxn ang="0">
                  <a:pos x="154" y="189"/>
                </a:cxn>
                <a:cxn ang="0">
                  <a:pos x="144" y="188"/>
                </a:cxn>
                <a:cxn ang="0">
                  <a:pos x="132" y="184"/>
                </a:cxn>
                <a:cxn ang="0">
                  <a:pos x="117" y="178"/>
                </a:cxn>
                <a:cxn ang="0">
                  <a:pos x="103" y="171"/>
                </a:cxn>
                <a:cxn ang="0">
                  <a:pos x="94" y="155"/>
                </a:cxn>
                <a:cxn ang="0">
                  <a:pos x="94" y="136"/>
                </a:cxn>
                <a:cxn ang="0">
                  <a:pos x="99" y="118"/>
                </a:cxn>
                <a:cxn ang="0">
                  <a:pos x="104" y="98"/>
                </a:cxn>
                <a:cxn ang="0">
                  <a:pos x="99" y="76"/>
                </a:cxn>
                <a:cxn ang="0">
                  <a:pos x="85" y="52"/>
                </a:cxn>
                <a:cxn ang="0">
                  <a:pos x="56" y="29"/>
                </a:cxn>
                <a:cxn ang="0">
                  <a:pos x="0" y="0"/>
                </a:cxn>
              </a:cxnLst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1" name="Freeform 33"/>
            <p:cNvSpPr/>
            <p:nvPr/>
          </p:nvSpPr>
          <p:spPr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1" y="3"/>
                </a:cxn>
                <a:cxn ang="0">
                  <a:pos x="24" y="11"/>
                </a:cxn>
                <a:cxn ang="0">
                  <a:pos x="39" y="15"/>
                </a:cxn>
                <a:cxn ang="0">
                  <a:pos x="53" y="18"/>
                </a:cxn>
                <a:cxn ang="0">
                  <a:pos x="68" y="20"/>
                </a:cxn>
                <a:cxn ang="0">
                  <a:pos x="83" y="22"/>
                </a:cxn>
                <a:cxn ang="0">
                  <a:pos x="99" y="19"/>
                </a:cxn>
                <a:cxn ang="0">
                  <a:pos x="97" y="31"/>
                </a:cxn>
                <a:cxn ang="0">
                  <a:pos x="92" y="41"/>
                </a:cxn>
                <a:cxn ang="0">
                  <a:pos x="81" y="47"/>
                </a:cxn>
                <a:cxn ang="0">
                  <a:pos x="67" y="49"/>
                </a:cxn>
                <a:cxn ang="0">
                  <a:pos x="51" y="48"/>
                </a:cxn>
                <a:cxn ang="0">
                  <a:pos x="34" y="40"/>
                </a:cxn>
                <a:cxn ang="0">
                  <a:pos x="18" y="26"/>
                </a:cxn>
                <a:cxn ang="0">
                  <a:pos x="0" y="0"/>
                </a:cxn>
              </a:cxnLst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2" name="Freeform 34"/>
            <p:cNvSpPr/>
            <p:nvPr/>
          </p:nvSpPr>
          <p:spPr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3" name="Freeform 35"/>
            <p:cNvSpPr/>
            <p:nvPr/>
          </p:nvSpPr>
          <p:spPr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4" name="Freeform 36"/>
            <p:cNvSpPr/>
            <p:nvPr/>
          </p:nvSpPr>
          <p:spPr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5" name="Freeform 37"/>
            <p:cNvSpPr/>
            <p:nvPr/>
          </p:nvSpPr>
          <p:spPr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6" name="Freeform 38"/>
            <p:cNvSpPr/>
            <p:nvPr/>
          </p:nvSpPr>
          <p:spPr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"/>
                </a:cxn>
                <a:cxn ang="0">
                  <a:pos x="7" y="56"/>
                </a:cxn>
                <a:cxn ang="0">
                  <a:pos x="15" y="84"/>
                </a:cxn>
                <a:cxn ang="0">
                  <a:pos x="27" y="108"/>
                </a:cxn>
                <a:cxn ang="0">
                  <a:pos x="43" y="131"/>
                </a:cxn>
                <a:cxn ang="0">
                  <a:pos x="64" y="156"/>
                </a:cxn>
                <a:cxn ang="0">
                  <a:pos x="91" y="178"/>
                </a:cxn>
                <a:cxn ang="0">
                  <a:pos x="122" y="196"/>
                </a:cxn>
                <a:cxn ang="0">
                  <a:pos x="161" y="215"/>
                </a:cxn>
                <a:cxn ang="0">
                  <a:pos x="206" y="229"/>
                </a:cxn>
                <a:cxn ang="0">
                  <a:pos x="254" y="242"/>
                </a:cxn>
                <a:cxn ang="0">
                  <a:pos x="313" y="252"/>
                </a:cxn>
                <a:cxn ang="0">
                  <a:pos x="377" y="258"/>
                </a:cxn>
                <a:cxn ang="0">
                  <a:pos x="451" y="262"/>
                </a:cxn>
                <a:cxn ang="0">
                  <a:pos x="527" y="261"/>
                </a:cxn>
                <a:cxn ang="0">
                  <a:pos x="616" y="256"/>
                </a:cxn>
                <a:cxn ang="0">
                  <a:pos x="538" y="251"/>
                </a:cxn>
                <a:cxn ang="0">
                  <a:pos x="467" y="243"/>
                </a:cxn>
                <a:cxn ang="0">
                  <a:pos x="408" y="234"/>
                </a:cxn>
                <a:cxn ang="0">
                  <a:pos x="355" y="225"/>
                </a:cxn>
                <a:cxn ang="0">
                  <a:pos x="307" y="214"/>
                </a:cxn>
                <a:cxn ang="0">
                  <a:pos x="269" y="201"/>
                </a:cxn>
                <a:cxn ang="0">
                  <a:pos x="233" y="187"/>
                </a:cxn>
                <a:cxn ang="0">
                  <a:pos x="201" y="171"/>
                </a:cxn>
                <a:cxn ang="0">
                  <a:pos x="171" y="156"/>
                </a:cxn>
                <a:cxn ang="0">
                  <a:pos x="147" y="137"/>
                </a:cxn>
                <a:cxn ang="0">
                  <a:pos x="126" y="119"/>
                </a:cxn>
                <a:cxn ang="0">
                  <a:pos x="104" y="97"/>
                </a:cxn>
                <a:cxn ang="0">
                  <a:pos x="79" y="75"/>
                </a:cxn>
                <a:cxn ang="0">
                  <a:pos x="55" y="53"/>
                </a:cxn>
                <a:cxn ang="0">
                  <a:pos x="28" y="27"/>
                </a:cxn>
                <a:cxn ang="0">
                  <a:pos x="0" y="0"/>
                </a:cxn>
              </a:cxnLst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7" name="Freeform 39"/>
            <p:cNvSpPr/>
            <p:nvPr/>
          </p:nvSpPr>
          <p:spPr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189" y="0"/>
                </a:cxn>
                <a:cxn ang="0">
                  <a:pos x="303" y="123"/>
                </a:cxn>
                <a:cxn ang="0">
                  <a:pos x="294" y="122"/>
                </a:cxn>
                <a:cxn ang="0">
                  <a:pos x="261" y="120"/>
                </a:cxn>
                <a:cxn ang="0">
                  <a:pos x="218" y="116"/>
                </a:cxn>
                <a:cxn ang="0">
                  <a:pos x="167" y="114"/>
                </a:cxn>
                <a:cxn ang="0">
                  <a:pos x="110" y="111"/>
                </a:cxn>
                <a:cxn ang="0">
                  <a:pos x="62" y="112"/>
                </a:cxn>
                <a:cxn ang="0">
                  <a:pos x="22" y="117"/>
                </a:cxn>
                <a:cxn ang="0">
                  <a:pos x="0" y="125"/>
                </a:cxn>
                <a:cxn ang="0">
                  <a:pos x="9" y="112"/>
                </a:cxn>
                <a:cxn ang="0">
                  <a:pos x="20" y="101"/>
                </a:cxn>
                <a:cxn ang="0">
                  <a:pos x="40" y="94"/>
                </a:cxn>
                <a:cxn ang="0">
                  <a:pos x="62" y="87"/>
                </a:cxn>
                <a:cxn ang="0">
                  <a:pos x="88" y="82"/>
                </a:cxn>
                <a:cxn ang="0">
                  <a:pos x="114" y="81"/>
                </a:cxn>
                <a:cxn ang="0">
                  <a:pos x="143" y="81"/>
                </a:cxn>
                <a:cxn ang="0">
                  <a:pos x="176" y="85"/>
                </a:cxn>
                <a:cxn ang="0">
                  <a:pos x="178" y="81"/>
                </a:cxn>
                <a:cxn ang="0">
                  <a:pos x="171" y="65"/>
                </a:cxn>
                <a:cxn ang="0">
                  <a:pos x="163" y="44"/>
                </a:cxn>
                <a:cxn ang="0">
                  <a:pos x="160" y="33"/>
                </a:cxn>
                <a:cxn ang="0">
                  <a:pos x="154" y="33"/>
                </a:cxn>
                <a:cxn ang="0">
                  <a:pos x="148" y="32"/>
                </a:cxn>
                <a:cxn ang="0">
                  <a:pos x="143" y="29"/>
                </a:cxn>
                <a:cxn ang="0">
                  <a:pos x="140" y="26"/>
                </a:cxn>
                <a:cxn ang="0">
                  <a:pos x="140" y="22"/>
                </a:cxn>
                <a:cxn ang="0">
                  <a:pos x="143" y="17"/>
                </a:cxn>
                <a:cxn ang="0">
                  <a:pos x="162" y="8"/>
                </a:cxn>
                <a:cxn ang="0">
                  <a:pos x="189" y="0"/>
                </a:cxn>
              </a:cxnLst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8" name="Freeform 40"/>
            <p:cNvSpPr/>
            <p:nvPr/>
          </p:nvSpPr>
          <p:spPr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1"/>
                </a:cxn>
                <a:cxn ang="0">
                  <a:pos x="43" y="5"/>
                </a:cxn>
                <a:cxn ang="0">
                  <a:pos x="90" y="12"/>
                </a:cxn>
                <a:cxn ang="0">
                  <a:pos x="142" y="27"/>
                </a:cxn>
                <a:cxn ang="0">
                  <a:pos x="192" y="47"/>
                </a:cxn>
                <a:cxn ang="0">
                  <a:pos x="235" y="77"/>
                </a:cxn>
                <a:cxn ang="0">
                  <a:pos x="262" y="117"/>
                </a:cxn>
                <a:cxn ang="0">
                  <a:pos x="267" y="168"/>
                </a:cxn>
                <a:cxn ang="0">
                  <a:pos x="259" y="168"/>
                </a:cxn>
                <a:cxn ang="0">
                  <a:pos x="244" y="168"/>
                </a:cxn>
                <a:cxn ang="0">
                  <a:pos x="228" y="168"/>
                </a:cxn>
                <a:cxn ang="0">
                  <a:pos x="213" y="166"/>
                </a:cxn>
                <a:cxn ang="0">
                  <a:pos x="198" y="165"/>
                </a:cxn>
                <a:cxn ang="0">
                  <a:pos x="182" y="162"/>
                </a:cxn>
                <a:cxn ang="0">
                  <a:pos x="162" y="157"/>
                </a:cxn>
                <a:cxn ang="0">
                  <a:pos x="142" y="151"/>
                </a:cxn>
                <a:cxn ang="0">
                  <a:pos x="129" y="135"/>
                </a:cxn>
                <a:cxn ang="0">
                  <a:pos x="129" y="120"/>
                </a:cxn>
                <a:cxn ang="0">
                  <a:pos x="138" y="104"/>
                </a:cxn>
                <a:cxn ang="0">
                  <a:pos x="146" y="86"/>
                </a:cxn>
                <a:cxn ang="0">
                  <a:pos x="138" y="68"/>
                </a:cxn>
                <a:cxn ang="0">
                  <a:pos x="119" y="46"/>
                </a:cxn>
                <a:cxn ang="0">
                  <a:pos x="77" y="26"/>
                </a:cxn>
                <a:cxn ang="0">
                  <a:pos x="0" y="0"/>
                </a:cxn>
              </a:cxnLst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9" name="Freeform 41"/>
            <p:cNvSpPr/>
            <p:nvPr/>
          </p:nvSpPr>
          <p:spPr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49" y="41"/>
                </a:cxn>
                <a:cxn ang="0">
                  <a:pos x="36" y="68"/>
                </a:cxn>
                <a:cxn ang="0">
                  <a:pos x="27" y="88"/>
                </a:cxn>
                <a:cxn ang="0">
                  <a:pos x="0" y="103"/>
                </a:cxn>
                <a:cxn ang="0">
                  <a:pos x="30" y="97"/>
                </a:cxn>
                <a:cxn ang="0">
                  <a:pos x="57" y="89"/>
                </a:cxn>
                <a:cxn ang="0">
                  <a:pos x="78" y="75"/>
                </a:cxn>
                <a:cxn ang="0">
                  <a:pos x="98" y="63"/>
                </a:cxn>
                <a:cxn ang="0">
                  <a:pos x="111" y="47"/>
                </a:cxn>
                <a:cxn ang="0">
                  <a:pos x="113" y="33"/>
                </a:cxn>
                <a:cxn ang="0">
                  <a:pos x="104" y="15"/>
                </a:cxn>
                <a:cxn ang="0">
                  <a:pos x="77" y="0"/>
                </a:cxn>
              </a:cxnLst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50" name="Freeform 42"/>
            <p:cNvSpPr/>
            <p:nvPr/>
          </p:nvSpPr>
          <p:spPr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5" y="3"/>
                </a:cxn>
                <a:cxn ang="0">
                  <a:pos x="31" y="8"/>
                </a:cxn>
                <a:cxn ang="0">
                  <a:pos x="49" y="12"/>
                </a:cxn>
                <a:cxn ang="0">
                  <a:pos x="69" y="15"/>
                </a:cxn>
                <a:cxn ang="0">
                  <a:pos x="91" y="17"/>
                </a:cxn>
                <a:cxn ang="0">
                  <a:pos x="108" y="18"/>
                </a:cxn>
                <a:cxn ang="0">
                  <a:pos x="128" y="16"/>
                </a:cxn>
                <a:cxn ang="0">
                  <a:pos x="127" y="28"/>
                </a:cxn>
                <a:cxn ang="0">
                  <a:pos x="119" y="36"/>
                </a:cxn>
                <a:cxn ang="0">
                  <a:pos x="105" y="41"/>
                </a:cxn>
                <a:cxn ang="0">
                  <a:pos x="87" y="43"/>
                </a:cxn>
                <a:cxn ang="0">
                  <a:pos x="65" y="42"/>
                </a:cxn>
                <a:cxn ang="0">
                  <a:pos x="44" y="35"/>
                </a:cxn>
                <a:cxn ang="0">
                  <a:pos x="23" y="23"/>
                </a:cxn>
                <a:cxn ang="0">
                  <a:pos x="0" y="0"/>
                </a:cxn>
              </a:cxnLst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51" name="Freeform 43"/>
            <p:cNvSpPr/>
            <p:nvPr/>
          </p:nvSpPr>
          <p:spPr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52" name="Freeform 44"/>
            <p:cNvSpPr/>
            <p:nvPr/>
          </p:nvSpPr>
          <p:spPr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40" y="404"/>
                </a:cxn>
                <a:cxn ang="0">
                  <a:pos x="15" y="373"/>
                </a:cxn>
                <a:cxn ang="0">
                  <a:pos x="0" y="316"/>
                </a:cxn>
                <a:cxn ang="0">
                  <a:pos x="9" y="243"/>
                </a:cxn>
                <a:cxn ang="0">
                  <a:pos x="62" y="166"/>
                </a:cxn>
                <a:cxn ang="0">
                  <a:pos x="169" y="93"/>
                </a:cxn>
                <a:cxn ang="0">
                  <a:pos x="349" y="34"/>
                </a:cxn>
                <a:cxn ang="0">
                  <a:pos x="606" y="2"/>
                </a:cxn>
                <a:cxn ang="0">
                  <a:pos x="934" y="9"/>
                </a:cxn>
                <a:cxn ang="0">
                  <a:pos x="1188" y="74"/>
                </a:cxn>
                <a:cxn ang="0">
                  <a:pos x="1360" y="180"/>
                </a:cxn>
                <a:cxn ang="0">
                  <a:pos x="1450" y="311"/>
                </a:cxn>
                <a:cxn ang="0">
                  <a:pos x="1461" y="447"/>
                </a:cxn>
                <a:cxn ang="0">
                  <a:pos x="1391" y="574"/>
                </a:cxn>
                <a:cxn ang="0">
                  <a:pos x="1245" y="672"/>
                </a:cxn>
                <a:cxn ang="0">
                  <a:pos x="1024" y="725"/>
                </a:cxn>
                <a:cxn ang="0">
                  <a:pos x="955" y="720"/>
                </a:cxn>
                <a:cxn ang="0">
                  <a:pos x="1083" y="675"/>
                </a:cxn>
                <a:cxn ang="0">
                  <a:pos x="1183" y="594"/>
                </a:cxn>
                <a:cxn ang="0">
                  <a:pos x="1251" y="496"/>
                </a:cxn>
                <a:cxn ang="0">
                  <a:pos x="1276" y="388"/>
                </a:cxn>
                <a:cxn ang="0">
                  <a:pos x="1261" y="282"/>
                </a:cxn>
                <a:cxn ang="0">
                  <a:pos x="1190" y="190"/>
                </a:cxn>
                <a:cxn ang="0">
                  <a:pos x="1063" y="122"/>
                </a:cxn>
                <a:cxn ang="0">
                  <a:pos x="838" y="81"/>
                </a:cxn>
                <a:cxn ang="0">
                  <a:pos x="604" y="67"/>
                </a:cxn>
                <a:cxn ang="0">
                  <a:pos x="428" y="77"/>
                </a:cxn>
                <a:cxn ang="0">
                  <a:pos x="297" y="110"/>
                </a:cxn>
                <a:cxn ang="0">
                  <a:pos x="205" y="163"/>
                </a:cxn>
                <a:cxn ang="0">
                  <a:pos x="140" y="225"/>
                </a:cxn>
                <a:cxn ang="0">
                  <a:pos x="98" y="297"/>
                </a:cxn>
                <a:cxn ang="0">
                  <a:pos x="69" y="370"/>
                </a:cxn>
              </a:cxnLst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34861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8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8" name="Rectangle 4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34863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864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865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2050" name="Group 2"/>
          <p:cNvGrpSpPr/>
          <p:nvPr/>
        </p:nvGrpSpPr>
        <p:grpSpPr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2056" name="Group 3"/>
            <p:cNvGrpSpPr/>
            <p:nvPr/>
          </p:nvGrpSpPr>
          <p:grpSpPr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188" name="Oval 4"/>
              <p:cNvSpPr>
                <a:spLocks noChangeArrowheads="1"/>
              </p:cNvSpPr>
              <p:nvPr/>
            </p:nvSpPr>
            <p:spPr bwMode="hidden">
              <a:xfrm>
                <a:off x="1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44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189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44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057" name="Group 6"/>
            <p:cNvGrpSpPr/>
            <p:nvPr/>
          </p:nvGrpSpPr>
          <p:grpSpPr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186" name="Oval 7"/>
              <p:cNvSpPr>
                <a:spLocks noChangeArrowheads="1"/>
              </p:cNvSpPr>
              <p:nvPr/>
            </p:nvSpPr>
            <p:spPr bwMode="hidden">
              <a:xfrm>
                <a:off x="-1" y="1"/>
                <a:ext cx="769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44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187" name="Oval 8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44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058" name="Group 9"/>
            <p:cNvGrpSpPr/>
            <p:nvPr/>
          </p:nvGrpSpPr>
          <p:grpSpPr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184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44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185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44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059" name="Group 12"/>
            <p:cNvGrpSpPr/>
            <p:nvPr/>
          </p:nvGrpSpPr>
          <p:grpSpPr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060" name="Group 13"/>
              <p:cNvGrpSpPr/>
              <p:nvPr/>
            </p:nvGrpSpPr>
            <p:grpSpPr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182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4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4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4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4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4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altLang="en-US" sz="4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83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4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4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4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4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4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altLang="en-US" sz="4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61" name="Group 16"/>
              <p:cNvGrpSpPr/>
              <p:nvPr/>
            </p:nvGrpSpPr>
            <p:grpSpPr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084" name="Group 17"/>
                <p:cNvGrpSpPr/>
                <p:nvPr/>
              </p:nvGrpSpPr>
              <p:grpSpPr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180" name="Freeform 18"/>
                  <p:cNvSpPr/>
                  <p:nvPr/>
                </p:nvSpPr>
                <p:spPr>
                  <a:xfrm rot="2711884">
                    <a:off x="2765" y="2236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119"/>
                      </a:cxn>
                      <a:cxn ang="0">
                        <a:pos x="216" y="40"/>
                      </a:cxn>
                      <a:cxn ang="0">
                        <a:pos x="444" y="6"/>
                      </a:cxn>
                      <a:cxn ang="0">
                        <a:pos x="684" y="6"/>
                      </a:cxn>
                      <a:cxn ang="0">
                        <a:pos x="681" y="25"/>
                      </a:cxn>
                      <a:cxn ang="0">
                        <a:pos x="442" y="25"/>
                      </a:cxn>
                      <a:cxn ang="0">
                        <a:pos x="164" y="69"/>
                      </a:cxn>
                      <a:cxn ang="0">
                        <a:pos x="0" y="119"/>
                      </a:cxn>
                    </a:cxnLst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2181" name="Freeform 19"/>
                  <p:cNvSpPr/>
                  <p:nvPr/>
                </p:nvSpPr>
                <p:spPr>
                  <a:xfrm rot="2711884">
                    <a:off x="4021" y="3149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1" y="2"/>
                      </a:cxn>
                      <a:cxn ang="0">
                        <a:pos x="70" y="14"/>
                      </a:cxn>
                      <a:cxn ang="0">
                        <a:pos x="165" y="48"/>
                      </a:cxn>
                      <a:cxn ang="0">
                        <a:pos x="230" y="103"/>
                      </a:cxn>
                      <a:cxn ang="0">
                        <a:pos x="251" y="145"/>
                      </a:cxn>
                      <a:cxn ang="0">
                        <a:pos x="242" y="187"/>
                      </a:cxn>
                      <a:cxn ang="0">
                        <a:pos x="227" y="151"/>
                      </a:cxn>
                      <a:cxn ang="0">
                        <a:pos x="199" y="108"/>
                      </a:cxn>
                      <a:cxn ang="0">
                        <a:pos x="158" y="70"/>
                      </a:cxn>
                      <a:cxn ang="0">
                        <a:pos x="83" y="36"/>
                      </a:cxn>
                      <a:cxn ang="0">
                        <a:pos x="0" y="18"/>
                      </a:cxn>
                      <a:cxn ang="0">
                        <a:pos x="1" y="2"/>
                      </a:cxn>
                    </a:cxnLst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2085" name="Group 20"/>
                <p:cNvGrpSpPr/>
                <p:nvPr/>
              </p:nvGrpSpPr>
              <p:grpSpPr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178" name="Freeform 21"/>
                  <p:cNvSpPr/>
                  <p:nvPr/>
                </p:nvSpPr>
                <p:spPr>
                  <a:xfrm rot="2104081">
                    <a:off x="2864" y="2019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165"/>
                      </a:cxn>
                      <a:cxn ang="0">
                        <a:pos x="252" y="55"/>
                      </a:cxn>
                      <a:cxn ang="0">
                        <a:pos x="518" y="8"/>
                      </a:cxn>
                      <a:cxn ang="0">
                        <a:pos x="798" y="8"/>
                      </a:cxn>
                      <a:cxn ang="0">
                        <a:pos x="792" y="34"/>
                      </a:cxn>
                      <a:cxn ang="0">
                        <a:pos x="514" y="34"/>
                      </a:cxn>
                      <a:cxn ang="0">
                        <a:pos x="191" y="95"/>
                      </a:cxn>
                      <a:cxn ang="0">
                        <a:pos x="0" y="165"/>
                      </a:cxn>
                    </a:cxnLst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2179" name="Freeform 22"/>
                  <p:cNvSpPr/>
                  <p:nvPr/>
                </p:nvSpPr>
                <p:spPr>
                  <a:xfrm rot="2104081">
                    <a:off x="4353" y="2806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1" y="3"/>
                      </a:cxn>
                      <a:cxn ang="0">
                        <a:pos x="81" y="19"/>
                      </a:cxn>
                      <a:cxn ang="0">
                        <a:pos x="193" y="65"/>
                      </a:cxn>
                      <a:cxn ang="0">
                        <a:pos x="269" y="141"/>
                      </a:cxn>
                      <a:cxn ang="0">
                        <a:pos x="293" y="199"/>
                      </a:cxn>
                      <a:cxn ang="0">
                        <a:pos x="282" y="257"/>
                      </a:cxn>
                      <a:cxn ang="0">
                        <a:pos x="265" y="207"/>
                      </a:cxn>
                      <a:cxn ang="0">
                        <a:pos x="232" y="149"/>
                      </a:cxn>
                      <a:cxn ang="0">
                        <a:pos x="185" y="97"/>
                      </a:cxn>
                      <a:cxn ang="0">
                        <a:pos x="97" y="50"/>
                      </a:cxn>
                      <a:cxn ang="0">
                        <a:pos x="0" y="25"/>
                      </a:cxn>
                      <a:cxn ang="0">
                        <a:pos x="1" y="3"/>
                      </a:cxn>
                    </a:cxnLst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2086" name="Group 23"/>
                <p:cNvGrpSpPr/>
                <p:nvPr/>
              </p:nvGrpSpPr>
              <p:grpSpPr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176" name="Freeform 24"/>
                  <p:cNvSpPr/>
                  <p:nvPr/>
                </p:nvSpPr>
                <p:spPr>
                  <a:xfrm rot="1582915">
                    <a:off x="2897" y="1832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110"/>
                      </a:cxn>
                      <a:cxn ang="0">
                        <a:pos x="221" y="37"/>
                      </a:cxn>
                      <a:cxn ang="0">
                        <a:pos x="454" y="5"/>
                      </a:cxn>
                      <a:cxn ang="0">
                        <a:pos x="699" y="5"/>
                      </a:cxn>
                      <a:cxn ang="0">
                        <a:pos x="695" y="22"/>
                      </a:cxn>
                      <a:cxn ang="0">
                        <a:pos x="450" y="22"/>
                      </a:cxn>
                      <a:cxn ang="0">
                        <a:pos x="167" y="64"/>
                      </a:cxn>
                      <a:cxn ang="0">
                        <a:pos x="0" y="110"/>
                      </a:cxn>
                    </a:cxnLst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2177" name="Freeform 25"/>
                  <p:cNvSpPr/>
                  <p:nvPr/>
                </p:nvSpPr>
                <p:spPr>
                  <a:xfrm rot="1582915">
                    <a:off x="4442" y="2420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1" y="2"/>
                      </a:cxn>
                      <a:cxn ang="0">
                        <a:pos x="71" y="12"/>
                      </a:cxn>
                      <a:cxn ang="0">
                        <a:pos x="169" y="43"/>
                      </a:cxn>
                      <a:cxn ang="0">
                        <a:pos x="236" y="94"/>
                      </a:cxn>
                      <a:cxn ang="0">
                        <a:pos x="257" y="132"/>
                      </a:cxn>
                      <a:cxn ang="0">
                        <a:pos x="247" y="172"/>
                      </a:cxn>
                      <a:cxn ang="0">
                        <a:pos x="232" y="138"/>
                      </a:cxn>
                      <a:cxn ang="0">
                        <a:pos x="203" y="99"/>
                      </a:cxn>
                      <a:cxn ang="0">
                        <a:pos x="162" y="64"/>
                      </a:cxn>
                      <a:cxn ang="0">
                        <a:pos x="85" y="33"/>
                      </a:cxn>
                      <a:cxn ang="0">
                        <a:pos x="0" y="17"/>
                      </a:cxn>
                      <a:cxn ang="0">
                        <a:pos x="1" y="2"/>
                      </a:cxn>
                    </a:cxnLst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2087" name="Group 26"/>
                <p:cNvGrpSpPr/>
                <p:nvPr/>
              </p:nvGrpSpPr>
              <p:grpSpPr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174" name="Freeform 27"/>
                  <p:cNvSpPr/>
                  <p:nvPr/>
                </p:nvSpPr>
                <p:spPr>
                  <a:xfrm rot="1080363">
                    <a:off x="2924" y="1636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148"/>
                      </a:cxn>
                      <a:cxn ang="0">
                        <a:pos x="199" y="49"/>
                      </a:cxn>
                      <a:cxn ang="0">
                        <a:pos x="409" y="7"/>
                      </a:cxn>
                      <a:cxn ang="0">
                        <a:pos x="630" y="7"/>
                      </a:cxn>
                      <a:cxn ang="0">
                        <a:pos x="626" y="30"/>
                      </a:cxn>
                      <a:cxn ang="0">
                        <a:pos x="406" y="30"/>
                      </a:cxn>
                      <a:cxn ang="0">
                        <a:pos x="151" y="86"/>
                      </a:cxn>
                      <a:cxn ang="0">
                        <a:pos x="0" y="148"/>
                      </a:cxn>
                    </a:cxnLst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2175" name="Freeform 28"/>
                  <p:cNvSpPr/>
                  <p:nvPr/>
                </p:nvSpPr>
                <p:spPr>
                  <a:xfrm rot="1080363">
                    <a:off x="4495" y="2037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1" y="2"/>
                      </a:cxn>
                      <a:cxn ang="0">
                        <a:pos x="64" y="17"/>
                      </a:cxn>
                      <a:cxn ang="0">
                        <a:pos x="153" y="59"/>
                      </a:cxn>
                      <a:cxn ang="0">
                        <a:pos x="213" y="127"/>
                      </a:cxn>
                      <a:cxn ang="0">
                        <a:pos x="232" y="179"/>
                      </a:cxn>
                      <a:cxn ang="0">
                        <a:pos x="223" y="231"/>
                      </a:cxn>
                      <a:cxn ang="0">
                        <a:pos x="210" y="186"/>
                      </a:cxn>
                      <a:cxn ang="0">
                        <a:pos x="183" y="134"/>
                      </a:cxn>
                      <a:cxn ang="0">
                        <a:pos x="147" y="87"/>
                      </a:cxn>
                      <a:cxn ang="0">
                        <a:pos x="77" y="45"/>
                      </a:cxn>
                      <a:cxn ang="0">
                        <a:pos x="0" y="23"/>
                      </a:cxn>
                      <a:cxn ang="0">
                        <a:pos x="1" y="2"/>
                      </a:cxn>
                    </a:cxnLst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2088" name="Group 29"/>
                <p:cNvGrpSpPr/>
                <p:nvPr/>
              </p:nvGrpSpPr>
              <p:grpSpPr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172" name="Freeform 30"/>
                  <p:cNvSpPr/>
                  <p:nvPr/>
                </p:nvSpPr>
                <p:spPr>
                  <a:xfrm rot="463793">
                    <a:off x="2958" y="1414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119"/>
                      </a:cxn>
                      <a:cxn ang="0">
                        <a:pos x="156" y="40"/>
                      </a:cxn>
                      <a:cxn ang="0">
                        <a:pos x="320" y="6"/>
                      </a:cxn>
                      <a:cxn ang="0">
                        <a:pos x="492" y="6"/>
                      </a:cxn>
                      <a:cxn ang="0">
                        <a:pos x="490" y="25"/>
                      </a:cxn>
                      <a:cxn ang="0">
                        <a:pos x="317" y="25"/>
                      </a:cxn>
                      <a:cxn ang="0">
                        <a:pos x="117" y="69"/>
                      </a:cxn>
                      <a:cxn ang="0">
                        <a:pos x="0" y="119"/>
                      </a:cxn>
                    </a:cxnLst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2173" name="Freeform 31"/>
                  <p:cNvSpPr/>
                  <p:nvPr/>
                </p:nvSpPr>
                <p:spPr>
                  <a:xfrm rot="463793">
                    <a:off x="4470" y="1582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50" y="14"/>
                      </a:cxn>
                      <a:cxn ang="0">
                        <a:pos x="120" y="48"/>
                      </a:cxn>
                      <a:cxn ang="0">
                        <a:pos x="167" y="102"/>
                      </a:cxn>
                      <a:cxn ang="0">
                        <a:pos x="182" y="143"/>
                      </a:cxn>
                      <a:cxn ang="0">
                        <a:pos x="175" y="186"/>
                      </a:cxn>
                      <a:cxn ang="0">
                        <a:pos x="164" y="150"/>
                      </a:cxn>
                      <a:cxn ang="0">
                        <a:pos x="144" y="108"/>
                      </a:cxn>
                      <a:cxn ang="0">
                        <a:pos x="114" y="70"/>
                      </a:cxn>
                      <a:cxn ang="0">
                        <a:pos x="60" y="36"/>
                      </a:cxn>
                      <a:cxn ang="0">
                        <a:pos x="0" y="18"/>
                      </a:cxn>
                      <a:cxn ang="0">
                        <a:pos x="0" y="2"/>
                      </a:cxn>
                    </a:cxnLst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2089" name="Group 32"/>
                <p:cNvGrpSpPr/>
                <p:nvPr/>
              </p:nvGrpSpPr>
              <p:grpSpPr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170" name="Freeform 33"/>
                  <p:cNvSpPr/>
                  <p:nvPr/>
                </p:nvSpPr>
                <p:spPr>
                  <a:xfrm rot="-84182">
                    <a:off x="2983" y="1289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41"/>
                      </a:cxn>
                      <a:cxn ang="0">
                        <a:pos x="116" y="14"/>
                      </a:cxn>
                      <a:cxn ang="0">
                        <a:pos x="240" y="2"/>
                      </a:cxn>
                      <a:cxn ang="0">
                        <a:pos x="369" y="2"/>
                      </a:cxn>
                      <a:cxn ang="0">
                        <a:pos x="367" y="9"/>
                      </a:cxn>
                      <a:cxn ang="0">
                        <a:pos x="238" y="9"/>
                      </a:cxn>
                      <a:cxn ang="0">
                        <a:pos x="88" y="24"/>
                      </a:cxn>
                      <a:cxn ang="0">
                        <a:pos x="0" y="41"/>
                      </a:cxn>
                    </a:cxnLst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2171" name="Freeform 34"/>
                  <p:cNvSpPr/>
                  <p:nvPr/>
                </p:nvSpPr>
                <p:spPr>
                  <a:xfrm rot="-84182">
                    <a:off x="4379" y="1269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8" y="4"/>
                      </a:cxn>
                      <a:cxn ang="0">
                        <a:pos x="90" y="16"/>
                      </a:cxn>
                      <a:cxn ang="0">
                        <a:pos x="125" y="35"/>
                      </a:cxn>
                      <a:cxn ang="0">
                        <a:pos x="136" y="49"/>
                      </a:cxn>
                      <a:cxn ang="0">
                        <a:pos x="131" y="64"/>
                      </a:cxn>
                      <a:cxn ang="0">
                        <a:pos x="123" y="52"/>
                      </a:cxn>
                      <a:cxn ang="0">
                        <a:pos x="107" y="37"/>
                      </a:cxn>
                      <a:cxn ang="0">
                        <a:pos x="86" y="24"/>
                      </a:cxn>
                      <a:cxn ang="0">
                        <a:pos x="45" y="13"/>
                      </a:cxn>
                      <a:cxn ang="0">
                        <a:pos x="0" y="6"/>
                      </a:cxn>
                      <a:cxn ang="0">
                        <a:pos x="0" y="0"/>
                      </a:cxn>
                    </a:cxnLst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2090" name="Group 35"/>
                <p:cNvGrpSpPr/>
                <p:nvPr/>
              </p:nvGrpSpPr>
              <p:grpSpPr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168" name="Freeform 36"/>
                  <p:cNvSpPr/>
                  <p:nvPr/>
                </p:nvSpPr>
                <p:spPr>
                  <a:xfrm rot="-802576">
                    <a:off x="2938" y="1129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39"/>
                      </a:cxn>
                      <a:cxn ang="0">
                        <a:pos x="79" y="13"/>
                      </a:cxn>
                      <a:cxn ang="0">
                        <a:pos x="163" y="2"/>
                      </a:cxn>
                      <a:cxn ang="0">
                        <a:pos x="251" y="2"/>
                      </a:cxn>
                      <a:cxn ang="0">
                        <a:pos x="249" y="8"/>
                      </a:cxn>
                      <a:cxn ang="0">
                        <a:pos x="161" y="8"/>
                      </a:cxn>
                      <a:cxn ang="0">
                        <a:pos x="60" y="23"/>
                      </a:cxn>
                      <a:cxn ang="0">
                        <a:pos x="0" y="39"/>
                      </a:cxn>
                    </a:cxnLst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2169" name="Freeform 37"/>
                  <p:cNvSpPr/>
                  <p:nvPr/>
                </p:nvSpPr>
                <p:spPr>
                  <a:xfrm rot="-802576">
                    <a:off x="4155" y="917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5" y="4"/>
                      </a:cxn>
                      <a:cxn ang="0">
                        <a:pos x="61" y="15"/>
                      </a:cxn>
                      <a:cxn ang="0">
                        <a:pos x="85" y="34"/>
                      </a:cxn>
                      <a:cxn ang="0">
                        <a:pos x="92" y="47"/>
                      </a:cxn>
                      <a:cxn ang="0">
                        <a:pos x="89" y="62"/>
                      </a:cxn>
                      <a:cxn ang="0">
                        <a:pos x="83" y="49"/>
                      </a:cxn>
                      <a:cxn ang="0">
                        <a:pos x="73" y="35"/>
                      </a:cxn>
                      <a:cxn ang="0">
                        <a:pos x="58" y="23"/>
                      </a:cxn>
                      <a:cxn ang="0">
                        <a:pos x="30" y="12"/>
                      </a:cxn>
                      <a:cxn ang="0">
                        <a:pos x="0" y="6"/>
                      </a:cxn>
                      <a:cxn ang="0">
                        <a:pos x="0" y="0"/>
                      </a:cxn>
                    </a:cxnLst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2091" name="Group 38"/>
                <p:cNvGrpSpPr/>
                <p:nvPr/>
              </p:nvGrpSpPr>
              <p:grpSpPr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166" name="Freeform 39"/>
                  <p:cNvSpPr/>
                  <p:nvPr/>
                </p:nvSpPr>
                <p:spPr>
                  <a:xfrm rot="-2711884" flipH="1">
                    <a:off x="876" y="2359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119"/>
                      </a:cxn>
                      <a:cxn ang="0">
                        <a:pos x="216" y="40"/>
                      </a:cxn>
                      <a:cxn ang="0">
                        <a:pos x="444" y="6"/>
                      </a:cxn>
                      <a:cxn ang="0">
                        <a:pos x="684" y="6"/>
                      </a:cxn>
                      <a:cxn ang="0">
                        <a:pos x="681" y="25"/>
                      </a:cxn>
                      <a:cxn ang="0">
                        <a:pos x="442" y="25"/>
                      </a:cxn>
                      <a:cxn ang="0">
                        <a:pos x="164" y="69"/>
                      </a:cxn>
                      <a:cxn ang="0">
                        <a:pos x="0" y="119"/>
                      </a:cxn>
                    </a:cxnLst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2167" name="Freeform 40"/>
                  <p:cNvSpPr/>
                  <p:nvPr/>
                </p:nvSpPr>
                <p:spPr>
                  <a:xfrm rot="-2711884" flipH="1">
                    <a:off x="419" y="3271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1" y="2"/>
                      </a:cxn>
                      <a:cxn ang="0">
                        <a:pos x="70" y="14"/>
                      </a:cxn>
                      <a:cxn ang="0">
                        <a:pos x="165" y="48"/>
                      </a:cxn>
                      <a:cxn ang="0">
                        <a:pos x="230" y="103"/>
                      </a:cxn>
                      <a:cxn ang="0">
                        <a:pos x="251" y="145"/>
                      </a:cxn>
                      <a:cxn ang="0">
                        <a:pos x="242" y="187"/>
                      </a:cxn>
                      <a:cxn ang="0">
                        <a:pos x="227" y="151"/>
                      </a:cxn>
                      <a:cxn ang="0">
                        <a:pos x="199" y="108"/>
                      </a:cxn>
                      <a:cxn ang="0">
                        <a:pos x="158" y="70"/>
                      </a:cxn>
                      <a:cxn ang="0">
                        <a:pos x="83" y="36"/>
                      </a:cxn>
                      <a:cxn ang="0">
                        <a:pos x="0" y="18"/>
                      </a:cxn>
                      <a:cxn ang="0">
                        <a:pos x="1" y="2"/>
                      </a:cxn>
                    </a:cxnLst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2092" name="Group 41"/>
                <p:cNvGrpSpPr/>
                <p:nvPr/>
              </p:nvGrpSpPr>
              <p:grpSpPr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164" name="Freeform 42"/>
                  <p:cNvSpPr/>
                  <p:nvPr/>
                </p:nvSpPr>
                <p:spPr>
                  <a:xfrm rot="-2104081" flipH="1">
                    <a:off x="644" y="2196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165"/>
                      </a:cxn>
                      <a:cxn ang="0">
                        <a:pos x="252" y="55"/>
                      </a:cxn>
                      <a:cxn ang="0">
                        <a:pos x="518" y="8"/>
                      </a:cxn>
                      <a:cxn ang="0">
                        <a:pos x="798" y="8"/>
                      </a:cxn>
                      <a:cxn ang="0">
                        <a:pos x="792" y="34"/>
                      </a:cxn>
                      <a:cxn ang="0">
                        <a:pos x="514" y="34"/>
                      </a:cxn>
                      <a:cxn ang="0">
                        <a:pos x="191" y="95"/>
                      </a:cxn>
                      <a:cxn ang="0">
                        <a:pos x="0" y="165"/>
                      </a:cxn>
                    </a:cxnLst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2165" name="Freeform 43"/>
                  <p:cNvSpPr/>
                  <p:nvPr/>
                </p:nvSpPr>
                <p:spPr>
                  <a:xfrm rot="-2104081" flipH="1">
                    <a:off x="-5" y="2983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1" y="3"/>
                      </a:cxn>
                      <a:cxn ang="0">
                        <a:pos x="81" y="19"/>
                      </a:cxn>
                      <a:cxn ang="0">
                        <a:pos x="193" y="65"/>
                      </a:cxn>
                      <a:cxn ang="0">
                        <a:pos x="269" y="141"/>
                      </a:cxn>
                      <a:cxn ang="0">
                        <a:pos x="293" y="199"/>
                      </a:cxn>
                      <a:cxn ang="0">
                        <a:pos x="282" y="257"/>
                      </a:cxn>
                      <a:cxn ang="0">
                        <a:pos x="265" y="207"/>
                      </a:cxn>
                      <a:cxn ang="0">
                        <a:pos x="232" y="149"/>
                      </a:cxn>
                      <a:cxn ang="0">
                        <a:pos x="185" y="97"/>
                      </a:cxn>
                      <a:cxn ang="0">
                        <a:pos x="97" y="50"/>
                      </a:cxn>
                      <a:cxn ang="0">
                        <a:pos x="0" y="25"/>
                      </a:cxn>
                      <a:cxn ang="0">
                        <a:pos x="1" y="3"/>
                      </a:cxn>
                    </a:cxnLst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2093" name="Group 44"/>
                <p:cNvGrpSpPr/>
                <p:nvPr/>
              </p:nvGrpSpPr>
              <p:grpSpPr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162" name="Freeform 45"/>
                  <p:cNvSpPr/>
                  <p:nvPr/>
                </p:nvSpPr>
                <p:spPr>
                  <a:xfrm rot="-1582915" flipH="1">
                    <a:off x="689" y="2009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110"/>
                      </a:cxn>
                      <a:cxn ang="0">
                        <a:pos x="221" y="37"/>
                      </a:cxn>
                      <a:cxn ang="0">
                        <a:pos x="454" y="5"/>
                      </a:cxn>
                      <a:cxn ang="0">
                        <a:pos x="699" y="5"/>
                      </a:cxn>
                      <a:cxn ang="0">
                        <a:pos x="695" y="22"/>
                      </a:cxn>
                      <a:cxn ang="0">
                        <a:pos x="450" y="22"/>
                      </a:cxn>
                      <a:cxn ang="0">
                        <a:pos x="167" y="64"/>
                      </a:cxn>
                      <a:cxn ang="0">
                        <a:pos x="0" y="110"/>
                      </a:cxn>
                    </a:cxnLst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2163" name="Freeform 46"/>
                  <p:cNvSpPr/>
                  <p:nvPr/>
                </p:nvSpPr>
                <p:spPr>
                  <a:xfrm rot="-1582915" flipH="1">
                    <a:off x="-52" y="2597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1" y="2"/>
                      </a:cxn>
                      <a:cxn ang="0">
                        <a:pos x="71" y="12"/>
                      </a:cxn>
                      <a:cxn ang="0">
                        <a:pos x="169" y="43"/>
                      </a:cxn>
                      <a:cxn ang="0">
                        <a:pos x="236" y="94"/>
                      </a:cxn>
                      <a:cxn ang="0">
                        <a:pos x="257" y="132"/>
                      </a:cxn>
                      <a:cxn ang="0">
                        <a:pos x="247" y="172"/>
                      </a:cxn>
                      <a:cxn ang="0">
                        <a:pos x="232" y="138"/>
                      </a:cxn>
                      <a:cxn ang="0">
                        <a:pos x="203" y="99"/>
                      </a:cxn>
                      <a:cxn ang="0">
                        <a:pos x="162" y="64"/>
                      </a:cxn>
                      <a:cxn ang="0">
                        <a:pos x="85" y="33"/>
                      </a:cxn>
                      <a:cxn ang="0">
                        <a:pos x="0" y="17"/>
                      </a:cxn>
                      <a:cxn ang="0">
                        <a:pos x="1" y="2"/>
                      </a:cxn>
                    </a:cxnLst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2094" name="Group 47"/>
                <p:cNvGrpSpPr/>
                <p:nvPr/>
              </p:nvGrpSpPr>
              <p:grpSpPr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160" name="Freeform 48"/>
                  <p:cNvSpPr/>
                  <p:nvPr/>
                </p:nvSpPr>
                <p:spPr>
                  <a:xfrm rot="-1080363" flipH="1">
                    <a:off x="721" y="1813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148"/>
                      </a:cxn>
                      <a:cxn ang="0">
                        <a:pos x="199" y="49"/>
                      </a:cxn>
                      <a:cxn ang="0">
                        <a:pos x="409" y="7"/>
                      </a:cxn>
                      <a:cxn ang="0">
                        <a:pos x="630" y="7"/>
                      </a:cxn>
                      <a:cxn ang="0">
                        <a:pos x="626" y="30"/>
                      </a:cxn>
                      <a:cxn ang="0">
                        <a:pos x="406" y="30"/>
                      </a:cxn>
                      <a:cxn ang="0">
                        <a:pos x="151" y="86"/>
                      </a:cxn>
                      <a:cxn ang="0">
                        <a:pos x="0" y="148"/>
                      </a:cxn>
                    </a:cxnLst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2161" name="Freeform 49"/>
                  <p:cNvSpPr/>
                  <p:nvPr/>
                </p:nvSpPr>
                <p:spPr>
                  <a:xfrm rot="-1080363" flipH="1">
                    <a:off x="-74" y="2214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1" y="2"/>
                      </a:cxn>
                      <a:cxn ang="0">
                        <a:pos x="64" y="17"/>
                      </a:cxn>
                      <a:cxn ang="0">
                        <a:pos x="153" y="59"/>
                      </a:cxn>
                      <a:cxn ang="0">
                        <a:pos x="213" y="127"/>
                      </a:cxn>
                      <a:cxn ang="0">
                        <a:pos x="232" y="179"/>
                      </a:cxn>
                      <a:cxn ang="0">
                        <a:pos x="223" y="231"/>
                      </a:cxn>
                      <a:cxn ang="0">
                        <a:pos x="210" y="186"/>
                      </a:cxn>
                      <a:cxn ang="0">
                        <a:pos x="183" y="134"/>
                      </a:cxn>
                      <a:cxn ang="0">
                        <a:pos x="147" y="87"/>
                      </a:cxn>
                      <a:cxn ang="0">
                        <a:pos x="77" y="45"/>
                      </a:cxn>
                      <a:cxn ang="0">
                        <a:pos x="0" y="23"/>
                      </a:cxn>
                      <a:cxn ang="0">
                        <a:pos x="1" y="2"/>
                      </a:cxn>
                    </a:cxnLst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2095" name="Group 50"/>
                <p:cNvGrpSpPr/>
                <p:nvPr/>
              </p:nvGrpSpPr>
              <p:grpSpPr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158" name="Freeform 51"/>
                  <p:cNvSpPr/>
                  <p:nvPr/>
                </p:nvSpPr>
                <p:spPr>
                  <a:xfrm rot="-463793" flipH="1">
                    <a:off x="819" y="1591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119"/>
                      </a:cxn>
                      <a:cxn ang="0">
                        <a:pos x="156" y="40"/>
                      </a:cxn>
                      <a:cxn ang="0">
                        <a:pos x="320" y="6"/>
                      </a:cxn>
                      <a:cxn ang="0">
                        <a:pos x="492" y="6"/>
                      </a:cxn>
                      <a:cxn ang="0">
                        <a:pos x="490" y="25"/>
                      </a:cxn>
                      <a:cxn ang="0">
                        <a:pos x="317" y="25"/>
                      </a:cxn>
                      <a:cxn ang="0">
                        <a:pos x="117" y="69"/>
                      </a:cxn>
                      <a:cxn ang="0">
                        <a:pos x="0" y="119"/>
                      </a:cxn>
                    </a:cxnLst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2159" name="Freeform 52"/>
                  <p:cNvSpPr/>
                  <p:nvPr/>
                </p:nvSpPr>
                <p:spPr>
                  <a:xfrm rot="-463793" flipH="1">
                    <a:off x="22" y="1759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50" y="14"/>
                      </a:cxn>
                      <a:cxn ang="0">
                        <a:pos x="120" y="48"/>
                      </a:cxn>
                      <a:cxn ang="0">
                        <a:pos x="167" y="102"/>
                      </a:cxn>
                      <a:cxn ang="0">
                        <a:pos x="182" y="143"/>
                      </a:cxn>
                      <a:cxn ang="0">
                        <a:pos x="175" y="186"/>
                      </a:cxn>
                      <a:cxn ang="0">
                        <a:pos x="164" y="150"/>
                      </a:cxn>
                      <a:cxn ang="0">
                        <a:pos x="144" y="108"/>
                      </a:cxn>
                      <a:cxn ang="0">
                        <a:pos x="114" y="70"/>
                      </a:cxn>
                      <a:cxn ang="0">
                        <a:pos x="60" y="36"/>
                      </a:cxn>
                      <a:cxn ang="0">
                        <a:pos x="0" y="18"/>
                      </a:cxn>
                      <a:cxn ang="0">
                        <a:pos x="0" y="2"/>
                      </a:cxn>
                    </a:cxnLst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2096" name="Group 53"/>
                <p:cNvGrpSpPr/>
                <p:nvPr/>
              </p:nvGrpSpPr>
              <p:grpSpPr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156" name="Freeform 54"/>
                  <p:cNvSpPr/>
                  <p:nvPr/>
                </p:nvSpPr>
                <p:spPr>
                  <a:xfrm rot="84182" flipH="1">
                    <a:off x="935" y="1466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41"/>
                      </a:cxn>
                      <a:cxn ang="0">
                        <a:pos x="116" y="14"/>
                      </a:cxn>
                      <a:cxn ang="0">
                        <a:pos x="240" y="2"/>
                      </a:cxn>
                      <a:cxn ang="0">
                        <a:pos x="369" y="2"/>
                      </a:cxn>
                      <a:cxn ang="0">
                        <a:pos x="367" y="9"/>
                      </a:cxn>
                      <a:cxn ang="0">
                        <a:pos x="238" y="9"/>
                      </a:cxn>
                      <a:cxn ang="0">
                        <a:pos x="88" y="24"/>
                      </a:cxn>
                      <a:cxn ang="0">
                        <a:pos x="0" y="41"/>
                      </a:cxn>
                    </a:cxnLst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2157" name="Freeform 55"/>
                  <p:cNvSpPr/>
                  <p:nvPr/>
                </p:nvSpPr>
                <p:spPr>
                  <a:xfrm rot="84182" flipH="1">
                    <a:off x="189" y="1446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8" y="4"/>
                      </a:cxn>
                      <a:cxn ang="0">
                        <a:pos x="90" y="16"/>
                      </a:cxn>
                      <a:cxn ang="0">
                        <a:pos x="125" y="35"/>
                      </a:cxn>
                      <a:cxn ang="0">
                        <a:pos x="136" y="49"/>
                      </a:cxn>
                      <a:cxn ang="0">
                        <a:pos x="131" y="64"/>
                      </a:cxn>
                      <a:cxn ang="0">
                        <a:pos x="123" y="52"/>
                      </a:cxn>
                      <a:cxn ang="0">
                        <a:pos x="107" y="37"/>
                      </a:cxn>
                      <a:cxn ang="0">
                        <a:pos x="86" y="24"/>
                      </a:cxn>
                      <a:cxn ang="0">
                        <a:pos x="45" y="13"/>
                      </a:cxn>
                      <a:cxn ang="0">
                        <a:pos x="0" y="6"/>
                      </a:cxn>
                      <a:cxn ang="0">
                        <a:pos x="0" y="0"/>
                      </a:cxn>
                    </a:cxnLst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2097" name="Group 56"/>
                <p:cNvGrpSpPr/>
                <p:nvPr/>
              </p:nvGrpSpPr>
              <p:grpSpPr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154" name="Freeform 57"/>
                  <p:cNvSpPr/>
                  <p:nvPr/>
                </p:nvSpPr>
                <p:spPr>
                  <a:xfrm rot="802576" flipH="1">
                    <a:off x="1151" y="1306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39"/>
                      </a:cxn>
                      <a:cxn ang="0">
                        <a:pos x="79" y="13"/>
                      </a:cxn>
                      <a:cxn ang="0">
                        <a:pos x="163" y="2"/>
                      </a:cxn>
                      <a:cxn ang="0">
                        <a:pos x="251" y="2"/>
                      </a:cxn>
                      <a:cxn ang="0">
                        <a:pos x="249" y="8"/>
                      </a:cxn>
                      <a:cxn ang="0">
                        <a:pos x="161" y="8"/>
                      </a:cxn>
                      <a:cxn ang="0">
                        <a:pos x="60" y="23"/>
                      </a:cxn>
                      <a:cxn ang="0">
                        <a:pos x="0" y="39"/>
                      </a:cxn>
                    </a:cxnLst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2155" name="Freeform 58"/>
                  <p:cNvSpPr/>
                  <p:nvPr/>
                </p:nvSpPr>
                <p:spPr>
                  <a:xfrm rot="802576" flipH="1">
                    <a:off x="505" y="1094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5" y="4"/>
                      </a:cxn>
                      <a:cxn ang="0">
                        <a:pos x="61" y="15"/>
                      </a:cxn>
                      <a:cxn ang="0">
                        <a:pos x="85" y="34"/>
                      </a:cxn>
                      <a:cxn ang="0">
                        <a:pos x="92" y="47"/>
                      </a:cxn>
                      <a:cxn ang="0">
                        <a:pos x="89" y="62"/>
                      </a:cxn>
                      <a:cxn ang="0">
                        <a:pos x="83" y="49"/>
                      </a:cxn>
                      <a:cxn ang="0">
                        <a:pos x="73" y="35"/>
                      </a:cxn>
                      <a:cxn ang="0">
                        <a:pos x="58" y="23"/>
                      </a:cxn>
                      <a:cxn ang="0">
                        <a:pos x="30" y="12"/>
                      </a:cxn>
                      <a:cxn ang="0">
                        <a:pos x="0" y="6"/>
                      </a:cxn>
                      <a:cxn ang="0">
                        <a:pos x="0" y="0"/>
                      </a:cxn>
                    </a:cxnLst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2098" name="Group 59"/>
                <p:cNvGrpSpPr/>
                <p:nvPr/>
              </p:nvGrpSpPr>
              <p:grpSpPr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152" name="Freeform 60"/>
                  <p:cNvSpPr/>
                  <p:nvPr/>
                </p:nvSpPr>
                <p:spPr>
                  <a:xfrm rot="1277471" flipH="1">
                    <a:off x="1233" y="1238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39"/>
                      </a:cxn>
                      <a:cxn ang="0">
                        <a:pos x="79" y="13"/>
                      </a:cxn>
                      <a:cxn ang="0">
                        <a:pos x="163" y="2"/>
                      </a:cxn>
                      <a:cxn ang="0">
                        <a:pos x="251" y="2"/>
                      </a:cxn>
                      <a:cxn ang="0">
                        <a:pos x="249" y="8"/>
                      </a:cxn>
                      <a:cxn ang="0">
                        <a:pos x="161" y="8"/>
                      </a:cxn>
                      <a:cxn ang="0">
                        <a:pos x="60" y="23"/>
                      </a:cxn>
                      <a:cxn ang="0">
                        <a:pos x="0" y="39"/>
                      </a:cxn>
                    </a:cxnLst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2153" name="Freeform 61"/>
                  <p:cNvSpPr/>
                  <p:nvPr/>
                </p:nvSpPr>
                <p:spPr>
                  <a:xfrm rot="1277471" flipH="1">
                    <a:off x="616" y="899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5" y="4"/>
                      </a:cxn>
                      <a:cxn ang="0">
                        <a:pos x="61" y="15"/>
                      </a:cxn>
                      <a:cxn ang="0">
                        <a:pos x="85" y="34"/>
                      </a:cxn>
                      <a:cxn ang="0">
                        <a:pos x="92" y="47"/>
                      </a:cxn>
                      <a:cxn ang="0">
                        <a:pos x="89" y="62"/>
                      </a:cxn>
                      <a:cxn ang="0">
                        <a:pos x="83" y="49"/>
                      </a:cxn>
                      <a:cxn ang="0">
                        <a:pos x="73" y="35"/>
                      </a:cxn>
                      <a:cxn ang="0">
                        <a:pos x="58" y="23"/>
                      </a:cxn>
                      <a:cxn ang="0">
                        <a:pos x="30" y="12"/>
                      </a:cxn>
                      <a:cxn ang="0">
                        <a:pos x="0" y="6"/>
                      </a:cxn>
                      <a:cxn ang="0">
                        <a:pos x="0" y="0"/>
                      </a:cxn>
                    </a:cxnLst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2099" name="Group 62"/>
                <p:cNvGrpSpPr/>
                <p:nvPr/>
              </p:nvGrpSpPr>
              <p:grpSpPr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150" name="Freeform 63"/>
                  <p:cNvSpPr/>
                  <p:nvPr/>
                </p:nvSpPr>
                <p:spPr>
                  <a:xfrm rot="2028410" flipH="1">
                    <a:off x="3681" y="438"/>
                    <a:ext cx="484" cy="84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5" y="1"/>
                      </a:cxn>
                      <a:cxn ang="0">
                        <a:pos x="10" y="0"/>
                      </a:cxn>
                      <a:cxn ang="0">
                        <a:pos x="15" y="0"/>
                      </a:cxn>
                      <a:cxn ang="0">
                        <a:pos x="15" y="1"/>
                      </a:cxn>
                      <a:cxn ang="0">
                        <a:pos x="10" y="1"/>
                      </a:cxn>
                      <a:cxn ang="0">
                        <a:pos x="4" y="1"/>
                      </a:cxn>
                      <a:cxn ang="0">
                        <a:pos x="0" y="2"/>
                      </a:cxn>
                    </a:cxnLst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2151" name="Freeform 64"/>
                  <p:cNvSpPr/>
                  <p:nvPr/>
                </p:nvSpPr>
                <p:spPr>
                  <a:xfrm rot="2028410" flipH="1">
                    <a:off x="3472" y="231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4" y="1"/>
                      </a:cxn>
                      <a:cxn ang="0">
                        <a:pos x="5" y="2"/>
                      </a:cxn>
                      <a:cxn ang="0">
                        <a:pos x="6" y="3"/>
                      </a:cxn>
                      <a:cxn ang="0">
                        <a:pos x="5" y="4"/>
                      </a:cxn>
                      <a:cxn ang="0">
                        <a:pos x="5" y="3"/>
                      </a:cxn>
                      <a:cxn ang="0">
                        <a:pos x="4" y="2"/>
                      </a:cxn>
                      <a:cxn ang="0">
                        <a:pos x="4" y="1"/>
                      </a:cxn>
                      <a:cxn ang="0">
                        <a:pos x="2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2100" name="Group 65"/>
                <p:cNvGrpSpPr/>
                <p:nvPr/>
              </p:nvGrpSpPr>
              <p:grpSpPr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148" name="Freeform 66"/>
                  <p:cNvSpPr/>
                  <p:nvPr/>
                </p:nvSpPr>
                <p:spPr>
                  <a:xfrm rot="2664424" flipH="1">
                    <a:off x="3727" y="383"/>
                    <a:ext cx="491" cy="84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5" y="1"/>
                      </a:cxn>
                      <a:cxn ang="0">
                        <a:pos x="10" y="0"/>
                      </a:cxn>
                      <a:cxn ang="0">
                        <a:pos x="16" y="0"/>
                      </a:cxn>
                      <a:cxn ang="0">
                        <a:pos x="16" y="1"/>
                      </a:cxn>
                      <a:cxn ang="0">
                        <a:pos x="10" y="1"/>
                      </a:cxn>
                      <a:cxn ang="0">
                        <a:pos x="4" y="1"/>
                      </a:cxn>
                      <a:cxn ang="0">
                        <a:pos x="0" y="2"/>
                      </a:cxn>
                    </a:cxnLst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2149" name="Freeform 67"/>
                  <p:cNvSpPr/>
                  <p:nvPr/>
                </p:nvSpPr>
                <p:spPr>
                  <a:xfrm rot="2664424" flipH="1">
                    <a:off x="3554" y="118"/>
                    <a:ext cx="264" cy="13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" y="0"/>
                      </a:cxn>
                      <a:cxn ang="0">
                        <a:pos x="4" y="1"/>
                      </a:cxn>
                      <a:cxn ang="0">
                        <a:pos x="5" y="2"/>
                      </a:cxn>
                      <a:cxn ang="0">
                        <a:pos x="6" y="3"/>
                      </a:cxn>
                      <a:cxn ang="0">
                        <a:pos x="6" y="4"/>
                      </a:cxn>
                      <a:cxn ang="0">
                        <a:pos x="5" y="3"/>
                      </a:cxn>
                      <a:cxn ang="0">
                        <a:pos x="5" y="2"/>
                      </a:cxn>
                      <a:cxn ang="0">
                        <a:pos x="4" y="1"/>
                      </a:cxn>
                      <a:cxn ang="0">
                        <a:pos x="2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2101" name="Group 68"/>
                <p:cNvGrpSpPr/>
                <p:nvPr/>
              </p:nvGrpSpPr>
              <p:grpSpPr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146" name="Freeform 69"/>
                  <p:cNvSpPr/>
                  <p:nvPr/>
                </p:nvSpPr>
                <p:spPr>
                  <a:xfrm rot="3473776" flipH="1">
                    <a:off x="1753" y="958"/>
                    <a:ext cx="1100" cy="215"/>
                  </a:xfrm>
                  <a:custGeom>
                    <a:avLst/>
                    <a:gdLst/>
                    <a:ahLst/>
                    <a:cxnLst>
                      <a:cxn ang="0">
                        <a:pos x="0" y="39"/>
                      </a:cxn>
                      <a:cxn ang="0">
                        <a:pos x="56" y="13"/>
                      </a:cxn>
                      <a:cxn ang="0">
                        <a:pos x="115" y="2"/>
                      </a:cxn>
                      <a:cxn ang="0">
                        <a:pos x="178" y="2"/>
                      </a:cxn>
                      <a:cxn ang="0">
                        <a:pos x="177" y="8"/>
                      </a:cxn>
                      <a:cxn ang="0">
                        <a:pos x="115" y="8"/>
                      </a:cxn>
                      <a:cxn ang="0">
                        <a:pos x="43" y="23"/>
                      </a:cxn>
                      <a:cxn ang="0">
                        <a:pos x="0" y="39"/>
                      </a:cxn>
                    </a:cxnLst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2147" name="Freeform 70"/>
                  <p:cNvSpPr/>
                  <p:nvPr/>
                </p:nvSpPr>
                <p:spPr>
                  <a:xfrm rot="3473776" flipH="1">
                    <a:off x="1506" y="230"/>
                    <a:ext cx="591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8" y="4"/>
                      </a:cxn>
                      <a:cxn ang="0">
                        <a:pos x="43" y="15"/>
                      </a:cxn>
                      <a:cxn ang="0">
                        <a:pos x="60" y="34"/>
                      </a:cxn>
                      <a:cxn ang="0">
                        <a:pos x="65" y="47"/>
                      </a:cxn>
                      <a:cxn ang="0">
                        <a:pos x="63" y="62"/>
                      </a:cxn>
                      <a:cxn ang="0">
                        <a:pos x="59" y="49"/>
                      </a:cxn>
                      <a:cxn ang="0">
                        <a:pos x="52" y="35"/>
                      </a:cxn>
                      <a:cxn ang="0">
                        <a:pos x="41" y="23"/>
                      </a:cxn>
                      <a:cxn ang="0">
                        <a:pos x="22" y="12"/>
                      </a:cxn>
                      <a:cxn ang="0">
                        <a:pos x="0" y="6"/>
                      </a:cxn>
                      <a:cxn ang="0">
                        <a:pos x="0" y="0"/>
                      </a:cxn>
                    </a:cxnLst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2102" name="Group 71"/>
                <p:cNvGrpSpPr/>
                <p:nvPr/>
              </p:nvGrpSpPr>
              <p:grpSpPr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144" name="Freeform 72"/>
                  <p:cNvSpPr/>
                  <p:nvPr/>
                </p:nvSpPr>
                <p:spPr>
                  <a:xfrm rot="4126480" flipH="1">
                    <a:off x="1931" y="924"/>
                    <a:ext cx="1061" cy="215"/>
                  </a:xfrm>
                  <a:custGeom>
                    <a:avLst/>
                    <a:gdLst/>
                    <a:ahLst/>
                    <a:cxnLst>
                      <a:cxn ang="0">
                        <a:pos x="0" y="39"/>
                      </a:cxn>
                      <a:cxn ang="0">
                        <a:pos x="50" y="13"/>
                      </a:cxn>
                      <a:cxn ang="0">
                        <a:pos x="104" y="2"/>
                      </a:cxn>
                      <a:cxn ang="0">
                        <a:pos x="159" y="2"/>
                      </a:cxn>
                      <a:cxn ang="0">
                        <a:pos x="159" y="8"/>
                      </a:cxn>
                      <a:cxn ang="0">
                        <a:pos x="103" y="8"/>
                      </a:cxn>
                      <a:cxn ang="0">
                        <a:pos x="38" y="23"/>
                      </a:cxn>
                      <a:cxn ang="0">
                        <a:pos x="0" y="39"/>
                      </a:cxn>
                    </a:cxnLst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2145" name="Freeform 73"/>
                  <p:cNvSpPr/>
                  <p:nvPr/>
                </p:nvSpPr>
                <p:spPr>
                  <a:xfrm rot="4126480" flipH="1">
                    <a:off x="1819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6" y="4"/>
                      </a:cxn>
                      <a:cxn ang="0">
                        <a:pos x="39" y="15"/>
                      </a:cxn>
                      <a:cxn ang="0">
                        <a:pos x="54" y="34"/>
                      </a:cxn>
                      <a:cxn ang="0">
                        <a:pos x="59" y="47"/>
                      </a:cxn>
                      <a:cxn ang="0">
                        <a:pos x="56" y="62"/>
                      </a:cxn>
                      <a:cxn ang="0">
                        <a:pos x="53" y="49"/>
                      </a:cxn>
                      <a:cxn ang="0">
                        <a:pos x="46" y="35"/>
                      </a:cxn>
                      <a:cxn ang="0">
                        <a:pos x="37" y="23"/>
                      </a:cxn>
                      <a:cxn ang="0">
                        <a:pos x="19" y="12"/>
                      </a:cxn>
                      <a:cxn ang="0">
                        <a:pos x="0" y="6"/>
                      </a:cxn>
                      <a:cxn ang="0">
                        <a:pos x="0" y="0"/>
                      </a:cxn>
                    </a:cxnLst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2103" name="Group 74"/>
                <p:cNvGrpSpPr/>
                <p:nvPr/>
              </p:nvGrpSpPr>
              <p:grpSpPr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142" name="Freeform 75"/>
                  <p:cNvSpPr/>
                  <p:nvPr/>
                </p:nvSpPr>
                <p:spPr>
                  <a:xfrm rot="-1325434">
                    <a:off x="2822" y="1023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39"/>
                      </a:cxn>
                      <a:cxn ang="0">
                        <a:pos x="79" y="13"/>
                      </a:cxn>
                      <a:cxn ang="0">
                        <a:pos x="163" y="2"/>
                      </a:cxn>
                      <a:cxn ang="0">
                        <a:pos x="251" y="2"/>
                      </a:cxn>
                      <a:cxn ang="0">
                        <a:pos x="249" y="8"/>
                      </a:cxn>
                      <a:cxn ang="0">
                        <a:pos x="161" y="8"/>
                      </a:cxn>
                      <a:cxn ang="0">
                        <a:pos x="60" y="23"/>
                      </a:cxn>
                      <a:cxn ang="0">
                        <a:pos x="0" y="39"/>
                      </a:cxn>
                    </a:cxnLst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2143" name="Freeform 76"/>
                  <p:cNvSpPr/>
                  <p:nvPr/>
                </p:nvSpPr>
                <p:spPr>
                  <a:xfrm rot="-1325434">
                    <a:off x="4005" y="672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5" y="4"/>
                      </a:cxn>
                      <a:cxn ang="0">
                        <a:pos x="61" y="15"/>
                      </a:cxn>
                      <a:cxn ang="0">
                        <a:pos x="85" y="34"/>
                      </a:cxn>
                      <a:cxn ang="0">
                        <a:pos x="92" y="47"/>
                      </a:cxn>
                      <a:cxn ang="0">
                        <a:pos x="89" y="62"/>
                      </a:cxn>
                      <a:cxn ang="0">
                        <a:pos x="83" y="49"/>
                      </a:cxn>
                      <a:cxn ang="0">
                        <a:pos x="73" y="35"/>
                      </a:cxn>
                      <a:cxn ang="0">
                        <a:pos x="58" y="23"/>
                      </a:cxn>
                      <a:cxn ang="0">
                        <a:pos x="30" y="12"/>
                      </a:cxn>
                      <a:cxn ang="0">
                        <a:pos x="0" y="6"/>
                      </a:cxn>
                      <a:cxn ang="0">
                        <a:pos x="0" y="0"/>
                      </a:cxn>
                    </a:cxnLst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2104" name="Group 77"/>
                <p:cNvGrpSpPr/>
                <p:nvPr/>
              </p:nvGrpSpPr>
              <p:grpSpPr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140" name="Freeform 78"/>
                  <p:cNvSpPr/>
                  <p:nvPr/>
                </p:nvSpPr>
                <p:spPr>
                  <a:xfrm rot="-1921064">
                    <a:off x="2683" y="947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39"/>
                      </a:cxn>
                      <a:cxn ang="0">
                        <a:pos x="79" y="13"/>
                      </a:cxn>
                      <a:cxn ang="0">
                        <a:pos x="163" y="2"/>
                      </a:cxn>
                      <a:cxn ang="0">
                        <a:pos x="251" y="2"/>
                      </a:cxn>
                      <a:cxn ang="0">
                        <a:pos x="249" y="8"/>
                      </a:cxn>
                      <a:cxn ang="0">
                        <a:pos x="161" y="8"/>
                      </a:cxn>
                      <a:cxn ang="0">
                        <a:pos x="60" y="23"/>
                      </a:cxn>
                      <a:cxn ang="0">
                        <a:pos x="0" y="39"/>
                      </a:cxn>
                    </a:cxnLst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2141" name="Freeform 79"/>
                  <p:cNvSpPr/>
                  <p:nvPr/>
                </p:nvSpPr>
                <p:spPr>
                  <a:xfrm rot="-1921064">
                    <a:off x="3802" y="445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5" y="4"/>
                      </a:cxn>
                      <a:cxn ang="0">
                        <a:pos x="61" y="15"/>
                      </a:cxn>
                      <a:cxn ang="0">
                        <a:pos x="85" y="34"/>
                      </a:cxn>
                      <a:cxn ang="0">
                        <a:pos x="92" y="47"/>
                      </a:cxn>
                      <a:cxn ang="0">
                        <a:pos x="89" y="62"/>
                      </a:cxn>
                      <a:cxn ang="0">
                        <a:pos x="83" y="49"/>
                      </a:cxn>
                      <a:cxn ang="0">
                        <a:pos x="73" y="35"/>
                      </a:cxn>
                      <a:cxn ang="0">
                        <a:pos x="58" y="23"/>
                      </a:cxn>
                      <a:cxn ang="0">
                        <a:pos x="30" y="12"/>
                      </a:cxn>
                      <a:cxn ang="0">
                        <a:pos x="0" y="6"/>
                      </a:cxn>
                      <a:cxn ang="0">
                        <a:pos x="0" y="0"/>
                      </a:cxn>
                    </a:cxnLst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sp>
              <p:nvSpPr>
                <p:cNvPr id="2105" name="Freeform 80"/>
                <p:cNvSpPr/>
                <p:nvPr/>
              </p:nvSpPr>
              <p:spPr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6" y="0"/>
                    </a:cxn>
                    <a:cxn ang="0">
                      <a:pos x="9" y="0"/>
                    </a:cxn>
                    <a:cxn ang="0">
                      <a:pos x="9" y="0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1"/>
                    </a:cxn>
                  </a:cxnLst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>
                        <a:alpha val="100000"/>
                      </a:schemeClr>
                    </a:gs>
                    <a:gs pos="100000">
                      <a:schemeClr val="accent2">
                        <a:alpha val="100000"/>
                      </a:schemeClr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2106" name="Freeform 81"/>
                <p:cNvSpPr/>
                <p:nvPr/>
              </p:nvSpPr>
              <p:spPr>
                <a:xfrm rot="4578755" flipH="1">
                  <a:off x="3977" y="77"/>
                  <a:ext cx="216" cy="9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  <a:cxn ang="0">
                      <a:pos x="3" y="1"/>
                    </a:cxn>
                    <a:cxn ang="0">
                      <a:pos x="3" y="1"/>
                    </a:cxn>
                    <a:cxn ang="0">
                      <a:pos x="3" y="1"/>
                    </a:cxn>
                    <a:cxn ang="0">
                      <a:pos x="3" y="1"/>
                    </a:cxn>
                    <a:cxn ang="0">
                      <a:pos x="3" y="1"/>
                    </a:cxn>
                    <a:cxn ang="0">
                      <a:pos x="2" y="0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>
                        <a:alpha val="100000"/>
                      </a:schemeClr>
                    </a:gs>
                    <a:gs pos="100000">
                      <a:schemeClr val="folHlink">
                        <a:alpha val="100000"/>
                      </a:schemeClr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grpSp>
              <p:nvGrpSpPr>
                <p:cNvPr id="2107" name="Group 82"/>
                <p:cNvGrpSpPr/>
                <p:nvPr/>
              </p:nvGrpSpPr>
              <p:grpSpPr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138" name="Freeform 83"/>
                  <p:cNvSpPr/>
                  <p:nvPr/>
                </p:nvSpPr>
                <p:spPr>
                  <a:xfrm rot="-3857755">
                    <a:off x="2361" y="938"/>
                    <a:ext cx="1062" cy="184"/>
                  </a:xfrm>
                  <a:custGeom>
                    <a:avLst/>
                    <a:gdLst/>
                    <a:ahLst/>
                    <a:cxnLst>
                      <a:cxn ang="0">
                        <a:pos x="0" y="24"/>
                      </a:cxn>
                      <a:cxn ang="0">
                        <a:pos x="50" y="8"/>
                      </a:cxn>
                      <a:cxn ang="0">
                        <a:pos x="104" y="1"/>
                      </a:cxn>
                      <a:cxn ang="0">
                        <a:pos x="160" y="1"/>
                      </a:cxn>
                      <a:cxn ang="0">
                        <a:pos x="159" y="5"/>
                      </a:cxn>
                      <a:cxn ang="0">
                        <a:pos x="103" y="5"/>
                      </a:cxn>
                      <a:cxn ang="0">
                        <a:pos x="38" y="14"/>
                      </a:cxn>
                      <a:cxn ang="0">
                        <a:pos x="0" y="24"/>
                      </a:cxn>
                    </a:cxnLst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2139" name="Freeform 84"/>
                  <p:cNvSpPr/>
                  <p:nvPr/>
                </p:nvSpPr>
                <p:spPr>
                  <a:xfrm rot="-3857755">
                    <a:off x="3010" y="181"/>
                    <a:ext cx="570" cy="28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6" y="3"/>
                      </a:cxn>
                      <a:cxn ang="0">
                        <a:pos x="39" y="10"/>
                      </a:cxn>
                      <a:cxn ang="0">
                        <a:pos x="54" y="21"/>
                      </a:cxn>
                      <a:cxn ang="0">
                        <a:pos x="59" y="30"/>
                      </a:cxn>
                      <a:cxn ang="0">
                        <a:pos x="56" y="38"/>
                      </a:cxn>
                      <a:cxn ang="0">
                        <a:pos x="53" y="31"/>
                      </a:cxn>
                      <a:cxn ang="0">
                        <a:pos x="46" y="22"/>
                      </a:cxn>
                      <a:cxn ang="0">
                        <a:pos x="37" y="14"/>
                      </a:cxn>
                      <a:cxn ang="0">
                        <a:pos x="19" y="7"/>
                      </a:cxn>
                      <a:cxn ang="0">
                        <a:pos x="0" y="4"/>
                      </a:cxn>
                      <a:cxn ang="0">
                        <a:pos x="0" y="0"/>
                      </a:cxn>
                    </a:cxnLst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2108" name="Group 85"/>
                <p:cNvGrpSpPr/>
                <p:nvPr/>
              </p:nvGrpSpPr>
              <p:grpSpPr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136" name="Freeform 86"/>
                  <p:cNvSpPr/>
                  <p:nvPr/>
                </p:nvSpPr>
                <p:spPr>
                  <a:xfrm rot="-2777260">
                    <a:off x="2491" y="914"/>
                    <a:ext cx="1155" cy="270"/>
                  </a:xfrm>
                  <a:custGeom>
                    <a:avLst/>
                    <a:gdLst/>
                    <a:ahLst/>
                    <a:cxnLst>
                      <a:cxn ang="0">
                        <a:pos x="0" y="78"/>
                      </a:cxn>
                      <a:cxn ang="0">
                        <a:pos x="65" y="26"/>
                      </a:cxn>
                      <a:cxn ang="0">
                        <a:pos x="134" y="4"/>
                      </a:cxn>
                      <a:cxn ang="0">
                        <a:pos x="206" y="4"/>
                      </a:cxn>
                      <a:cxn ang="0">
                        <a:pos x="205" y="16"/>
                      </a:cxn>
                      <a:cxn ang="0">
                        <a:pos x="133" y="16"/>
                      </a:cxn>
                      <a:cxn ang="0">
                        <a:pos x="49" y="45"/>
                      </a:cxn>
                      <a:cxn ang="0">
                        <a:pos x="0" y="78"/>
                      </a:cxn>
                    </a:cxnLst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2137" name="Freeform 87"/>
                  <p:cNvSpPr/>
                  <p:nvPr/>
                </p:nvSpPr>
                <p:spPr>
                  <a:xfrm rot="-2777260">
                    <a:off x="3429" y="261"/>
                    <a:ext cx="620" cy="423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21" y="9"/>
                      </a:cxn>
                      <a:cxn ang="0">
                        <a:pos x="50" y="30"/>
                      </a:cxn>
                      <a:cxn ang="0">
                        <a:pos x="69" y="66"/>
                      </a:cxn>
                      <a:cxn ang="0">
                        <a:pos x="76" y="93"/>
                      </a:cxn>
                      <a:cxn ang="0">
                        <a:pos x="73" y="120"/>
                      </a:cxn>
                      <a:cxn ang="0">
                        <a:pos x="68" y="97"/>
                      </a:cxn>
                      <a:cxn ang="0">
                        <a:pos x="60" y="70"/>
                      </a:cxn>
                      <a:cxn ang="0">
                        <a:pos x="48" y="45"/>
                      </a:cxn>
                      <a:cxn ang="0">
                        <a:pos x="25" y="23"/>
                      </a:cxn>
                      <a:cxn ang="0">
                        <a:pos x="0" y="12"/>
                      </a:cxn>
                      <a:cxn ang="0">
                        <a:pos x="0" y="1"/>
                      </a:cxn>
                    </a:cxnLst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2109" name="Group 88"/>
                <p:cNvGrpSpPr/>
                <p:nvPr/>
              </p:nvGrpSpPr>
              <p:grpSpPr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134" name="Freeform 89"/>
                  <p:cNvSpPr/>
                  <p:nvPr/>
                </p:nvSpPr>
                <p:spPr>
                  <a:xfrm rot="-4903748">
                    <a:off x="2296" y="960"/>
                    <a:ext cx="954" cy="86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37" y="1"/>
                      </a:cxn>
                      <a:cxn ang="0">
                        <a:pos x="75" y="0"/>
                      </a:cxn>
                      <a:cxn ang="0">
                        <a:pos x="116" y="0"/>
                      </a:cxn>
                      <a:cxn ang="0">
                        <a:pos x="115" y="1"/>
                      </a:cxn>
                      <a:cxn ang="0">
                        <a:pos x="75" y="1"/>
                      </a:cxn>
                      <a:cxn ang="0">
                        <a:pos x="28" y="2"/>
                      </a:cxn>
                      <a:cxn ang="0">
                        <a:pos x="0" y="3"/>
                      </a:cxn>
                    </a:cxnLst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2135" name="Freeform 90"/>
                  <p:cNvSpPr/>
                  <p:nvPr/>
                </p:nvSpPr>
                <p:spPr>
                  <a:xfrm rot="-4903748">
                    <a:off x="2649" y="220"/>
                    <a:ext cx="512" cy="13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2" y="0"/>
                      </a:cxn>
                      <a:cxn ang="0">
                        <a:pos x="28" y="1"/>
                      </a:cxn>
                      <a:cxn ang="0">
                        <a:pos x="39" y="2"/>
                      </a:cxn>
                      <a:cxn ang="0">
                        <a:pos x="43" y="3"/>
                      </a:cxn>
                      <a:cxn ang="0">
                        <a:pos x="41" y="4"/>
                      </a:cxn>
                      <a:cxn ang="0">
                        <a:pos x="38" y="3"/>
                      </a:cxn>
                      <a:cxn ang="0">
                        <a:pos x="34" y="2"/>
                      </a:cxn>
                      <a:cxn ang="0">
                        <a:pos x="27" y="2"/>
                      </a:cxn>
                      <a:cxn ang="0">
                        <a:pos x="14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2110" name="Group 91"/>
                <p:cNvGrpSpPr/>
                <p:nvPr/>
              </p:nvGrpSpPr>
              <p:grpSpPr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132" name="Freeform 92"/>
                  <p:cNvSpPr/>
                  <p:nvPr/>
                </p:nvSpPr>
                <p:spPr>
                  <a:xfrm rot="-3264308" flipH="1">
                    <a:off x="1010" y="2475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119"/>
                      </a:cxn>
                      <a:cxn ang="0">
                        <a:pos x="216" y="40"/>
                      </a:cxn>
                      <a:cxn ang="0">
                        <a:pos x="444" y="6"/>
                      </a:cxn>
                      <a:cxn ang="0">
                        <a:pos x="684" y="6"/>
                      </a:cxn>
                      <a:cxn ang="0">
                        <a:pos x="681" y="25"/>
                      </a:cxn>
                      <a:cxn ang="0">
                        <a:pos x="442" y="25"/>
                      </a:cxn>
                      <a:cxn ang="0">
                        <a:pos x="164" y="69"/>
                      </a:cxn>
                      <a:cxn ang="0">
                        <a:pos x="0" y="119"/>
                      </a:cxn>
                    </a:cxnLst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2133" name="Freeform 93"/>
                  <p:cNvSpPr/>
                  <p:nvPr/>
                </p:nvSpPr>
                <p:spPr>
                  <a:xfrm rot="-3264308" flipH="1">
                    <a:off x="725" y="3511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1" y="2"/>
                      </a:cxn>
                      <a:cxn ang="0">
                        <a:pos x="70" y="14"/>
                      </a:cxn>
                      <a:cxn ang="0">
                        <a:pos x="165" y="48"/>
                      </a:cxn>
                      <a:cxn ang="0">
                        <a:pos x="230" y="103"/>
                      </a:cxn>
                      <a:cxn ang="0">
                        <a:pos x="251" y="145"/>
                      </a:cxn>
                      <a:cxn ang="0">
                        <a:pos x="242" y="187"/>
                      </a:cxn>
                      <a:cxn ang="0">
                        <a:pos x="227" y="151"/>
                      </a:cxn>
                      <a:cxn ang="0">
                        <a:pos x="199" y="108"/>
                      </a:cxn>
                      <a:cxn ang="0">
                        <a:pos x="158" y="70"/>
                      </a:cxn>
                      <a:cxn ang="0">
                        <a:pos x="83" y="36"/>
                      </a:cxn>
                      <a:cxn ang="0">
                        <a:pos x="0" y="18"/>
                      </a:cxn>
                      <a:cxn ang="0">
                        <a:pos x="1" y="2"/>
                      </a:cxn>
                    </a:cxnLst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2111" name="Group 94"/>
                <p:cNvGrpSpPr/>
                <p:nvPr/>
              </p:nvGrpSpPr>
              <p:grpSpPr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130" name="Freeform 95"/>
                  <p:cNvSpPr/>
                  <p:nvPr/>
                </p:nvSpPr>
                <p:spPr>
                  <a:xfrm rot="-4057115" flipH="1">
                    <a:off x="1267" y="2577"/>
                    <a:ext cx="1595" cy="312"/>
                  </a:xfrm>
                  <a:custGeom>
                    <a:avLst/>
                    <a:gdLst/>
                    <a:ahLst/>
                    <a:cxnLst>
                      <a:cxn ang="0">
                        <a:pos x="0" y="119"/>
                      </a:cxn>
                      <a:cxn ang="0">
                        <a:pos x="171" y="40"/>
                      </a:cxn>
                      <a:cxn ang="0">
                        <a:pos x="352" y="6"/>
                      </a:cxn>
                      <a:cxn ang="0">
                        <a:pos x="542" y="6"/>
                      </a:cxn>
                      <a:cxn ang="0">
                        <a:pos x="539" y="25"/>
                      </a:cxn>
                      <a:cxn ang="0">
                        <a:pos x="349" y="25"/>
                      </a:cxn>
                      <a:cxn ang="0">
                        <a:pos x="129" y="69"/>
                      </a:cxn>
                      <a:cxn ang="0">
                        <a:pos x="0" y="119"/>
                      </a:cxn>
                    </a:cxnLst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2131" name="Freeform 96"/>
                  <p:cNvSpPr/>
                  <p:nvPr/>
                </p:nvSpPr>
                <p:spPr>
                  <a:xfrm rot="-4057115" flipH="1">
                    <a:off x="1272" y="3636"/>
                    <a:ext cx="856" cy="490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55" y="14"/>
                      </a:cxn>
                      <a:cxn ang="0">
                        <a:pos x="131" y="48"/>
                      </a:cxn>
                      <a:cxn ang="0">
                        <a:pos x="182" y="103"/>
                      </a:cxn>
                      <a:cxn ang="0">
                        <a:pos x="199" y="145"/>
                      </a:cxn>
                      <a:cxn ang="0">
                        <a:pos x="191" y="187"/>
                      </a:cxn>
                      <a:cxn ang="0">
                        <a:pos x="180" y="151"/>
                      </a:cxn>
                      <a:cxn ang="0">
                        <a:pos x="157" y="108"/>
                      </a:cxn>
                      <a:cxn ang="0">
                        <a:pos x="126" y="70"/>
                      </a:cxn>
                      <a:cxn ang="0">
                        <a:pos x="66" y="36"/>
                      </a:cxn>
                      <a:cxn ang="0">
                        <a:pos x="0" y="18"/>
                      </a:cxn>
                      <a:cxn ang="0">
                        <a:pos x="0" y="2"/>
                      </a:cxn>
                    </a:cxnLst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2112" name="Group 97"/>
                <p:cNvGrpSpPr/>
                <p:nvPr/>
              </p:nvGrpSpPr>
              <p:grpSpPr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128" name="Freeform 98"/>
                  <p:cNvSpPr/>
                  <p:nvPr/>
                </p:nvSpPr>
                <p:spPr>
                  <a:xfrm rot="-4817938" flipH="1">
                    <a:off x="1442" y="2695"/>
                    <a:ext cx="1711" cy="301"/>
                  </a:xfrm>
                  <a:custGeom>
                    <a:avLst/>
                    <a:gdLst/>
                    <a:ahLst/>
                    <a:cxnLst>
                      <a:cxn ang="0">
                        <a:pos x="0" y="108"/>
                      </a:cxn>
                      <a:cxn ang="0">
                        <a:pos x="211" y="36"/>
                      </a:cxn>
                      <a:cxn ang="0">
                        <a:pos x="435" y="5"/>
                      </a:cxn>
                      <a:cxn ang="0">
                        <a:pos x="669" y="5"/>
                      </a:cxn>
                      <a:cxn ang="0">
                        <a:pos x="665" y="22"/>
                      </a:cxn>
                      <a:cxn ang="0">
                        <a:pos x="432" y="22"/>
                      </a:cxn>
                      <a:cxn ang="0">
                        <a:pos x="160" y="62"/>
                      </a:cxn>
                      <a:cxn ang="0">
                        <a:pos x="0" y="108"/>
                      </a:cxn>
                    </a:cxnLst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2129" name="Freeform 99"/>
                  <p:cNvSpPr/>
                  <p:nvPr/>
                </p:nvSpPr>
                <p:spPr>
                  <a:xfrm rot="-4817938" flipH="1">
                    <a:off x="1733" y="3898"/>
                    <a:ext cx="918" cy="473"/>
                  </a:xfrm>
                  <a:custGeom>
                    <a:avLst/>
                    <a:gdLst/>
                    <a:ahLst/>
                    <a:cxnLst>
                      <a:cxn ang="0">
                        <a:pos x="1" y="2"/>
                      </a:cxn>
                      <a:cxn ang="0">
                        <a:pos x="68" y="12"/>
                      </a:cxn>
                      <a:cxn ang="0">
                        <a:pos x="161" y="43"/>
                      </a:cxn>
                      <a:cxn ang="0">
                        <a:pos x="225" y="92"/>
                      </a:cxn>
                      <a:cxn ang="0">
                        <a:pos x="245" y="130"/>
                      </a:cxn>
                      <a:cxn ang="0">
                        <a:pos x="236" y="169"/>
                      </a:cxn>
                      <a:cxn ang="0">
                        <a:pos x="222" y="135"/>
                      </a:cxn>
                      <a:cxn ang="0">
                        <a:pos x="194" y="97"/>
                      </a:cxn>
                      <a:cxn ang="0">
                        <a:pos x="155" y="63"/>
                      </a:cxn>
                      <a:cxn ang="0">
                        <a:pos x="81" y="32"/>
                      </a:cxn>
                      <a:cxn ang="0">
                        <a:pos x="0" y="16"/>
                      </a:cxn>
                      <a:cxn ang="0">
                        <a:pos x="1" y="2"/>
                      </a:cxn>
                    </a:cxnLst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2113" name="Group 100"/>
                <p:cNvGrpSpPr/>
                <p:nvPr/>
              </p:nvGrpSpPr>
              <p:grpSpPr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126" name="Freeform 101"/>
                  <p:cNvSpPr/>
                  <p:nvPr/>
                </p:nvSpPr>
                <p:spPr>
                  <a:xfrm rot="3144576">
                    <a:off x="2628" y="2423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119"/>
                      </a:cxn>
                      <a:cxn ang="0">
                        <a:pos x="216" y="40"/>
                      </a:cxn>
                      <a:cxn ang="0">
                        <a:pos x="444" y="6"/>
                      </a:cxn>
                      <a:cxn ang="0">
                        <a:pos x="684" y="6"/>
                      </a:cxn>
                      <a:cxn ang="0">
                        <a:pos x="681" y="25"/>
                      </a:cxn>
                      <a:cxn ang="0">
                        <a:pos x="442" y="25"/>
                      </a:cxn>
                      <a:cxn ang="0">
                        <a:pos x="164" y="69"/>
                      </a:cxn>
                      <a:cxn ang="0">
                        <a:pos x="0" y="119"/>
                      </a:cxn>
                    </a:cxnLst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2127" name="Freeform 102"/>
                  <p:cNvSpPr/>
                  <p:nvPr/>
                </p:nvSpPr>
                <p:spPr>
                  <a:xfrm rot="3144576">
                    <a:off x="3751" y="3435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1" y="2"/>
                      </a:cxn>
                      <a:cxn ang="0">
                        <a:pos x="70" y="14"/>
                      </a:cxn>
                      <a:cxn ang="0">
                        <a:pos x="165" y="48"/>
                      </a:cxn>
                      <a:cxn ang="0">
                        <a:pos x="230" y="103"/>
                      </a:cxn>
                      <a:cxn ang="0">
                        <a:pos x="251" y="145"/>
                      </a:cxn>
                      <a:cxn ang="0">
                        <a:pos x="242" y="187"/>
                      </a:cxn>
                      <a:cxn ang="0">
                        <a:pos x="227" y="151"/>
                      </a:cxn>
                      <a:cxn ang="0">
                        <a:pos x="199" y="108"/>
                      </a:cxn>
                      <a:cxn ang="0">
                        <a:pos x="158" y="70"/>
                      </a:cxn>
                      <a:cxn ang="0">
                        <a:pos x="83" y="36"/>
                      </a:cxn>
                      <a:cxn ang="0">
                        <a:pos x="0" y="18"/>
                      </a:cxn>
                      <a:cxn ang="0">
                        <a:pos x="1" y="2"/>
                      </a:cxn>
                    </a:cxnLst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2114" name="Group 103"/>
                <p:cNvGrpSpPr/>
                <p:nvPr/>
              </p:nvGrpSpPr>
              <p:grpSpPr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124" name="Freeform 104"/>
                  <p:cNvSpPr/>
                  <p:nvPr/>
                </p:nvSpPr>
                <p:spPr>
                  <a:xfrm rot="3745735">
                    <a:off x="2505" y="2541"/>
                    <a:ext cx="1650" cy="299"/>
                  </a:xfrm>
                  <a:custGeom>
                    <a:avLst/>
                    <a:gdLst/>
                    <a:ahLst/>
                    <a:cxnLst>
                      <a:cxn ang="0">
                        <a:pos x="0" y="105"/>
                      </a:cxn>
                      <a:cxn ang="0">
                        <a:pos x="189" y="35"/>
                      </a:cxn>
                      <a:cxn ang="0">
                        <a:pos x="390" y="5"/>
                      </a:cxn>
                      <a:cxn ang="0">
                        <a:pos x="600" y="5"/>
                      </a:cxn>
                      <a:cxn ang="0">
                        <a:pos x="596" y="21"/>
                      </a:cxn>
                      <a:cxn ang="0">
                        <a:pos x="387" y="21"/>
                      </a:cxn>
                      <a:cxn ang="0">
                        <a:pos x="144" y="61"/>
                      </a:cxn>
                      <a:cxn ang="0">
                        <a:pos x="0" y="105"/>
                      </a:cxn>
                    </a:cxnLst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2125" name="Freeform 105"/>
                  <p:cNvSpPr/>
                  <p:nvPr/>
                </p:nvSpPr>
                <p:spPr>
                  <a:xfrm rot="3745735">
                    <a:off x="3387" y="3615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1" y="2"/>
                      </a:cxn>
                      <a:cxn ang="0">
                        <a:pos x="61" y="12"/>
                      </a:cxn>
                      <a:cxn ang="0">
                        <a:pos x="145" y="42"/>
                      </a:cxn>
                      <a:cxn ang="0">
                        <a:pos x="202" y="90"/>
                      </a:cxn>
                      <a:cxn ang="0">
                        <a:pos x="220" y="127"/>
                      </a:cxn>
                      <a:cxn ang="0">
                        <a:pos x="212" y="164"/>
                      </a:cxn>
                      <a:cxn ang="0">
                        <a:pos x="199" y="132"/>
                      </a:cxn>
                      <a:cxn ang="0">
                        <a:pos x="174" y="94"/>
                      </a:cxn>
                      <a:cxn ang="0">
                        <a:pos x="139" y="62"/>
                      </a:cxn>
                      <a:cxn ang="0">
                        <a:pos x="73" y="31"/>
                      </a:cxn>
                      <a:cxn ang="0">
                        <a:pos x="0" y="16"/>
                      </a:cxn>
                      <a:cxn ang="0">
                        <a:pos x="1" y="2"/>
                      </a:cxn>
                    </a:cxnLst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2115" name="Group 106"/>
                <p:cNvGrpSpPr/>
                <p:nvPr/>
              </p:nvGrpSpPr>
              <p:grpSpPr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122" name="Freeform 107"/>
                  <p:cNvSpPr/>
                  <p:nvPr/>
                </p:nvSpPr>
                <p:spPr>
                  <a:xfrm rot="4286818">
                    <a:off x="2328" y="2660"/>
                    <a:ext cx="1601" cy="246"/>
                  </a:xfrm>
                  <a:custGeom>
                    <a:avLst/>
                    <a:gdLst/>
                    <a:ahLst/>
                    <a:cxnLst>
                      <a:cxn ang="0">
                        <a:pos x="0" y="59"/>
                      </a:cxn>
                      <a:cxn ang="0">
                        <a:pos x="173" y="20"/>
                      </a:cxn>
                      <a:cxn ang="0">
                        <a:pos x="356" y="3"/>
                      </a:cxn>
                      <a:cxn ang="0">
                        <a:pos x="548" y="3"/>
                      </a:cxn>
                      <a:cxn ang="0">
                        <a:pos x="545" y="12"/>
                      </a:cxn>
                      <a:cxn ang="0">
                        <a:pos x="353" y="12"/>
                      </a:cxn>
                      <a:cxn ang="0">
                        <a:pos x="131" y="34"/>
                      </a:cxn>
                      <a:cxn ang="0">
                        <a:pos x="0" y="59"/>
                      </a:cxn>
                    </a:cxnLst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2123" name="Freeform 108"/>
                  <p:cNvSpPr/>
                  <p:nvPr/>
                </p:nvSpPr>
                <p:spPr>
                  <a:xfrm rot="4286818">
                    <a:off x="3002" y="3746"/>
                    <a:ext cx="859" cy="386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56" y="6"/>
                      </a:cxn>
                      <a:cxn ang="0">
                        <a:pos x="133" y="23"/>
                      </a:cxn>
                      <a:cxn ang="0">
                        <a:pos x="185" y="50"/>
                      </a:cxn>
                      <a:cxn ang="0">
                        <a:pos x="201" y="71"/>
                      </a:cxn>
                      <a:cxn ang="0">
                        <a:pos x="193" y="91"/>
                      </a:cxn>
                      <a:cxn ang="0">
                        <a:pos x="182" y="73"/>
                      </a:cxn>
                      <a:cxn ang="0">
                        <a:pos x="159" y="53"/>
                      </a:cxn>
                      <a:cxn ang="0">
                        <a:pos x="127" y="34"/>
                      </a:cxn>
                      <a:cxn ang="0">
                        <a:pos x="67" y="18"/>
                      </a:cxn>
                      <a:cxn ang="0">
                        <a:pos x="0" y="9"/>
                      </a:cxn>
                      <a:cxn ang="0">
                        <a:pos x="0" y="1"/>
                      </a:cxn>
                    </a:cxnLst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2116" name="Group 109"/>
                <p:cNvGrpSpPr/>
                <p:nvPr/>
              </p:nvGrpSpPr>
              <p:grpSpPr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120" name="Freeform 110"/>
                  <p:cNvSpPr/>
                  <p:nvPr/>
                </p:nvSpPr>
                <p:spPr>
                  <a:xfrm rot="4898956">
                    <a:off x="2206" y="2713"/>
                    <a:ext cx="1471" cy="246"/>
                  </a:xfrm>
                  <a:custGeom>
                    <a:avLst/>
                    <a:gdLst/>
                    <a:ahLst/>
                    <a:cxnLst>
                      <a:cxn ang="0">
                        <a:pos x="0" y="59"/>
                      </a:cxn>
                      <a:cxn ang="0">
                        <a:pos x="134" y="20"/>
                      </a:cxn>
                      <a:cxn ang="0">
                        <a:pos x="276" y="3"/>
                      </a:cxn>
                      <a:cxn ang="0">
                        <a:pos x="425" y="3"/>
                      </a:cxn>
                      <a:cxn ang="0">
                        <a:pos x="423" y="12"/>
                      </a:cxn>
                      <a:cxn ang="0">
                        <a:pos x="274" y="12"/>
                      </a:cxn>
                      <a:cxn ang="0">
                        <a:pos x="102" y="34"/>
                      </a:cxn>
                      <a:cxn ang="0">
                        <a:pos x="0" y="59"/>
                      </a:cxn>
                    </a:cxnLst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2121" name="Freeform 111"/>
                  <p:cNvSpPr/>
                  <p:nvPr/>
                </p:nvSpPr>
                <p:spPr>
                  <a:xfrm rot="4898956">
                    <a:off x="2636" y="3732"/>
                    <a:ext cx="790" cy="386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43" y="6"/>
                      </a:cxn>
                      <a:cxn ang="0">
                        <a:pos x="103" y="23"/>
                      </a:cxn>
                      <a:cxn ang="0">
                        <a:pos x="143" y="50"/>
                      </a:cxn>
                      <a:cxn ang="0">
                        <a:pos x="156" y="71"/>
                      </a:cxn>
                      <a:cxn ang="0">
                        <a:pos x="150" y="91"/>
                      </a:cxn>
                      <a:cxn ang="0">
                        <a:pos x="142" y="73"/>
                      </a:cxn>
                      <a:cxn ang="0">
                        <a:pos x="124" y="53"/>
                      </a:cxn>
                      <a:cxn ang="0">
                        <a:pos x="99" y="34"/>
                      </a:cxn>
                      <a:cxn ang="0">
                        <a:pos x="52" y="18"/>
                      </a:cxn>
                      <a:cxn ang="0">
                        <a:pos x="0" y="9"/>
                      </a:cxn>
                      <a:cxn ang="0">
                        <a:pos x="0" y="1"/>
                      </a:cxn>
                    </a:cxnLst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2117" name="Group 112"/>
                <p:cNvGrpSpPr/>
                <p:nvPr/>
              </p:nvGrpSpPr>
              <p:grpSpPr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118" name="Freeform 113"/>
                  <p:cNvSpPr/>
                  <p:nvPr/>
                </p:nvSpPr>
                <p:spPr>
                  <a:xfrm rot="5755659">
                    <a:off x="1900" y="2759"/>
                    <a:ext cx="1437" cy="188"/>
                  </a:xfrm>
                  <a:custGeom>
                    <a:avLst/>
                    <a:gdLst/>
                    <a:ahLst/>
                    <a:cxnLst>
                      <a:cxn ang="0">
                        <a:pos x="0" y="26"/>
                      </a:cxn>
                      <a:cxn ang="0">
                        <a:pos x="125" y="9"/>
                      </a:cxn>
                      <a:cxn ang="0">
                        <a:pos x="257" y="1"/>
                      </a:cxn>
                      <a:cxn ang="0">
                        <a:pos x="397" y="1"/>
                      </a:cxn>
                      <a:cxn ang="0">
                        <a:pos x="394" y="5"/>
                      </a:cxn>
                      <a:cxn ang="0">
                        <a:pos x="255" y="5"/>
                      </a:cxn>
                      <a:cxn ang="0">
                        <a:pos x="95" y="15"/>
                      </a:cxn>
                      <a:cxn ang="0">
                        <a:pos x="0" y="26"/>
                      </a:cxn>
                    </a:cxnLst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2119" name="Freeform 114"/>
                  <p:cNvSpPr/>
                  <p:nvPr/>
                </p:nvSpPr>
                <p:spPr>
                  <a:xfrm rot="5755659">
                    <a:off x="2049" y="3787"/>
                    <a:ext cx="771" cy="29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40" y="3"/>
                      </a:cxn>
                      <a:cxn ang="0">
                        <a:pos x="96" y="10"/>
                      </a:cxn>
                      <a:cxn ang="0">
                        <a:pos x="133" y="22"/>
                      </a:cxn>
                      <a:cxn ang="0">
                        <a:pos x="145" y="32"/>
                      </a:cxn>
                      <a:cxn ang="0">
                        <a:pos x="140" y="41"/>
                      </a:cxn>
                      <a:cxn ang="0">
                        <a:pos x="132" y="33"/>
                      </a:cxn>
                      <a:cxn ang="0">
                        <a:pos x="115" y="23"/>
                      </a:cxn>
                      <a:cxn ang="0">
                        <a:pos x="92" y="15"/>
                      </a:cxn>
                      <a:cxn ang="0">
                        <a:pos x="48" y="8"/>
                      </a:cxn>
                      <a:cxn ang="0">
                        <a:pos x="0" y="4"/>
                      </a:cxn>
                      <a:cxn ang="0">
                        <a:pos x="0" y="0"/>
                      </a:cxn>
                    </a:cxnLst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</p:grpSp>
          <p:sp>
            <p:nvSpPr>
              <p:cNvPr id="2062" name="Freeform 115"/>
              <p:cNvSpPr/>
              <p:nvPr/>
            </p:nvSpPr>
            <p:spPr>
              <a:xfrm flipH="1">
                <a:off x="3873" y="934"/>
                <a:ext cx="191" cy="580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4" y="0"/>
                  </a:cxn>
                  <a:cxn ang="0">
                    <a:pos x="1" y="2"/>
                  </a:cxn>
                  <a:cxn ang="0">
                    <a:pos x="5" y="2"/>
                  </a:cxn>
                  <a:cxn ang="0">
                    <a:pos x="3" y="4"/>
                  </a:cxn>
                  <a:cxn ang="0">
                    <a:pos x="6" y="5"/>
                  </a:cxn>
                  <a:cxn ang="0">
                    <a:pos x="4" y="7"/>
                  </a:cxn>
                  <a:cxn ang="0">
                    <a:pos x="7" y="7"/>
                  </a:cxn>
                  <a:cxn ang="0">
                    <a:pos x="6" y="9"/>
                  </a:cxn>
                  <a:cxn ang="0">
                    <a:pos x="8" y="9"/>
                  </a:cxn>
                  <a:cxn ang="0">
                    <a:pos x="7" y="11"/>
                  </a:cxn>
                  <a:cxn ang="0">
                    <a:pos x="9" y="12"/>
                  </a:cxn>
                  <a:cxn ang="0">
                    <a:pos x="9" y="14"/>
                  </a:cxn>
                  <a:cxn ang="0">
                    <a:pos x="10" y="16"/>
                  </a:cxn>
                  <a:cxn ang="0">
                    <a:pos x="9" y="18"/>
                  </a:cxn>
                  <a:cxn ang="0">
                    <a:pos x="11" y="19"/>
                  </a:cxn>
                  <a:cxn ang="0">
                    <a:pos x="10" y="21"/>
                  </a:cxn>
                  <a:cxn ang="0">
                    <a:pos x="11" y="24"/>
                  </a:cxn>
                  <a:cxn ang="0">
                    <a:pos x="10" y="25"/>
                  </a:cxn>
                  <a:cxn ang="0">
                    <a:pos x="12" y="27"/>
                  </a:cxn>
                  <a:cxn ang="0">
                    <a:pos x="11" y="29"/>
                  </a:cxn>
                  <a:cxn ang="0">
                    <a:pos x="12" y="32"/>
                  </a:cxn>
                  <a:cxn ang="0">
                    <a:pos x="11" y="33"/>
                  </a:cxn>
                  <a:cxn ang="0">
                    <a:pos x="12" y="35"/>
                  </a:cxn>
                </a:cxnLst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063" name="Arc 116"/>
              <p:cNvSpPr/>
              <p:nvPr/>
            </p:nvSpPr>
            <p:spPr>
              <a:xfrm flipH="1">
                <a:off x="3528" y="726"/>
                <a:ext cx="833" cy="90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2"/>
                  </a:cxn>
                  <a:cxn ang="0">
                    <a:pos x="0" y="2"/>
                  </a:cxn>
                </a:cxnLst>
                <a:pathLst>
                  <a:path w="21600" h="21602" fill="none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064" name="Arc 117"/>
              <p:cNvSpPr/>
              <p:nvPr/>
            </p:nvSpPr>
            <p:spPr>
              <a:xfrm flipV="1">
                <a:off x="4278" y="179"/>
                <a:ext cx="1007" cy="802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pathLst>
                  <a:path w="36729" h="21600" fill="none">
                    <a:moveTo>
                      <a:pt x="36729" y="10451"/>
                    </a:moveTo>
                    <a:cubicBezTo>
                      <a:pt x="32926" y="17330"/>
                      <a:pt x="25686" y="21600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>
                    <a:moveTo>
                      <a:pt x="36729" y="10451"/>
                    </a:moveTo>
                    <a:cubicBezTo>
                      <a:pt x="32926" y="17330"/>
                      <a:pt x="25686" y="21600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065" name="Arc 118"/>
              <p:cNvSpPr/>
              <p:nvPr/>
            </p:nvSpPr>
            <p:spPr>
              <a:xfrm flipH="1">
                <a:off x="3612" y="580"/>
                <a:ext cx="487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pathLst>
                  <a:path w="28940" h="22305" fill="none">
                    <a:moveTo>
                      <a:pt x="0" y="1285"/>
                    </a:moveTo>
                    <a:cubicBezTo>
                      <a:pt x="2353" y="434"/>
                      <a:pt x="4837" y="0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>
                    <a:moveTo>
                      <a:pt x="0" y="1285"/>
                    </a:moveTo>
                    <a:cubicBezTo>
                      <a:pt x="2353" y="434"/>
                      <a:pt x="4837" y="0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066" name="Arc 119"/>
              <p:cNvSpPr/>
              <p:nvPr/>
            </p:nvSpPr>
            <p:spPr>
              <a:xfrm flipH="1">
                <a:off x="3267" y="628"/>
                <a:ext cx="791" cy="9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2"/>
                  </a:cxn>
                  <a:cxn ang="0">
                    <a:pos x="0" y="2"/>
                  </a:cxn>
                </a:cxnLst>
                <a:pathLst>
                  <a:path w="30473" h="22305" fill="none">
                    <a:moveTo>
                      <a:pt x="-1" y="1906"/>
                    </a:moveTo>
                    <a:cubicBezTo>
                      <a:pt x="2789" y="649"/>
                      <a:pt x="5813" y="0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>
                    <a:moveTo>
                      <a:pt x="-1" y="1906"/>
                    </a:moveTo>
                    <a:cubicBezTo>
                      <a:pt x="2789" y="649"/>
                      <a:pt x="5813" y="0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067" name="Arc 120"/>
              <p:cNvSpPr/>
              <p:nvPr/>
            </p:nvSpPr>
            <p:spPr>
              <a:xfrm flipH="1">
                <a:off x="3197" y="458"/>
                <a:ext cx="932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2"/>
                  </a:cxn>
                  <a:cxn ang="0">
                    <a:pos x="0" y="2"/>
                  </a:cxn>
                </a:cxnLst>
                <a:pathLst>
                  <a:path w="34455" h="22305" fill="none">
                    <a:moveTo>
                      <a:pt x="0" y="4241"/>
                    </a:moveTo>
                    <a:cubicBezTo>
                      <a:pt x="3720" y="1486"/>
                      <a:pt x="8226" y="0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>
                    <a:moveTo>
                      <a:pt x="0" y="4241"/>
                    </a:moveTo>
                    <a:cubicBezTo>
                      <a:pt x="3720" y="1486"/>
                      <a:pt x="8226" y="0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068" name="Arc 121"/>
              <p:cNvSpPr/>
              <p:nvPr/>
            </p:nvSpPr>
            <p:spPr>
              <a:xfrm>
                <a:off x="4229" y="589"/>
                <a:ext cx="149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069" name="Arc 122"/>
              <p:cNvSpPr/>
              <p:nvPr/>
            </p:nvSpPr>
            <p:spPr>
              <a:xfrm>
                <a:off x="4268" y="585"/>
                <a:ext cx="394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070" name="Arc 123"/>
              <p:cNvSpPr/>
              <p:nvPr/>
            </p:nvSpPr>
            <p:spPr>
              <a:xfrm>
                <a:off x="4303" y="463"/>
                <a:ext cx="559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071" name="Freeform 124"/>
              <p:cNvSpPr/>
              <p:nvPr/>
            </p:nvSpPr>
            <p:spPr>
              <a:xfrm>
                <a:off x="4410" y="1033"/>
                <a:ext cx="190" cy="580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5" y="2"/>
                  </a:cxn>
                  <a:cxn ang="0">
                    <a:pos x="3" y="4"/>
                  </a:cxn>
                  <a:cxn ang="0">
                    <a:pos x="6" y="5"/>
                  </a:cxn>
                  <a:cxn ang="0">
                    <a:pos x="4" y="7"/>
                  </a:cxn>
                  <a:cxn ang="0">
                    <a:pos x="7" y="7"/>
                  </a:cxn>
                  <a:cxn ang="0">
                    <a:pos x="6" y="9"/>
                  </a:cxn>
                  <a:cxn ang="0">
                    <a:pos x="8" y="9"/>
                  </a:cxn>
                  <a:cxn ang="0">
                    <a:pos x="7" y="11"/>
                  </a:cxn>
                  <a:cxn ang="0">
                    <a:pos x="9" y="12"/>
                  </a:cxn>
                  <a:cxn ang="0">
                    <a:pos x="9" y="14"/>
                  </a:cxn>
                  <a:cxn ang="0">
                    <a:pos x="10" y="16"/>
                  </a:cxn>
                  <a:cxn ang="0">
                    <a:pos x="9" y="18"/>
                  </a:cxn>
                  <a:cxn ang="0">
                    <a:pos x="11" y="19"/>
                  </a:cxn>
                  <a:cxn ang="0">
                    <a:pos x="10" y="21"/>
                  </a:cxn>
                  <a:cxn ang="0">
                    <a:pos x="11" y="24"/>
                  </a:cxn>
                  <a:cxn ang="0">
                    <a:pos x="10" y="25"/>
                  </a:cxn>
                  <a:cxn ang="0">
                    <a:pos x="11" y="27"/>
                  </a:cxn>
                  <a:cxn ang="0">
                    <a:pos x="11" y="29"/>
                  </a:cxn>
                  <a:cxn ang="0">
                    <a:pos x="11" y="32"/>
                  </a:cxn>
                  <a:cxn ang="0">
                    <a:pos x="11" y="33"/>
                  </a:cxn>
                  <a:cxn ang="0">
                    <a:pos x="11" y="35"/>
                  </a:cxn>
                </a:cxnLst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072" name="Freeform 125"/>
              <p:cNvSpPr/>
              <p:nvPr/>
            </p:nvSpPr>
            <p:spPr>
              <a:xfrm rot="-1939245" flipV="1">
                <a:off x="4114" y="843"/>
                <a:ext cx="173" cy="3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5" y="1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5" y="2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7" y="3"/>
                  </a:cxn>
                  <a:cxn ang="0">
                    <a:pos x="7" y="3"/>
                  </a:cxn>
                  <a:cxn ang="0">
                    <a:pos x="8" y="3"/>
                  </a:cxn>
                  <a:cxn ang="0">
                    <a:pos x="7" y="4"/>
                  </a:cxn>
                  <a:cxn ang="0">
                    <a:pos x="8" y="4"/>
                  </a:cxn>
                  <a:cxn ang="0">
                    <a:pos x="7" y="5"/>
                  </a:cxn>
                  <a:cxn ang="0">
                    <a:pos x="8" y="5"/>
                  </a:cxn>
                  <a:cxn ang="0">
                    <a:pos x="8" y="5"/>
                  </a:cxn>
                  <a:cxn ang="0">
                    <a:pos x="8" y="6"/>
                  </a:cxn>
                  <a:cxn ang="0">
                    <a:pos x="8" y="6"/>
                  </a:cxn>
                  <a:cxn ang="0">
                    <a:pos x="8" y="6"/>
                  </a:cxn>
                </a:cxnLst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073" name="Arc 126"/>
              <p:cNvSpPr/>
              <p:nvPr/>
            </p:nvSpPr>
            <p:spPr>
              <a:xfrm flipH="1">
                <a:off x="3144" y="319"/>
                <a:ext cx="996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2"/>
                  </a:cxn>
                  <a:cxn ang="0">
                    <a:pos x="0" y="2"/>
                  </a:cxn>
                </a:cxnLst>
                <a:pathLst>
                  <a:path w="36830" h="22305" fill="none">
                    <a:moveTo>
                      <a:pt x="0" y="6283"/>
                    </a:moveTo>
                    <a:cubicBezTo>
                      <a:pt x="4047" y="2258"/>
                      <a:pt x="9522" y="0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>
                    <a:moveTo>
                      <a:pt x="0" y="6283"/>
                    </a:moveTo>
                    <a:cubicBezTo>
                      <a:pt x="4047" y="2258"/>
                      <a:pt x="9522" y="0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074" name="Arc 127"/>
              <p:cNvSpPr/>
              <p:nvPr/>
            </p:nvSpPr>
            <p:spPr>
              <a:xfrm flipH="1">
                <a:off x="3425" y="123"/>
                <a:ext cx="725" cy="90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pathLst>
                  <a:path w="31881" h="21600" fill="none">
                    <a:moveTo>
                      <a:pt x="-1" y="10015"/>
                    </a:moveTo>
                    <a:cubicBezTo>
                      <a:pt x="3963" y="3778"/>
                      <a:pt x="10840" y="0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>
                    <a:moveTo>
                      <a:pt x="-1" y="10015"/>
                    </a:moveTo>
                    <a:cubicBezTo>
                      <a:pt x="3963" y="3778"/>
                      <a:pt x="10840" y="0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075" name="Arc 128"/>
              <p:cNvSpPr/>
              <p:nvPr/>
            </p:nvSpPr>
            <p:spPr>
              <a:xfrm>
                <a:off x="4199" y="502"/>
                <a:ext cx="299" cy="90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</a:cxnLst>
                <a:pathLst>
                  <a:path w="31146" h="21600" fill="none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076" name="Freeform 129"/>
              <p:cNvSpPr/>
              <p:nvPr/>
            </p:nvSpPr>
            <p:spPr>
              <a:xfrm flipH="1">
                <a:off x="3307" y="982"/>
                <a:ext cx="425" cy="59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39" y="0"/>
                  </a:cxn>
                  <a:cxn ang="0">
                    <a:pos x="16" y="3"/>
                  </a:cxn>
                  <a:cxn ang="0">
                    <a:pos x="55" y="3"/>
                  </a:cxn>
                  <a:cxn ang="0">
                    <a:pos x="32" y="5"/>
                  </a:cxn>
                  <a:cxn ang="0">
                    <a:pos x="63" y="6"/>
                  </a:cxn>
                  <a:cxn ang="0">
                    <a:pos x="48" y="7"/>
                  </a:cxn>
                  <a:cxn ang="0">
                    <a:pos x="79" y="8"/>
                  </a:cxn>
                  <a:cxn ang="0">
                    <a:pos x="63" y="10"/>
                  </a:cxn>
                  <a:cxn ang="0">
                    <a:pos x="87" y="10"/>
                  </a:cxn>
                  <a:cxn ang="0">
                    <a:pos x="79" y="12"/>
                  </a:cxn>
                  <a:cxn ang="0">
                    <a:pos x="95" y="13"/>
                  </a:cxn>
                  <a:cxn ang="0">
                    <a:pos x="95" y="15"/>
                  </a:cxn>
                  <a:cxn ang="0">
                    <a:pos x="111" y="17"/>
                  </a:cxn>
                  <a:cxn ang="0">
                    <a:pos x="102" y="19"/>
                  </a:cxn>
                  <a:cxn ang="0">
                    <a:pos x="118" y="21"/>
                  </a:cxn>
                  <a:cxn ang="0">
                    <a:pos x="111" y="23"/>
                  </a:cxn>
                  <a:cxn ang="0">
                    <a:pos x="118" y="26"/>
                  </a:cxn>
                  <a:cxn ang="0">
                    <a:pos x="111" y="27"/>
                  </a:cxn>
                  <a:cxn ang="0">
                    <a:pos x="127" y="29"/>
                  </a:cxn>
                  <a:cxn ang="0">
                    <a:pos x="118" y="32"/>
                  </a:cxn>
                  <a:cxn ang="0">
                    <a:pos x="127" y="35"/>
                  </a:cxn>
                  <a:cxn ang="0">
                    <a:pos x="118" y="36"/>
                  </a:cxn>
                  <a:cxn ang="0">
                    <a:pos x="127" y="38"/>
                  </a:cxn>
                </a:cxnLst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077" name="Freeform 130"/>
              <p:cNvSpPr/>
              <p:nvPr/>
            </p:nvSpPr>
            <p:spPr>
              <a:xfrm flipH="1">
                <a:off x="3507" y="350"/>
                <a:ext cx="273" cy="598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1" y="0"/>
                  </a:cxn>
                  <a:cxn ang="0">
                    <a:pos x="4" y="3"/>
                  </a:cxn>
                  <a:cxn ang="0">
                    <a:pos x="15" y="3"/>
                  </a:cxn>
                  <a:cxn ang="0">
                    <a:pos x="8" y="5"/>
                  </a:cxn>
                  <a:cxn ang="0">
                    <a:pos x="17" y="6"/>
                  </a:cxn>
                  <a:cxn ang="0">
                    <a:pos x="13" y="7"/>
                  </a:cxn>
                  <a:cxn ang="0">
                    <a:pos x="21" y="8"/>
                  </a:cxn>
                  <a:cxn ang="0">
                    <a:pos x="17" y="10"/>
                  </a:cxn>
                  <a:cxn ang="0">
                    <a:pos x="23" y="10"/>
                  </a:cxn>
                  <a:cxn ang="0">
                    <a:pos x="21" y="12"/>
                  </a:cxn>
                  <a:cxn ang="0">
                    <a:pos x="25" y="13"/>
                  </a:cxn>
                  <a:cxn ang="0">
                    <a:pos x="25" y="15"/>
                  </a:cxn>
                  <a:cxn ang="0">
                    <a:pos x="29" y="17"/>
                  </a:cxn>
                  <a:cxn ang="0">
                    <a:pos x="27" y="20"/>
                  </a:cxn>
                  <a:cxn ang="0">
                    <a:pos x="31" y="21"/>
                  </a:cxn>
                  <a:cxn ang="0">
                    <a:pos x="29" y="23"/>
                  </a:cxn>
                  <a:cxn ang="0">
                    <a:pos x="31" y="26"/>
                  </a:cxn>
                  <a:cxn ang="0">
                    <a:pos x="29" y="27"/>
                  </a:cxn>
                  <a:cxn ang="0">
                    <a:pos x="33" y="30"/>
                  </a:cxn>
                  <a:cxn ang="0">
                    <a:pos x="31" y="32"/>
                  </a:cxn>
                  <a:cxn ang="0">
                    <a:pos x="33" y="35"/>
                  </a:cxn>
                  <a:cxn ang="0">
                    <a:pos x="31" y="36"/>
                  </a:cxn>
                  <a:cxn ang="0">
                    <a:pos x="33" y="38"/>
                  </a:cxn>
                </a:cxnLst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078" name="Freeform 131"/>
              <p:cNvSpPr/>
              <p:nvPr/>
            </p:nvSpPr>
            <p:spPr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0"/>
                  </a:cxn>
                  <a:cxn ang="0">
                    <a:pos x="1" y="3"/>
                  </a:cxn>
                  <a:cxn ang="0">
                    <a:pos x="3" y="3"/>
                  </a:cxn>
                  <a:cxn ang="0">
                    <a:pos x="2" y="5"/>
                  </a:cxn>
                  <a:cxn ang="0">
                    <a:pos x="4" y="6"/>
                  </a:cxn>
                  <a:cxn ang="0">
                    <a:pos x="3" y="7"/>
                  </a:cxn>
                  <a:cxn ang="0">
                    <a:pos x="4" y="8"/>
                  </a:cxn>
                  <a:cxn ang="0">
                    <a:pos x="4" y="10"/>
                  </a:cxn>
                  <a:cxn ang="0">
                    <a:pos x="5" y="10"/>
                  </a:cxn>
                  <a:cxn ang="0">
                    <a:pos x="4" y="12"/>
                  </a:cxn>
                  <a:cxn ang="0">
                    <a:pos x="5" y="13"/>
                  </a:cxn>
                  <a:cxn ang="0">
                    <a:pos x="5" y="15"/>
                  </a:cxn>
                  <a:cxn ang="0">
                    <a:pos x="6" y="17"/>
                  </a:cxn>
                  <a:cxn ang="0">
                    <a:pos x="6" y="19"/>
                  </a:cxn>
                  <a:cxn ang="0">
                    <a:pos x="7" y="21"/>
                  </a:cxn>
                  <a:cxn ang="0">
                    <a:pos x="6" y="23"/>
                  </a:cxn>
                  <a:cxn ang="0">
                    <a:pos x="7" y="26"/>
                  </a:cxn>
                  <a:cxn ang="0">
                    <a:pos x="6" y="27"/>
                  </a:cxn>
                  <a:cxn ang="0">
                    <a:pos x="7" y="29"/>
                  </a:cxn>
                  <a:cxn ang="0">
                    <a:pos x="7" y="32"/>
                  </a:cxn>
                  <a:cxn ang="0">
                    <a:pos x="7" y="35"/>
                  </a:cxn>
                  <a:cxn ang="0">
                    <a:pos x="7" y="36"/>
                  </a:cxn>
                  <a:cxn ang="0">
                    <a:pos x="7" y="38"/>
                  </a:cxn>
                </a:cxnLst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079" name="Freeform 132"/>
              <p:cNvSpPr/>
              <p:nvPr/>
            </p:nvSpPr>
            <p:spPr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32" y="0"/>
                  </a:cxn>
                  <a:cxn ang="0">
                    <a:pos x="13" y="3"/>
                  </a:cxn>
                  <a:cxn ang="0">
                    <a:pos x="44" y="3"/>
                  </a:cxn>
                  <a:cxn ang="0">
                    <a:pos x="25" y="6"/>
                  </a:cxn>
                  <a:cxn ang="0">
                    <a:pos x="50" y="7"/>
                  </a:cxn>
                  <a:cxn ang="0">
                    <a:pos x="38" y="8"/>
                  </a:cxn>
                  <a:cxn ang="0">
                    <a:pos x="63" y="9"/>
                  </a:cxn>
                  <a:cxn ang="0">
                    <a:pos x="50" y="11"/>
                  </a:cxn>
                  <a:cxn ang="0">
                    <a:pos x="70" y="12"/>
                  </a:cxn>
                  <a:cxn ang="0">
                    <a:pos x="63" y="14"/>
                  </a:cxn>
                  <a:cxn ang="0">
                    <a:pos x="76" y="16"/>
                  </a:cxn>
                  <a:cxn ang="0">
                    <a:pos x="76" y="17"/>
                  </a:cxn>
                  <a:cxn ang="0">
                    <a:pos x="89" y="20"/>
                  </a:cxn>
                  <a:cxn ang="0">
                    <a:pos x="82" y="23"/>
                  </a:cxn>
                  <a:cxn ang="0">
                    <a:pos x="95" y="24"/>
                  </a:cxn>
                  <a:cxn ang="0">
                    <a:pos x="89" y="27"/>
                  </a:cxn>
                  <a:cxn ang="0">
                    <a:pos x="95" y="30"/>
                  </a:cxn>
                  <a:cxn ang="0">
                    <a:pos x="89" y="32"/>
                  </a:cxn>
                  <a:cxn ang="0">
                    <a:pos x="101" y="34"/>
                  </a:cxn>
                  <a:cxn ang="0">
                    <a:pos x="95" y="37"/>
                  </a:cxn>
                  <a:cxn ang="0">
                    <a:pos x="101" y="41"/>
                  </a:cxn>
                  <a:cxn ang="0">
                    <a:pos x="95" y="41"/>
                  </a:cxn>
                  <a:cxn ang="0">
                    <a:pos x="101" y="44"/>
                  </a:cxn>
                </a:cxnLst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080" name="Freeform 133"/>
              <p:cNvSpPr/>
              <p:nvPr/>
            </p:nvSpPr>
            <p:spPr>
              <a:xfrm>
                <a:off x="4636" y="576"/>
                <a:ext cx="595" cy="4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8" y="0"/>
                  </a:cxn>
                  <a:cxn ang="0">
                    <a:pos x="44" y="1"/>
                  </a:cxn>
                  <a:cxn ang="0">
                    <a:pos x="152" y="1"/>
                  </a:cxn>
                  <a:cxn ang="0">
                    <a:pos x="87" y="2"/>
                  </a:cxn>
                  <a:cxn ang="0">
                    <a:pos x="173" y="2"/>
                  </a:cxn>
                  <a:cxn ang="0">
                    <a:pos x="130" y="2"/>
                  </a:cxn>
                  <a:cxn ang="0">
                    <a:pos x="216" y="3"/>
                  </a:cxn>
                  <a:cxn ang="0">
                    <a:pos x="173" y="3"/>
                  </a:cxn>
                  <a:cxn ang="0">
                    <a:pos x="238" y="4"/>
                  </a:cxn>
                  <a:cxn ang="0">
                    <a:pos x="216" y="4"/>
                  </a:cxn>
                  <a:cxn ang="0">
                    <a:pos x="260" y="5"/>
                  </a:cxn>
                  <a:cxn ang="0">
                    <a:pos x="260" y="5"/>
                  </a:cxn>
                  <a:cxn ang="0">
                    <a:pos x="303" y="6"/>
                  </a:cxn>
                  <a:cxn ang="0">
                    <a:pos x="281" y="7"/>
                  </a:cxn>
                  <a:cxn ang="0">
                    <a:pos x="324" y="7"/>
                  </a:cxn>
                  <a:cxn ang="0">
                    <a:pos x="303" y="8"/>
                  </a:cxn>
                  <a:cxn ang="0">
                    <a:pos x="324" y="9"/>
                  </a:cxn>
                  <a:cxn ang="0">
                    <a:pos x="303" y="9"/>
                  </a:cxn>
                  <a:cxn ang="0">
                    <a:pos x="347" y="10"/>
                  </a:cxn>
                  <a:cxn ang="0">
                    <a:pos x="324" y="11"/>
                  </a:cxn>
                  <a:cxn ang="0">
                    <a:pos x="347" y="12"/>
                  </a:cxn>
                  <a:cxn ang="0">
                    <a:pos x="324" y="12"/>
                  </a:cxn>
                  <a:cxn ang="0">
                    <a:pos x="347" y="13"/>
                  </a:cxn>
                </a:cxnLst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081" name="Freeform 134"/>
              <p:cNvSpPr/>
              <p:nvPr/>
            </p:nvSpPr>
            <p:spPr>
              <a:xfrm>
                <a:off x="4658" y="132"/>
                <a:ext cx="260" cy="56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9" y="0"/>
                  </a:cxn>
                  <a:cxn ang="0">
                    <a:pos x="4" y="2"/>
                  </a:cxn>
                  <a:cxn ang="0">
                    <a:pos x="13" y="2"/>
                  </a:cxn>
                  <a:cxn ang="0">
                    <a:pos x="7" y="4"/>
                  </a:cxn>
                  <a:cxn ang="0">
                    <a:pos x="14" y="5"/>
                  </a:cxn>
                  <a:cxn ang="0">
                    <a:pos x="11" y="6"/>
                  </a:cxn>
                  <a:cxn ang="0">
                    <a:pos x="18" y="7"/>
                  </a:cxn>
                  <a:cxn ang="0">
                    <a:pos x="14" y="8"/>
                  </a:cxn>
                  <a:cxn ang="0">
                    <a:pos x="20" y="9"/>
                  </a:cxn>
                  <a:cxn ang="0">
                    <a:pos x="18" y="10"/>
                  </a:cxn>
                  <a:cxn ang="0">
                    <a:pos x="22" y="11"/>
                  </a:cxn>
                  <a:cxn ang="0">
                    <a:pos x="22" y="12"/>
                  </a:cxn>
                  <a:cxn ang="0">
                    <a:pos x="25" y="14"/>
                  </a:cxn>
                  <a:cxn ang="0">
                    <a:pos x="23" y="16"/>
                  </a:cxn>
                  <a:cxn ang="0">
                    <a:pos x="27" y="18"/>
                  </a:cxn>
                  <a:cxn ang="0">
                    <a:pos x="25" y="19"/>
                  </a:cxn>
                  <a:cxn ang="0">
                    <a:pos x="27" y="21"/>
                  </a:cxn>
                  <a:cxn ang="0">
                    <a:pos x="25" y="23"/>
                  </a:cxn>
                  <a:cxn ang="0">
                    <a:pos x="29" y="25"/>
                  </a:cxn>
                  <a:cxn ang="0">
                    <a:pos x="27" y="27"/>
                  </a:cxn>
                  <a:cxn ang="0">
                    <a:pos x="29" y="29"/>
                  </a:cxn>
                  <a:cxn ang="0">
                    <a:pos x="27" y="30"/>
                  </a:cxn>
                  <a:cxn ang="0">
                    <a:pos x="29" y="32"/>
                  </a:cxn>
                </a:cxnLst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082" name="Freeform 135"/>
              <p:cNvSpPr/>
              <p:nvPr/>
            </p:nvSpPr>
            <p:spPr>
              <a:xfrm rot="-1346631">
                <a:off x="4401" y="599"/>
                <a:ext cx="174" cy="3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5" y="1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5" y="2"/>
                  </a:cxn>
                  <a:cxn ang="0">
                    <a:pos x="7" y="2"/>
                  </a:cxn>
                  <a:cxn ang="0">
                    <a:pos x="7" y="3"/>
                  </a:cxn>
                  <a:cxn ang="0">
                    <a:pos x="8" y="3"/>
                  </a:cxn>
                  <a:cxn ang="0">
                    <a:pos x="7" y="3"/>
                  </a:cxn>
                  <a:cxn ang="0">
                    <a:pos x="8" y="3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8" y="5"/>
                  </a:cxn>
                  <a:cxn ang="0">
                    <a:pos x="9" y="5"/>
                  </a:cxn>
                  <a:cxn ang="0">
                    <a:pos x="8" y="5"/>
                  </a:cxn>
                  <a:cxn ang="0">
                    <a:pos x="9" y="6"/>
                  </a:cxn>
                  <a:cxn ang="0">
                    <a:pos x="8" y="6"/>
                  </a:cxn>
                  <a:cxn ang="0">
                    <a:pos x="9" y="6"/>
                  </a:cxn>
                </a:cxnLst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083" name="Freeform 136"/>
              <p:cNvSpPr/>
              <p:nvPr/>
            </p:nvSpPr>
            <p:spPr>
              <a:xfrm rot="1346631" flipH="1">
                <a:off x="3783" y="590"/>
                <a:ext cx="173" cy="3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5" y="1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5" y="2"/>
                  </a:cxn>
                  <a:cxn ang="0">
                    <a:pos x="6" y="2"/>
                  </a:cxn>
                  <a:cxn ang="0">
                    <a:pos x="6" y="3"/>
                  </a:cxn>
                  <a:cxn ang="0">
                    <a:pos x="7" y="3"/>
                  </a:cxn>
                  <a:cxn ang="0">
                    <a:pos x="7" y="3"/>
                  </a:cxn>
                  <a:cxn ang="0">
                    <a:pos x="8" y="3"/>
                  </a:cxn>
                  <a:cxn ang="0">
                    <a:pos x="7" y="4"/>
                  </a:cxn>
                  <a:cxn ang="0">
                    <a:pos x="8" y="4"/>
                  </a:cxn>
                  <a:cxn ang="0">
                    <a:pos x="7" y="5"/>
                  </a:cxn>
                  <a:cxn ang="0">
                    <a:pos x="8" y="5"/>
                  </a:cxn>
                  <a:cxn ang="0">
                    <a:pos x="8" y="5"/>
                  </a:cxn>
                  <a:cxn ang="0">
                    <a:pos x="8" y="6"/>
                  </a:cxn>
                  <a:cxn ang="0">
                    <a:pos x="8" y="6"/>
                  </a:cxn>
                  <a:cxn ang="0">
                    <a:pos x="8" y="6"/>
                  </a:cxn>
                </a:cxnLst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</p:grpSp>
      </p:grpSp>
      <p:sp>
        <p:nvSpPr>
          <p:cNvPr id="2051" name="Rectangle 137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2052" name="Rectangle 138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85131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5132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5133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86F290E-053E-4352-BDA6-46A1876FF05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anose="02020603050405020304" pitchFamily="18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anose="02020603050405020304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2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3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Picture 2" descr="00045_aquanight_1920x12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15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3" name="WordArt 3"/>
          <p:cNvSpPr>
            <a:spLocks noTextEdit="1"/>
          </p:cNvSpPr>
          <p:nvPr/>
        </p:nvSpPr>
        <p:spPr>
          <a:xfrm>
            <a:off x="533400" y="1981200"/>
            <a:ext cx="80772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000082">
                        <a:alpha val="100000"/>
                      </a:srgbClr>
                    </a:gs>
                    <a:gs pos="30000">
                      <a:srgbClr val="66008F">
                        <a:alpha val="100000"/>
                      </a:srgbClr>
                    </a:gs>
                    <a:gs pos="64999">
                      <a:srgbClr val="BA0066">
                        <a:alpha val="100000"/>
                      </a:srgbClr>
                    </a:gs>
                    <a:gs pos="89999">
                      <a:srgbClr val="FF0000">
                        <a:alpha val="100000"/>
                      </a:srgbClr>
                    </a:gs>
                    <a:gs pos="100000">
                      <a:srgbClr val="FF8200">
                        <a:alpha val="100000"/>
                      </a:srgbClr>
                    </a:gs>
                  </a:gsLst>
                  <a:lin ang="540000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CHÀO MỪNG QUÝ THẦY CÔ</a:t>
            </a:r>
            <a:endParaRPr lang="en-US" sz="360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000082">
                      <a:alpha val="100000"/>
                    </a:srgbClr>
                  </a:gs>
                  <a:gs pos="30000">
                    <a:srgbClr val="66008F">
                      <a:alpha val="100000"/>
                    </a:srgbClr>
                  </a:gs>
                  <a:gs pos="64999">
                    <a:srgbClr val="BA0066">
                      <a:alpha val="100000"/>
                    </a:srgbClr>
                  </a:gs>
                  <a:gs pos="89999">
                    <a:srgbClr val="FF0000">
                      <a:alpha val="100000"/>
                    </a:srgbClr>
                  </a:gs>
                  <a:gs pos="100000">
                    <a:srgbClr val="FF8200">
                      <a:alpha val="100000"/>
                    </a:srgbClr>
                  </a:gs>
                </a:gsLst>
                <a:lin ang="540000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60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000082">
                        <a:alpha val="100000"/>
                      </a:srgbClr>
                    </a:gs>
                    <a:gs pos="30000">
                      <a:srgbClr val="66008F">
                        <a:alpha val="100000"/>
                      </a:srgbClr>
                    </a:gs>
                    <a:gs pos="64999">
                      <a:srgbClr val="BA0066">
                        <a:alpha val="100000"/>
                      </a:srgbClr>
                    </a:gs>
                    <a:gs pos="89999">
                      <a:srgbClr val="FF0000">
                        <a:alpha val="100000"/>
                      </a:srgbClr>
                    </a:gs>
                    <a:gs pos="100000">
                      <a:srgbClr val="FF8200">
                        <a:alpha val="100000"/>
                      </a:srgbClr>
                    </a:gs>
                  </a:gsLst>
                  <a:lin ang="540000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TỚI DỰ GIỜ LỚP 6A</a:t>
            </a:r>
            <a:endParaRPr lang="en-US" sz="360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000082">
                      <a:alpha val="100000"/>
                    </a:srgbClr>
                  </a:gs>
                  <a:gs pos="30000">
                    <a:srgbClr val="66008F">
                      <a:alpha val="100000"/>
                    </a:srgbClr>
                  </a:gs>
                  <a:gs pos="64999">
                    <a:srgbClr val="BA0066">
                      <a:alpha val="100000"/>
                    </a:srgbClr>
                  </a:gs>
                  <a:gs pos="89999">
                    <a:srgbClr val="FF0000">
                      <a:alpha val="100000"/>
                    </a:srgbClr>
                  </a:gs>
                  <a:gs pos="100000">
                    <a:srgbClr val="FF8200">
                      <a:alpha val="100000"/>
                    </a:srgbClr>
                  </a:gs>
                </a:gsLst>
                <a:lin ang="540000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124" name="Picture 7" descr="flower"/>
          <p:cNvPicPr>
            <a:picLocks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5553075"/>
            <a:ext cx="1238250" cy="1304925"/>
          </a:xfrm>
        </p:spPr>
      </p:pic>
      <p:pic>
        <p:nvPicPr>
          <p:cNvPr id="5125" name="Picture 9" descr="32"/>
          <p:cNvPicPr>
            <a:picLocks noChangeAspect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200400" y="5857875"/>
            <a:ext cx="428625" cy="1000125"/>
          </a:xfrm>
        </p:spPr>
      </p:pic>
      <p:pic>
        <p:nvPicPr>
          <p:cNvPr id="5126" name="Picture 12" descr="32"/>
          <p:cNvPicPr>
            <a:picLocks noChangeAspect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1295400" y="5857875"/>
            <a:ext cx="428625" cy="1000125"/>
          </a:xfrm>
        </p:spPr>
      </p:pic>
      <p:pic>
        <p:nvPicPr>
          <p:cNvPr id="5127" name="Picture 16" descr="flowe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5553075"/>
            <a:ext cx="1238250" cy="1304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8" name="Picture 17" descr="flowe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5553075"/>
            <a:ext cx="1238250" cy="1304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9" name="Picture 18" descr="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5857875"/>
            <a:ext cx="428625" cy="1000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0" name="Picture 19" descr="flowe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5553075"/>
            <a:ext cx="1238250" cy="1304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1" name="Picture 20" descr="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5857875"/>
            <a:ext cx="428625" cy="1000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2" name="Picture 21" descr="flowe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5553075"/>
            <a:ext cx="1238250" cy="1304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" y="152400"/>
            <a:ext cx="8244205" cy="1066165"/>
          </a:xfrm>
        </p:spPr>
        <p:txBody>
          <a:bodyPr/>
          <a:p>
            <a:r>
              <a:rPr lang="vi-V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2:</a:t>
            </a:r>
            <a:endParaRPr lang="vi-VN" alt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/>
          <p:nvPr>
            <p:ph sz="half" idx="2"/>
          </p:nvPr>
        </p:nvSpPr>
        <p:spPr>
          <a:xfrm>
            <a:off x="346710" y="3810000"/>
            <a:ext cx="8449945" cy="2372995"/>
          </a:xfrm>
        </p:spPr>
        <p:txBody>
          <a:bodyPr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Số 7 là ước chung của 14, 49, 63 vì 7 vừa là ước của 14, vừa là ước của 49, vừa là ước của 63.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2" name="Picture 5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346710" y="1371600"/>
            <a:ext cx="4957445" cy="2296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uiExpand="1" build="p"/>
      <p:bldP spid="5" grpI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en-US"/>
          </a:p>
        </p:txBody>
      </p:sp>
      <p:pic>
        <p:nvPicPr>
          <p:cNvPr id="324" name="Picture 56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457200" y="318770"/>
            <a:ext cx="7771765" cy="6084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Title 1"/>
          <p:cNvSpPr>
            <a:spLocks noGrp="1"/>
          </p:cNvSpPr>
          <p:nvPr/>
        </p:nvSpPr>
        <p:spPr>
          <a:xfrm>
            <a:off x="228600" y="4038600"/>
            <a:ext cx="8663940" cy="25012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endParaRPr lang="vi-VN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/>
          <p:nvPr/>
        </p:nvSpPr>
        <p:spPr>
          <a:xfrm>
            <a:off x="457835" y="4620895"/>
            <a:ext cx="8028940" cy="21240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Text Box 99"/>
          <p:cNvSpPr txBox="1"/>
          <p:nvPr/>
        </p:nvSpPr>
        <p:spPr>
          <a:xfrm>
            <a:off x="2032000" y="-1949450"/>
            <a:ext cx="5080000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charset="0"/>
              </a:rPr>
              <a:t>a) </a:t>
            </a:r>
            <a:endParaRPr lang="en-US"/>
          </a:p>
        </p:txBody>
      </p:sp>
      <p:graphicFrame>
        <p:nvGraphicFramePr>
          <p:cNvPr id="8" name="Table 7"/>
          <p:cNvGraphicFramePr/>
          <p:nvPr/>
        </p:nvGraphicFramePr>
        <p:xfrm>
          <a:off x="2032000" y="-1181100"/>
          <a:ext cx="0" cy="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0"/>
                <a:gridCol w="0"/>
              </a:tblGrid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: 2 = 5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: 2 = 11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: 2 = 27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 : 2 = 38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 : 2 = 49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/>
          <p:nvPr/>
        </p:nvGraphicFramePr>
        <p:xfrm>
          <a:off x="2032000" y="1572895"/>
          <a:ext cx="0" cy="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0"/>
                <a:gridCol w="0"/>
              </a:tblGrid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: 2 = 5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: 2 = 11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: 2 = 27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 : 2 = 38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 : 2 = 49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Content Placeholder 2"/>
          <p:cNvSpPr/>
          <p:nvPr/>
        </p:nvSpPr>
        <p:spPr>
          <a:xfrm>
            <a:off x="2133600" y="152400"/>
            <a:ext cx="3030855" cy="71564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vi-V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5" name="Picture 57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381000" y="996950"/>
            <a:ext cx="8201025" cy="486473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Flowchart: Alternate Process 16"/>
          <p:cNvSpPr/>
          <p:nvPr/>
        </p:nvSpPr>
        <p:spPr>
          <a:xfrm>
            <a:off x="609600" y="3362960"/>
            <a:ext cx="5761990" cy="675640"/>
          </a:xfrm>
          <a:prstGeom prst="flowChartAlternate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a)</a:t>
            </a: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ƯC(24, 36) = {1, 2, 3, 4, 6, 12}</a:t>
            </a:r>
            <a:endParaRPr kumimoji="0" lang="en-US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8" name="Flowchart: Alternate Process 17"/>
          <p:cNvSpPr/>
          <p:nvPr/>
        </p:nvSpPr>
        <p:spPr>
          <a:xfrm>
            <a:off x="609600" y="4114800"/>
            <a:ext cx="5761990" cy="675640"/>
          </a:xfrm>
          <a:prstGeom prst="flowChartAlternate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b) ƯCLN(24, 36) = 12.</a:t>
            </a:r>
            <a:endParaRPr kumimoji="0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9" name="Flowchart: Alternate Process 18"/>
          <p:cNvSpPr/>
          <p:nvPr/>
        </p:nvSpPr>
        <p:spPr>
          <a:xfrm>
            <a:off x="609600" y="4828540"/>
            <a:ext cx="7501255" cy="1224915"/>
          </a:xfrm>
          <a:prstGeom prst="flowChartAlternate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c)12 : 1 = 12	12 : 2 = 6		12 : 3 = 4</a:t>
            </a:r>
            <a:endParaRPr kumimoji="0" lang="vi-VN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12 : 4 = 3		12 : 6 = 2	       12 : 12 = 1</a:t>
            </a:r>
            <a:endParaRPr kumimoji="0" lang="vi-VN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1" name="Flowchart: Alternate Process 20"/>
          <p:cNvSpPr/>
          <p:nvPr/>
        </p:nvSpPr>
        <p:spPr>
          <a:xfrm>
            <a:off x="457835" y="996950"/>
            <a:ext cx="7501255" cy="2301875"/>
          </a:xfrm>
          <a:prstGeom prst="flowChartAlternate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sz="3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Kết luận:</a:t>
            </a:r>
            <a:endParaRPr kumimoji="0" lang="vi-VN" sz="32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Ước chung của hai số là ước của ước chung lớn nhất của chúng.</a:t>
            </a:r>
            <a:endParaRPr kumimoji="0" lang="vi-VN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4" grpId="1" build="p"/>
      <p:bldP spid="12" grpId="0" build="p"/>
      <p:bldP spid="12" grpId="1" build="p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1" grpId="0" bldLvl="0" animBg="1"/>
      <p:bldP spid="2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p>
            <a:endParaRPr lang="en-US"/>
          </a:p>
        </p:txBody>
      </p:sp>
      <p:pic>
        <p:nvPicPr>
          <p:cNvPr id="327" name="Picture 59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457200" y="478790"/>
            <a:ext cx="8319770" cy="538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230" y="103505"/>
            <a:ext cx="8244205" cy="675005"/>
          </a:xfrm>
        </p:spPr>
        <p:txBody>
          <a:bodyPr/>
          <a:p>
            <a:r>
              <a:rPr lang="vi-V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3:</a:t>
            </a:r>
            <a:endParaRPr lang="vi-VN" alt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/>
          <p:nvPr>
            <p:ph sz="half" idx="2"/>
          </p:nvPr>
        </p:nvSpPr>
        <p:spPr>
          <a:xfrm>
            <a:off x="450215" y="3962400"/>
            <a:ext cx="8243570" cy="2334895"/>
          </a:xfrm>
        </p:spPr>
        <p:txBody>
          <a:bodyPr/>
          <a:p>
            <a:r>
              <a:rPr sz="3600">
                <a:latin typeface="Times New Roman" panose="02020603050405020304" pitchFamily="18" charset="0"/>
                <a:cs typeface="Times New Roman" panose="02020603050405020304" pitchFamily="18" charset="0"/>
              </a:rPr>
              <a:t>Vì ước chung của a và b đều là </a:t>
            </a:r>
            <a:endParaRPr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sz="3600">
                <a:latin typeface="Times New Roman" panose="02020603050405020304" pitchFamily="18" charset="0"/>
                <a:cs typeface="Times New Roman" panose="02020603050405020304" pitchFamily="18" charset="0"/>
              </a:rPr>
              <a:t>ƯCLN(a, b) = 80 nên tất cả các số có hai chữ số là ước chung của a và b là: 10, 16, 20, 40, 80.</a:t>
            </a:r>
            <a:endParaRPr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8" name="Picture 60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609600" y="778510"/>
            <a:ext cx="7490460" cy="2821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uiExpand="1" build="p"/>
      <p:bldP spid="5" grpI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Title 1"/>
          <p:cNvSpPr>
            <a:spLocks noGrp="1"/>
          </p:cNvSpPr>
          <p:nvPr/>
        </p:nvSpPr>
        <p:spPr>
          <a:xfrm>
            <a:off x="228600" y="4038600"/>
            <a:ext cx="8663940" cy="25012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endParaRPr lang="vi-VN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/>
          <p:nvPr/>
        </p:nvSpPr>
        <p:spPr>
          <a:xfrm>
            <a:off x="227965" y="198755"/>
            <a:ext cx="8207375" cy="93789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Tìm ước chung lớn nhất bằng cách phân tích các số ra thừa số nguyên tố.</a:t>
            </a:r>
            <a:endParaRPr 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/>
          <p:nvPr/>
        </p:nvSpPr>
        <p:spPr>
          <a:xfrm>
            <a:off x="443230" y="4648200"/>
            <a:ext cx="8028940" cy="21240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Text Box 99"/>
          <p:cNvSpPr txBox="1"/>
          <p:nvPr/>
        </p:nvSpPr>
        <p:spPr>
          <a:xfrm>
            <a:off x="2032000" y="-1949450"/>
            <a:ext cx="5080000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charset="0"/>
              </a:rPr>
              <a:t>a) </a:t>
            </a:r>
            <a:endParaRPr lang="en-US"/>
          </a:p>
        </p:txBody>
      </p:sp>
      <p:graphicFrame>
        <p:nvGraphicFramePr>
          <p:cNvPr id="8" name="Table 7"/>
          <p:cNvGraphicFramePr/>
          <p:nvPr/>
        </p:nvGraphicFramePr>
        <p:xfrm>
          <a:off x="2032000" y="-1181100"/>
          <a:ext cx="0" cy="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0"/>
                <a:gridCol w="0"/>
              </a:tblGrid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: 2 = 5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: 2 = 11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: 2 = 27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 : 2 = 38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 : 2 = 49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/>
          <p:nvPr/>
        </p:nvGraphicFramePr>
        <p:xfrm>
          <a:off x="2032000" y="1572895"/>
          <a:ext cx="0" cy="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0"/>
                <a:gridCol w="0"/>
              </a:tblGrid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: 2 = 5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: 2 = 11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: 2 = 27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 : 2 = 38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 : 2 = 49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Content Placeholder 2"/>
          <p:cNvSpPr/>
          <p:nvPr/>
        </p:nvSpPr>
        <p:spPr>
          <a:xfrm>
            <a:off x="1981200" y="1219200"/>
            <a:ext cx="3030855" cy="71564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vi-V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0" name="Picture 62"/>
          <p:cNvPicPr>
            <a:picLocks noChangeAspect="1"/>
          </p:cNvPicPr>
          <p:nvPr>
            <p:ph/>
          </p:nvPr>
        </p:nvPicPr>
        <p:blipFill>
          <a:blip r:embed="rId1"/>
          <a:stretch>
            <a:fillRect/>
          </a:stretch>
        </p:blipFill>
        <p:spPr>
          <a:xfrm>
            <a:off x="61595" y="1821180"/>
            <a:ext cx="9082405" cy="484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5" grpId="0" build="p"/>
      <p:bldP spid="5" grpId="1" build="p"/>
      <p:bldP spid="4" grpId="1" build="p"/>
      <p:bldP spid="2" grpId="0" build="p"/>
      <p:bldP spid="2" grpI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Text Box 99"/>
          <p:cNvSpPr txBox="1"/>
          <p:nvPr/>
        </p:nvSpPr>
        <p:spPr>
          <a:xfrm>
            <a:off x="304800" y="381000"/>
            <a:ext cx="8404860" cy="45847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sz="3600" u="sng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charset="0"/>
              </a:rPr>
              <a:t>Kết luận:</a:t>
            </a:r>
            <a:endParaRPr lang="en-US" sz="3600" b="1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charset="0"/>
            </a:endParaRPr>
          </a:p>
          <a:p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charset="0"/>
              </a:rPr>
              <a:t>Tìm ước chung lớn nhất bằng cách phân tích các số ra thừa số nguyên tố:</a:t>
            </a:r>
            <a:endParaRPr lang="en-US" sz="3200" b="1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charset="0"/>
            </a:endParaRPr>
          </a:p>
          <a:p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charset="0"/>
              </a:rPr>
              <a:t>Bước 1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charset="0"/>
              </a:rPr>
              <a:t>: Phân tích mỗi số ra thừa số nguyên tố.</a:t>
            </a:r>
            <a:endParaRPr lang="en-US" sz="3200" b="1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charset="0"/>
            </a:endParaRPr>
          </a:p>
          <a:p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charset="0"/>
              </a:rPr>
              <a:t>Bước 2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charset="0"/>
              </a:rPr>
              <a:t>: Chọn ra các thừa số nguyên tố chung.</a:t>
            </a:r>
            <a:endParaRPr lang="en-US" sz="3200" b="1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charset="0"/>
            </a:endParaRPr>
          </a:p>
          <a:p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charset="0"/>
              </a:rPr>
              <a:t>Bước 3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charset="0"/>
              </a:rPr>
              <a:t>: Với mỗi thừa số nguyên tố chung, ta chọn lũy thừa với số mũ nhỏ nhất.</a:t>
            </a:r>
            <a:endParaRPr lang="en-US" sz="3200" b="1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charset="0"/>
            </a:endParaRPr>
          </a:p>
          <a:p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charset="0"/>
              </a:rPr>
              <a:t>Bước 4: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charset="0"/>
              </a:rPr>
              <a:t> Lấy tích của các lũy thừa đã chọn, ta nhận được ước chung lớn nhất cần tìm.</a:t>
            </a:r>
            <a:endParaRPr lang="en-US" sz="3200" b="1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en-US"/>
          </a:p>
        </p:txBody>
      </p:sp>
      <p:pic>
        <p:nvPicPr>
          <p:cNvPr id="332" name="Picture 6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457200" y="762000"/>
            <a:ext cx="8105140" cy="5104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230" y="103505"/>
            <a:ext cx="8244205" cy="675005"/>
          </a:xfrm>
        </p:spPr>
        <p:txBody>
          <a:bodyPr/>
          <a:p>
            <a:r>
              <a:rPr lang="vi-V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4:</a:t>
            </a:r>
            <a:endParaRPr lang="vi-VN" alt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/>
          <p:nvPr>
            <p:ph sz="half" idx="2"/>
          </p:nvPr>
        </p:nvSpPr>
        <p:spPr>
          <a:xfrm>
            <a:off x="450215" y="3962400"/>
            <a:ext cx="8243570" cy="2334895"/>
          </a:xfrm>
        </p:spPr>
        <p:txBody>
          <a:bodyPr/>
          <a:p>
            <a:r>
              <a:rPr sz="3600">
                <a:latin typeface="Times New Roman" panose="02020603050405020304" pitchFamily="18" charset="0"/>
                <a:cs typeface="Times New Roman" panose="02020603050405020304" pitchFamily="18" charset="0"/>
              </a:rPr>
              <a:t>126 = 2.7.3</a:t>
            </a:r>
            <a:r>
              <a:rPr sz="36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3600">
                <a:latin typeface="Times New Roman" panose="02020603050405020304" pitchFamily="18" charset="0"/>
                <a:cs typeface="Times New Roman" panose="02020603050405020304" pitchFamily="18" charset="0"/>
              </a:rPr>
              <a:t>162 = 2</a:t>
            </a:r>
            <a:r>
              <a:rPr sz="36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3600">
                <a:latin typeface="Times New Roman" panose="02020603050405020304" pitchFamily="18" charset="0"/>
                <a:cs typeface="Times New Roman" panose="02020603050405020304" pitchFamily="18" charset="0"/>
              </a:rPr>
              <a:t>. 3</a:t>
            </a:r>
            <a:r>
              <a:rPr sz="36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3600">
                <a:latin typeface="Times New Roman" panose="02020603050405020304" pitchFamily="18" charset="0"/>
                <a:cs typeface="Times New Roman" panose="02020603050405020304" pitchFamily="18" charset="0"/>
              </a:rPr>
              <a:t>=&gt; ƯCLN (126; 162) = 2.3</a:t>
            </a:r>
            <a:r>
              <a:rPr sz="36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3600">
                <a:latin typeface="Times New Roman" panose="02020603050405020304" pitchFamily="18" charset="0"/>
                <a:cs typeface="Times New Roman" panose="02020603050405020304" pitchFamily="18" charset="0"/>
              </a:rPr>
              <a:t> = 18</a:t>
            </a:r>
            <a:endParaRPr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3" name="Picture 65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533400" y="1219200"/>
            <a:ext cx="6633845" cy="2162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uiExpand="1" build="p"/>
      <p:bldP spid="5" grpI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Text Box 99"/>
          <p:cNvSpPr txBox="1"/>
          <p:nvPr/>
        </p:nvSpPr>
        <p:spPr>
          <a:xfrm>
            <a:off x="304800" y="381000"/>
            <a:ext cx="8404860" cy="55079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u="sng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charset="0"/>
              </a:rPr>
              <a:t>* Chú ý:</a:t>
            </a:r>
            <a:endParaRPr lang="en-US" u="sng">
              <a:solidFill>
                <a:srgbClr val="FF0000"/>
              </a:solidFill>
              <a:latin typeface="Times New Roman" panose="02020603050405020304" pitchFamily="18" charset="0"/>
              <a:cs typeface="Calibri" panose="020F0502020204030204" charset="0"/>
            </a:endParaRPr>
          </a:p>
          <a:p>
            <a:pPr algn="just"/>
            <a:r>
              <a:rPr 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Calibri" panose="020F0502020204030204" charset="0"/>
              </a:rPr>
              <a:t>- Nếu hai số đã cho không có thừa số nguyên tố chung thì ƯCLN của chúng</a:t>
            </a:r>
            <a:r>
              <a:rPr lang="vi-V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Calibri" panose="020F0502020204030204" charset="0"/>
              </a:rPr>
              <a:t> bằng 1</a:t>
            </a:r>
            <a:endParaRPr lang="vi-V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Calibri" panose="020F0502020204030204" charset="0"/>
            </a:endParaRPr>
          </a:p>
          <a:p>
            <a:pPr algn="just"/>
            <a:r>
              <a:rPr 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Calibri" panose="020F0502020204030204" charset="0"/>
              </a:rPr>
              <a:t>- Nếu a </a:t>
            </a:r>
            <a:r>
              <a:rPr lang="vi-V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Calibri" panose="020F0502020204030204" charset="0"/>
              </a:rPr>
              <a:t>chia hết cho </a:t>
            </a:r>
            <a:r>
              <a:rPr 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Calibri" panose="020F0502020204030204" charset="0"/>
              </a:rPr>
              <a:t>b thì</a:t>
            </a:r>
            <a:endParaRPr 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Calibri" panose="020F0502020204030204" charset="0"/>
            </a:endParaRPr>
          </a:p>
          <a:p>
            <a:pPr algn="just"/>
            <a:r>
              <a:rPr 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Calibri" panose="020F0502020204030204" charset="0"/>
              </a:rPr>
              <a:t> ƯCLN (a,b) = b. </a:t>
            </a:r>
            <a:endParaRPr 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Calibri" panose="020F0502020204030204" charset="0"/>
            </a:endParaRPr>
          </a:p>
          <a:p>
            <a:pPr algn="just"/>
            <a:r>
              <a:rPr 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Calibri" panose="020F0502020204030204" charset="0"/>
              </a:rPr>
              <a:t>Chẳng hạn: </a:t>
            </a:r>
            <a:endParaRPr 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Calibri" panose="020F0502020204030204" charset="0"/>
            </a:endParaRPr>
          </a:p>
          <a:p>
            <a:pPr algn="just"/>
            <a:r>
              <a:rPr 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Calibri" panose="020F0502020204030204" charset="0"/>
              </a:rPr>
              <a:t>ƯCLN (</a:t>
            </a:r>
            <a:r>
              <a:rPr lang="vi-V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Calibri" panose="020F0502020204030204" charset="0"/>
              </a:rPr>
              <a:t>48</a:t>
            </a:r>
            <a:r>
              <a:rPr 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Calibri" panose="020F0502020204030204" charset="0"/>
              </a:rPr>
              <a:t>, 1</a:t>
            </a:r>
            <a:r>
              <a:rPr lang="vi-V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Calibri" panose="020F0502020204030204" charset="0"/>
              </a:rPr>
              <a:t>6</a:t>
            </a:r>
            <a:r>
              <a:rPr 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Calibri" panose="020F0502020204030204" charset="0"/>
              </a:rPr>
              <a:t>) = </a:t>
            </a:r>
            <a:r>
              <a:rPr lang="vi-V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Calibri" panose="020F0502020204030204" charset="0"/>
              </a:rPr>
              <a:t>16</a:t>
            </a:r>
            <a:endParaRPr lang="vi-V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Calibri" panose="020F050202020403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Content Placeholder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447800" y="370205"/>
            <a:ext cx="6154420" cy="6285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Title 1"/>
          <p:cNvSpPr>
            <a:spLocks noGrp="1"/>
          </p:cNvSpPr>
          <p:nvPr/>
        </p:nvSpPr>
        <p:spPr>
          <a:xfrm>
            <a:off x="228600" y="4038600"/>
            <a:ext cx="8663940" cy="25012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endParaRPr lang="vi-VN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/>
          <p:nvPr/>
        </p:nvSpPr>
        <p:spPr>
          <a:xfrm>
            <a:off x="227965" y="198755"/>
            <a:ext cx="8207375" cy="93789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Hai số nguyên tố cùng nhau</a:t>
            </a:r>
            <a:endParaRPr 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/>
          <p:nvPr/>
        </p:nvSpPr>
        <p:spPr>
          <a:xfrm>
            <a:off x="443230" y="4648200"/>
            <a:ext cx="8028940" cy="21240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Text Box 99"/>
          <p:cNvSpPr txBox="1"/>
          <p:nvPr/>
        </p:nvSpPr>
        <p:spPr>
          <a:xfrm>
            <a:off x="2032000" y="-1949450"/>
            <a:ext cx="5080000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charset="0"/>
              </a:rPr>
              <a:t>a) </a:t>
            </a:r>
            <a:endParaRPr lang="en-US"/>
          </a:p>
        </p:txBody>
      </p:sp>
      <p:graphicFrame>
        <p:nvGraphicFramePr>
          <p:cNvPr id="8" name="Table 7"/>
          <p:cNvGraphicFramePr/>
          <p:nvPr/>
        </p:nvGraphicFramePr>
        <p:xfrm>
          <a:off x="2032000" y="-1181100"/>
          <a:ext cx="0" cy="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0"/>
                <a:gridCol w="0"/>
              </a:tblGrid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: 2 = 5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: 2 = 11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: 2 = 27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 : 2 = 38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 : 2 = 49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/>
          <p:nvPr/>
        </p:nvGraphicFramePr>
        <p:xfrm>
          <a:off x="2032000" y="1572895"/>
          <a:ext cx="0" cy="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0"/>
                <a:gridCol w="0"/>
              </a:tblGrid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: 2 = 5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: 2 = 11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: 2 = 27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 : 2 = 38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 : 2 = 49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Content Placeholder 2"/>
          <p:cNvSpPr/>
          <p:nvPr/>
        </p:nvSpPr>
        <p:spPr>
          <a:xfrm>
            <a:off x="2032000" y="1219200"/>
            <a:ext cx="3030855" cy="71564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vi-V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6" name="Picture 68"/>
          <p:cNvPicPr>
            <a:picLocks noChangeAspect="1"/>
          </p:cNvPicPr>
          <p:nvPr>
            <p:ph/>
          </p:nvPr>
        </p:nvPicPr>
        <p:blipFill>
          <a:blip r:embed="rId1"/>
          <a:stretch>
            <a:fillRect/>
          </a:stretch>
        </p:blipFill>
        <p:spPr>
          <a:xfrm>
            <a:off x="76200" y="2133600"/>
            <a:ext cx="7781925" cy="12604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2"/>
          <p:cNvSpPr/>
          <p:nvPr/>
        </p:nvSpPr>
        <p:spPr>
          <a:xfrm>
            <a:off x="609600" y="3352800"/>
            <a:ext cx="4366260" cy="71564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>
                <a:latin typeface="Times New Roman" panose="02020603050405020304" pitchFamily="18" charset="0"/>
                <a:cs typeface="Times New Roman" panose="02020603050405020304" pitchFamily="18" charset="0"/>
              </a:rPr>
              <a:t>ƯCLN ( 8, 27) = 1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2"/>
          <p:cNvSpPr/>
          <p:nvPr/>
        </p:nvSpPr>
        <p:spPr>
          <a:xfrm>
            <a:off x="271145" y="4267200"/>
            <a:ext cx="8733790" cy="234378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luận:</a:t>
            </a:r>
            <a:endParaRPr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>
                <a:latin typeface="Times New Roman" panose="02020603050405020304" pitchFamily="18" charset="0"/>
                <a:cs typeface="Times New Roman" panose="02020603050405020304" pitchFamily="18" charset="0"/>
              </a:rPr>
              <a:t>Hai số nguyên tố cùng nhau là hai số có ước chung lớn nhất bằng 1.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5" grpId="0" build="p"/>
      <p:bldP spid="5" grpId="1" build="p"/>
      <p:bldP spid="4" grpId="1" build="p"/>
      <p:bldP spid="2" grpId="0" build="p"/>
      <p:bldP spid="2" grpId="1" build="p"/>
      <p:bldP spid="6" grpId="0" build="p"/>
      <p:bldP spid="6" grpId="1" build="p"/>
      <p:bldP spid="9" grpId="0" uiExpand="1" build="p"/>
      <p:bldP spid="9" grpI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38" name="Picture 70"/>
          <p:cNvPicPr>
            <a:picLocks noChangeAspect="1"/>
          </p:cNvPicPr>
          <p:nvPr>
            <p:ph/>
          </p:nvPr>
        </p:nvPicPr>
        <p:blipFill>
          <a:blip r:embed="rId1"/>
          <a:stretch>
            <a:fillRect/>
          </a:stretch>
        </p:blipFill>
        <p:spPr>
          <a:xfrm>
            <a:off x="457200" y="685800"/>
            <a:ext cx="8020050" cy="463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230" y="103505"/>
            <a:ext cx="8244205" cy="675005"/>
          </a:xfrm>
        </p:spPr>
        <p:txBody>
          <a:bodyPr/>
          <a:p>
            <a:r>
              <a:rPr lang="vi-V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5:</a:t>
            </a:r>
            <a:endParaRPr lang="vi-VN" alt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/>
          <p:nvPr>
            <p:ph sz="half" idx="2"/>
          </p:nvPr>
        </p:nvSpPr>
        <p:spPr>
          <a:xfrm>
            <a:off x="450215" y="3962400"/>
            <a:ext cx="8243570" cy="2334895"/>
          </a:xfrm>
        </p:spPr>
        <p:txBody>
          <a:bodyPr/>
          <a:p>
            <a:r>
              <a:rPr sz="3600">
                <a:latin typeface="Times New Roman" panose="02020603050405020304" pitchFamily="18" charset="0"/>
                <a:cs typeface="Times New Roman" panose="02020603050405020304" pitchFamily="18" charset="0"/>
              </a:rPr>
              <a:t>Có: ƯCLN (24,35) = 1</a:t>
            </a:r>
            <a:endParaRPr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sz="3600">
                <a:latin typeface="Times New Roman" panose="02020603050405020304" pitchFamily="18" charset="0"/>
                <a:cs typeface="Times New Roman" panose="02020603050405020304" pitchFamily="18" charset="0"/>
              </a:rPr>
              <a:t>=&gt; Hai số 24 và 35 là hai số nguyên tố cùng nhau.</a:t>
            </a:r>
            <a:endParaRPr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9" name="Picture 71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450215" y="990600"/>
            <a:ext cx="7167245" cy="26073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uiExpand="1" build="p"/>
      <p:bldP spid="5" grpI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42570" y="4667885"/>
            <a:ext cx="8650605" cy="1640205"/>
          </a:xfrm>
        </p:spPr>
        <p:txBody>
          <a:bodyPr/>
          <a:p>
            <a:pPr algn="l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luận:</a:t>
            </a:r>
            <a:b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Phân số tối giản là phân số có tử và mẫu là hai số nguyên tố cùng nhau.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/>
        </p:nvSpPr>
        <p:spPr>
          <a:xfrm>
            <a:off x="228600" y="4038600"/>
            <a:ext cx="8663940" cy="25012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endParaRPr lang="vi-VN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/>
          <p:nvPr/>
        </p:nvSpPr>
        <p:spPr>
          <a:xfrm>
            <a:off x="443230" y="4648200"/>
            <a:ext cx="8028940" cy="21240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Text Box 99"/>
          <p:cNvSpPr txBox="1"/>
          <p:nvPr/>
        </p:nvSpPr>
        <p:spPr>
          <a:xfrm>
            <a:off x="2032000" y="-1949450"/>
            <a:ext cx="5080000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charset="0"/>
              </a:rPr>
              <a:t>a) </a:t>
            </a:r>
            <a:endParaRPr lang="en-US"/>
          </a:p>
        </p:txBody>
      </p:sp>
      <p:graphicFrame>
        <p:nvGraphicFramePr>
          <p:cNvPr id="8" name="Table 7"/>
          <p:cNvGraphicFramePr/>
          <p:nvPr/>
        </p:nvGraphicFramePr>
        <p:xfrm>
          <a:off x="2032000" y="-1181100"/>
          <a:ext cx="0" cy="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0"/>
                <a:gridCol w="0"/>
              </a:tblGrid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: 2 = 5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: 2 = 11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: 2 = 27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 : 2 = 38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 : 2 = 49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/>
          <p:nvPr/>
        </p:nvGraphicFramePr>
        <p:xfrm>
          <a:off x="2032000" y="1572895"/>
          <a:ext cx="0" cy="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0"/>
                <a:gridCol w="0"/>
              </a:tblGrid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: 2 = 5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: 2 = 11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: 2 = 27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 : 2 = 38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 : 2 = 49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Content Placeholder 2"/>
          <p:cNvSpPr/>
          <p:nvPr/>
        </p:nvSpPr>
        <p:spPr>
          <a:xfrm>
            <a:off x="443230" y="76200"/>
            <a:ext cx="3030855" cy="71564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vi-V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2"/>
          <p:cNvSpPr/>
          <p:nvPr/>
        </p:nvSpPr>
        <p:spPr>
          <a:xfrm>
            <a:off x="90805" y="2662555"/>
            <a:ext cx="8733790" cy="26606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Có: ƯCLN(4,9) = 1.</a:t>
            </a:r>
            <a:endParaRPr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=&gt; Hai số 4 và 9 là hai số nguyên tố cùng nhau.</a:t>
            </a:r>
            <a:endParaRPr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 Có thể rút gọn phân số:</a:t>
            </a:r>
            <a:endParaRPr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0" name="Picture 72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304800" y="838200"/>
            <a:ext cx="7905750" cy="173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Content Placeholder 9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57800" y="3886200"/>
            <a:ext cx="2364105" cy="1279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4" grpId="1" build="p"/>
      <p:bldP spid="2" grpId="0" build="p"/>
      <p:bldP spid="2" grpId="1" build="p"/>
      <p:bldP spid="9" grpId="0" uiExpand="1" build="p"/>
      <p:bldP spid="9" grpI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en-US"/>
          </a:p>
        </p:txBody>
      </p:sp>
      <p:pic>
        <p:nvPicPr>
          <p:cNvPr id="342" name="Picture 7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457200" y="457200"/>
            <a:ext cx="7924800" cy="514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44205" cy="613410"/>
          </a:xfrm>
        </p:spPr>
        <p:txBody>
          <a:bodyPr/>
          <a:p>
            <a:r>
              <a:rPr lang="vi-V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1</a:t>
            </a:r>
            <a:endParaRPr lang="vi-VN" alt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4"/>
          <p:cNvSpPr/>
          <p:nvPr/>
        </p:nvSpPr>
        <p:spPr>
          <a:xfrm>
            <a:off x="4648200" y="3657600"/>
            <a:ext cx="4038600" cy="44561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vi-VN" altLang="en-US"/>
          </a:p>
        </p:txBody>
      </p:sp>
      <p:sp>
        <p:nvSpPr>
          <p:cNvPr id="4" name="Content Placeholder 3"/>
          <p:cNvSpPr/>
          <p:nvPr>
            <p:ph sz="half" idx="1"/>
          </p:nvPr>
        </p:nvSpPr>
        <p:spPr>
          <a:xfrm>
            <a:off x="126365" y="2743200"/>
            <a:ext cx="8727440" cy="1829435"/>
          </a:xfrm>
        </p:spPr>
        <p:txBody>
          <a:bodyPr/>
          <a:p>
            <a:r>
              <a:rPr lang="vi-VN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Số 1 là ước chung của hai số tự nhiên bất kì. Bởi vì tất cả các số tự nhiên đều có ước số là số 1.</a:t>
            </a:r>
            <a:endParaRPr lang="vi-VN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6" name="Picture 1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228600" y="1066800"/>
            <a:ext cx="8625205" cy="136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uiExpand="1" build="p"/>
      <p:bldP spid="4" grpI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44205" cy="713105"/>
          </a:xfrm>
        </p:spPr>
        <p:txBody>
          <a:bodyPr/>
          <a:p>
            <a:r>
              <a:rPr lang="vi-V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2</a:t>
            </a:r>
            <a:endParaRPr lang="vi-VN" alt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4"/>
          <p:cNvSpPr/>
          <p:nvPr/>
        </p:nvSpPr>
        <p:spPr>
          <a:xfrm>
            <a:off x="4648200" y="3657600"/>
            <a:ext cx="4038600" cy="44561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vi-VN" altLang="en-US"/>
          </a:p>
        </p:txBody>
      </p:sp>
      <p:sp>
        <p:nvSpPr>
          <p:cNvPr id="4" name="Content Placeholder 3"/>
          <p:cNvSpPr/>
          <p:nvPr>
            <p:ph sz="half" idx="1"/>
          </p:nvPr>
        </p:nvSpPr>
        <p:spPr>
          <a:xfrm>
            <a:off x="228600" y="4898390"/>
            <a:ext cx="7945755" cy="1602740"/>
          </a:xfrm>
        </p:spPr>
        <p:txBody>
          <a:bodyPr/>
          <a:p>
            <a:r>
              <a:rPr lang="vi-VN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a) ƯC(440,495) = {1, 5, 11, 55}</a:t>
            </a:r>
            <a:endParaRPr lang="vi-VN" alt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b) ƯCLN(440, 495) = 55</a:t>
            </a:r>
            <a:endParaRPr lang="vi-VN" alt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9" name="Picture 2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153035" y="990600"/>
            <a:ext cx="8472170" cy="383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uiExpand="1" build="p"/>
      <p:bldP spid="4" grpI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vi-V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4</a:t>
            </a:r>
            <a:endParaRPr lang="vi-VN" alt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4"/>
          <p:cNvSpPr/>
          <p:nvPr/>
        </p:nvSpPr>
        <p:spPr>
          <a:xfrm>
            <a:off x="4648200" y="3657600"/>
            <a:ext cx="4038600" cy="44561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vi-VN" altLang="en-US"/>
          </a:p>
        </p:txBody>
      </p:sp>
      <p:pic>
        <p:nvPicPr>
          <p:cNvPr id="344" name="Picture 4"/>
          <p:cNvPicPr>
            <a:picLocks noChangeAspect="1"/>
          </p:cNvPicPr>
          <p:nvPr>
            <p:ph sz="quarter" idx="2"/>
          </p:nvPr>
        </p:nvPicPr>
        <p:blipFill>
          <a:blip r:embed="rId1"/>
          <a:stretch>
            <a:fillRect/>
          </a:stretch>
        </p:blipFill>
        <p:spPr>
          <a:xfrm>
            <a:off x="233680" y="1676400"/>
            <a:ext cx="8453120" cy="11734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ontent Placeholder 7"/>
          <p:cNvSpPr/>
          <p:nvPr>
            <p:ph sz="quarter" idx="3"/>
          </p:nvPr>
        </p:nvSpPr>
        <p:spPr>
          <a:xfrm>
            <a:off x="304800" y="3429000"/>
            <a:ext cx="7096760" cy="2856865"/>
          </a:xfrm>
        </p:spPr>
        <p:txBody>
          <a:bodyPr/>
          <a:p>
            <a:r>
              <a:rPr lang="en-US"/>
              <a:t>126 = 2.3</a:t>
            </a:r>
            <a:r>
              <a:rPr lang="en-US" baseline="30000"/>
              <a:t>2</a:t>
            </a:r>
            <a:r>
              <a:rPr lang="en-US"/>
              <a:t>.7</a:t>
            </a:r>
            <a:endParaRPr lang="en-US"/>
          </a:p>
          <a:p>
            <a:r>
              <a:rPr lang="en-US"/>
              <a:t>150 = 2.3.5</a:t>
            </a:r>
            <a:r>
              <a:rPr lang="en-US" baseline="30000"/>
              <a:t>2</a:t>
            </a:r>
            <a:endParaRPr lang="en-US"/>
          </a:p>
          <a:p>
            <a:r>
              <a:rPr lang="en-US"/>
              <a:t>=&gt; ƯCLN(126, 150) = 2.3 = 6</a:t>
            </a:r>
            <a:endParaRPr lang="en-US"/>
          </a:p>
          <a:p>
            <a:r>
              <a:rPr lang="en-US"/>
              <a:t>     ƯC(126, 150) = {1, 2, 3, 6}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230" y="103505"/>
            <a:ext cx="8243570" cy="846455"/>
          </a:xfrm>
        </p:spPr>
        <p:txBody>
          <a:bodyPr/>
          <a:p>
            <a:r>
              <a:rPr lang="vi-V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5</a:t>
            </a:r>
            <a:endParaRPr lang="vi-VN" alt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4"/>
          <p:cNvSpPr/>
          <p:nvPr/>
        </p:nvSpPr>
        <p:spPr>
          <a:xfrm>
            <a:off x="4648200" y="3657600"/>
            <a:ext cx="4038600" cy="44561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vi-VN" altLang="en-US"/>
          </a:p>
        </p:txBody>
      </p:sp>
      <p:pic>
        <p:nvPicPr>
          <p:cNvPr id="345" name="Picture 5"/>
          <p:cNvPicPr>
            <a:picLocks noChangeAspect="1"/>
          </p:cNvPicPr>
          <p:nvPr>
            <p:ph sz="quarter" idx="2"/>
          </p:nvPr>
        </p:nvPicPr>
        <p:blipFill>
          <a:blip r:embed="rId1"/>
          <a:stretch>
            <a:fillRect/>
          </a:stretch>
        </p:blipFill>
        <p:spPr>
          <a:xfrm>
            <a:off x="304800" y="1219200"/>
            <a:ext cx="8110220" cy="1446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Content Placeholder 6"/>
          <p:cNvPicPr>
            <a:picLocks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47215" y="3113405"/>
            <a:ext cx="4718050" cy="3124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230" y="103505"/>
            <a:ext cx="8243570" cy="826770"/>
          </a:xfrm>
        </p:spPr>
        <p:txBody>
          <a:bodyPr/>
          <a:p>
            <a:r>
              <a:rPr lang="vi-V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7</a:t>
            </a:r>
            <a:endParaRPr lang="vi-VN" alt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/>
          <p:nvPr>
            <p:ph sz="half" idx="1"/>
          </p:nvPr>
        </p:nvSpPr>
        <p:spPr>
          <a:xfrm>
            <a:off x="165735" y="3079115"/>
            <a:ext cx="8831580" cy="3503930"/>
          </a:xfrm>
        </p:spPr>
        <p:txBody>
          <a:bodyPr/>
          <a:p>
            <a:pPr marL="0" indent="0">
              <a:buNone/>
            </a:pPr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 Gọi: Số đội được chia nhiều nhất là: a(đội)(a     N*)</a:t>
            </a:r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Ta có 24     a, 30    a, a lớn nhất</a:t>
            </a:r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=&gt;a= ƯCLN (24,30) </a:t>
            </a:r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24=2</a:t>
            </a:r>
            <a:r>
              <a:rPr lang="vi-VN" altLang="en-US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.3       30= 2.3 .5   =&gt; ƯCLN (24,30) = 2. 3=6</a:t>
            </a:r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Vì </a:t>
            </a:r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a= ƯCLN (24,30) =&gt; a = 6</a:t>
            </a:r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Vậy có thể chia các bạn thành nhiều nhất 6 đội.</a:t>
            </a:r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7" name="Picture 7"/>
          <p:cNvPicPr>
            <a:picLocks noChangeAspect="1"/>
          </p:cNvPicPr>
          <p:nvPr>
            <p:ph sz="quarter" idx="2"/>
          </p:nvPr>
        </p:nvPicPr>
        <p:blipFill>
          <a:blip r:embed="rId1"/>
          <a:stretch>
            <a:fillRect/>
          </a:stretch>
        </p:blipFill>
        <p:spPr>
          <a:xfrm>
            <a:off x="228600" y="1066800"/>
            <a:ext cx="8430895" cy="179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4"/>
          <p:cNvPicPr>
            <a:picLocks noChangeAspect="1"/>
          </p:cNvPicPr>
          <p:nvPr>
            <p:ph sz="quarter" idx="3"/>
          </p:nvPr>
        </p:nvPicPr>
        <p:blipFill>
          <a:blip r:embed="rId2"/>
          <a:stretch>
            <a:fillRect/>
          </a:stretch>
        </p:blipFill>
        <p:spPr>
          <a:xfrm>
            <a:off x="7665720" y="3157855"/>
            <a:ext cx="426720" cy="464820"/>
          </a:xfrm>
          <a:prstGeom prst="rect">
            <a:avLst/>
          </a:prstGeom>
        </p:spPr>
      </p:pic>
      <p:pic>
        <p:nvPicPr>
          <p:cNvPr id="100" name="Picture 99"/>
          <p:cNvPicPr/>
          <p:nvPr/>
        </p:nvPicPr>
        <p:blipFill>
          <a:blip r:embed="rId3"/>
          <a:stretch>
            <a:fillRect/>
          </a:stretch>
        </p:blipFill>
        <p:spPr>
          <a:xfrm>
            <a:off x="1905000" y="3657600"/>
            <a:ext cx="168275" cy="5010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3200400" y="3657600"/>
            <a:ext cx="168275" cy="5010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uiExpand="1" build="p"/>
      <p:bldP spid="4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215" y="190500"/>
            <a:ext cx="8243570" cy="1351280"/>
          </a:xfrm>
        </p:spPr>
        <p:txBody>
          <a:bodyPr/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vi-V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12: ƯỚC CHUNG VÀ ƯỚC CHUNG LỚN NHẤT</a:t>
            </a:r>
            <a:endParaRPr lang="vi-VN" alt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sz="quarter" idx="2"/>
          </p:nvPr>
        </p:nvPicPr>
        <p:blipFill>
          <a:blip r:embed="rId1"/>
          <a:stretch>
            <a:fillRect/>
          </a:stretch>
        </p:blipFill>
        <p:spPr>
          <a:xfrm>
            <a:off x="191770" y="1815465"/>
            <a:ext cx="8759825" cy="1528445"/>
          </a:xfrm>
          <a:prstGeom prst="rect">
            <a:avLst/>
          </a:prstGeom>
        </p:spPr>
      </p:pic>
      <p:pic>
        <p:nvPicPr>
          <p:cNvPr id="7" name="Content Placeholder 6"/>
          <p:cNvPicPr>
            <a:picLocks noChangeAspect="1"/>
          </p:cNvPicPr>
          <p:nvPr>
            <p:ph sz="quarter" idx="3"/>
          </p:nvPr>
        </p:nvPicPr>
        <p:blipFill>
          <a:blip r:embed="rId2"/>
          <a:stretch>
            <a:fillRect/>
          </a:stretch>
        </p:blipFill>
        <p:spPr>
          <a:xfrm>
            <a:off x="533400" y="3618230"/>
            <a:ext cx="6938645" cy="31356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457200" y="274955"/>
            <a:ext cx="8382000" cy="4598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1pPr>
            <a:lvl2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alt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Hướng dẫn học tập ở nhà</a:t>
            </a:r>
            <a:r>
              <a:rPr kumimoji="0" lang="en-US" alt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</a:t>
            </a:r>
            <a:br>
              <a:rPr kumimoji="0" lang="en-US" alt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kumimoji="0" lang="vi-VN" alt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Ghi nhớ các kiến thức của bài</a:t>
            </a:r>
            <a:endParaRPr kumimoji="0" lang="vi-VN" altLang="en-US" sz="4400" b="0" i="0" u="none" strike="noStrike" kern="1200" cap="none" spc="0" normalizeH="0" baseline="0" noProof="0" smtClean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alt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-Làm bài tập 3,6,8 trong SGK và đọc mục tìm tòi, mở rộng</a:t>
            </a:r>
            <a:endParaRPr kumimoji="0" lang="vi-VN" altLang="en-US" sz="4400" b="0" i="0" u="none" strike="noStrike" kern="1200" cap="none" spc="0" normalizeH="0" baseline="0" noProof="0" smtClean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alt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-Đọc trước bài mới </a:t>
            </a:r>
            <a:r>
              <a:rPr kumimoji="0" lang="vi-VN" alt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“Bài 13:Bội chung và bội chung nhỏ nhất”</a:t>
            </a:r>
            <a:r>
              <a:rPr kumimoji="0" lang="vi-VN" alt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cho tiết học sau.</a:t>
            </a:r>
            <a:endParaRPr kumimoji="0" lang="vi-VN" altLang="en-US" sz="4400" b="0" i="0" u="none" strike="noStrike" kern="1200" cap="none" spc="0" normalizeH="0" baseline="0" noProof="0" smtClean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23555" name="Picture 3" descr="j029718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10400" y="5529263"/>
            <a:ext cx="2133600" cy="13287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6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 cap="flat" cmpd="tri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endParaRPr lang="en-US" altLang="en-US" sz="4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0" end="10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0" end="10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0" end="10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0" end="10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0" end="10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WordArt 4"/>
          <p:cNvSpPr>
            <a:spLocks noTextEdit="1"/>
          </p:cNvSpPr>
          <p:nvPr/>
        </p:nvSpPr>
        <p:spPr>
          <a:xfrm>
            <a:off x="304800" y="2057400"/>
            <a:ext cx="8839200" cy="2667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Cám ơn qúy thầy cô và các em học sinh </a:t>
            </a:r>
            <a:endParaRPr lang="en-US" sz="360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  <a:tileRect/>
              </a:gra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4579" name="Picture 7" descr="33"/>
          <p:cNvPicPr>
            <a:picLocks noChangeAspect="1"/>
          </p:cNvPicPr>
          <p:nvPr>
            <p:ph sz="half" idx="2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5553075"/>
            <a:ext cx="981075" cy="1304925"/>
          </a:xfrm>
        </p:spPr>
      </p:pic>
      <p:pic>
        <p:nvPicPr>
          <p:cNvPr id="24580" name="Picture 11" descr="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0600" y="5553075"/>
            <a:ext cx="981075" cy="1304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1" name="Picture 12" descr="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81200" y="5553075"/>
            <a:ext cx="981075" cy="1304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2" name="Picture 13" descr="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1800" y="5553075"/>
            <a:ext cx="981075" cy="1304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3" name="Picture 14" descr="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62400" y="5553075"/>
            <a:ext cx="981075" cy="1304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4" name="Picture 15" descr="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3000" y="5553075"/>
            <a:ext cx="981075" cy="1304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5" name="Picture 16" descr="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3600" y="5553075"/>
            <a:ext cx="981075" cy="1304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6" name="Picture 17" descr="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34200" y="5553075"/>
            <a:ext cx="981075" cy="1304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7" name="Picture 18" descr="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24800" y="5553075"/>
            <a:ext cx="981075" cy="1304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Title 1"/>
          <p:cNvSpPr>
            <a:spLocks noGrp="1"/>
          </p:cNvSpPr>
          <p:nvPr/>
        </p:nvSpPr>
        <p:spPr>
          <a:xfrm>
            <a:off x="228600" y="4038600"/>
            <a:ext cx="8663940" cy="25012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endParaRPr lang="vi-VN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/>
          <p:nvPr/>
        </p:nvSpPr>
        <p:spPr>
          <a:xfrm>
            <a:off x="791845" y="198755"/>
            <a:ext cx="7643495" cy="71564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Ước chung và ước chung lớn nhất</a:t>
            </a:r>
            <a:endParaRPr 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/>
          <p:nvPr/>
        </p:nvSpPr>
        <p:spPr>
          <a:xfrm>
            <a:off x="443230" y="4648200"/>
            <a:ext cx="8028940" cy="21240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Text Box 99"/>
          <p:cNvSpPr txBox="1"/>
          <p:nvPr/>
        </p:nvSpPr>
        <p:spPr>
          <a:xfrm>
            <a:off x="2032000" y="-1949450"/>
            <a:ext cx="5080000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charset="0"/>
              </a:rPr>
              <a:t>a) </a:t>
            </a:r>
            <a:endParaRPr lang="en-US"/>
          </a:p>
        </p:txBody>
      </p:sp>
      <p:graphicFrame>
        <p:nvGraphicFramePr>
          <p:cNvPr id="8" name="Table 7"/>
          <p:cNvGraphicFramePr/>
          <p:nvPr/>
        </p:nvGraphicFramePr>
        <p:xfrm>
          <a:off x="2032000" y="-1181100"/>
          <a:ext cx="0" cy="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0"/>
                <a:gridCol w="0"/>
              </a:tblGrid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: 2 = 5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: 2 = 11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: 2 = 27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 : 2 = 38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 : 2 = 49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/>
          <p:nvPr/>
        </p:nvGraphicFramePr>
        <p:xfrm>
          <a:off x="2032000" y="1572895"/>
          <a:ext cx="0" cy="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0"/>
                <a:gridCol w="0"/>
              </a:tblGrid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: 2 = 5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: 2 = 11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: 2 = 27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 : 2 = 38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 : 2 = 49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Content Placeholder 2"/>
          <p:cNvSpPr/>
          <p:nvPr/>
        </p:nvSpPr>
        <p:spPr>
          <a:xfrm>
            <a:off x="2032000" y="838200"/>
            <a:ext cx="3030855" cy="71564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268605" y="1572895"/>
            <a:ext cx="8584565" cy="4765040"/>
          </a:xfrm>
          <a:prstGeom prst="rect">
            <a:avLst/>
          </a:prstGeom>
        </p:spPr>
      </p:pic>
      <p:sp>
        <p:nvSpPr>
          <p:cNvPr id="10" name="Flowchart: Alternate Process 9"/>
          <p:cNvSpPr/>
          <p:nvPr/>
        </p:nvSpPr>
        <p:spPr>
          <a:xfrm>
            <a:off x="3657600" y="3581400"/>
            <a:ext cx="457200" cy="533400"/>
          </a:xfrm>
          <a:prstGeom prst="flowChartAlternate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en-US" sz="3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3</a:t>
            </a:r>
            <a:endParaRPr kumimoji="0" lang="vi-VN" altLang="en-US" sz="32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4291965" y="3546475"/>
            <a:ext cx="480060" cy="533400"/>
          </a:xfrm>
          <a:prstGeom prst="flowChartAlternate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en-US" sz="3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5</a:t>
            </a:r>
            <a:endParaRPr kumimoji="0" lang="vi-VN" altLang="en-US" sz="32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4876800" y="3581400"/>
            <a:ext cx="561975" cy="533400"/>
          </a:xfrm>
          <a:prstGeom prst="flowChartAlternate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en-US" sz="3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6</a:t>
            </a:r>
            <a:endParaRPr kumimoji="0" lang="vi-VN" altLang="en-US" sz="32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5498465" y="3581400"/>
            <a:ext cx="615315" cy="533400"/>
          </a:xfrm>
          <a:prstGeom prst="flowChartAlternate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10</a:t>
            </a:r>
            <a:endParaRPr kumimoji="0" lang="vi-VN" altLang="en-US" sz="2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5" name="Flowchart: Alternate Process 14"/>
          <p:cNvSpPr/>
          <p:nvPr/>
        </p:nvSpPr>
        <p:spPr>
          <a:xfrm>
            <a:off x="6162040" y="3581400"/>
            <a:ext cx="619125" cy="533400"/>
          </a:xfrm>
          <a:prstGeom prst="flowChartAlternate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15</a:t>
            </a:r>
            <a:endParaRPr kumimoji="0" lang="vi-VN" altLang="en-US" sz="2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6814820" y="3581400"/>
            <a:ext cx="648335" cy="533400"/>
          </a:xfrm>
          <a:prstGeom prst="flowChartAlternate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30</a:t>
            </a:r>
            <a:endParaRPr kumimoji="0" lang="vi-VN" altLang="en-US" sz="2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7" name="Flowchart: Alternate Process 16"/>
          <p:cNvSpPr/>
          <p:nvPr/>
        </p:nvSpPr>
        <p:spPr>
          <a:xfrm>
            <a:off x="3657600" y="4343400"/>
            <a:ext cx="457200" cy="533400"/>
          </a:xfrm>
          <a:prstGeom prst="flowChartAlternate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en-US" sz="3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3</a:t>
            </a:r>
            <a:endParaRPr kumimoji="0" lang="vi-VN" altLang="en-US" sz="32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8" name="Flowchart: Alternate Process 17"/>
          <p:cNvSpPr/>
          <p:nvPr/>
        </p:nvSpPr>
        <p:spPr>
          <a:xfrm>
            <a:off x="4303395" y="4343400"/>
            <a:ext cx="457200" cy="533400"/>
          </a:xfrm>
          <a:prstGeom prst="flowChartAlternate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en-US" sz="3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4</a:t>
            </a:r>
            <a:endParaRPr kumimoji="0" lang="vi-VN" altLang="en-US" sz="32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9" name="Flowchart: Alternate Process 18"/>
          <p:cNvSpPr/>
          <p:nvPr/>
        </p:nvSpPr>
        <p:spPr>
          <a:xfrm>
            <a:off x="4929505" y="4343400"/>
            <a:ext cx="457200" cy="533400"/>
          </a:xfrm>
          <a:prstGeom prst="flowChartAlternate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en-US" sz="3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6</a:t>
            </a:r>
            <a:endParaRPr kumimoji="0" lang="vi-VN" altLang="en-US" sz="32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0" name="Flowchart: Alternate Process 19"/>
          <p:cNvSpPr/>
          <p:nvPr/>
        </p:nvSpPr>
        <p:spPr>
          <a:xfrm>
            <a:off x="5562600" y="4343400"/>
            <a:ext cx="457200" cy="533400"/>
          </a:xfrm>
          <a:prstGeom prst="flowChartAlternate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en-US" sz="3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8</a:t>
            </a:r>
            <a:endParaRPr kumimoji="0" lang="vi-VN" altLang="en-US" sz="32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1" name="Flowchart: Alternate Process 20"/>
          <p:cNvSpPr/>
          <p:nvPr/>
        </p:nvSpPr>
        <p:spPr>
          <a:xfrm>
            <a:off x="6162040" y="4343400"/>
            <a:ext cx="608330" cy="533400"/>
          </a:xfrm>
          <a:prstGeom prst="flowChartAlternate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12</a:t>
            </a:r>
            <a:endParaRPr kumimoji="0" lang="vi-VN" altLang="en-US" sz="2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2" name="Flowchart: Alternate Process 21"/>
          <p:cNvSpPr/>
          <p:nvPr/>
        </p:nvSpPr>
        <p:spPr>
          <a:xfrm>
            <a:off x="6814820" y="4343400"/>
            <a:ext cx="608330" cy="533400"/>
          </a:xfrm>
          <a:prstGeom prst="flowChartAlternate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16</a:t>
            </a:r>
            <a:endParaRPr kumimoji="0" lang="vi-VN" altLang="en-US" sz="2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3" name="Flowchart: Alternate Process 22"/>
          <p:cNvSpPr/>
          <p:nvPr/>
        </p:nvSpPr>
        <p:spPr>
          <a:xfrm>
            <a:off x="7463155" y="4343400"/>
            <a:ext cx="608330" cy="533400"/>
          </a:xfrm>
          <a:prstGeom prst="flowChartAlternate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24</a:t>
            </a:r>
            <a:endParaRPr kumimoji="0" lang="vi-VN" altLang="en-US" sz="2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4" name="Flowchart: Alternate Process 23"/>
          <p:cNvSpPr/>
          <p:nvPr/>
        </p:nvSpPr>
        <p:spPr>
          <a:xfrm>
            <a:off x="8153400" y="4343400"/>
            <a:ext cx="608330" cy="533400"/>
          </a:xfrm>
          <a:prstGeom prst="flowChartAlternate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48</a:t>
            </a:r>
            <a:endParaRPr kumimoji="0" lang="vi-VN" altLang="en-US" sz="2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5" name="Flowchart: Alternate Process 24"/>
          <p:cNvSpPr/>
          <p:nvPr/>
        </p:nvSpPr>
        <p:spPr>
          <a:xfrm>
            <a:off x="3213735" y="6086475"/>
            <a:ext cx="2717165" cy="685800"/>
          </a:xfrm>
          <a:prstGeom prst="flowChartAlternate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en-US" sz="36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1; 2; 3 ; 6</a:t>
            </a:r>
            <a:endParaRPr kumimoji="0" lang="vi-VN" altLang="en-US" sz="36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5" grpId="0" build="p"/>
      <p:bldP spid="5" grpId="1" build="p"/>
      <p:bldP spid="4" grpId="1" build="p"/>
      <p:bldP spid="2" grpId="0" build="p"/>
      <p:bldP spid="2" grpId="1" build="p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Text Box 99"/>
          <p:cNvSpPr txBox="1"/>
          <p:nvPr/>
        </p:nvSpPr>
        <p:spPr>
          <a:xfrm>
            <a:off x="304800" y="381000"/>
            <a:ext cx="8404860" cy="3969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sz="3600" u="sng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charset="0"/>
              </a:rPr>
              <a:t>Kết luận:</a:t>
            </a:r>
            <a:endParaRPr lang="en-US" sz="3600" b="1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charset="0"/>
            </a:endParaRPr>
          </a:p>
          <a:p>
            <a:r>
              <a:rPr lang="en-US" sz="3600" b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charset="0"/>
              </a:rPr>
              <a:t>Số tự nhiên n được gọi là ước chung của hai số a và b nếu n vừa là ước của a vừa là ước của b.</a:t>
            </a:r>
            <a:endParaRPr lang="en-US" sz="3600" b="1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charset="0"/>
            </a:endParaRPr>
          </a:p>
          <a:p>
            <a:r>
              <a:rPr lang="en-US" sz="3600" b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charset="0"/>
              </a:rPr>
              <a:t>Số lớn nhất trong các ước chung của a và b được gọi là ước chung lớn nhất của a và b.</a:t>
            </a:r>
            <a:endParaRPr lang="en-US" sz="3600" b="1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Text Box 99"/>
          <p:cNvSpPr txBox="1"/>
          <p:nvPr/>
        </p:nvSpPr>
        <p:spPr>
          <a:xfrm>
            <a:off x="304800" y="381000"/>
            <a:ext cx="8404860" cy="45231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sz="3600" u="sng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charset="0"/>
              </a:rPr>
              <a:t>Quy ước:</a:t>
            </a:r>
            <a:endParaRPr lang="en-US" sz="3600" u="sng">
              <a:solidFill>
                <a:srgbClr val="FF0000"/>
              </a:solidFill>
              <a:latin typeface="Times New Roman" panose="02020603050405020304" pitchFamily="18" charset="0"/>
              <a:cs typeface="Calibri" panose="020F0502020204030204" charset="0"/>
            </a:endParaRPr>
          </a:p>
          <a:p>
            <a:r>
              <a:rPr lang="en-US" sz="36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Calibri" panose="020F0502020204030204" charset="0"/>
              </a:rPr>
              <a:t>Viết tắt ước chung là ƯC và ước chung lớn nhất là ƯCLN</a:t>
            </a:r>
            <a:endParaRPr lang="en-US" sz="360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Calibri" panose="020F0502020204030204" charset="0"/>
            </a:endParaRPr>
          </a:p>
          <a:p>
            <a:r>
              <a:rPr lang="en-US" sz="36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Calibri" panose="020F0502020204030204" charset="0"/>
              </a:rPr>
              <a:t>Ta kí hiệu: Tập hợp các ước chung của a và b là ƯC(a, b); ước chung lớn nhất của a và b là ƯCLN (a, b).</a:t>
            </a:r>
            <a:endParaRPr lang="en-US" sz="360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Calibri" panose="020F0502020204030204" charset="0"/>
            </a:endParaRPr>
          </a:p>
          <a:p>
            <a:r>
              <a:rPr lang="en-US" sz="36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Calibri" panose="020F0502020204030204" charset="0"/>
              </a:rPr>
              <a:t>VD: ƯC ( 30, 48)  = {1; 2; 3; 6}.</a:t>
            </a:r>
            <a:endParaRPr lang="en-US" sz="360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Calibri" panose="020F0502020204030204" charset="0"/>
            </a:endParaRPr>
          </a:p>
          <a:p>
            <a:r>
              <a:rPr lang="en-US" sz="36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Calibri" panose="020F0502020204030204" charset="0"/>
              </a:rPr>
              <a:t>ƯCLN (30, 48) = 6</a:t>
            </a:r>
            <a:endParaRPr lang="en-US" sz="360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Calibri" panose="020F050202020403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en-US"/>
          </a:p>
        </p:txBody>
      </p:sp>
      <p:pic>
        <p:nvPicPr>
          <p:cNvPr id="320" name="Picture 52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304800" y="685800"/>
            <a:ext cx="8291830" cy="51238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" y="152400"/>
            <a:ext cx="8244205" cy="1066165"/>
          </a:xfrm>
        </p:spPr>
        <p:txBody>
          <a:bodyPr/>
          <a:p>
            <a:r>
              <a:rPr lang="vi-V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1:</a:t>
            </a:r>
            <a:endParaRPr lang="vi-VN" alt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/>
          <p:nvPr>
            <p:ph sz="half" idx="2"/>
          </p:nvPr>
        </p:nvSpPr>
        <p:spPr>
          <a:xfrm>
            <a:off x="346710" y="3810000"/>
            <a:ext cx="8449945" cy="3000375"/>
          </a:xfrm>
        </p:spPr>
        <p:txBody>
          <a:bodyPr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a) Số 8 là ước chung của 24 và 56 vì 8 vừa là ước của 24 vừa là ước của 56.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b) Số 8 không phải là ước chung của 14 và 48 vì 8 là ước của 48 nhưng không phải là ước của 14.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1" name="Picture 53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228600" y="1143000"/>
            <a:ext cx="6720840" cy="2423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uiExpand="1" build="p"/>
      <p:bldP spid="5" grpI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Text Box 99"/>
          <p:cNvSpPr txBox="1"/>
          <p:nvPr/>
        </p:nvSpPr>
        <p:spPr>
          <a:xfrm>
            <a:off x="304800" y="381000"/>
            <a:ext cx="8404860" cy="27997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u="sng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charset="0"/>
              </a:rPr>
              <a:t>* Chú ý:</a:t>
            </a:r>
            <a:endParaRPr lang="en-US" u="sng">
              <a:solidFill>
                <a:srgbClr val="FF0000"/>
              </a:solidFill>
              <a:latin typeface="Times New Roman" panose="02020603050405020304" pitchFamily="18" charset="0"/>
              <a:cs typeface="Calibri" panose="020F0502020204030204" charset="0"/>
            </a:endParaRPr>
          </a:p>
          <a:p>
            <a:pPr algn="just"/>
            <a:r>
              <a:rPr lang="en-US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Calibri" panose="020F0502020204030204" charset="0"/>
              </a:rPr>
              <a:t>- Số tự nhiên n được gọi là ước chung của ba số a, b, c nếu n là ước của ba số a, b, c.</a:t>
            </a:r>
            <a:endParaRPr lang="en-US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Calibri" panose="020F050202020403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</p:bldLst>
  </p:timing>
</p:sld>
</file>

<file path=ppt/theme/theme1.xml><?xml version="1.0" encoding="utf-8"?>
<a:theme xmlns:a="http://schemas.openxmlformats.org/drawingml/2006/main" name="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ireworks">
  <a:themeElements>
    <a:clrScheme name="Fireworks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Fireworks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3635</Words>
  <Application>WPS Presentation</Application>
  <PresentationFormat/>
  <Paragraphs>282</Paragraphs>
  <Slides>31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31</vt:i4>
      </vt:variant>
    </vt:vector>
  </HeadingPairs>
  <TitlesOfParts>
    <vt:vector size="42" baseType="lpstr">
      <vt:lpstr>Arial</vt:lpstr>
      <vt:lpstr>SimSun</vt:lpstr>
      <vt:lpstr>Wingdings</vt:lpstr>
      <vt:lpstr>Times New Roman</vt:lpstr>
      <vt:lpstr>Verdana</vt:lpstr>
      <vt:lpstr>Arial Black</vt:lpstr>
      <vt:lpstr>Calibri</vt:lpstr>
      <vt:lpstr>Microsoft YaHei</vt:lpstr>
      <vt:lpstr>Arial Unicode MS</vt:lpstr>
      <vt:lpstr>Balloons</vt:lpstr>
      <vt:lpstr>Fireworks</vt:lpstr>
      <vt:lpstr>PowerPoint 演示文稿</vt:lpstr>
      <vt:lpstr>PowerPoint 演示文稿</vt:lpstr>
      <vt:lpstr>§ 11: PHÂN TÍCH MỘT SỐ RA THỪA SỐ NGUYÊN TỐ  </vt:lpstr>
      <vt:lpstr>PowerPoint 演示文稿</vt:lpstr>
      <vt:lpstr>PowerPoint 演示文稿</vt:lpstr>
      <vt:lpstr>PowerPoint 演示文稿</vt:lpstr>
      <vt:lpstr>PowerPoint 演示文稿</vt:lpstr>
      <vt:lpstr>Luyện tập 1:</vt:lpstr>
      <vt:lpstr>PowerPoint 演示文稿</vt:lpstr>
      <vt:lpstr>Luyện tập 1:</vt:lpstr>
      <vt:lpstr>PowerPoint 演示文稿</vt:lpstr>
      <vt:lpstr>PowerPoint 演示文稿</vt:lpstr>
      <vt:lpstr>PowerPoint 演示文稿</vt:lpstr>
      <vt:lpstr>Luyện tập 3:</vt:lpstr>
      <vt:lpstr>PowerPoint 演示文稿</vt:lpstr>
      <vt:lpstr>PowerPoint 演示文稿</vt:lpstr>
      <vt:lpstr>PowerPoint 演示文稿</vt:lpstr>
      <vt:lpstr>Luyện tập 3:</vt:lpstr>
      <vt:lpstr>PowerPoint 演示文稿</vt:lpstr>
      <vt:lpstr>PowerPoint 演示文稿</vt:lpstr>
      <vt:lpstr>PowerPoint 演示文稿</vt:lpstr>
      <vt:lpstr>Luyện tập 4:</vt:lpstr>
      <vt:lpstr>PowerPoint 演示文稿</vt:lpstr>
      <vt:lpstr>PowerPoint 演示文稿</vt:lpstr>
      <vt:lpstr>Bài Tập 1</vt:lpstr>
      <vt:lpstr>Bài Tập 2</vt:lpstr>
      <vt:lpstr>Bài Tập 3</vt:lpstr>
      <vt:lpstr>Bài Tập 4</vt:lpstr>
      <vt:lpstr>Bài Tập 5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NHAT LINH</dc:creator>
  <cp:lastModifiedBy>Asus</cp:lastModifiedBy>
  <cp:revision>180</cp:revision>
  <dcterms:created xsi:type="dcterms:W3CDTF">2009-10-23T23:07:00Z</dcterms:created>
  <dcterms:modified xsi:type="dcterms:W3CDTF">2021-08-24T14:25:12Z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1033-11.2.0.10223</vt:lpwstr>
  </property>
</Properties>
</file>