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jpeg" ContentType="image/jpeg"/>
  <Default Extension="JPG" ContentType="image/.jpg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3"/>
  </p:sldMasterIdLst>
  <p:notesMasterIdLst>
    <p:notesMasterId r:id="rId7"/>
  </p:notesMasterIdLst>
  <p:sldIdLst>
    <p:sldId id="256" r:id="rId4"/>
    <p:sldId id="292" r:id="rId5"/>
    <p:sldId id="289" r:id="rId6"/>
    <p:sldId id="294" r:id="rId8"/>
    <p:sldId id="272" r:id="rId9"/>
    <p:sldId id="273" r:id="rId10"/>
    <p:sldId id="314" r:id="rId11"/>
    <p:sldId id="275" r:id="rId12"/>
    <p:sldId id="287" r:id="rId13"/>
    <p:sldId id="324" r:id="rId14"/>
    <p:sldId id="318" r:id="rId15"/>
    <p:sldId id="363" r:id="rId16"/>
    <p:sldId id="366" r:id="rId17"/>
    <p:sldId id="364" r:id="rId18"/>
    <p:sldId id="367" r:id="rId19"/>
    <p:sldId id="368" r:id="rId20"/>
    <p:sldId id="361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FF"/>
    <a:srgbClr val="FF6600"/>
    <a:srgbClr val="FFFF99"/>
    <a:srgbClr val="FF3300"/>
    <a:srgbClr val="FF5050"/>
    <a:srgbClr val="FF7C80"/>
    <a:srgbClr val="D60093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70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41CF3-CA1F-48CC-90B8-D21E589AF70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41CF3-CA1F-48CC-90B8-D21E589AF70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41CF3-CA1F-48CC-90B8-D21E589AF70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hát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ý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ạ.</a:t>
            </a:r>
            <a:endParaRPr lang="en-US" baseline="0" dirty="0"/>
          </a:p>
          <a:p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nghĩ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1 video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gắn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ý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ạ</a:t>
            </a:r>
            <a:endParaRPr lang="en-US" baseline="0" dirty="0"/>
          </a:p>
          <a:p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thấy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hát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rất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ý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cảnh</a:t>
            </a:r>
            <a:r>
              <a:rPr lang="en-US" baseline="0" dirty="0"/>
              <a:t> </a:t>
            </a:r>
            <a:r>
              <a:rPr lang="en-US" baseline="0" dirty="0" err="1"/>
              <a:t>đại</a:t>
            </a:r>
            <a:r>
              <a:rPr lang="en-US" baseline="0" dirty="0"/>
              <a:t> </a:t>
            </a:r>
            <a:r>
              <a:rPr lang="en-US" baseline="0" dirty="0" err="1"/>
              <a:t>dịch</a:t>
            </a:r>
            <a:r>
              <a:rPr lang="en-US" baseline="0" dirty="0"/>
              <a:t> </a:t>
            </a:r>
            <a:r>
              <a:rPr lang="en-US" baseline="0" dirty="0" err="1"/>
              <a:t>covid</a:t>
            </a:r>
            <a:r>
              <a:rPr lang="en-US" baseline="0" dirty="0"/>
              <a:t>-19 </a:t>
            </a:r>
            <a:r>
              <a:rPr lang="en-US" baseline="0" dirty="0" err="1"/>
              <a:t>đang</a:t>
            </a:r>
            <a:r>
              <a:rPr lang="en-US" baseline="0" dirty="0"/>
              <a:t> </a:t>
            </a:r>
            <a:r>
              <a:rPr lang="en-US" baseline="0" dirty="0" err="1"/>
              <a:t>diễn</a:t>
            </a:r>
            <a:r>
              <a:rPr lang="en-US" baseline="0" dirty="0"/>
              <a:t> </a:t>
            </a:r>
            <a:r>
              <a:rPr lang="en-US" baseline="0" dirty="0" err="1"/>
              <a:t>biến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sức</a:t>
            </a:r>
            <a:r>
              <a:rPr lang="en-US" baseline="0" dirty="0"/>
              <a:t> </a:t>
            </a:r>
            <a:r>
              <a:rPr lang="en-US" baseline="0" dirty="0" err="1"/>
              <a:t>phức</a:t>
            </a:r>
            <a:r>
              <a:rPr lang="en-US" baseline="0" dirty="0"/>
              <a:t> </a:t>
            </a:r>
            <a:r>
              <a:rPr lang="en-US" baseline="0" dirty="0" err="1"/>
              <a:t>tạp</a:t>
            </a:r>
            <a:r>
              <a:rPr lang="en-US" baseline="0" dirty="0"/>
              <a:t>…… “</a:t>
            </a:r>
            <a:r>
              <a:rPr lang="en-US" baseline="0" dirty="0" err="1"/>
              <a:t>Sống</a:t>
            </a:r>
            <a:r>
              <a:rPr lang="en-US" baseline="0" dirty="0"/>
              <a:t> </a:t>
            </a:r>
            <a:r>
              <a:rPr lang="en-US" baseline="0" dirty="0" err="1"/>
              <a:t>vui</a:t>
            </a:r>
            <a:r>
              <a:rPr lang="en-US" baseline="0" dirty="0"/>
              <a:t>, </a:t>
            </a:r>
            <a:r>
              <a:rPr lang="en-US" baseline="0" dirty="0" err="1"/>
              <a:t>sống</a:t>
            </a:r>
            <a:r>
              <a:rPr lang="en-US" baseline="0" dirty="0"/>
              <a:t> </a:t>
            </a:r>
            <a:r>
              <a:rPr lang="en-US" baseline="0" dirty="0" err="1"/>
              <a:t>khỏe</a:t>
            </a:r>
            <a:r>
              <a:rPr lang="en-US" baseline="0" dirty="0"/>
              <a:t>, </a:t>
            </a:r>
            <a:r>
              <a:rPr lang="en-US" baseline="0" dirty="0" err="1"/>
              <a:t>sống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minh, </a:t>
            </a:r>
            <a:r>
              <a:rPr lang="en-US" baseline="0" dirty="0" err="1"/>
              <a:t>sống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ích</a:t>
            </a:r>
            <a:r>
              <a:rPr lang="en-US" baseline="0" dirty="0"/>
              <a:t>….”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khô</a:t>
            </a:r>
            <a:r>
              <a:rPr lang="en-US" baseline="0" dirty="0"/>
              <a:t> khan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hát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r>
              <a:rPr lang="en-US" baseline="0" dirty="0"/>
              <a:t> </a:t>
            </a:r>
            <a:r>
              <a:rPr lang="en-US" baseline="0" dirty="0" err="1"/>
              <a:t>thần</a:t>
            </a:r>
            <a:r>
              <a:rPr lang="en-US" baseline="0" dirty="0"/>
              <a:t> </a:t>
            </a:r>
            <a:r>
              <a:rPr lang="en-US" baseline="0" dirty="0" err="1"/>
              <a:t>thoải</a:t>
            </a:r>
            <a:r>
              <a:rPr lang="en-US" baseline="0" dirty="0"/>
              <a:t> </a:t>
            </a:r>
            <a:r>
              <a:rPr lang="en-US" baseline="0" dirty="0" err="1"/>
              <a:t>mái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.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thấy</a:t>
            </a:r>
            <a:r>
              <a:rPr lang="en-US" baseline="0" dirty="0"/>
              <a:t> video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ý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gắn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cứ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giúp</a:t>
            </a:r>
            <a:r>
              <a:rPr lang="en-US" baseline="0" dirty="0"/>
              <a:t> ạ! </a:t>
            </a:r>
            <a:r>
              <a:rPr lang="en-US" baseline="0" dirty="0" err="1"/>
              <a:t>TRÂN</a:t>
            </a:r>
            <a:r>
              <a:rPr lang="en-US" baseline="0" dirty="0"/>
              <a:t> </a:t>
            </a:r>
            <a:r>
              <a:rPr lang="en-US" baseline="0" dirty="0" err="1"/>
              <a:t>TRỌNG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41CF3-CA1F-48CC-90B8-D21E589AF70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41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0" Type="http://schemas.openxmlformats.org/officeDocument/2006/relationships/notesSlide" Target="../notesSlides/notesSlide5.xml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2.wmf"/><Relationship Id="rId1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44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43.wmf"/><Relationship Id="rId1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48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45.wmf"/><Relationship Id="rId11" Type="http://schemas.openxmlformats.org/officeDocument/2006/relationships/notesSlide" Target="../notesSlides/notesSlide9.xml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png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image" Target="../media/image8.jpeg"/><Relationship Id="rId2" Type="http://schemas.openxmlformats.org/officeDocument/2006/relationships/slide" Target="slide9.xml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2.xml"/><Relationship Id="rId13" Type="http://schemas.openxmlformats.org/officeDocument/2006/relationships/audio" Target="../media/audio6.wav"/><Relationship Id="rId12" Type="http://schemas.openxmlformats.org/officeDocument/2006/relationships/audio" Target="../media/audio5.wav"/><Relationship Id="rId11" Type="http://schemas.openxmlformats.org/officeDocument/2006/relationships/audio" Target="../media/audio4.wav"/><Relationship Id="rId10" Type="http://schemas.openxmlformats.org/officeDocument/2006/relationships/image" Target="../media/image16.png"/><Relationship Id="rId1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2.xml"/><Relationship Id="rId13" Type="http://schemas.openxmlformats.org/officeDocument/2006/relationships/audio" Target="../media/audio6.wav"/><Relationship Id="rId12" Type="http://schemas.openxmlformats.org/officeDocument/2006/relationships/audio" Target="../media/audio5.wav"/><Relationship Id="rId11" Type="http://schemas.openxmlformats.org/officeDocument/2006/relationships/audio" Target="../media/audio4.wav"/><Relationship Id="rId10" Type="http://schemas.openxmlformats.org/officeDocument/2006/relationships/image" Target="../media/image16.png"/><Relationship Id="rId1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2.xml"/><Relationship Id="rId13" Type="http://schemas.openxmlformats.org/officeDocument/2006/relationships/audio" Target="../media/audio6.wav"/><Relationship Id="rId12" Type="http://schemas.openxmlformats.org/officeDocument/2006/relationships/audio" Target="../media/audio5.wav"/><Relationship Id="rId11" Type="http://schemas.openxmlformats.org/officeDocument/2006/relationships/audio" Target="../media/audio4.wav"/><Relationship Id="rId10" Type="http://schemas.openxmlformats.org/officeDocument/2006/relationships/image" Target="../media/image16.png"/><Relationship Id="rId1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2.xml"/><Relationship Id="rId13" Type="http://schemas.openxmlformats.org/officeDocument/2006/relationships/audio" Target="../media/audio4.wav"/><Relationship Id="rId12" Type="http://schemas.openxmlformats.org/officeDocument/2006/relationships/audio" Target="../media/audio6.wav"/><Relationship Id="rId11" Type="http://schemas.openxmlformats.org/officeDocument/2006/relationships/audio" Target="../media/audio5.wav"/><Relationship Id="rId10" Type="http://schemas.openxmlformats.org/officeDocument/2006/relationships/image" Target="../media/image30.png"/><Relationship Id="rId1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png"/><Relationship Id="rId3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" descr="Clipboar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…………………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ubtitle 2"/>
          <p:cNvSpPr txBox="1"/>
          <p:nvPr/>
        </p:nvSpPr>
        <p:spPr>
          <a:xfrm>
            <a:off x="262360" y="160893"/>
            <a:ext cx="9144000" cy="1168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!!1"/>
          <p:cNvSpPr txBox="1"/>
          <p:nvPr/>
        </p:nvSpPr>
        <p:spPr>
          <a:xfrm>
            <a:off x="2863257" y="1892948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Đ7-C2- B8- Tiết 3</a:t>
            </a:r>
            <a:endParaRPr lang="en-US" sz="48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!!2"/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l</a:t>
            </a:r>
            <a:r>
              <a:rPr lang="vi-VN" sz="5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 tỉ lệ nghịch</a:t>
            </a:r>
            <a:endParaRPr lang="en-US" sz="5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07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16605" y="1"/>
            <a:ext cx="12708605" cy="70103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281" y="1018655"/>
            <a:ext cx="8932619" cy="63885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3077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184736"/>
            <a:ext cx="1337155" cy="19282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080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615" y="2285587"/>
            <a:ext cx="8235386" cy="206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081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475" y="4052638"/>
            <a:ext cx="8210525" cy="2130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33799" descr="1-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83" y="2161551"/>
            <a:ext cx="3985729" cy="39267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114696" y="3037148"/>
            <a:ext cx="2289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EB4B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 DUNG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1EB4B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27411" y="2463161"/>
            <a:ext cx="76472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thạo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nghịch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7412" y="4444903"/>
            <a:ext cx="76223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2066271" y="192348"/>
            <a:ext cx="8335962" cy="1958986"/>
          </a:xfrm>
          <a:custGeom>
            <a:avLst/>
            <a:gdLst>
              <a:gd name="T0" fmla="*/ 2147483646 w 889"/>
              <a:gd name="T1" fmla="*/ 2147483646 h 624"/>
              <a:gd name="T2" fmla="*/ 2147483646 w 889"/>
              <a:gd name="T3" fmla="*/ 2147483646 h 624"/>
              <a:gd name="T4" fmla="*/ 2147483646 w 889"/>
              <a:gd name="T5" fmla="*/ 2147483646 h 624"/>
              <a:gd name="T6" fmla="*/ 2147483646 w 889"/>
              <a:gd name="T7" fmla="*/ 2147483646 h 624"/>
              <a:gd name="T8" fmla="*/ 2147483646 w 889"/>
              <a:gd name="T9" fmla="*/ 2147483646 h 624"/>
              <a:gd name="T10" fmla="*/ 2147483646 w 889"/>
              <a:gd name="T11" fmla="*/ 2147483646 h 624"/>
              <a:gd name="T12" fmla="*/ 2147483646 w 889"/>
              <a:gd name="T13" fmla="*/ 2147483646 h 624"/>
              <a:gd name="T14" fmla="*/ 2147483646 w 889"/>
              <a:gd name="T15" fmla="*/ 2147483646 h 624"/>
              <a:gd name="T16" fmla="*/ 2147483646 w 889"/>
              <a:gd name="T17" fmla="*/ 2147483646 h 624"/>
              <a:gd name="T18" fmla="*/ 2147483646 w 889"/>
              <a:gd name="T19" fmla="*/ 2147483646 h 624"/>
              <a:gd name="T20" fmla="*/ 2147483646 w 889"/>
              <a:gd name="T21" fmla="*/ 2147483646 h 624"/>
              <a:gd name="T22" fmla="*/ 2147483646 w 889"/>
              <a:gd name="T23" fmla="*/ 2147483646 h 624"/>
              <a:gd name="T24" fmla="*/ 2147483646 w 889"/>
              <a:gd name="T25" fmla="*/ 2147483646 h 624"/>
              <a:gd name="T26" fmla="*/ 2147483646 w 889"/>
              <a:gd name="T27" fmla="*/ 2147483646 h 624"/>
              <a:gd name="T28" fmla="*/ 2147483646 w 889"/>
              <a:gd name="T29" fmla="*/ 2147483646 h 624"/>
              <a:gd name="T30" fmla="*/ 2147483646 w 889"/>
              <a:gd name="T31" fmla="*/ 2147483646 h 624"/>
              <a:gd name="T32" fmla="*/ 2147483646 w 889"/>
              <a:gd name="T33" fmla="*/ 2147483646 h 624"/>
              <a:gd name="T34" fmla="*/ 2147483646 w 889"/>
              <a:gd name="T35" fmla="*/ 2147483646 h 624"/>
              <a:gd name="T36" fmla="*/ 2147483646 w 889"/>
              <a:gd name="T37" fmla="*/ 2147483646 h 624"/>
              <a:gd name="T38" fmla="*/ 2147483646 w 889"/>
              <a:gd name="T39" fmla="*/ 2147483646 h 624"/>
              <a:gd name="T40" fmla="*/ 2147483646 w 889"/>
              <a:gd name="T41" fmla="*/ 2147483646 h 624"/>
              <a:gd name="T42" fmla="*/ 2147483646 w 889"/>
              <a:gd name="T43" fmla="*/ 2147483646 h 624"/>
              <a:gd name="T44" fmla="*/ 2147483646 w 889"/>
              <a:gd name="T45" fmla="*/ 2147483646 h 624"/>
              <a:gd name="T46" fmla="*/ 2147483646 w 889"/>
              <a:gd name="T47" fmla="*/ 2147483646 h 6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reeform 31"/>
          <p:cNvSpPr>
            <a:spLocks noChangeArrowheads="1"/>
          </p:cNvSpPr>
          <p:nvPr/>
        </p:nvSpPr>
        <p:spPr bwMode="auto">
          <a:xfrm>
            <a:off x="2625026" y="4581983"/>
            <a:ext cx="5385148" cy="2226142"/>
          </a:xfrm>
          <a:prstGeom prst="ellipse">
            <a:avLst/>
          </a:prstGeom>
          <a:solidFill>
            <a:srgbClr val="E3D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914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457200" algn="l"/>
                <a:tab pos="914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914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vi-VN" altLang="vi-VN" sz="2800" b="1" dirty="0"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2600" b="1" dirty="0">
                <a:latin typeface="+mn-lt"/>
                <a:cs typeface="Times New Roman" panose="02020603050405020304" pitchFamily="18" charset="0"/>
              </a:rPr>
              <a:t>Dạng </a:t>
            </a:r>
            <a:r>
              <a:rPr lang="vi-VN" altLang="vi-VN" sz="2600" b="1">
                <a:latin typeface="+mn-lt"/>
                <a:cs typeface="Times New Roman" panose="02020603050405020304" pitchFamily="18" charset="0"/>
              </a:rPr>
              <a:t>2:</a:t>
            </a:r>
            <a:r>
              <a:rPr lang="en-US" altLang="vi-VN" sz="2600" b="1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600" b="1">
                <a:latin typeface="Arial" panose="020B0604020202020204" pitchFamily="34" charset="0"/>
                <a:cs typeface="Arial" panose="020B0604020202020204" pitchFamily="34" charset="0"/>
              </a:rPr>
              <a:t>Sử dụng tính chất của tỉ lệ nghịch để tìm giá trị chưa biết</a:t>
            </a:r>
            <a:endParaRPr lang="vi-VN" altLang="vi-V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1"/>
          <p:cNvSpPr>
            <a:spLocks noChangeArrowheads="1"/>
          </p:cNvSpPr>
          <p:nvPr/>
        </p:nvSpPr>
        <p:spPr bwMode="auto">
          <a:xfrm>
            <a:off x="-74722" y="2377033"/>
            <a:ext cx="4256550" cy="2408412"/>
          </a:xfrm>
          <a:prstGeom prst="ellipse">
            <a:avLst/>
          </a:prstGeom>
          <a:solidFill>
            <a:srgbClr val="E3D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vi-VN" altLang="vi-VN" sz="2800" b="1" dirty="0"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vi-VN" sz="2600" b="1" dirty="0">
                <a:latin typeface="+mn-lt"/>
                <a:cs typeface="Times New Roman" panose="02020603050405020304" pitchFamily="18" charset="0"/>
              </a:rPr>
              <a:t>Dạng</a:t>
            </a:r>
            <a:r>
              <a:rPr lang="en-US" altLang="vi-VN" sz="2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altLang="vi-VN" sz="2600" b="1">
                <a:latin typeface="+mn-lt"/>
                <a:cs typeface="Times New Roman" panose="02020603050405020304" pitchFamily="18" charset="0"/>
              </a:rPr>
              <a:t>1: Sử dụng công thức để tìm yếu tố còn thiếu</a:t>
            </a:r>
            <a:endParaRPr lang="vi-VN" altLang="vi-VN" sz="2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MH_Others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40288" y="915656"/>
            <a:ext cx="26622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Các dạng bài tập</a:t>
            </a:r>
            <a:endParaRPr lang="zh-CN" altLang="en-US" sz="4800" b="1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893260" y="2421293"/>
            <a:ext cx="646200" cy="62670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3600" b="1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3600" b="1" dirty="0">
              <a:solidFill>
                <a:srgbClr val="333333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Number_1"/>
          <p:cNvSpPr/>
          <p:nvPr>
            <p:custDataLst>
              <p:tags r:id="rId3"/>
            </p:custDataLst>
          </p:nvPr>
        </p:nvSpPr>
        <p:spPr>
          <a:xfrm>
            <a:off x="5240755" y="4581983"/>
            <a:ext cx="653686" cy="65368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3600" b="1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3600" b="1" dirty="0">
              <a:solidFill>
                <a:srgbClr val="333333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8015288" y="1868488"/>
            <a:ext cx="400050" cy="323850"/>
          </a:xfrm>
          <a:custGeom>
            <a:avLst/>
            <a:gdLst>
              <a:gd name="T0" fmla="*/ 2147483646 w 94"/>
              <a:gd name="T1" fmla="*/ 2147483646 h 76"/>
              <a:gd name="T2" fmla="*/ 2147483646 w 94"/>
              <a:gd name="T3" fmla="*/ 2147483646 h 76"/>
              <a:gd name="T4" fmla="*/ 2147483646 w 94"/>
              <a:gd name="T5" fmla="*/ 2147483646 h 76"/>
              <a:gd name="T6" fmla="*/ 2147483646 w 94"/>
              <a:gd name="T7" fmla="*/ 2147483646 h 76"/>
              <a:gd name="T8" fmla="*/ 2147483646 w 94"/>
              <a:gd name="T9" fmla="*/ 2147483646 h 76"/>
              <a:gd name="T10" fmla="*/ 2147483646 w 94"/>
              <a:gd name="T11" fmla="*/ 2147483646 h 76"/>
              <a:gd name="T12" fmla="*/ 2147483646 w 94"/>
              <a:gd name="T13" fmla="*/ 2147483646 h 76"/>
              <a:gd name="T14" fmla="*/ 2147483646 w 94"/>
              <a:gd name="T15" fmla="*/ 2147483646 h 76"/>
              <a:gd name="T16" fmla="*/ 2147483646 w 94"/>
              <a:gd name="T17" fmla="*/ 2147483646 h 76"/>
              <a:gd name="T18" fmla="*/ 2147483646 w 94"/>
              <a:gd name="T19" fmla="*/ 2147483646 h 76"/>
              <a:gd name="T20" fmla="*/ 2147483646 w 94"/>
              <a:gd name="T21" fmla="*/ 2147483646 h 76"/>
              <a:gd name="T22" fmla="*/ 2147483646 w 94"/>
              <a:gd name="T23" fmla="*/ 2147483646 h 76"/>
              <a:gd name="T24" fmla="*/ 2147483646 w 94"/>
              <a:gd name="T25" fmla="*/ 2147483646 h 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4" h="76">
                <a:moveTo>
                  <a:pt x="92" y="67"/>
                </a:moveTo>
                <a:cubicBezTo>
                  <a:pt x="83" y="45"/>
                  <a:pt x="71" y="22"/>
                  <a:pt x="55" y="3"/>
                </a:cubicBezTo>
                <a:cubicBezTo>
                  <a:pt x="52" y="0"/>
                  <a:pt x="48" y="2"/>
                  <a:pt x="46" y="4"/>
                </a:cubicBezTo>
                <a:cubicBezTo>
                  <a:pt x="33" y="22"/>
                  <a:pt x="19" y="38"/>
                  <a:pt x="8" y="57"/>
                </a:cubicBezTo>
                <a:cubicBezTo>
                  <a:pt x="7" y="57"/>
                  <a:pt x="6" y="58"/>
                  <a:pt x="6" y="58"/>
                </a:cubicBezTo>
                <a:cubicBezTo>
                  <a:pt x="1" y="59"/>
                  <a:pt x="0" y="67"/>
                  <a:pt x="6" y="68"/>
                </a:cubicBezTo>
                <a:cubicBezTo>
                  <a:pt x="17" y="70"/>
                  <a:pt x="29" y="68"/>
                  <a:pt x="41" y="69"/>
                </a:cubicBezTo>
                <a:cubicBezTo>
                  <a:pt x="56" y="70"/>
                  <a:pt x="70" y="72"/>
                  <a:pt x="85" y="75"/>
                </a:cubicBezTo>
                <a:cubicBezTo>
                  <a:pt x="89" y="76"/>
                  <a:pt x="94" y="72"/>
                  <a:pt x="92" y="67"/>
                </a:cubicBezTo>
                <a:close/>
                <a:moveTo>
                  <a:pt x="15" y="56"/>
                </a:moveTo>
                <a:cubicBezTo>
                  <a:pt x="26" y="42"/>
                  <a:pt x="37" y="28"/>
                  <a:pt x="50" y="15"/>
                </a:cubicBezTo>
                <a:cubicBezTo>
                  <a:pt x="60" y="30"/>
                  <a:pt x="69" y="45"/>
                  <a:pt x="77" y="61"/>
                </a:cubicBezTo>
                <a:cubicBezTo>
                  <a:pt x="57" y="57"/>
                  <a:pt x="34" y="53"/>
                  <a:pt x="15" y="56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6816725" y="2305050"/>
            <a:ext cx="250825" cy="246063"/>
          </a:xfrm>
          <a:custGeom>
            <a:avLst/>
            <a:gdLst>
              <a:gd name="T0" fmla="*/ 2147483646 w 59"/>
              <a:gd name="T1" fmla="*/ 0 h 58"/>
              <a:gd name="T2" fmla="*/ 2147483646 w 59"/>
              <a:gd name="T3" fmla="*/ 2147483646 h 58"/>
              <a:gd name="T4" fmla="*/ 2147483646 w 59"/>
              <a:gd name="T5" fmla="*/ 2147483646 h 58"/>
              <a:gd name="T6" fmla="*/ 2147483646 w 59"/>
              <a:gd name="T7" fmla="*/ 2147483646 h 58"/>
              <a:gd name="T8" fmla="*/ 2147483646 w 59"/>
              <a:gd name="T9" fmla="*/ 2147483646 h 58"/>
              <a:gd name="T10" fmla="*/ 2147483646 w 59"/>
              <a:gd name="T11" fmla="*/ 0 h 58"/>
              <a:gd name="T12" fmla="*/ 2147483646 w 59"/>
              <a:gd name="T13" fmla="*/ 2147483646 h 58"/>
              <a:gd name="T14" fmla="*/ 2147483646 w 59"/>
              <a:gd name="T15" fmla="*/ 2147483646 h 58"/>
              <a:gd name="T16" fmla="*/ 2147483646 w 59"/>
              <a:gd name="T17" fmla="*/ 2147483646 h 58"/>
              <a:gd name="T18" fmla="*/ 2147483646 w 59"/>
              <a:gd name="T19" fmla="*/ 2147483646 h 58"/>
              <a:gd name="T20" fmla="*/ 2147483646 w 59"/>
              <a:gd name="T21" fmla="*/ 2147483646 h 58"/>
              <a:gd name="T22" fmla="*/ 2147483646 w 59"/>
              <a:gd name="T23" fmla="*/ 2147483646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" h="58">
                <a:moveTo>
                  <a:pt x="31" y="0"/>
                </a:moveTo>
                <a:cubicBezTo>
                  <a:pt x="18" y="0"/>
                  <a:pt x="4" y="8"/>
                  <a:pt x="2" y="22"/>
                </a:cubicBezTo>
                <a:cubicBezTo>
                  <a:pt x="0" y="31"/>
                  <a:pt x="3" y="40"/>
                  <a:pt x="9" y="46"/>
                </a:cubicBezTo>
                <a:cubicBezTo>
                  <a:pt x="9" y="50"/>
                  <a:pt x="11" y="55"/>
                  <a:pt x="17" y="56"/>
                </a:cubicBezTo>
                <a:cubicBezTo>
                  <a:pt x="34" y="58"/>
                  <a:pt x="53" y="50"/>
                  <a:pt x="56" y="31"/>
                </a:cubicBezTo>
                <a:cubicBezTo>
                  <a:pt x="59" y="16"/>
                  <a:pt x="47" y="1"/>
                  <a:pt x="31" y="0"/>
                </a:cubicBezTo>
                <a:close/>
                <a:moveTo>
                  <a:pt x="43" y="30"/>
                </a:moveTo>
                <a:cubicBezTo>
                  <a:pt x="39" y="41"/>
                  <a:pt x="27" y="41"/>
                  <a:pt x="17" y="40"/>
                </a:cubicBezTo>
                <a:cubicBezTo>
                  <a:pt x="16" y="40"/>
                  <a:pt x="15" y="40"/>
                  <a:pt x="15" y="40"/>
                </a:cubicBezTo>
                <a:cubicBezTo>
                  <a:pt x="12" y="36"/>
                  <a:pt x="10" y="32"/>
                  <a:pt x="10" y="27"/>
                </a:cubicBezTo>
                <a:cubicBezTo>
                  <a:pt x="10" y="17"/>
                  <a:pt x="18" y="11"/>
                  <a:pt x="28" y="10"/>
                </a:cubicBezTo>
                <a:cubicBezTo>
                  <a:pt x="38" y="10"/>
                  <a:pt x="48" y="20"/>
                  <a:pt x="43" y="3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4111625" y="563563"/>
            <a:ext cx="304800" cy="327025"/>
          </a:xfrm>
          <a:custGeom>
            <a:avLst/>
            <a:gdLst>
              <a:gd name="T0" fmla="*/ 2147483646 w 72"/>
              <a:gd name="T1" fmla="*/ 2147483646 h 77"/>
              <a:gd name="T2" fmla="*/ 2147483646 w 72"/>
              <a:gd name="T3" fmla="*/ 2147483646 h 77"/>
              <a:gd name="T4" fmla="*/ 2147483646 w 72"/>
              <a:gd name="T5" fmla="*/ 2147483646 h 77"/>
              <a:gd name="T6" fmla="*/ 2147483646 w 72"/>
              <a:gd name="T7" fmla="*/ 2147483646 h 77"/>
              <a:gd name="T8" fmla="*/ 2147483646 w 72"/>
              <a:gd name="T9" fmla="*/ 2147483646 h 77"/>
              <a:gd name="T10" fmla="*/ 2147483646 w 72"/>
              <a:gd name="T11" fmla="*/ 2147483646 h 77"/>
              <a:gd name="T12" fmla="*/ 2147483646 w 72"/>
              <a:gd name="T13" fmla="*/ 2147483646 h 77"/>
              <a:gd name="T14" fmla="*/ 2147483646 w 72"/>
              <a:gd name="T15" fmla="*/ 2147483646 h 77"/>
              <a:gd name="T16" fmla="*/ 2147483646 w 72"/>
              <a:gd name="T17" fmla="*/ 2147483646 h 77"/>
              <a:gd name="T18" fmla="*/ 2147483646 w 72"/>
              <a:gd name="T19" fmla="*/ 2147483646 h 77"/>
              <a:gd name="T20" fmla="*/ 2147483646 w 72"/>
              <a:gd name="T21" fmla="*/ 2147483646 h 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2"/>
          <p:cNvSpPr/>
          <p:nvPr/>
        </p:nvSpPr>
        <p:spPr bwMode="auto">
          <a:xfrm>
            <a:off x="7286625" y="935038"/>
            <a:ext cx="106363" cy="109537"/>
          </a:xfrm>
          <a:custGeom>
            <a:avLst/>
            <a:gdLst>
              <a:gd name="T0" fmla="*/ 2147483646 w 25"/>
              <a:gd name="T1" fmla="*/ 2147483646 h 26"/>
              <a:gd name="T2" fmla="*/ 2147483646 w 25"/>
              <a:gd name="T3" fmla="*/ 2147483646 h 26"/>
              <a:gd name="T4" fmla="*/ 2147483646 w 25"/>
              <a:gd name="T5" fmla="*/ 2147483646 h 26"/>
              <a:gd name="T6" fmla="*/ 2147483646 w 25"/>
              <a:gd name="T7" fmla="*/ 2147483646 h 26"/>
              <a:gd name="T8" fmla="*/ 2147483646 w 25"/>
              <a:gd name="T9" fmla="*/ 2147483646 h 26"/>
              <a:gd name="T10" fmla="*/ 2147483646 w 25"/>
              <a:gd name="T11" fmla="*/ 2147483646 h 26"/>
              <a:gd name="T12" fmla="*/ 2147483646 w 25"/>
              <a:gd name="T13" fmla="*/ 2147483646 h 26"/>
              <a:gd name="T14" fmla="*/ 2147483646 w 25"/>
              <a:gd name="T15" fmla="*/ 2147483646 h 26"/>
              <a:gd name="T16" fmla="*/ 2147483646 w 25"/>
              <a:gd name="T17" fmla="*/ 2147483646 h 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26">
                <a:moveTo>
                  <a:pt x="25" y="12"/>
                </a:moveTo>
                <a:cubicBezTo>
                  <a:pt x="25" y="6"/>
                  <a:pt x="20" y="1"/>
                  <a:pt x="15" y="1"/>
                </a:cubicBezTo>
                <a:cubicBezTo>
                  <a:pt x="9" y="0"/>
                  <a:pt x="4" y="3"/>
                  <a:pt x="2" y="8"/>
                </a:cubicBezTo>
                <a:cubicBezTo>
                  <a:pt x="0" y="12"/>
                  <a:pt x="2" y="20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3"/>
                  <a:pt x="8" y="23"/>
                  <a:pt x="9" y="24"/>
                </a:cubicBezTo>
                <a:cubicBezTo>
                  <a:pt x="11" y="26"/>
                  <a:pt x="15" y="26"/>
                  <a:pt x="17" y="24"/>
                </a:cubicBezTo>
                <a:cubicBezTo>
                  <a:pt x="18" y="23"/>
                  <a:pt x="18" y="23"/>
                  <a:pt x="19" y="22"/>
                </a:cubicBezTo>
                <a:cubicBezTo>
                  <a:pt x="22" y="20"/>
                  <a:pt x="24" y="16"/>
                  <a:pt x="25" y="1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4"/>
          <p:cNvSpPr/>
          <p:nvPr/>
        </p:nvSpPr>
        <p:spPr bwMode="auto">
          <a:xfrm>
            <a:off x="3629025" y="920750"/>
            <a:ext cx="93663" cy="119063"/>
          </a:xfrm>
          <a:custGeom>
            <a:avLst/>
            <a:gdLst>
              <a:gd name="T0" fmla="*/ 2147483646 w 22"/>
              <a:gd name="T1" fmla="*/ 2147483646 h 28"/>
              <a:gd name="T2" fmla="*/ 2147483646 w 22"/>
              <a:gd name="T3" fmla="*/ 0 h 28"/>
              <a:gd name="T4" fmla="*/ 0 w 22"/>
              <a:gd name="T5" fmla="*/ 2147483646 h 28"/>
              <a:gd name="T6" fmla="*/ 0 w 22"/>
              <a:gd name="T7" fmla="*/ 2147483646 h 28"/>
              <a:gd name="T8" fmla="*/ 2147483646 w 22"/>
              <a:gd name="T9" fmla="*/ 2147483646 h 28"/>
              <a:gd name="T10" fmla="*/ 2147483646 w 22"/>
              <a:gd name="T11" fmla="*/ 2147483646 h 28"/>
              <a:gd name="T12" fmla="*/ 2147483646 w 22"/>
              <a:gd name="T13" fmla="*/ 2147483646 h 28"/>
              <a:gd name="T14" fmla="*/ 2147483646 w 22"/>
              <a:gd name="T15" fmla="*/ 2147483646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8">
                <a:moveTo>
                  <a:pt x="22" y="8"/>
                </a:moveTo>
                <a:cubicBezTo>
                  <a:pt x="20" y="4"/>
                  <a:pt x="16" y="0"/>
                  <a:pt x="11" y="0"/>
                </a:cubicBezTo>
                <a:cubicBezTo>
                  <a:pt x="6" y="0"/>
                  <a:pt x="2" y="4"/>
                  <a:pt x="0" y="8"/>
                </a:cubicBezTo>
                <a:cubicBezTo>
                  <a:pt x="0" y="11"/>
                  <a:pt x="0" y="14"/>
                  <a:pt x="0" y="17"/>
                </a:cubicBezTo>
                <a:cubicBezTo>
                  <a:pt x="0" y="20"/>
                  <a:pt x="1" y="23"/>
                  <a:pt x="3" y="25"/>
                </a:cubicBezTo>
                <a:cubicBezTo>
                  <a:pt x="5" y="27"/>
                  <a:pt x="8" y="28"/>
                  <a:pt x="11" y="28"/>
                </a:cubicBezTo>
                <a:cubicBezTo>
                  <a:pt x="17" y="28"/>
                  <a:pt x="22" y="23"/>
                  <a:pt x="22" y="17"/>
                </a:cubicBezTo>
                <a:cubicBezTo>
                  <a:pt x="22" y="14"/>
                  <a:pt x="22" y="11"/>
                  <a:pt x="22" y="8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5"/>
          <p:cNvSpPr/>
          <p:nvPr/>
        </p:nvSpPr>
        <p:spPr bwMode="auto">
          <a:xfrm>
            <a:off x="8897938" y="2293938"/>
            <a:ext cx="101600" cy="76200"/>
          </a:xfrm>
          <a:custGeom>
            <a:avLst/>
            <a:gdLst>
              <a:gd name="T0" fmla="*/ 2147483646 w 24"/>
              <a:gd name="T1" fmla="*/ 0 h 18"/>
              <a:gd name="T2" fmla="*/ 2147483646 w 24"/>
              <a:gd name="T3" fmla="*/ 2147483646 h 18"/>
              <a:gd name="T4" fmla="*/ 2147483646 w 24"/>
              <a:gd name="T5" fmla="*/ 0 h 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" h="18">
                <a:moveTo>
                  <a:pt x="12" y="0"/>
                </a:moveTo>
                <a:cubicBezTo>
                  <a:pt x="0" y="0"/>
                  <a:pt x="0" y="18"/>
                  <a:pt x="12" y="18"/>
                </a:cubicBezTo>
                <a:cubicBezTo>
                  <a:pt x="24" y="18"/>
                  <a:pt x="24" y="0"/>
                  <a:pt x="12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7"/>
          <p:cNvSpPr/>
          <p:nvPr/>
        </p:nvSpPr>
        <p:spPr bwMode="auto">
          <a:xfrm>
            <a:off x="2384425" y="2122488"/>
            <a:ext cx="76200" cy="93662"/>
          </a:xfrm>
          <a:custGeom>
            <a:avLst/>
            <a:gdLst>
              <a:gd name="T0" fmla="*/ 2147483646 w 18"/>
              <a:gd name="T1" fmla="*/ 2147483646 h 22"/>
              <a:gd name="T2" fmla="*/ 2147483646 w 18"/>
              <a:gd name="T3" fmla="*/ 2147483646 h 22"/>
              <a:gd name="T4" fmla="*/ 2147483646 w 18"/>
              <a:gd name="T5" fmla="*/ 2147483646 h 22"/>
              <a:gd name="T6" fmla="*/ 2147483646 w 18"/>
              <a:gd name="T7" fmla="*/ 2147483646 h 22"/>
              <a:gd name="T8" fmla="*/ 2147483646 w 18"/>
              <a:gd name="T9" fmla="*/ 2147483646 h 22"/>
              <a:gd name="T10" fmla="*/ 2147483646 w 18"/>
              <a:gd name="T11" fmla="*/ 2147483646 h 22"/>
              <a:gd name="T12" fmla="*/ 2147483646 w 18"/>
              <a:gd name="T13" fmla="*/ 2147483646 h 22"/>
              <a:gd name="T14" fmla="*/ 2147483646 w 18"/>
              <a:gd name="T15" fmla="*/ 2147483646 h 22"/>
              <a:gd name="T16" fmla="*/ 2147483646 w 18"/>
              <a:gd name="T17" fmla="*/ 2147483646 h 22"/>
              <a:gd name="T18" fmla="*/ 2147483646 w 18"/>
              <a:gd name="T19" fmla="*/ 2147483646 h 22"/>
              <a:gd name="T20" fmla="*/ 2147483646 w 18"/>
              <a:gd name="T21" fmla="*/ 2147483646 h 22"/>
              <a:gd name="T22" fmla="*/ 2147483646 w 18"/>
              <a:gd name="T23" fmla="*/ 2147483646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8"/>
          <p:cNvSpPr/>
          <p:nvPr/>
        </p:nvSpPr>
        <p:spPr bwMode="auto">
          <a:xfrm>
            <a:off x="5481638" y="2640013"/>
            <a:ext cx="111125" cy="84137"/>
          </a:xfrm>
          <a:custGeom>
            <a:avLst/>
            <a:gdLst>
              <a:gd name="T0" fmla="*/ 2147483646 w 26"/>
              <a:gd name="T1" fmla="*/ 0 h 20"/>
              <a:gd name="T2" fmla="*/ 2147483646 w 26"/>
              <a:gd name="T3" fmla="*/ 2147483646 h 20"/>
              <a:gd name="T4" fmla="*/ 2147483646 w 26"/>
              <a:gd name="T5" fmla="*/ 0 h 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9"/>
          <p:cNvSpPr/>
          <p:nvPr/>
        </p:nvSpPr>
        <p:spPr bwMode="auto">
          <a:xfrm>
            <a:off x="6251575" y="741363"/>
            <a:ext cx="85725" cy="85725"/>
          </a:xfrm>
          <a:custGeom>
            <a:avLst/>
            <a:gdLst>
              <a:gd name="T0" fmla="*/ 2147483646 w 20"/>
              <a:gd name="T1" fmla="*/ 2147483646 h 20"/>
              <a:gd name="T2" fmla="*/ 2147483646 w 20"/>
              <a:gd name="T3" fmla="*/ 2147483646 h 20"/>
              <a:gd name="T4" fmla="*/ 2147483646 w 20"/>
              <a:gd name="T5" fmla="*/ 2147483646 h 20"/>
              <a:gd name="T6" fmla="*/ 2147483646 w 20"/>
              <a:gd name="T7" fmla="*/ 2147483646 h 20"/>
              <a:gd name="T8" fmla="*/ 2147483646 w 20"/>
              <a:gd name="T9" fmla="*/ 2147483646 h 20"/>
              <a:gd name="T10" fmla="*/ 2147483646 w 20"/>
              <a:gd name="T11" fmla="*/ 2147483646 h 20"/>
              <a:gd name="T12" fmla="*/ 2147483646 w 20"/>
              <a:gd name="T13" fmla="*/ 2147483646 h 20"/>
              <a:gd name="T14" fmla="*/ 2147483646 w 20"/>
              <a:gd name="T15" fmla="*/ 2147483646 h 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" h="20">
                <a:moveTo>
                  <a:pt x="16" y="2"/>
                </a:moveTo>
                <a:cubicBezTo>
                  <a:pt x="12" y="0"/>
                  <a:pt x="8" y="1"/>
                  <a:pt x="5" y="4"/>
                </a:cubicBezTo>
                <a:cubicBezTo>
                  <a:pt x="4" y="4"/>
                  <a:pt x="4" y="4"/>
                  <a:pt x="5" y="3"/>
                </a:cubicBezTo>
                <a:cubicBezTo>
                  <a:pt x="0" y="7"/>
                  <a:pt x="0" y="13"/>
                  <a:pt x="5" y="17"/>
                </a:cubicBezTo>
                <a:cubicBezTo>
                  <a:pt x="4" y="16"/>
                  <a:pt x="4" y="16"/>
                  <a:pt x="5" y="16"/>
                </a:cubicBezTo>
                <a:cubicBezTo>
                  <a:pt x="7" y="19"/>
                  <a:pt x="11" y="20"/>
                  <a:pt x="15" y="18"/>
                </a:cubicBezTo>
                <a:cubicBezTo>
                  <a:pt x="18" y="17"/>
                  <a:pt x="20" y="14"/>
                  <a:pt x="20" y="10"/>
                </a:cubicBezTo>
                <a:cubicBezTo>
                  <a:pt x="20" y="7"/>
                  <a:pt x="18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20"/>
          <p:cNvSpPr/>
          <p:nvPr/>
        </p:nvSpPr>
        <p:spPr bwMode="auto">
          <a:xfrm>
            <a:off x="5507038" y="604838"/>
            <a:ext cx="85725" cy="85725"/>
          </a:xfrm>
          <a:custGeom>
            <a:avLst/>
            <a:gdLst>
              <a:gd name="T0" fmla="*/ 2147483646 w 20"/>
              <a:gd name="T1" fmla="*/ 2147483646 h 20"/>
              <a:gd name="T2" fmla="*/ 2147483646 w 20"/>
              <a:gd name="T3" fmla="*/ 2147483646 h 20"/>
              <a:gd name="T4" fmla="*/ 2147483646 w 20"/>
              <a:gd name="T5" fmla="*/ 2147483646 h 20"/>
              <a:gd name="T6" fmla="*/ 2147483646 w 20"/>
              <a:gd name="T7" fmla="*/ 2147483646 h 20"/>
              <a:gd name="T8" fmla="*/ 2147483646 w 20"/>
              <a:gd name="T9" fmla="*/ 2147483646 h 20"/>
              <a:gd name="T10" fmla="*/ 2147483646 w 20"/>
              <a:gd name="T11" fmla="*/ 2147483646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21"/>
          <p:cNvSpPr/>
          <p:nvPr/>
        </p:nvSpPr>
        <p:spPr bwMode="auto">
          <a:xfrm>
            <a:off x="8347075" y="669925"/>
            <a:ext cx="76200" cy="58738"/>
          </a:xfrm>
          <a:custGeom>
            <a:avLst/>
            <a:gdLst>
              <a:gd name="T0" fmla="*/ 2147483646 w 18"/>
              <a:gd name="T1" fmla="*/ 0 h 14"/>
              <a:gd name="T2" fmla="*/ 2147483646 w 18"/>
              <a:gd name="T3" fmla="*/ 2147483646 h 14"/>
              <a:gd name="T4" fmla="*/ 2147483646 w 18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14">
                <a:moveTo>
                  <a:pt x="9" y="0"/>
                </a:moveTo>
                <a:cubicBezTo>
                  <a:pt x="0" y="0"/>
                  <a:pt x="0" y="14"/>
                  <a:pt x="9" y="14"/>
                </a:cubicBezTo>
                <a:cubicBezTo>
                  <a:pt x="18" y="14"/>
                  <a:pt x="18" y="0"/>
                  <a:pt x="9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22"/>
          <p:cNvSpPr/>
          <p:nvPr/>
        </p:nvSpPr>
        <p:spPr bwMode="auto">
          <a:xfrm>
            <a:off x="7210425" y="550863"/>
            <a:ext cx="76200" cy="58737"/>
          </a:xfrm>
          <a:custGeom>
            <a:avLst/>
            <a:gdLst>
              <a:gd name="T0" fmla="*/ 2147483646 w 18"/>
              <a:gd name="T1" fmla="*/ 0 h 14"/>
              <a:gd name="T2" fmla="*/ 2147483646 w 18"/>
              <a:gd name="T3" fmla="*/ 2147483646 h 14"/>
              <a:gd name="T4" fmla="*/ 2147483646 w 18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14">
                <a:moveTo>
                  <a:pt x="9" y="0"/>
                </a:moveTo>
                <a:cubicBezTo>
                  <a:pt x="0" y="0"/>
                  <a:pt x="0" y="14"/>
                  <a:pt x="9" y="14"/>
                </a:cubicBezTo>
                <a:cubicBezTo>
                  <a:pt x="18" y="14"/>
                  <a:pt x="18" y="0"/>
                  <a:pt x="9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3317875" y="563563"/>
            <a:ext cx="80963" cy="68262"/>
          </a:xfrm>
          <a:custGeom>
            <a:avLst/>
            <a:gdLst>
              <a:gd name="T0" fmla="*/ 2147483646 w 19"/>
              <a:gd name="T1" fmla="*/ 2147483646 h 16"/>
              <a:gd name="T2" fmla="*/ 2147483646 w 19"/>
              <a:gd name="T3" fmla="*/ 2147483646 h 16"/>
              <a:gd name="T4" fmla="*/ 2147483646 w 19"/>
              <a:gd name="T5" fmla="*/ 2147483646 h 16"/>
              <a:gd name="T6" fmla="*/ 2147483646 w 19"/>
              <a:gd name="T7" fmla="*/ 2147483646 h 16"/>
              <a:gd name="T8" fmla="*/ 2147483646 w 19"/>
              <a:gd name="T9" fmla="*/ 2147483646 h 16"/>
              <a:gd name="T10" fmla="*/ 2147483646 w 19"/>
              <a:gd name="T11" fmla="*/ 2147483646 h 16"/>
              <a:gd name="T12" fmla="*/ 2147483646 w 19"/>
              <a:gd name="T13" fmla="*/ 2147483646 h 16"/>
              <a:gd name="T14" fmla="*/ 2147483646 w 19"/>
              <a:gd name="T15" fmla="*/ 2147483646 h 16"/>
              <a:gd name="T16" fmla="*/ 2147483646 w 19"/>
              <a:gd name="T17" fmla="*/ 2147483646 h 16"/>
              <a:gd name="T18" fmla="*/ 2147483646 w 19"/>
              <a:gd name="T19" fmla="*/ 2147483646 h 16"/>
              <a:gd name="T20" fmla="*/ 2147483646 w 19"/>
              <a:gd name="T21" fmla="*/ 2147483646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4"/>
          <p:cNvSpPr/>
          <p:nvPr/>
        </p:nvSpPr>
        <p:spPr bwMode="auto">
          <a:xfrm>
            <a:off x="9521825" y="2370138"/>
            <a:ext cx="33338" cy="25400"/>
          </a:xfrm>
          <a:custGeom>
            <a:avLst/>
            <a:gdLst>
              <a:gd name="T0" fmla="*/ 2147483646 w 8"/>
              <a:gd name="T1" fmla="*/ 0 h 6"/>
              <a:gd name="T2" fmla="*/ 2147483646 w 8"/>
              <a:gd name="T3" fmla="*/ 2147483646 h 6"/>
              <a:gd name="T4" fmla="*/ 2147483646 w 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6">
                <a:moveTo>
                  <a:pt x="4" y="0"/>
                </a:moveTo>
                <a:cubicBezTo>
                  <a:pt x="1" y="0"/>
                  <a:pt x="0" y="6"/>
                  <a:pt x="4" y="6"/>
                </a:cubicBezTo>
                <a:cubicBezTo>
                  <a:pt x="7" y="6"/>
                  <a:pt x="8" y="0"/>
                  <a:pt x="4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" name="组合 85"/>
          <p:cNvGrpSpPr/>
          <p:nvPr/>
        </p:nvGrpSpPr>
        <p:grpSpPr bwMode="auto">
          <a:xfrm>
            <a:off x="58068" y="49875"/>
            <a:ext cx="3032125" cy="2071688"/>
            <a:chOff x="7938" y="-1588"/>
            <a:chExt cx="2336800" cy="1597026"/>
          </a:xfrm>
        </p:grpSpPr>
        <p:sp>
          <p:nvSpPr>
            <p:cNvPr id="23" name="Freeform 28"/>
            <p:cNvSpPr/>
            <p:nvPr/>
          </p:nvSpPr>
          <p:spPr bwMode="auto">
            <a:xfrm>
              <a:off x="7938" y="66675"/>
              <a:ext cx="2301875" cy="1528763"/>
            </a:xfrm>
            <a:custGeom>
              <a:avLst/>
              <a:gdLst>
                <a:gd name="T0" fmla="*/ 2147483646 w 541"/>
                <a:gd name="T1" fmla="*/ 2147483646 h 358"/>
                <a:gd name="T2" fmla="*/ 2147483646 w 541"/>
                <a:gd name="T3" fmla="*/ 2147483646 h 358"/>
                <a:gd name="T4" fmla="*/ 2147483646 w 541"/>
                <a:gd name="T5" fmla="*/ 2147483646 h 358"/>
                <a:gd name="T6" fmla="*/ 2147483646 w 541"/>
                <a:gd name="T7" fmla="*/ 2147483646 h 358"/>
                <a:gd name="T8" fmla="*/ 2147483646 w 541"/>
                <a:gd name="T9" fmla="*/ 2147483646 h 358"/>
                <a:gd name="T10" fmla="*/ 2147483646 w 541"/>
                <a:gd name="T11" fmla="*/ 2147483646 h 358"/>
                <a:gd name="T12" fmla="*/ 2147483646 w 541"/>
                <a:gd name="T13" fmla="*/ 2147483646 h 358"/>
                <a:gd name="T14" fmla="*/ 2147483646 w 541"/>
                <a:gd name="T15" fmla="*/ 2147483646 h 358"/>
                <a:gd name="T16" fmla="*/ 2147483646 w 541"/>
                <a:gd name="T17" fmla="*/ 0 h 358"/>
                <a:gd name="T18" fmla="*/ 2147483646 w 541"/>
                <a:gd name="T19" fmla="*/ 2147483646 h 358"/>
                <a:gd name="T20" fmla="*/ 2147483646 w 541"/>
                <a:gd name="T21" fmla="*/ 2147483646 h 358"/>
                <a:gd name="T22" fmla="*/ 2147483646 w 541"/>
                <a:gd name="T23" fmla="*/ 2147483646 h 358"/>
                <a:gd name="T24" fmla="*/ 2147483646 w 541"/>
                <a:gd name="T25" fmla="*/ 2147483646 h 358"/>
                <a:gd name="T26" fmla="*/ 2147483646 w 541"/>
                <a:gd name="T27" fmla="*/ 2147483646 h 358"/>
                <a:gd name="T28" fmla="*/ 2147483646 w 541"/>
                <a:gd name="T29" fmla="*/ 2147483646 h 358"/>
                <a:gd name="T30" fmla="*/ 2147483646 w 541"/>
                <a:gd name="T31" fmla="*/ 2147483646 h 358"/>
                <a:gd name="T32" fmla="*/ 2147483646 w 541"/>
                <a:gd name="T33" fmla="*/ 2147483646 h 358"/>
                <a:gd name="T34" fmla="*/ 2147483646 w 541"/>
                <a:gd name="T35" fmla="*/ 2147483646 h 3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1" h="358">
                  <a:moveTo>
                    <a:pt x="541" y="358"/>
                  </a:moveTo>
                  <a:cubicBezTo>
                    <a:pt x="537" y="354"/>
                    <a:pt x="536" y="340"/>
                    <a:pt x="533" y="335"/>
                  </a:cubicBezTo>
                  <a:cubicBezTo>
                    <a:pt x="529" y="327"/>
                    <a:pt x="523" y="320"/>
                    <a:pt x="517" y="314"/>
                  </a:cubicBezTo>
                  <a:cubicBezTo>
                    <a:pt x="510" y="308"/>
                    <a:pt x="497" y="298"/>
                    <a:pt x="486" y="298"/>
                  </a:cubicBezTo>
                  <a:cubicBezTo>
                    <a:pt x="487" y="297"/>
                    <a:pt x="487" y="297"/>
                    <a:pt x="487" y="296"/>
                  </a:cubicBezTo>
                  <a:cubicBezTo>
                    <a:pt x="479" y="286"/>
                    <a:pt x="469" y="278"/>
                    <a:pt x="457" y="273"/>
                  </a:cubicBezTo>
                  <a:cubicBezTo>
                    <a:pt x="436" y="256"/>
                    <a:pt x="408" y="244"/>
                    <a:pt x="386" y="231"/>
                  </a:cubicBezTo>
                  <a:cubicBezTo>
                    <a:pt x="342" y="206"/>
                    <a:pt x="299" y="181"/>
                    <a:pt x="256" y="155"/>
                  </a:cubicBezTo>
                  <a:cubicBezTo>
                    <a:pt x="172" y="104"/>
                    <a:pt x="89" y="45"/>
                    <a:pt x="1" y="0"/>
                  </a:cubicBezTo>
                  <a:cubicBezTo>
                    <a:pt x="0" y="3"/>
                    <a:pt x="0" y="6"/>
                    <a:pt x="2" y="10"/>
                  </a:cubicBezTo>
                  <a:cubicBezTo>
                    <a:pt x="23" y="51"/>
                    <a:pt x="215" y="158"/>
                    <a:pt x="246" y="178"/>
                  </a:cubicBezTo>
                  <a:cubicBezTo>
                    <a:pt x="287" y="205"/>
                    <a:pt x="328" y="231"/>
                    <a:pt x="368" y="258"/>
                  </a:cubicBezTo>
                  <a:cubicBezTo>
                    <a:pt x="392" y="273"/>
                    <a:pt x="416" y="286"/>
                    <a:pt x="439" y="302"/>
                  </a:cubicBezTo>
                  <a:cubicBezTo>
                    <a:pt x="438" y="303"/>
                    <a:pt x="438" y="304"/>
                    <a:pt x="437" y="304"/>
                  </a:cubicBezTo>
                  <a:cubicBezTo>
                    <a:pt x="439" y="303"/>
                    <a:pt x="460" y="318"/>
                    <a:pt x="462" y="320"/>
                  </a:cubicBezTo>
                  <a:cubicBezTo>
                    <a:pt x="465" y="322"/>
                    <a:pt x="467" y="324"/>
                    <a:pt x="470" y="324"/>
                  </a:cubicBezTo>
                  <a:cubicBezTo>
                    <a:pt x="471" y="324"/>
                    <a:pt x="471" y="324"/>
                    <a:pt x="471" y="324"/>
                  </a:cubicBezTo>
                  <a:cubicBezTo>
                    <a:pt x="481" y="342"/>
                    <a:pt x="532" y="349"/>
                    <a:pt x="541" y="358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9"/>
            <p:cNvSpPr/>
            <p:nvPr/>
          </p:nvSpPr>
          <p:spPr bwMode="auto">
            <a:xfrm>
              <a:off x="41275" y="-1588"/>
              <a:ext cx="2068513" cy="1357313"/>
            </a:xfrm>
            <a:custGeom>
              <a:avLst/>
              <a:gdLst>
                <a:gd name="T0" fmla="*/ 2147483646 w 486"/>
                <a:gd name="T1" fmla="*/ 2147483646 h 318"/>
                <a:gd name="T2" fmla="*/ 2147483646 w 486"/>
                <a:gd name="T3" fmla="*/ 2147483646 h 318"/>
                <a:gd name="T4" fmla="*/ 2147483646 w 486"/>
                <a:gd name="T5" fmla="*/ 2147483646 h 318"/>
                <a:gd name="T6" fmla="*/ 2147483646 w 486"/>
                <a:gd name="T7" fmla="*/ 2147483646 h 318"/>
                <a:gd name="T8" fmla="*/ 2147483646 w 486"/>
                <a:gd name="T9" fmla="*/ 2147483646 h 318"/>
                <a:gd name="T10" fmla="*/ 2147483646 w 486"/>
                <a:gd name="T11" fmla="*/ 2147483646 h 318"/>
                <a:gd name="T12" fmla="*/ 2147483646 w 486"/>
                <a:gd name="T13" fmla="*/ 2147483646 h 318"/>
                <a:gd name="T14" fmla="*/ 2147483646 w 486"/>
                <a:gd name="T15" fmla="*/ 2147483646 h 318"/>
                <a:gd name="T16" fmla="*/ 2147483646 w 486"/>
                <a:gd name="T17" fmla="*/ 0 h 318"/>
                <a:gd name="T18" fmla="*/ 2147483646 w 486"/>
                <a:gd name="T19" fmla="*/ 2147483646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6" h="318">
                  <a:moveTo>
                    <a:pt x="2" y="10"/>
                  </a:moveTo>
                  <a:cubicBezTo>
                    <a:pt x="23" y="51"/>
                    <a:pt x="215" y="158"/>
                    <a:pt x="246" y="178"/>
                  </a:cubicBezTo>
                  <a:cubicBezTo>
                    <a:pt x="287" y="205"/>
                    <a:pt x="328" y="231"/>
                    <a:pt x="368" y="258"/>
                  </a:cubicBezTo>
                  <a:cubicBezTo>
                    <a:pt x="395" y="276"/>
                    <a:pt x="423" y="290"/>
                    <a:pt x="449" y="308"/>
                  </a:cubicBezTo>
                  <a:cubicBezTo>
                    <a:pt x="455" y="313"/>
                    <a:pt x="463" y="318"/>
                    <a:pt x="471" y="317"/>
                  </a:cubicBezTo>
                  <a:cubicBezTo>
                    <a:pt x="479" y="316"/>
                    <a:pt x="486" y="307"/>
                    <a:pt x="482" y="300"/>
                  </a:cubicBezTo>
                  <a:cubicBezTo>
                    <a:pt x="462" y="267"/>
                    <a:pt x="417" y="250"/>
                    <a:pt x="386" y="231"/>
                  </a:cubicBezTo>
                  <a:cubicBezTo>
                    <a:pt x="342" y="206"/>
                    <a:pt x="299" y="181"/>
                    <a:pt x="256" y="155"/>
                  </a:cubicBezTo>
                  <a:cubicBezTo>
                    <a:pt x="172" y="104"/>
                    <a:pt x="89" y="45"/>
                    <a:pt x="1" y="0"/>
                  </a:cubicBezTo>
                  <a:cubicBezTo>
                    <a:pt x="0" y="3"/>
                    <a:pt x="0" y="6"/>
                    <a:pt x="2" y="10"/>
                  </a:cubicBezTo>
                  <a:close/>
                </a:path>
              </a:pathLst>
            </a:custGeom>
            <a:solidFill>
              <a:srgbClr val="FB6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1947863" y="1231900"/>
              <a:ext cx="396875" cy="295275"/>
            </a:xfrm>
            <a:custGeom>
              <a:avLst/>
              <a:gdLst>
                <a:gd name="T0" fmla="*/ 2147483646 w 93"/>
                <a:gd name="T1" fmla="*/ 2147483646 h 69"/>
                <a:gd name="T2" fmla="*/ 2147483646 w 93"/>
                <a:gd name="T3" fmla="*/ 2147483646 h 69"/>
                <a:gd name="T4" fmla="*/ 2147483646 w 93"/>
                <a:gd name="T5" fmla="*/ 2147483646 h 69"/>
                <a:gd name="T6" fmla="*/ 2147483646 w 93"/>
                <a:gd name="T7" fmla="*/ 2147483646 h 69"/>
                <a:gd name="T8" fmla="*/ 2147483646 w 93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69">
                  <a:moveTo>
                    <a:pt x="93" y="69"/>
                  </a:moveTo>
                  <a:cubicBezTo>
                    <a:pt x="89" y="65"/>
                    <a:pt x="88" y="51"/>
                    <a:pt x="85" y="46"/>
                  </a:cubicBezTo>
                  <a:cubicBezTo>
                    <a:pt x="81" y="38"/>
                    <a:pt x="75" y="31"/>
                    <a:pt x="69" y="25"/>
                  </a:cubicBezTo>
                  <a:cubicBezTo>
                    <a:pt x="59" y="16"/>
                    <a:pt x="38" y="0"/>
                    <a:pt x="26" y="15"/>
                  </a:cubicBezTo>
                  <a:cubicBezTo>
                    <a:pt x="0" y="49"/>
                    <a:pt x="81" y="57"/>
                    <a:pt x="93" y="6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1"/>
            <p:cNvSpPr/>
            <p:nvPr/>
          </p:nvSpPr>
          <p:spPr bwMode="auto">
            <a:xfrm>
              <a:off x="1901825" y="1158875"/>
              <a:ext cx="212725" cy="222250"/>
            </a:xfrm>
            <a:custGeom>
              <a:avLst/>
              <a:gdLst>
                <a:gd name="T0" fmla="*/ 0 w 50"/>
                <a:gd name="T1" fmla="*/ 2147483646 h 52"/>
                <a:gd name="T2" fmla="*/ 2147483646 w 50"/>
                <a:gd name="T3" fmla="*/ 2147483646 h 52"/>
                <a:gd name="T4" fmla="*/ 2147483646 w 50"/>
                <a:gd name="T5" fmla="*/ 2147483646 h 52"/>
                <a:gd name="T6" fmla="*/ 2147483646 w 50"/>
                <a:gd name="T7" fmla="*/ 2147483646 h 52"/>
                <a:gd name="T8" fmla="*/ 2147483646 w 50"/>
                <a:gd name="T9" fmla="*/ 0 h 52"/>
                <a:gd name="T10" fmla="*/ 0 w 50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52">
                  <a:moveTo>
                    <a:pt x="0" y="32"/>
                  </a:moveTo>
                  <a:cubicBezTo>
                    <a:pt x="2" y="31"/>
                    <a:pt x="23" y="46"/>
                    <a:pt x="25" y="48"/>
                  </a:cubicBezTo>
                  <a:cubicBezTo>
                    <a:pt x="28" y="50"/>
                    <a:pt x="30" y="52"/>
                    <a:pt x="33" y="52"/>
                  </a:cubicBezTo>
                  <a:cubicBezTo>
                    <a:pt x="43" y="52"/>
                    <a:pt x="49" y="31"/>
                    <a:pt x="50" y="24"/>
                  </a:cubicBezTo>
                  <a:cubicBezTo>
                    <a:pt x="41" y="13"/>
                    <a:pt x="30" y="5"/>
                    <a:pt x="17" y="0"/>
                  </a:cubicBezTo>
                  <a:cubicBezTo>
                    <a:pt x="13" y="12"/>
                    <a:pt x="8" y="23"/>
                    <a:pt x="0" y="32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Freeform 35"/>
          <p:cNvSpPr/>
          <p:nvPr/>
        </p:nvSpPr>
        <p:spPr bwMode="auto">
          <a:xfrm>
            <a:off x="1461841" y="1489665"/>
            <a:ext cx="582613" cy="569912"/>
          </a:xfrm>
          <a:custGeom>
            <a:avLst/>
            <a:gdLst>
              <a:gd name="T0" fmla="*/ 2147483646 w 137"/>
              <a:gd name="T1" fmla="*/ 2147483646 h 134"/>
              <a:gd name="T2" fmla="*/ 2147483646 w 137"/>
              <a:gd name="T3" fmla="*/ 2147483646 h 134"/>
              <a:gd name="T4" fmla="*/ 2147483646 w 137"/>
              <a:gd name="T5" fmla="*/ 2147483646 h 134"/>
              <a:gd name="T6" fmla="*/ 2147483646 w 137"/>
              <a:gd name="T7" fmla="*/ 2147483646 h 134"/>
              <a:gd name="T8" fmla="*/ 2147483646 w 137"/>
              <a:gd name="T9" fmla="*/ 2147483646 h 134"/>
              <a:gd name="T10" fmla="*/ 2147483646 w 137"/>
              <a:gd name="T11" fmla="*/ 2147483646 h 134"/>
              <a:gd name="T12" fmla="*/ 2147483646 w 137"/>
              <a:gd name="T13" fmla="*/ 2147483646 h 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134">
                <a:moveTo>
                  <a:pt x="54" y="11"/>
                </a:moveTo>
                <a:cubicBezTo>
                  <a:pt x="81" y="0"/>
                  <a:pt x="111" y="5"/>
                  <a:pt x="126" y="35"/>
                </a:cubicBezTo>
                <a:cubicBezTo>
                  <a:pt x="130" y="43"/>
                  <a:pt x="132" y="53"/>
                  <a:pt x="133" y="62"/>
                </a:cubicBezTo>
                <a:cubicBezTo>
                  <a:pt x="137" y="101"/>
                  <a:pt x="113" y="133"/>
                  <a:pt x="74" y="134"/>
                </a:cubicBezTo>
                <a:cubicBezTo>
                  <a:pt x="66" y="134"/>
                  <a:pt x="58" y="134"/>
                  <a:pt x="51" y="133"/>
                </a:cubicBezTo>
                <a:cubicBezTo>
                  <a:pt x="26" y="128"/>
                  <a:pt x="6" y="106"/>
                  <a:pt x="3" y="81"/>
                </a:cubicBezTo>
                <a:cubicBezTo>
                  <a:pt x="0" y="50"/>
                  <a:pt x="25" y="22"/>
                  <a:pt x="54" y="11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36"/>
          <p:cNvSpPr/>
          <p:nvPr/>
        </p:nvSpPr>
        <p:spPr bwMode="auto">
          <a:xfrm>
            <a:off x="8450263" y="2436813"/>
            <a:ext cx="692150" cy="715962"/>
          </a:xfrm>
          <a:custGeom>
            <a:avLst/>
            <a:gdLst>
              <a:gd name="T0" fmla="*/ 2147483646 w 163"/>
              <a:gd name="T1" fmla="*/ 2147483646 h 168"/>
              <a:gd name="T2" fmla="*/ 2147483646 w 163"/>
              <a:gd name="T3" fmla="*/ 2147483646 h 168"/>
              <a:gd name="T4" fmla="*/ 2147483646 w 163"/>
              <a:gd name="T5" fmla="*/ 0 h 168"/>
              <a:gd name="T6" fmla="*/ 2147483646 w 163"/>
              <a:gd name="T7" fmla="*/ 2147483646 h 168"/>
              <a:gd name="T8" fmla="*/ 2147483646 w 163"/>
              <a:gd name="T9" fmla="*/ 2147483646 h 168"/>
              <a:gd name="T10" fmla="*/ 2147483646 w 163"/>
              <a:gd name="T11" fmla="*/ 2147483646 h 1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3" h="168">
                <a:moveTo>
                  <a:pt x="42" y="38"/>
                </a:moveTo>
                <a:cubicBezTo>
                  <a:pt x="50" y="22"/>
                  <a:pt x="65" y="10"/>
                  <a:pt x="82" y="4"/>
                </a:cubicBezTo>
                <a:cubicBezTo>
                  <a:pt x="89" y="1"/>
                  <a:pt x="96" y="0"/>
                  <a:pt x="104" y="0"/>
                </a:cubicBezTo>
                <a:cubicBezTo>
                  <a:pt x="126" y="0"/>
                  <a:pt x="146" y="17"/>
                  <a:pt x="155" y="38"/>
                </a:cubicBezTo>
                <a:cubicBezTo>
                  <a:pt x="161" y="53"/>
                  <a:pt x="163" y="70"/>
                  <a:pt x="158" y="85"/>
                </a:cubicBezTo>
                <a:cubicBezTo>
                  <a:pt x="131" y="168"/>
                  <a:pt x="0" y="118"/>
                  <a:pt x="42" y="3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37"/>
          <p:cNvSpPr/>
          <p:nvPr/>
        </p:nvSpPr>
        <p:spPr bwMode="auto">
          <a:xfrm>
            <a:off x="9569450" y="439738"/>
            <a:ext cx="331788" cy="384175"/>
          </a:xfrm>
          <a:custGeom>
            <a:avLst/>
            <a:gdLst>
              <a:gd name="T0" fmla="*/ 2147483646 w 78"/>
              <a:gd name="T1" fmla="*/ 2147483646 h 90"/>
              <a:gd name="T2" fmla="*/ 2147483646 w 78"/>
              <a:gd name="T3" fmla="*/ 2147483646 h 90"/>
              <a:gd name="T4" fmla="*/ 2147483646 w 78"/>
              <a:gd name="T5" fmla="*/ 2147483646 h 90"/>
              <a:gd name="T6" fmla="*/ 2147483646 w 78"/>
              <a:gd name="T7" fmla="*/ 2147483646 h 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90">
                <a:moveTo>
                  <a:pt x="53" y="62"/>
                </a:moveTo>
                <a:cubicBezTo>
                  <a:pt x="4" y="90"/>
                  <a:pt x="0" y="0"/>
                  <a:pt x="53" y="10"/>
                </a:cubicBezTo>
                <a:cubicBezTo>
                  <a:pt x="66" y="13"/>
                  <a:pt x="77" y="25"/>
                  <a:pt x="78" y="39"/>
                </a:cubicBezTo>
                <a:cubicBezTo>
                  <a:pt x="78" y="53"/>
                  <a:pt x="67" y="66"/>
                  <a:pt x="54" y="68"/>
                </a:cubicBezTo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38"/>
          <p:cNvSpPr/>
          <p:nvPr/>
        </p:nvSpPr>
        <p:spPr bwMode="auto">
          <a:xfrm>
            <a:off x="1123950" y="244475"/>
            <a:ext cx="323850" cy="319088"/>
          </a:xfrm>
          <a:custGeom>
            <a:avLst/>
            <a:gdLst>
              <a:gd name="T0" fmla="*/ 2147483646 w 76"/>
              <a:gd name="T1" fmla="*/ 2147483646 h 75"/>
              <a:gd name="T2" fmla="*/ 2147483646 w 76"/>
              <a:gd name="T3" fmla="*/ 2147483646 h 75"/>
              <a:gd name="T4" fmla="*/ 2147483646 w 76"/>
              <a:gd name="T5" fmla="*/ 2147483646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" h="75">
                <a:moveTo>
                  <a:pt x="18" y="21"/>
                </a:moveTo>
                <a:cubicBezTo>
                  <a:pt x="38" y="0"/>
                  <a:pt x="76" y="47"/>
                  <a:pt x="44" y="62"/>
                </a:cubicBezTo>
                <a:cubicBezTo>
                  <a:pt x="18" y="75"/>
                  <a:pt x="0" y="39"/>
                  <a:pt x="18" y="21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" name="组合 120"/>
          <p:cNvGrpSpPr/>
          <p:nvPr/>
        </p:nvGrpSpPr>
        <p:grpSpPr bwMode="auto">
          <a:xfrm>
            <a:off x="10117138" y="200025"/>
            <a:ext cx="2379662" cy="2432050"/>
            <a:chOff x="10090151" y="-4763"/>
            <a:chExt cx="2959100" cy="2717801"/>
          </a:xfrm>
        </p:grpSpPr>
        <p:sp>
          <p:nvSpPr>
            <p:cNvPr id="32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2147483646 w 547"/>
                <a:gd name="T1" fmla="*/ 2147483646 h 389"/>
                <a:gd name="T2" fmla="*/ 2147483646 w 547"/>
                <a:gd name="T3" fmla="*/ 2147483646 h 389"/>
                <a:gd name="T4" fmla="*/ 2147483646 w 547"/>
                <a:gd name="T5" fmla="*/ 2147483646 h 389"/>
                <a:gd name="T6" fmla="*/ 2147483646 w 547"/>
                <a:gd name="T7" fmla="*/ 2147483646 h 389"/>
                <a:gd name="T8" fmla="*/ 2147483646 w 547"/>
                <a:gd name="T9" fmla="*/ 2147483646 h 389"/>
                <a:gd name="T10" fmla="*/ 2147483646 w 547"/>
                <a:gd name="T11" fmla="*/ 2147483646 h 389"/>
                <a:gd name="T12" fmla="*/ 2147483646 w 547"/>
                <a:gd name="T13" fmla="*/ 2147483646 h 389"/>
                <a:gd name="T14" fmla="*/ 2147483646 w 547"/>
                <a:gd name="T15" fmla="*/ 2147483646 h 389"/>
                <a:gd name="T16" fmla="*/ 2147483646 w 547"/>
                <a:gd name="T17" fmla="*/ 2147483646 h 389"/>
                <a:gd name="T18" fmla="*/ 2147483646 w 547"/>
                <a:gd name="T19" fmla="*/ 2147483646 h 389"/>
                <a:gd name="T20" fmla="*/ 2147483646 w 547"/>
                <a:gd name="T21" fmla="*/ 2147483646 h 389"/>
                <a:gd name="T22" fmla="*/ 2147483646 w 547"/>
                <a:gd name="T23" fmla="*/ 2147483646 h 389"/>
                <a:gd name="T24" fmla="*/ 2147483646 w 547"/>
                <a:gd name="T25" fmla="*/ 2147483646 h 389"/>
                <a:gd name="T26" fmla="*/ 2147483646 w 547"/>
                <a:gd name="T27" fmla="*/ 2147483646 h 389"/>
                <a:gd name="T28" fmla="*/ 2147483646 w 547"/>
                <a:gd name="T29" fmla="*/ 2147483646 h 389"/>
                <a:gd name="T30" fmla="*/ 2147483646 w 547"/>
                <a:gd name="T31" fmla="*/ 2147483646 h 389"/>
                <a:gd name="T32" fmla="*/ 2147483646 w 547"/>
                <a:gd name="T33" fmla="*/ 2147483646 h 389"/>
                <a:gd name="T34" fmla="*/ 2147483646 w 547"/>
                <a:gd name="T35" fmla="*/ 2147483646 h 389"/>
                <a:gd name="T36" fmla="*/ 2147483646 w 547"/>
                <a:gd name="T37" fmla="*/ 2147483646 h 389"/>
                <a:gd name="T38" fmla="*/ 2147483646 w 547"/>
                <a:gd name="T39" fmla="*/ 2147483646 h 389"/>
                <a:gd name="T40" fmla="*/ 2147483646 w 547"/>
                <a:gd name="T41" fmla="*/ 2147483646 h 389"/>
                <a:gd name="T42" fmla="*/ 2147483646 w 547"/>
                <a:gd name="T43" fmla="*/ 2147483646 h 389"/>
                <a:gd name="T44" fmla="*/ 2147483646 w 547"/>
                <a:gd name="T45" fmla="*/ 2147483646 h 389"/>
                <a:gd name="T46" fmla="*/ 2147483646 w 547"/>
                <a:gd name="T47" fmla="*/ 2147483646 h 389"/>
                <a:gd name="T48" fmla="*/ 2147483646 w 547"/>
                <a:gd name="T49" fmla="*/ 2147483646 h 389"/>
                <a:gd name="T50" fmla="*/ 2147483646 w 547"/>
                <a:gd name="T51" fmla="*/ 2147483646 h 389"/>
                <a:gd name="T52" fmla="*/ 2147483646 w 547"/>
                <a:gd name="T53" fmla="*/ 2147483646 h 389"/>
                <a:gd name="T54" fmla="*/ 2147483646 w 547"/>
                <a:gd name="T55" fmla="*/ 2147483646 h 389"/>
                <a:gd name="T56" fmla="*/ 2147483646 w 547"/>
                <a:gd name="T57" fmla="*/ 2147483646 h 389"/>
                <a:gd name="T58" fmla="*/ 2147483646 w 547"/>
                <a:gd name="T59" fmla="*/ 2147483646 h 389"/>
                <a:gd name="T60" fmla="*/ 2147483646 w 547"/>
                <a:gd name="T61" fmla="*/ 2147483646 h 389"/>
                <a:gd name="T62" fmla="*/ 2147483646 w 547"/>
                <a:gd name="T63" fmla="*/ 2147483646 h 389"/>
                <a:gd name="T64" fmla="*/ 2147483646 w 547"/>
                <a:gd name="T65" fmla="*/ 2147483646 h 389"/>
                <a:gd name="T66" fmla="*/ 2147483646 w 547"/>
                <a:gd name="T67" fmla="*/ 2147483646 h 389"/>
                <a:gd name="T68" fmla="*/ 2147483646 w 547"/>
                <a:gd name="T69" fmla="*/ 2147483646 h 389"/>
                <a:gd name="T70" fmla="*/ 2147483646 w 547"/>
                <a:gd name="T71" fmla="*/ 2147483646 h 3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2147483646 w 574"/>
                <a:gd name="T1" fmla="*/ 2147483646 h 345"/>
                <a:gd name="T2" fmla="*/ 2147483646 w 574"/>
                <a:gd name="T3" fmla="*/ 2147483646 h 345"/>
                <a:gd name="T4" fmla="*/ 2147483646 w 574"/>
                <a:gd name="T5" fmla="*/ 2147483646 h 345"/>
                <a:gd name="T6" fmla="*/ 2147483646 w 574"/>
                <a:gd name="T7" fmla="*/ 2147483646 h 345"/>
                <a:gd name="T8" fmla="*/ 2147483646 w 574"/>
                <a:gd name="T9" fmla="*/ 2147483646 h 345"/>
                <a:gd name="T10" fmla="*/ 2147483646 w 574"/>
                <a:gd name="T11" fmla="*/ 2147483646 h 345"/>
                <a:gd name="T12" fmla="*/ 2147483646 w 574"/>
                <a:gd name="T13" fmla="*/ 2147483646 h 345"/>
                <a:gd name="T14" fmla="*/ 2147483646 w 574"/>
                <a:gd name="T15" fmla="*/ 2147483646 h 345"/>
                <a:gd name="T16" fmla="*/ 2147483646 w 574"/>
                <a:gd name="T17" fmla="*/ 2147483646 h 345"/>
                <a:gd name="T18" fmla="*/ 2147483646 w 574"/>
                <a:gd name="T19" fmla="*/ 2147483646 h 345"/>
                <a:gd name="T20" fmla="*/ 2147483646 w 574"/>
                <a:gd name="T21" fmla="*/ 2147483646 h 345"/>
                <a:gd name="T22" fmla="*/ 2147483646 w 574"/>
                <a:gd name="T23" fmla="*/ 2147483646 h 345"/>
                <a:gd name="T24" fmla="*/ 2147483646 w 574"/>
                <a:gd name="T25" fmla="*/ 2147483646 h 345"/>
                <a:gd name="T26" fmla="*/ 2147483646 w 574"/>
                <a:gd name="T27" fmla="*/ 2147483646 h 345"/>
                <a:gd name="T28" fmla="*/ 2147483646 w 574"/>
                <a:gd name="T29" fmla="*/ 2147483646 h 345"/>
                <a:gd name="T30" fmla="*/ 2147483646 w 574"/>
                <a:gd name="T31" fmla="*/ 2147483646 h 345"/>
                <a:gd name="T32" fmla="*/ 2147483646 w 574"/>
                <a:gd name="T33" fmla="*/ 2147483646 h 345"/>
                <a:gd name="T34" fmla="*/ 2147483646 w 574"/>
                <a:gd name="T35" fmla="*/ 2147483646 h 345"/>
                <a:gd name="T36" fmla="*/ 2147483646 w 574"/>
                <a:gd name="T37" fmla="*/ 2147483646 h 345"/>
                <a:gd name="T38" fmla="*/ 2147483646 w 574"/>
                <a:gd name="T39" fmla="*/ 2147483646 h 345"/>
                <a:gd name="T40" fmla="*/ 2147483646 w 574"/>
                <a:gd name="T41" fmla="*/ 2147483646 h 345"/>
                <a:gd name="T42" fmla="*/ 2147483646 w 574"/>
                <a:gd name="T43" fmla="*/ 2147483646 h 345"/>
                <a:gd name="T44" fmla="*/ 2147483646 w 574"/>
                <a:gd name="T45" fmla="*/ 2147483646 h 345"/>
                <a:gd name="T46" fmla="*/ 2147483646 w 574"/>
                <a:gd name="T47" fmla="*/ 2147483646 h 345"/>
                <a:gd name="T48" fmla="*/ 2147483646 w 574"/>
                <a:gd name="T49" fmla="*/ 2147483646 h 345"/>
                <a:gd name="T50" fmla="*/ 2147483646 w 574"/>
                <a:gd name="T51" fmla="*/ 2147483646 h 345"/>
                <a:gd name="T52" fmla="*/ 2147483646 w 574"/>
                <a:gd name="T53" fmla="*/ 2147483646 h 345"/>
                <a:gd name="T54" fmla="*/ 2147483646 w 574"/>
                <a:gd name="T55" fmla="*/ 2147483646 h 345"/>
                <a:gd name="T56" fmla="*/ 2147483646 w 574"/>
                <a:gd name="T57" fmla="*/ 2147483646 h 345"/>
                <a:gd name="T58" fmla="*/ 2147483646 w 574"/>
                <a:gd name="T59" fmla="*/ 2147483646 h 345"/>
                <a:gd name="T60" fmla="*/ 2147483646 w 574"/>
                <a:gd name="T61" fmla="*/ 2147483646 h 345"/>
                <a:gd name="T62" fmla="*/ 2147483646 w 574"/>
                <a:gd name="T63" fmla="*/ 2147483646 h 345"/>
                <a:gd name="T64" fmla="*/ 2147483646 w 574"/>
                <a:gd name="T65" fmla="*/ 2147483646 h 345"/>
                <a:gd name="T66" fmla="*/ 2147483646 w 574"/>
                <a:gd name="T67" fmla="*/ 2147483646 h 345"/>
                <a:gd name="T68" fmla="*/ 2147483646 w 574"/>
                <a:gd name="T69" fmla="*/ 2147483646 h 3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147483646 w 454"/>
                <a:gd name="T1" fmla="*/ 2147483646 h 493"/>
                <a:gd name="T2" fmla="*/ 2147483646 w 454"/>
                <a:gd name="T3" fmla="*/ 2147483646 h 493"/>
                <a:gd name="T4" fmla="*/ 2147483646 w 454"/>
                <a:gd name="T5" fmla="*/ 2147483646 h 493"/>
                <a:gd name="T6" fmla="*/ 2147483646 w 454"/>
                <a:gd name="T7" fmla="*/ 2147483646 h 493"/>
                <a:gd name="T8" fmla="*/ 2147483646 w 454"/>
                <a:gd name="T9" fmla="*/ 2147483646 h 493"/>
                <a:gd name="T10" fmla="*/ 2147483646 w 454"/>
                <a:gd name="T11" fmla="*/ 2147483646 h 493"/>
                <a:gd name="T12" fmla="*/ 2147483646 w 454"/>
                <a:gd name="T13" fmla="*/ 2147483646 h 493"/>
                <a:gd name="T14" fmla="*/ 2147483646 w 454"/>
                <a:gd name="T15" fmla="*/ 2147483646 h 493"/>
                <a:gd name="T16" fmla="*/ 2147483646 w 454"/>
                <a:gd name="T17" fmla="*/ 2147483646 h 493"/>
                <a:gd name="T18" fmla="*/ 2147483646 w 454"/>
                <a:gd name="T19" fmla="*/ 2147483646 h 493"/>
                <a:gd name="T20" fmla="*/ 2147483646 w 454"/>
                <a:gd name="T21" fmla="*/ 2147483646 h 493"/>
                <a:gd name="T22" fmla="*/ 2147483646 w 454"/>
                <a:gd name="T23" fmla="*/ 2147483646 h 493"/>
                <a:gd name="T24" fmla="*/ 2147483646 w 454"/>
                <a:gd name="T25" fmla="*/ 0 h 493"/>
                <a:gd name="T26" fmla="*/ 2147483646 w 454"/>
                <a:gd name="T27" fmla="*/ 2147483646 h 493"/>
                <a:gd name="T28" fmla="*/ 2147483646 w 454"/>
                <a:gd name="T29" fmla="*/ 2147483646 h 493"/>
                <a:gd name="T30" fmla="*/ 2147483646 w 454"/>
                <a:gd name="T31" fmla="*/ 2147483646 h 493"/>
                <a:gd name="T32" fmla="*/ 2147483646 w 454"/>
                <a:gd name="T33" fmla="*/ 2147483646 h 493"/>
                <a:gd name="T34" fmla="*/ 2147483646 w 454"/>
                <a:gd name="T35" fmla="*/ 2147483646 h 493"/>
                <a:gd name="T36" fmla="*/ 2147483646 w 454"/>
                <a:gd name="T37" fmla="*/ 2147483646 h 493"/>
                <a:gd name="T38" fmla="*/ 2147483646 w 454"/>
                <a:gd name="T39" fmla="*/ 2147483646 h 493"/>
                <a:gd name="T40" fmla="*/ 2147483646 w 454"/>
                <a:gd name="T41" fmla="*/ 2147483646 h 493"/>
                <a:gd name="T42" fmla="*/ 2147483646 w 454"/>
                <a:gd name="T43" fmla="*/ 2147483646 h 493"/>
                <a:gd name="T44" fmla="*/ 2147483646 w 454"/>
                <a:gd name="T45" fmla="*/ 2147483646 h 493"/>
                <a:gd name="T46" fmla="*/ 2147483646 w 454"/>
                <a:gd name="T47" fmla="*/ 2147483646 h 493"/>
                <a:gd name="T48" fmla="*/ 2147483646 w 454"/>
                <a:gd name="T49" fmla="*/ 2147483646 h 493"/>
                <a:gd name="T50" fmla="*/ 2147483646 w 454"/>
                <a:gd name="T51" fmla="*/ 2147483646 h 493"/>
                <a:gd name="T52" fmla="*/ 2147483646 w 454"/>
                <a:gd name="T53" fmla="*/ 2147483646 h 493"/>
                <a:gd name="T54" fmla="*/ 2147483646 w 454"/>
                <a:gd name="T55" fmla="*/ 2147483646 h 493"/>
                <a:gd name="T56" fmla="*/ 2147483646 w 454"/>
                <a:gd name="T57" fmla="*/ 2147483646 h 493"/>
                <a:gd name="T58" fmla="*/ 2147483646 w 454"/>
                <a:gd name="T59" fmla="*/ 2147483646 h 493"/>
                <a:gd name="T60" fmla="*/ 2147483646 w 454"/>
                <a:gd name="T61" fmla="*/ 2147483646 h 493"/>
                <a:gd name="T62" fmla="*/ 2147483646 w 454"/>
                <a:gd name="T63" fmla="*/ 2147483646 h 493"/>
                <a:gd name="T64" fmla="*/ 2147483646 w 454"/>
                <a:gd name="T65" fmla="*/ 2147483646 h 493"/>
                <a:gd name="T66" fmla="*/ 2147483646 w 454"/>
                <a:gd name="T67" fmla="*/ 2147483646 h 493"/>
                <a:gd name="T68" fmla="*/ 2147483646 w 454"/>
                <a:gd name="T69" fmla="*/ 2147483646 h 493"/>
                <a:gd name="T70" fmla="*/ 2147483646 w 454"/>
                <a:gd name="T71" fmla="*/ 2147483646 h 493"/>
                <a:gd name="T72" fmla="*/ 2147483646 w 454"/>
                <a:gd name="T73" fmla="*/ 2147483646 h 4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147483646 w 63"/>
                <a:gd name="T1" fmla="*/ 2147483646 h 56"/>
                <a:gd name="T2" fmla="*/ 2147483646 w 63"/>
                <a:gd name="T3" fmla="*/ 2147483646 h 56"/>
                <a:gd name="T4" fmla="*/ 2147483646 w 63"/>
                <a:gd name="T5" fmla="*/ 2147483646 h 56"/>
                <a:gd name="T6" fmla="*/ 2147483646 w 63"/>
                <a:gd name="T7" fmla="*/ 2147483646 h 56"/>
                <a:gd name="T8" fmla="*/ 2147483646 w 63"/>
                <a:gd name="T9" fmla="*/ 2147483646 h 56"/>
                <a:gd name="T10" fmla="*/ 2147483646 w 63"/>
                <a:gd name="T11" fmla="*/ 2147483646 h 56"/>
                <a:gd name="T12" fmla="*/ 2147483646 w 63"/>
                <a:gd name="T13" fmla="*/ 2147483646 h 56"/>
                <a:gd name="T14" fmla="*/ 2147483646 w 63"/>
                <a:gd name="T15" fmla="*/ 2147483646 h 56"/>
                <a:gd name="T16" fmla="*/ 2147483646 w 63"/>
                <a:gd name="T17" fmla="*/ 2147483646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2147483646 w 84"/>
                <a:gd name="T1" fmla="*/ 2147483646 h 82"/>
                <a:gd name="T2" fmla="*/ 2147483646 w 84"/>
                <a:gd name="T3" fmla="*/ 2147483646 h 82"/>
                <a:gd name="T4" fmla="*/ 2147483646 w 84"/>
                <a:gd name="T5" fmla="*/ 2147483646 h 82"/>
                <a:gd name="T6" fmla="*/ 2147483646 w 84"/>
                <a:gd name="T7" fmla="*/ 2147483646 h 82"/>
                <a:gd name="T8" fmla="*/ 2147483646 w 84"/>
                <a:gd name="T9" fmla="*/ 2147483646 h 82"/>
                <a:gd name="T10" fmla="*/ 2147483646 w 84"/>
                <a:gd name="T11" fmla="*/ 2147483646 h 82"/>
                <a:gd name="T12" fmla="*/ 2147483646 w 84"/>
                <a:gd name="T13" fmla="*/ 2147483646 h 82"/>
                <a:gd name="T14" fmla="*/ 2147483646 w 84"/>
                <a:gd name="T15" fmla="*/ 2147483646 h 82"/>
                <a:gd name="T16" fmla="*/ 2147483646 w 84"/>
                <a:gd name="T17" fmla="*/ 2147483646 h 82"/>
                <a:gd name="T18" fmla="*/ 2147483646 w 84"/>
                <a:gd name="T19" fmla="*/ 2147483646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2147483646 w 448"/>
                <a:gd name="T1" fmla="*/ 2147483646 h 330"/>
                <a:gd name="T2" fmla="*/ 2147483646 w 448"/>
                <a:gd name="T3" fmla="*/ 0 h 330"/>
                <a:gd name="T4" fmla="*/ 2147483646 w 448"/>
                <a:gd name="T5" fmla="*/ 2147483646 h 330"/>
                <a:gd name="T6" fmla="*/ 2147483646 w 448"/>
                <a:gd name="T7" fmla="*/ 2147483646 h 330"/>
                <a:gd name="T8" fmla="*/ 2147483646 w 448"/>
                <a:gd name="T9" fmla="*/ 2147483646 h 330"/>
                <a:gd name="T10" fmla="*/ 2147483646 w 448"/>
                <a:gd name="T11" fmla="*/ 2147483646 h 330"/>
                <a:gd name="T12" fmla="*/ 2147483646 w 448"/>
                <a:gd name="T13" fmla="*/ 2147483646 h 330"/>
                <a:gd name="T14" fmla="*/ 2147483646 w 448"/>
                <a:gd name="T15" fmla="*/ 2147483646 h 330"/>
                <a:gd name="T16" fmla="*/ 2147483646 w 448"/>
                <a:gd name="T17" fmla="*/ 2147483646 h 330"/>
                <a:gd name="T18" fmla="*/ 2147483646 w 448"/>
                <a:gd name="T19" fmla="*/ 2147483646 h 330"/>
                <a:gd name="T20" fmla="*/ 2147483646 w 448"/>
                <a:gd name="T21" fmla="*/ 2147483646 h 330"/>
                <a:gd name="T22" fmla="*/ 2147483646 w 448"/>
                <a:gd name="T23" fmla="*/ 2147483646 h 330"/>
                <a:gd name="T24" fmla="*/ 0 w 448"/>
                <a:gd name="T25" fmla="*/ 2147483646 h 330"/>
                <a:gd name="T26" fmla="*/ 2147483646 w 448"/>
                <a:gd name="T27" fmla="*/ 2147483646 h 330"/>
                <a:gd name="T28" fmla="*/ 2147483646 w 448"/>
                <a:gd name="T29" fmla="*/ 2147483646 h 330"/>
                <a:gd name="T30" fmla="*/ 2147483646 w 448"/>
                <a:gd name="T31" fmla="*/ 2147483646 h 3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2147483646 w 433"/>
                <a:gd name="T1" fmla="*/ 2147483646 h 293"/>
                <a:gd name="T2" fmla="*/ 2147483646 w 433"/>
                <a:gd name="T3" fmla="*/ 2147483646 h 293"/>
                <a:gd name="T4" fmla="*/ 2147483646 w 433"/>
                <a:gd name="T5" fmla="*/ 2147483646 h 293"/>
                <a:gd name="T6" fmla="*/ 2147483646 w 433"/>
                <a:gd name="T7" fmla="*/ 2147483646 h 293"/>
                <a:gd name="T8" fmla="*/ 2147483646 w 433"/>
                <a:gd name="T9" fmla="*/ 0 h 293"/>
                <a:gd name="T10" fmla="*/ 2147483646 w 433"/>
                <a:gd name="T11" fmla="*/ 2147483646 h 293"/>
                <a:gd name="T12" fmla="*/ 2147483646 w 433"/>
                <a:gd name="T13" fmla="*/ 2147483646 h 293"/>
                <a:gd name="T14" fmla="*/ 2147483646 w 433"/>
                <a:gd name="T15" fmla="*/ 2147483646 h 293"/>
                <a:gd name="T16" fmla="*/ 0 w 433"/>
                <a:gd name="T17" fmla="*/ 2147483646 h 293"/>
                <a:gd name="T18" fmla="*/ 2147483646 w 433"/>
                <a:gd name="T19" fmla="*/ 2147483646 h 293"/>
                <a:gd name="T20" fmla="*/ 2147483646 w 433"/>
                <a:gd name="T21" fmla="*/ 2147483646 h 2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147483646 w 27"/>
                <a:gd name="T1" fmla="*/ 2147483646 h 24"/>
                <a:gd name="T2" fmla="*/ 2147483646 w 27"/>
                <a:gd name="T3" fmla="*/ 2147483646 h 24"/>
                <a:gd name="T4" fmla="*/ 2147483646 w 27"/>
                <a:gd name="T5" fmla="*/ 2147483646 h 24"/>
                <a:gd name="T6" fmla="*/ 2147483646 w 27"/>
                <a:gd name="T7" fmla="*/ 2147483646 h 24"/>
                <a:gd name="T8" fmla="*/ 2147483646 w 27"/>
                <a:gd name="T9" fmla="*/ 0 h 24"/>
                <a:gd name="T10" fmla="*/ 2147483646 w 27"/>
                <a:gd name="T11" fmla="*/ 2147483646 h 24"/>
                <a:gd name="T12" fmla="*/ 2147483646 w 27"/>
                <a:gd name="T13" fmla="*/ 214748364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2147483646 w 70"/>
                <a:gd name="T1" fmla="*/ 2147483646 h 70"/>
                <a:gd name="T2" fmla="*/ 2147483646 w 70"/>
                <a:gd name="T3" fmla="*/ 2147483646 h 70"/>
                <a:gd name="T4" fmla="*/ 2147483646 w 70"/>
                <a:gd name="T5" fmla="*/ 2147483646 h 70"/>
                <a:gd name="T6" fmla="*/ 0 w 70"/>
                <a:gd name="T7" fmla="*/ 2147483646 h 70"/>
                <a:gd name="T8" fmla="*/ 2147483646 w 70"/>
                <a:gd name="T9" fmla="*/ 2147483646 h 70"/>
                <a:gd name="T10" fmla="*/ 2147483646 w 70"/>
                <a:gd name="T11" fmla="*/ 2147483646 h 70"/>
                <a:gd name="T12" fmla="*/ 2147483646 w 70"/>
                <a:gd name="T13" fmla="*/ 2147483646 h 70"/>
                <a:gd name="T14" fmla="*/ 2147483646 w 70"/>
                <a:gd name="T15" fmla="*/ 2147483646 h 70"/>
                <a:gd name="T16" fmla="*/ 2147483646 w 70"/>
                <a:gd name="T17" fmla="*/ 2147483646 h 70"/>
                <a:gd name="T18" fmla="*/ 2147483646 w 70"/>
                <a:gd name="T19" fmla="*/ 2147483646 h 70"/>
                <a:gd name="T20" fmla="*/ 2147483646 w 70"/>
                <a:gd name="T21" fmla="*/ 2147483646 h 70"/>
                <a:gd name="T22" fmla="*/ 2147483646 w 70"/>
                <a:gd name="T23" fmla="*/ 2147483646 h 70"/>
                <a:gd name="T24" fmla="*/ 2147483646 w 70"/>
                <a:gd name="T25" fmla="*/ 2147483646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2147483646 w 41"/>
                <a:gd name="T1" fmla="*/ 2147483646 h 70"/>
                <a:gd name="T2" fmla="*/ 2147483646 w 41"/>
                <a:gd name="T3" fmla="*/ 2147483646 h 70"/>
                <a:gd name="T4" fmla="*/ 2147483646 w 41"/>
                <a:gd name="T5" fmla="*/ 2147483646 h 70"/>
                <a:gd name="T6" fmla="*/ 0 w 41"/>
                <a:gd name="T7" fmla="*/ 2147483646 h 70"/>
                <a:gd name="T8" fmla="*/ 2147483646 w 41"/>
                <a:gd name="T9" fmla="*/ 2147483646 h 70"/>
                <a:gd name="T10" fmla="*/ 2147483646 w 41"/>
                <a:gd name="T11" fmla="*/ 2147483646 h 70"/>
                <a:gd name="T12" fmla="*/ 2147483646 w 41"/>
                <a:gd name="T13" fmla="*/ 2147483646 h 70"/>
                <a:gd name="T14" fmla="*/ 2147483646 w 41"/>
                <a:gd name="T15" fmla="*/ 2147483646 h 70"/>
                <a:gd name="T16" fmla="*/ 2147483646 w 41"/>
                <a:gd name="T17" fmla="*/ 2147483646 h 70"/>
                <a:gd name="T18" fmla="*/ 2147483646 w 41"/>
                <a:gd name="T19" fmla="*/ 2147483646 h 70"/>
                <a:gd name="T20" fmla="*/ 2147483646 w 41"/>
                <a:gd name="T21" fmla="*/ 2147483646 h 70"/>
                <a:gd name="T22" fmla="*/ 2147483646 w 41"/>
                <a:gd name="T23" fmla="*/ 2147483646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147483646 w 61"/>
                <a:gd name="T1" fmla="*/ 2147483646 h 55"/>
                <a:gd name="T2" fmla="*/ 2147483646 w 61"/>
                <a:gd name="T3" fmla="*/ 2147483646 h 55"/>
                <a:gd name="T4" fmla="*/ 2147483646 w 61"/>
                <a:gd name="T5" fmla="*/ 2147483646 h 55"/>
                <a:gd name="T6" fmla="*/ 2147483646 w 61"/>
                <a:gd name="T7" fmla="*/ 2147483646 h 55"/>
                <a:gd name="T8" fmla="*/ 2147483646 w 61"/>
                <a:gd name="T9" fmla="*/ 2147483646 h 55"/>
                <a:gd name="T10" fmla="*/ 2147483646 w 61"/>
                <a:gd name="T11" fmla="*/ 2147483646 h 55"/>
                <a:gd name="T12" fmla="*/ 2147483646 w 61"/>
                <a:gd name="T13" fmla="*/ 2147483646 h 55"/>
                <a:gd name="T14" fmla="*/ 2147483646 w 61"/>
                <a:gd name="T15" fmla="*/ 2147483646 h 55"/>
                <a:gd name="T16" fmla="*/ 2147483646 w 61"/>
                <a:gd name="T17" fmla="*/ 2147483646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2147483646 w 87"/>
                <a:gd name="T1" fmla="*/ 2147483646 h 78"/>
                <a:gd name="T2" fmla="*/ 2147483646 w 87"/>
                <a:gd name="T3" fmla="*/ 2147483646 h 78"/>
                <a:gd name="T4" fmla="*/ 2147483646 w 87"/>
                <a:gd name="T5" fmla="*/ 2147483646 h 78"/>
                <a:gd name="T6" fmla="*/ 2147483646 w 87"/>
                <a:gd name="T7" fmla="*/ 2147483646 h 78"/>
                <a:gd name="T8" fmla="*/ 2147483646 w 87"/>
                <a:gd name="T9" fmla="*/ 2147483646 h 78"/>
                <a:gd name="T10" fmla="*/ 2147483646 w 87"/>
                <a:gd name="T11" fmla="*/ 2147483646 h 78"/>
                <a:gd name="T12" fmla="*/ 2147483646 w 87"/>
                <a:gd name="T13" fmla="*/ 2147483646 h 78"/>
                <a:gd name="T14" fmla="*/ 2147483646 w 87"/>
                <a:gd name="T15" fmla="*/ 2147483646 h 78"/>
                <a:gd name="T16" fmla="*/ 2147483646 w 87"/>
                <a:gd name="T17" fmla="*/ 2147483646 h 78"/>
                <a:gd name="T18" fmla="*/ 2147483646 w 87"/>
                <a:gd name="T19" fmla="*/ 2147483646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2147483646 w 467"/>
                <a:gd name="T1" fmla="*/ 2147483646 h 299"/>
                <a:gd name="T2" fmla="*/ 2147483646 w 467"/>
                <a:gd name="T3" fmla="*/ 2147483646 h 299"/>
                <a:gd name="T4" fmla="*/ 2147483646 w 467"/>
                <a:gd name="T5" fmla="*/ 2147483646 h 299"/>
                <a:gd name="T6" fmla="*/ 2147483646 w 467"/>
                <a:gd name="T7" fmla="*/ 2147483646 h 299"/>
                <a:gd name="T8" fmla="*/ 2147483646 w 467"/>
                <a:gd name="T9" fmla="*/ 2147483646 h 299"/>
                <a:gd name="T10" fmla="*/ 2147483646 w 467"/>
                <a:gd name="T11" fmla="*/ 2147483646 h 299"/>
                <a:gd name="T12" fmla="*/ 2147483646 w 467"/>
                <a:gd name="T13" fmla="*/ 2147483646 h 299"/>
                <a:gd name="T14" fmla="*/ 2147483646 w 467"/>
                <a:gd name="T15" fmla="*/ 2147483646 h 299"/>
                <a:gd name="T16" fmla="*/ 2147483646 w 467"/>
                <a:gd name="T17" fmla="*/ 2147483646 h 299"/>
                <a:gd name="T18" fmla="*/ 2147483646 w 467"/>
                <a:gd name="T19" fmla="*/ 2147483646 h 299"/>
                <a:gd name="T20" fmla="*/ 2147483646 w 467"/>
                <a:gd name="T21" fmla="*/ 2147483646 h 299"/>
                <a:gd name="T22" fmla="*/ 2147483646 w 467"/>
                <a:gd name="T23" fmla="*/ 2147483646 h 299"/>
                <a:gd name="T24" fmla="*/ 0 w 467"/>
                <a:gd name="T25" fmla="*/ 2147483646 h 299"/>
                <a:gd name="T26" fmla="*/ 2147483646 w 467"/>
                <a:gd name="T27" fmla="*/ 2147483646 h 299"/>
                <a:gd name="T28" fmla="*/ 2147483646 w 467"/>
                <a:gd name="T29" fmla="*/ 2147483646 h 299"/>
                <a:gd name="T30" fmla="*/ 2147483646 w 467"/>
                <a:gd name="T31" fmla="*/ 2147483646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2147483646 w 455"/>
                <a:gd name="T1" fmla="*/ 2147483646 h 261"/>
                <a:gd name="T2" fmla="*/ 2147483646 w 455"/>
                <a:gd name="T3" fmla="*/ 2147483646 h 261"/>
                <a:gd name="T4" fmla="*/ 2147483646 w 455"/>
                <a:gd name="T5" fmla="*/ 2147483646 h 261"/>
                <a:gd name="T6" fmla="*/ 2147483646 w 455"/>
                <a:gd name="T7" fmla="*/ 2147483646 h 261"/>
                <a:gd name="T8" fmla="*/ 2147483646 w 455"/>
                <a:gd name="T9" fmla="*/ 2147483646 h 261"/>
                <a:gd name="T10" fmla="*/ 2147483646 w 455"/>
                <a:gd name="T11" fmla="*/ 2147483646 h 261"/>
                <a:gd name="T12" fmla="*/ 2147483646 w 455"/>
                <a:gd name="T13" fmla="*/ 2147483646 h 261"/>
                <a:gd name="T14" fmla="*/ 2147483646 w 455"/>
                <a:gd name="T15" fmla="*/ 2147483646 h 261"/>
                <a:gd name="T16" fmla="*/ 0 w 455"/>
                <a:gd name="T17" fmla="*/ 2147483646 h 261"/>
                <a:gd name="T18" fmla="*/ 2147483646 w 455"/>
                <a:gd name="T19" fmla="*/ 2147483646 h 261"/>
                <a:gd name="T20" fmla="*/ 2147483646 w 455"/>
                <a:gd name="T21" fmla="*/ 2147483646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147483646 w 27"/>
                <a:gd name="T1" fmla="*/ 2147483646 h 22"/>
                <a:gd name="T2" fmla="*/ 2147483646 w 27"/>
                <a:gd name="T3" fmla="*/ 2147483646 h 22"/>
                <a:gd name="T4" fmla="*/ 2147483646 w 27"/>
                <a:gd name="T5" fmla="*/ 2147483646 h 22"/>
                <a:gd name="T6" fmla="*/ 2147483646 w 27"/>
                <a:gd name="T7" fmla="*/ 2147483646 h 22"/>
                <a:gd name="T8" fmla="*/ 2147483646 w 27"/>
                <a:gd name="T9" fmla="*/ 0 h 22"/>
                <a:gd name="T10" fmla="*/ 2147483646 w 27"/>
                <a:gd name="T11" fmla="*/ 2147483646 h 22"/>
                <a:gd name="T12" fmla="*/ 2147483646 w 27"/>
                <a:gd name="T13" fmla="*/ 214748364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2147483646 w 69"/>
                <a:gd name="T1" fmla="*/ 2147483646 h 70"/>
                <a:gd name="T2" fmla="*/ 2147483646 w 69"/>
                <a:gd name="T3" fmla="*/ 2147483646 h 70"/>
                <a:gd name="T4" fmla="*/ 2147483646 w 69"/>
                <a:gd name="T5" fmla="*/ 2147483646 h 70"/>
                <a:gd name="T6" fmla="*/ 0 w 69"/>
                <a:gd name="T7" fmla="*/ 2147483646 h 70"/>
                <a:gd name="T8" fmla="*/ 2147483646 w 69"/>
                <a:gd name="T9" fmla="*/ 2147483646 h 70"/>
                <a:gd name="T10" fmla="*/ 2147483646 w 69"/>
                <a:gd name="T11" fmla="*/ 2147483646 h 70"/>
                <a:gd name="T12" fmla="*/ 2147483646 w 69"/>
                <a:gd name="T13" fmla="*/ 2147483646 h 70"/>
                <a:gd name="T14" fmla="*/ 2147483646 w 69"/>
                <a:gd name="T15" fmla="*/ 2147483646 h 70"/>
                <a:gd name="T16" fmla="*/ 2147483646 w 69"/>
                <a:gd name="T17" fmla="*/ 2147483646 h 70"/>
                <a:gd name="T18" fmla="*/ 2147483646 w 69"/>
                <a:gd name="T19" fmla="*/ 2147483646 h 70"/>
                <a:gd name="T20" fmla="*/ 2147483646 w 69"/>
                <a:gd name="T21" fmla="*/ 2147483646 h 70"/>
                <a:gd name="T22" fmla="*/ 2147483646 w 69"/>
                <a:gd name="T23" fmla="*/ 2147483646 h 70"/>
                <a:gd name="T24" fmla="*/ 2147483646 w 69"/>
                <a:gd name="T25" fmla="*/ 2147483646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2147483646 w 43"/>
                <a:gd name="T1" fmla="*/ 2147483646 h 70"/>
                <a:gd name="T2" fmla="*/ 2147483646 w 43"/>
                <a:gd name="T3" fmla="*/ 2147483646 h 70"/>
                <a:gd name="T4" fmla="*/ 2147483646 w 43"/>
                <a:gd name="T5" fmla="*/ 2147483646 h 70"/>
                <a:gd name="T6" fmla="*/ 0 w 43"/>
                <a:gd name="T7" fmla="*/ 2147483646 h 70"/>
                <a:gd name="T8" fmla="*/ 2147483646 w 43"/>
                <a:gd name="T9" fmla="*/ 2147483646 h 70"/>
                <a:gd name="T10" fmla="*/ 2147483646 w 43"/>
                <a:gd name="T11" fmla="*/ 2147483646 h 70"/>
                <a:gd name="T12" fmla="*/ 2147483646 w 43"/>
                <a:gd name="T13" fmla="*/ 2147483646 h 70"/>
                <a:gd name="T14" fmla="*/ 2147483646 w 43"/>
                <a:gd name="T15" fmla="*/ 2147483646 h 70"/>
                <a:gd name="T16" fmla="*/ 2147483646 w 43"/>
                <a:gd name="T17" fmla="*/ 2147483646 h 70"/>
                <a:gd name="T18" fmla="*/ 2147483646 w 43"/>
                <a:gd name="T19" fmla="*/ 2147483646 h 70"/>
                <a:gd name="T20" fmla="*/ 2147483646 w 43"/>
                <a:gd name="T21" fmla="*/ 2147483646 h 70"/>
                <a:gd name="T22" fmla="*/ 2147483646 w 43"/>
                <a:gd name="T23" fmla="*/ 2147483646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2147483646 w 64"/>
                <a:gd name="T1" fmla="*/ 2147483646 h 54"/>
                <a:gd name="T2" fmla="*/ 2147483646 w 64"/>
                <a:gd name="T3" fmla="*/ 0 h 54"/>
                <a:gd name="T4" fmla="*/ 2147483646 w 64"/>
                <a:gd name="T5" fmla="*/ 2147483646 h 54"/>
                <a:gd name="T6" fmla="*/ 2147483646 w 64"/>
                <a:gd name="T7" fmla="*/ 2147483646 h 54"/>
                <a:gd name="T8" fmla="*/ 2147483646 w 64"/>
                <a:gd name="T9" fmla="*/ 2147483646 h 54"/>
                <a:gd name="T10" fmla="*/ 2147483646 w 64"/>
                <a:gd name="T11" fmla="*/ 2147483646 h 54"/>
                <a:gd name="T12" fmla="*/ 2147483646 w 64"/>
                <a:gd name="T13" fmla="*/ 2147483646 h 54"/>
                <a:gd name="T14" fmla="*/ 2147483646 w 64"/>
                <a:gd name="T15" fmla="*/ 2147483646 h 54"/>
                <a:gd name="T16" fmla="*/ 2147483646 w 64"/>
                <a:gd name="T17" fmla="*/ 2147483646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2147483646 w 74"/>
                <a:gd name="T1" fmla="*/ 2147483646 h 90"/>
                <a:gd name="T2" fmla="*/ 2147483646 w 74"/>
                <a:gd name="T3" fmla="*/ 2147483646 h 90"/>
                <a:gd name="T4" fmla="*/ 2147483646 w 74"/>
                <a:gd name="T5" fmla="*/ 2147483646 h 90"/>
                <a:gd name="T6" fmla="*/ 2147483646 w 74"/>
                <a:gd name="T7" fmla="*/ 2147483646 h 90"/>
                <a:gd name="T8" fmla="*/ 2147483646 w 74"/>
                <a:gd name="T9" fmla="*/ 2147483646 h 90"/>
                <a:gd name="T10" fmla="*/ 2147483646 w 74"/>
                <a:gd name="T11" fmla="*/ 2147483646 h 90"/>
                <a:gd name="T12" fmla="*/ 2147483646 w 74"/>
                <a:gd name="T13" fmla="*/ 2147483646 h 90"/>
                <a:gd name="T14" fmla="*/ 2147483646 w 74"/>
                <a:gd name="T15" fmla="*/ 2147483646 h 90"/>
                <a:gd name="T16" fmla="*/ 2147483646 w 74"/>
                <a:gd name="T17" fmla="*/ 2147483646 h 90"/>
                <a:gd name="T18" fmla="*/ 2147483646 w 74"/>
                <a:gd name="T19" fmla="*/ 2147483646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2147483646 w 383"/>
                <a:gd name="T1" fmla="*/ 2147483646 h 408"/>
                <a:gd name="T2" fmla="*/ 2147483646 w 383"/>
                <a:gd name="T3" fmla="*/ 0 h 408"/>
                <a:gd name="T4" fmla="*/ 2147483646 w 383"/>
                <a:gd name="T5" fmla="*/ 2147483646 h 408"/>
                <a:gd name="T6" fmla="*/ 2147483646 w 383"/>
                <a:gd name="T7" fmla="*/ 2147483646 h 408"/>
                <a:gd name="T8" fmla="*/ 2147483646 w 383"/>
                <a:gd name="T9" fmla="*/ 2147483646 h 408"/>
                <a:gd name="T10" fmla="*/ 2147483646 w 383"/>
                <a:gd name="T11" fmla="*/ 2147483646 h 408"/>
                <a:gd name="T12" fmla="*/ 2147483646 w 383"/>
                <a:gd name="T13" fmla="*/ 2147483646 h 408"/>
                <a:gd name="T14" fmla="*/ 2147483646 w 383"/>
                <a:gd name="T15" fmla="*/ 2147483646 h 408"/>
                <a:gd name="T16" fmla="*/ 2147483646 w 383"/>
                <a:gd name="T17" fmla="*/ 2147483646 h 408"/>
                <a:gd name="T18" fmla="*/ 2147483646 w 383"/>
                <a:gd name="T19" fmla="*/ 2147483646 h 408"/>
                <a:gd name="T20" fmla="*/ 2147483646 w 383"/>
                <a:gd name="T21" fmla="*/ 2147483646 h 408"/>
                <a:gd name="T22" fmla="*/ 2147483646 w 383"/>
                <a:gd name="T23" fmla="*/ 2147483646 h 408"/>
                <a:gd name="T24" fmla="*/ 0 w 383"/>
                <a:gd name="T25" fmla="*/ 2147483646 h 408"/>
                <a:gd name="T26" fmla="*/ 2147483646 w 383"/>
                <a:gd name="T27" fmla="*/ 2147483646 h 408"/>
                <a:gd name="T28" fmla="*/ 2147483646 w 383"/>
                <a:gd name="T29" fmla="*/ 2147483646 h 408"/>
                <a:gd name="T30" fmla="*/ 2147483646 w 383"/>
                <a:gd name="T31" fmla="*/ 2147483646 h 4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2147483646 w 360"/>
                <a:gd name="T1" fmla="*/ 2147483646 h 376"/>
                <a:gd name="T2" fmla="*/ 2147483646 w 360"/>
                <a:gd name="T3" fmla="*/ 2147483646 h 376"/>
                <a:gd name="T4" fmla="*/ 2147483646 w 360"/>
                <a:gd name="T5" fmla="*/ 2147483646 h 376"/>
                <a:gd name="T6" fmla="*/ 2147483646 w 360"/>
                <a:gd name="T7" fmla="*/ 2147483646 h 376"/>
                <a:gd name="T8" fmla="*/ 2147483646 w 360"/>
                <a:gd name="T9" fmla="*/ 0 h 376"/>
                <a:gd name="T10" fmla="*/ 2147483646 w 360"/>
                <a:gd name="T11" fmla="*/ 2147483646 h 376"/>
                <a:gd name="T12" fmla="*/ 2147483646 w 360"/>
                <a:gd name="T13" fmla="*/ 2147483646 h 376"/>
                <a:gd name="T14" fmla="*/ 2147483646 w 360"/>
                <a:gd name="T15" fmla="*/ 2147483646 h 376"/>
                <a:gd name="T16" fmla="*/ 0 w 360"/>
                <a:gd name="T17" fmla="*/ 2147483646 h 376"/>
                <a:gd name="T18" fmla="*/ 2147483646 w 360"/>
                <a:gd name="T19" fmla="*/ 2147483646 h 376"/>
                <a:gd name="T20" fmla="*/ 2147483646 w 360"/>
                <a:gd name="T21" fmla="*/ 2147483646 h 3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147483646 w 25"/>
                <a:gd name="T1" fmla="*/ 2147483646 h 25"/>
                <a:gd name="T2" fmla="*/ 2147483646 w 25"/>
                <a:gd name="T3" fmla="*/ 2147483646 h 25"/>
                <a:gd name="T4" fmla="*/ 2147483646 w 25"/>
                <a:gd name="T5" fmla="*/ 2147483646 h 25"/>
                <a:gd name="T6" fmla="*/ 2147483646 w 25"/>
                <a:gd name="T7" fmla="*/ 2147483646 h 25"/>
                <a:gd name="T8" fmla="*/ 2147483646 w 25"/>
                <a:gd name="T9" fmla="*/ 0 h 25"/>
                <a:gd name="T10" fmla="*/ 2147483646 w 25"/>
                <a:gd name="T11" fmla="*/ 2147483646 h 25"/>
                <a:gd name="T12" fmla="*/ 2147483646 w 25"/>
                <a:gd name="T13" fmla="*/ 2147483646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2147483646 w 72"/>
                <a:gd name="T1" fmla="*/ 2147483646 h 69"/>
                <a:gd name="T2" fmla="*/ 2147483646 w 72"/>
                <a:gd name="T3" fmla="*/ 2147483646 h 69"/>
                <a:gd name="T4" fmla="*/ 2147483646 w 72"/>
                <a:gd name="T5" fmla="*/ 2147483646 h 69"/>
                <a:gd name="T6" fmla="*/ 0 w 72"/>
                <a:gd name="T7" fmla="*/ 2147483646 h 69"/>
                <a:gd name="T8" fmla="*/ 2147483646 w 72"/>
                <a:gd name="T9" fmla="*/ 2147483646 h 69"/>
                <a:gd name="T10" fmla="*/ 2147483646 w 72"/>
                <a:gd name="T11" fmla="*/ 2147483646 h 69"/>
                <a:gd name="T12" fmla="*/ 2147483646 w 72"/>
                <a:gd name="T13" fmla="*/ 2147483646 h 69"/>
                <a:gd name="T14" fmla="*/ 2147483646 w 72"/>
                <a:gd name="T15" fmla="*/ 2147483646 h 69"/>
                <a:gd name="T16" fmla="*/ 2147483646 w 72"/>
                <a:gd name="T17" fmla="*/ 2147483646 h 69"/>
                <a:gd name="T18" fmla="*/ 2147483646 w 72"/>
                <a:gd name="T19" fmla="*/ 2147483646 h 69"/>
                <a:gd name="T20" fmla="*/ 2147483646 w 72"/>
                <a:gd name="T21" fmla="*/ 2147483646 h 69"/>
                <a:gd name="T22" fmla="*/ 2147483646 w 72"/>
                <a:gd name="T23" fmla="*/ 2147483646 h 69"/>
                <a:gd name="T24" fmla="*/ 2147483646 w 72"/>
                <a:gd name="T25" fmla="*/ 2147483646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2147483646 w 49"/>
                <a:gd name="T1" fmla="*/ 2147483646 h 69"/>
                <a:gd name="T2" fmla="*/ 2147483646 w 49"/>
                <a:gd name="T3" fmla="*/ 2147483646 h 69"/>
                <a:gd name="T4" fmla="*/ 2147483646 w 49"/>
                <a:gd name="T5" fmla="*/ 2147483646 h 69"/>
                <a:gd name="T6" fmla="*/ 0 w 49"/>
                <a:gd name="T7" fmla="*/ 2147483646 h 69"/>
                <a:gd name="T8" fmla="*/ 2147483646 w 49"/>
                <a:gd name="T9" fmla="*/ 2147483646 h 69"/>
                <a:gd name="T10" fmla="*/ 2147483646 w 49"/>
                <a:gd name="T11" fmla="*/ 2147483646 h 69"/>
                <a:gd name="T12" fmla="*/ 2147483646 w 49"/>
                <a:gd name="T13" fmla="*/ 2147483646 h 69"/>
                <a:gd name="T14" fmla="*/ 2147483646 w 49"/>
                <a:gd name="T15" fmla="*/ 2147483646 h 69"/>
                <a:gd name="T16" fmla="*/ 2147483646 w 49"/>
                <a:gd name="T17" fmla="*/ 2147483646 h 69"/>
                <a:gd name="T18" fmla="*/ 2147483646 w 49"/>
                <a:gd name="T19" fmla="*/ 2147483646 h 69"/>
                <a:gd name="T20" fmla="*/ 2147483646 w 49"/>
                <a:gd name="T21" fmla="*/ 2147483646 h 69"/>
                <a:gd name="T22" fmla="*/ 2147483646 w 49"/>
                <a:gd name="T23" fmla="*/ 2147483646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 flipH="1">
            <a:off x="2460626" y="1899155"/>
            <a:ext cx="3432174" cy="4556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955462" y="1908994"/>
            <a:ext cx="3022644" cy="7310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60" name="Rectangle: Rounded Corners 5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63" name="Freeform 31"/>
          <p:cNvSpPr>
            <a:spLocks noChangeArrowheads="1"/>
          </p:cNvSpPr>
          <p:nvPr/>
        </p:nvSpPr>
        <p:spPr bwMode="auto">
          <a:xfrm>
            <a:off x="6916517" y="2549123"/>
            <a:ext cx="4744094" cy="2732579"/>
          </a:xfrm>
          <a:prstGeom prst="ellipse">
            <a:avLst/>
          </a:prstGeom>
          <a:solidFill>
            <a:srgbClr val="E3D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914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457200" algn="l"/>
                <a:tab pos="914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914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vi-VN" altLang="vi-VN" sz="2600" b="1"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vi-VN" sz="2600" b="1">
                <a:latin typeface="+mn-lt"/>
                <a:cs typeface="Times New Roman" panose="02020603050405020304" pitchFamily="18" charset="0"/>
              </a:rPr>
              <a:t>Dạng 3:</a:t>
            </a:r>
            <a:r>
              <a:rPr lang="en-US" altLang="vi-VN" sz="2600" b="1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600" b="1">
                <a:latin typeface="Arial" panose="020B0604020202020204" pitchFamily="34" charset="0"/>
                <a:cs typeface="Arial" panose="020B0604020202020204" pitchFamily="34" charset="0"/>
              </a:rPr>
              <a:t>Sử dụng tính chất của dãy tỉ số bằng nhau để tìm yếu tố chưa biết</a:t>
            </a:r>
            <a:endParaRPr lang="vi-VN" altLang="vi-V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MH_Number_1"/>
          <p:cNvSpPr/>
          <p:nvPr>
            <p:custDataLst>
              <p:tags r:id="rId4"/>
            </p:custDataLst>
          </p:nvPr>
        </p:nvSpPr>
        <p:spPr>
          <a:xfrm>
            <a:off x="9078111" y="2563986"/>
            <a:ext cx="692150" cy="70485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3600" b="1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3600" b="1" dirty="0">
              <a:solidFill>
                <a:srgbClr val="333333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5671228" y="1893368"/>
            <a:ext cx="243727" cy="26330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0" name="Rectangle 125"/>
          <p:cNvSpPr>
            <a:spLocks noChangeArrowheads="1"/>
          </p:cNvSpPr>
          <p:nvPr/>
        </p:nvSpPr>
        <p:spPr bwMode="auto">
          <a:xfrm>
            <a:off x="6532945" y="2413500"/>
            <a:ext cx="1143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err="1">
                <a:solidFill>
                  <a:srgbClr val="0070C0"/>
                </a:solidFill>
              </a:rPr>
              <a:t>Bài</a:t>
            </a:r>
            <a:r>
              <a:rPr lang="en-US" altLang="en-US" sz="2800" b="1">
                <a:solidFill>
                  <a:srgbClr val="0070C0"/>
                </a:solidFill>
              </a:rPr>
              <a:t> 1.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775519" y="2905780"/>
            <a:ext cx="2560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Hệ số tỉ lệ: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644127" y="3541339"/>
          <a:ext cx="2678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1" imgW="27432000" imgH="4876800" progId="Equation.DSMT4">
                  <p:embed/>
                </p:oleObj>
              </mc:Choice>
              <mc:Fallback>
                <p:oleObj name="Equation" r:id="rId1" imgW="27432000" imgH="4876800" progId="Equation.DSMT4">
                  <p:embed/>
                  <p:pic>
                    <p:nvPicPr>
                      <p:cNvPr id="0" name="Picture 3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4127" y="3541339"/>
                        <a:ext cx="2678112" cy="53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915960" y="277681"/>
            <a:ext cx="958621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1: Sử dụng công thức để tìm yếu tố còn thiếu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013" y="4795089"/>
            <a:ext cx="1944688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25155" y="927893"/>
            <a:ext cx="9955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PP: Sử dụng công thức của đại l</a:t>
            </a:r>
            <a:r>
              <a:rPr lang="vi-VN" sz="2800" b="1" i="1">
                <a:latin typeface="Arial" panose="020B0604020202020204" pitchFamily="34" charset="0"/>
                <a:cs typeface="Arial" panose="020B0604020202020204" pitchFamily="34" charset="0"/>
              </a:rPr>
              <a:t>ượng tỉ lệ nghịch xy = a (a khác 0)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658562" y="4506111"/>
            <a:ext cx="85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246948" y="4263324"/>
          <a:ext cx="1071563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4" imgW="10972800" imgH="9448800" progId="Equation.DSMT4">
                  <p:embed/>
                </p:oleObj>
              </mc:Choice>
              <mc:Fallback>
                <p:oleObj name="Equation" r:id="rId4" imgW="10972800" imgH="9448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48" y="4263324"/>
                        <a:ext cx="1071563" cy="1039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665187" y="5292921"/>
            <a:ext cx="39377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x = 5 thì y = 14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7056770" y="5928480"/>
            <a:ext cx="39377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x = 4 thì y = 17,5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269420" y="2430096"/>
            <a:ext cx="593588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1.</a:t>
            </a:r>
            <a:r>
              <a:rPr kumimoji="0" lang="en-US" altLang="vi-VN" sz="2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x và y là 2 đại lượng tỉ lệ nghịch và khi x</a:t>
            </a:r>
            <a:r>
              <a:rPr kumimoji="0" lang="en-US" altLang="vi-VN" sz="28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</a:t>
            </a:r>
            <a:r>
              <a:rPr kumimoji="0" lang="en-US" altLang="vi-VN" sz="2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thì y = 10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Tìm hệ số tỉ lệ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Biểu diễn y theo x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Tính y biết </a:t>
            </a:r>
            <a:endParaRPr kumimoji="0" lang="en-US" altLang="vi-VN" sz="28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536179" y="4195137"/>
          <a:ext cx="2352387" cy="49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6" imgW="24993600" imgH="5181600" progId="Equation.DSMT4">
                  <p:embed/>
                </p:oleObj>
              </mc:Choice>
              <mc:Fallback>
                <p:oleObj name="Equation" r:id="rId6" imgW="24993600" imgH="51816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179" y="4195137"/>
                        <a:ext cx="2352387" cy="496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6205305" y="2430096"/>
            <a:ext cx="0" cy="442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25"/>
          <p:cNvSpPr>
            <a:spLocks noChangeArrowheads="1"/>
          </p:cNvSpPr>
          <p:nvPr/>
        </p:nvSpPr>
        <p:spPr bwMode="auto">
          <a:xfrm>
            <a:off x="6532945" y="1834111"/>
            <a:ext cx="1143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70C0"/>
                </a:solidFill>
              </a:rPr>
              <a:t>Giải: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2" grpId="0"/>
      <p:bldP spid="9" grpId="0" animBg="1"/>
      <p:bldP spid="17" grpId="0"/>
      <p:bldP spid="18" grpId="0"/>
      <p:bldP spid="20" grpId="0"/>
      <p:bldP spid="21" grpId="0"/>
      <p:bldP spid="3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0" name="Rectangle 125"/>
          <p:cNvSpPr>
            <a:spLocks noChangeArrowheads="1"/>
          </p:cNvSpPr>
          <p:nvPr/>
        </p:nvSpPr>
        <p:spPr bwMode="auto">
          <a:xfrm>
            <a:off x="407990" y="1895807"/>
            <a:ext cx="3021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err="1">
                <a:solidFill>
                  <a:srgbClr val="0070C0"/>
                </a:solidFill>
              </a:rPr>
              <a:t>Bài</a:t>
            </a:r>
            <a:r>
              <a:rPr lang="en-US" altLang="en-US" sz="2800" b="1">
                <a:solidFill>
                  <a:srgbClr val="0070C0"/>
                </a:solidFill>
              </a:rPr>
              <a:t> 2- bài 3- sgk.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5960" y="277681"/>
            <a:ext cx="958621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1: Sử dụng công thức để tìm yếu tố còn thiếu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5155" y="927893"/>
            <a:ext cx="9955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PP: Sử dụng công thức của đại l</a:t>
            </a:r>
            <a:r>
              <a:rPr lang="vi-VN" sz="2800" b="1" i="1">
                <a:latin typeface="Arial" panose="020B0604020202020204" pitchFamily="34" charset="0"/>
                <a:cs typeface="Arial" panose="020B0604020202020204" pitchFamily="34" charset="0"/>
              </a:rPr>
              <a:t>ượng tỉ lệ nghịch xy = a (a khác 0)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7989" y="2396940"/>
            <a:ext cx="1088843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altLang="vi-VN" sz="2800" b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 x là thời gian cần để nhóm thợ xây xong ngôi nhà (ngày; x &gt; 0)</a:t>
            </a:r>
            <a:endParaRPr kumimoji="0" lang="vi-VN" altLang="vi-VN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altLang="vi-VN" sz="2800" b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khối lượng công việc như nhau thì số người làm việc và thời gian hoàn thành là hai đại lượng tỷ lệ nghịch</a:t>
            </a:r>
            <a:endParaRPr kumimoji="0" lang="vi-VN" altLang="vi-VN" sz="2800" b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 ra   </a:t>
            </a:r>
            <a:endParaRPr kumimoji="0" lang="en-US" altLang="vi-VN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698625" y="3977599"/>
          <a:ext cx="5046185" cy="1089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1" imgW="2032000" imgH="431800" progId="Equation.DSMT4">
                  <p:embed/>
                </p:oleObj>
              </mc:Choice>
              <mc:Fallback>
                <p:oleObj name="Equation" r:id="rId1" imgW="20320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3977599"/>
                        <a:ext cx="5046185" cy="10897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9" y="5158491"/>
            <a:ext cx="106909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 thực tế nhóm thợ cần 210 ngày để xây xong ngôi nhà</a:t>
            </a:r>
            <a:r>
              <a:rPr kumimoji="0" lang="vi-VN" altLang="vi-VN" sz="2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altLang="vi-VN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294584" y="1737955"/>
            <a:ext cx="113355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 (Bài 4/sgk)</a:t>
            </a:r>
            <a:endParaRPr kumimoji="0" lang="vi-VN" altLang="vi-VN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 x (bông) là số bông hoa mua được và y (đồng) là giá tiền của một bông hoa</a:t>
            </a:r>
            <a:endParaRPr kumimoji="0" lang="vi-VN" altLang="vi-VN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giá hoa tăng 25% nên ta có </a:t>
            </a:r>
            <a:endParaRPr kumimoji="0" lang="en-US" altLang="vi-VN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802907" y="208314"/>
            <a:ext cx="9699266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Dạng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dụng tính chất của tỉ lệ nghịch để tìm giá trị ch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 biết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74994" y="1187090"/>
            <a:ext cx="9955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PP: Sử dụng</a:t>
            </a:r>
            <a:r>
              <a:rPr lang="vi-VN" sz="2800" b="1" i="1">
                <a:latin typeface="Arial" panose="020B0604020202020204" pitchFamily="34" charset="0"/>
                <a:cs typeface="Arial" panose="020B0604020202020204" pitchFamily="34" charset="0"/>
              </a:rPr>
              <a:t> tính chất đại lượng tỉ lệ nghịch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11985" y="3026569"/>
          <a:ext cx="2142396" cy="524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1" imgW="889000" imgH="228600" progId="Equation.DSMT4">
                  <p:embed/>
                </p:oleObj>
              </mc:Choice>
              <mc:Fallback>
                <p:oleObj name="Equation" r:id="rId1" imgW="8890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985" y="3026569"/>
                        <a:ext cx="2142396" cy="5242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953719" y="4944840"/>
          <a:ext cx="52578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3" imgW="52730400" imgH="11277600" progId="Equation.DSMT4">
                  <p:embed/>
                </p:oleObj>
              </mc:Choice>
              <mc:Fallback>
                <p:oleObj name="Equation" r:id="rId3" imgW="52730400" imgH="11277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719" y="4944840"/>
                        <a:ext cx="5257800" cy="1100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294584" y="3538359"/>
            <a:ext cx="111385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cùng số tiền thì số bông hoa mua được và giá tiền của mỗi bông hoa là 2 đại lượng tỷ lệ nghịch</a:t>
            </a:r>
            <a:endParaRPr kumimoji="0" lang="vi-VN" altLang="vi-VN" sz="2800" b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 dụng tính chất của đại lượng tỷ lệ nghịch ta có:</a:t>
            </a:r>
            <a:endParaRPr kumimoji="0" lang="vi-VN" altLang="vi-VN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altLang="vi-VN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294584" y="6087222"/>
            <a:ext cx="76593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 số hoa mua được là 8 bông.</a:t>
            </a:r>
            <a:endParaRPr kumimoji="0" lang="en-US" altLang="vi-VN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66671" y="3983760"/>
            <a:ext cx="113355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4- bài tập bổ sung:</a:t>
            </a:r>
            <a:endParaRPr kumimoji="0" lang="en-US" altLang="vi-VN" sz="2800" b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802907" y="208314"/>
            <a:ext cx="9699266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dụng tính chất của dãy tỉ số bằng nhau để tìm yếu tố ch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 biết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7898" y="1187090"/>
            <a:ext cx="107821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PP: Giải bài toán theo các b</a:t>
            </a:r>
            <a:r>
              <a:rPr lang="vi-VN" sz="2800" b="1" i="1">
                <a:latin typeface="Arial" panose="020B0604020202020204" pitchFamily="34" charset="0"/>
                <a:cs typeface="Arial" panose="020B0604020202020204" pitchFamily="34" charset="0"/>
              </a:rPr>
              <a:t>ước:</a:t>
            </a:r>
            <a:endParaRPr lang="vi-VN" sz="28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 i="1">
                <a:latin typeface="Arial" panose="020B0604020202020204" pitchFamily="34" charset="0"/>
                <a:cs typeface="Arial" panose="020B0604020202020204" pitchFamily="34" charset="0"/>
              </a:rPr>
              <a:t>Bước 1: Gọi ẩn (đơn vị và điều kiện của ẩn)</a:t>
            </a:r>
            <a:endParaRPr lang="vi-VN" sz="28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 i="1"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28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dụng tính chất của đại lượng tỉ lệ nghịch để thiết lập mối quan hệ giữa các ẩn</a:t>
            </a:r>
            <a:endParaRPr lang="vi-VN" sz="2800" i="1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vi-VN" sz="28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4960" y="2951946"/>
            <a:ext cx="11123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3: Sử dụng tính chất của dãy tỉ số bằng nhau để tìm ẩn</a:t>
            </a:r>
            <a:endParaRPr lang="vi-VN" sz="2800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4: Kết luận.</a:t>
            </a:r>
            <a:endParaRPr lang="vi-VN" sz="2800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6670" y="4480717"/>
            <a:ext cx="112664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 đội may san đất làm ba khối lượng công việc như nhau. Đội thứ nhất hoàn thành công việc trong 4 ngày, đội thứ hai trong 6 ngày và đội thứ ba trong 8 ngày. Hỏi mỗi đội có bao nhiêu máy (có cùng năng suất), biết rằng đội thứ nhất có nhiều hơn đội thứ hai 2 máy?</a:t>
            </a:r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881150" y="1306705"/>
            <a:ext cx="81867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4- bài tập bổ sung:</a:t>
            </a:r>
            <a:endParaRPr kumimoji="0" lang="en-US" altLang="vi-VN" sz="2800" b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802907" y="208314"/>
            <a:ext cx="9699266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dụng tính chất của dãy tỉ số bằng nhau để tìm yếu tố ch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 biết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680972" y="3482519"/>
          <a:ext cx="1761676" cy="143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1" imgW="711200" imgH="584200" progId="Equation.DSMT4">
                  <p:embed/>
                </p:oleObj>
              </mc:Choice>
              <mc:Fallback>
                <p:oleObj name="Equation" r:id="rId1" imgW="711200" imgH="584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972" y="3482519"/>
                        <a:ext cx="1761676" cy="14331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94793" y="3482519"/>
          <a:ext cx="265482" cy="381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3" imgW="114300" imgH="177800" progId="Equation.DSMT4">
                  <p:embed/>
                </p:oleObj>
              </mc:Choice>
              <mc:Fallback>
                <p:oleObj name="Equation" r:id="rId3" imgW="114300" imgH="177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93" y="3482519"/>
                        <a:ext cx="265482" cy="3818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749354" y="4860145"/>
          <a:ext cx="4140132" cy="130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5" imgW="1854200" imgH="584200" progId="Equation.DSMT4">
                  <p:embed/>
                </p:oleObj>
              </mc:Choice>
              <mc:Fallback>
                <p:oleObj name="Equation" r:id="rId5" imgW="1854200" imgH="584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354" y="4860145"/>
                        <a:ext cx="4140132" cy="1302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429425" y="5901722"/>
          <a:ext cx="3121865" cy="57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7" imgW="1231265" imgH="228600" progId="Equation.DSMT4">
                  <p:embed/>
                </p:oleObj>
              </mc:Choice>
              <mc:Fallback>
                <p:oleObj name="Equation" r:id="rId7" imgW="1231265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425" y="5901722"/>
                        <a:ext cx="3121865" cy="571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56285" y="1860866"/>
            <a:ext cx="1110737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 x,y,z lần lượt là số máy của đội I, đội II, đội III.</a:t>
            </a:r>
            <a:endParaRPr kumimoji="0" lang="vi-VN" altLang="vi-VN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 một công việc như nhau, số máy và thời gian hoàn thành công việc là hai đại lượng tỉ lệ nghịch.</a:t>
            </a:r>
            <a:endParaRPr kumimoji="0" lang="vi-VN" altLang="vi-VN" sz="2800" b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vi-VN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kumimoji="0" lang="en-US" altLang="vi-VN" sz="2800" b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 dụng tính chất của đại lượng tỉ lệ nghịch ta có:</a:t>
            </a:r>
            <a:endParaRPr kumimoji="0" lang="vi-VN" altLang="vi-VN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x.4 = y.6 = z.8 hay</a:t>
            </a:r>
            <a:endParaRPr kumimoji="0" lang="vi-VN" altLang="vi-VN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altLang="vi-VN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91327" y="5177723"/>
            <a:ext cx="67147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 dụng TC dãy tỉ số bằng nhau, ta có: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39683" y="3462843"/>
            <a:ext cx="146249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68561" y="5925905"/>
            <a:ext cx="23113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 ra </a:t>
            </a:r>
            <a:endParaRPr kumimoji="0" lang="en-US" altLang="vi-VN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73551" y="6356731"/>
            <a:ext cx="111073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 số máy của </a:t>
            </a:r>
            <a:r>
              <a:rPr lang="en-US" altLang="vi-VN" sz="28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kumimoji="0" lang="en-US" altLang="vi-VN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ội 1; đội 2, đội 3 lần lượt là 6 máy; 4 máy; 3 máy.</a:t>
            </a: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83925" y="1607828"/>
                <a:ext cx="10937515" cy="5005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800" b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1.</a:t>
                </a: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Tìm tòi phát hiện một số tình huống giải bài toán có lời và giải các bài toán thực  tế</a:t>
                </a:r>
                <a:endParaRPr lang="vi-VN" sz="2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2.</a:t>
                </a: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Ôn lại định nghĩa và tính chất của hai đại lượng tỉ lệ nghịch.</a:t>
                </a:r>
                <a:endParaRPr lang="vi-VN" sz="28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3.</a:t>
                </a: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Làm bài tập 1, 2, 5, 6, 7 và bài tập bổ sung sau:</a:t>
                </a:r>
                <a:endParaRPr lang="vi-VN" sz="28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 ô tô đi từ A lúc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giờ. Đến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giờ một ô tô khác cũng đi từ A. Xe thứ nhất đến B lúc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giờ chiều. Xe thứ hai đến B sớm hơn xe thứ nhất nửa giờ. Tính vận tốc mỗi xe, biết rằng vận tốc xe thứ hai lớn hơn vận tốc xe thứ nhất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km/h.</a:t>
                </a:r>
                <a:endParaRPr lang="vi-VN" sz="28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GV gợi ý BT bổ sung cho HS</a:t>
                </a:r>
                <a:endParaRPr lang="vi-VN" sz="28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800" b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4.</a:t>
                </a: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Đọc trước bài sau : “Hàm số”</a:t>
                </a:r>
                <a:endParaRPr lang="vi-VN" sz="2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25" y="1607828"/>
                <a:ext cx="10937515" cy="5005409"/>
              </a:xfrm>
              <a:prstGeom prst="rect">
                <a:avLst/>
              </a:prstGeom>
              <a:blipFill rotWithShape="1">
                <a:blip r:embed="rId1"/>
                <a:stretch>
                  <a:fillRect l="-3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!!4"/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94789" y="364409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580239" y="106220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Thank you…!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76039"/>
            <a:ext cx="12193057" cy="7834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737252">
            <a:off x="-497443" y="1128625"/>
            <a:ext cx="4658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Box 117"/>
          <p:cNvSpPr txBox="1">
            <a:spLocks noChangeArrowheads="1"/>
          </p:cNvSpPr>
          <p:nvPr/>
        </p:nvSpPr>
        <p:spPr bwMode="auto">
          <a:xfrm>
            <a:off x="1568870" y="2079374"/>
            <a:ext cx="257365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LUẬT CHƠI : </a:t>
            </a:r>
            <a:endParaRPr lang="en-US" sz="2800" b="1" dirty="0">
              <a:solidFill>
                <a:prstClr val="white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" name="Text Box 120"/>
          <p:cNvSpPr txBox="1">
            <a:spLocks noChangeArrowheads="1"/>
          </p:cNvSpPr>
          <p:nvPr/>
        </p:nvSpPr>
        <p:spPr bwMode="auto">
          <a:xfrm>
            <a:off x="1667436" y="2686730"/>
            <a:ext cx="9359956" cy="302755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</a:ln>
        </p:spPr>
        <p:txBody>
          <a:bodyPr wrap="square" lIns="182880" tIns="182880" rIns="182880" bIns="182880">
            <a:noAutofit/>
          </a:bodyPr>
          <a:lstStyle/>
          <a:p>
            <a:pPr marL="457200" indent="-457200" algn="just" eaLnBrk="0" hangingPunct="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 mảnh ghép tương ứng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 câu hỏi.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Mỗi câu hỏi có thời gian suy nghĩ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15 giây.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Sau mỗi câu trả lời đúng sẽ lật được 1 mảnh ghép.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Trả lời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 câu hỏi ta có một bức ảnh hiện ra và cho biết nội dung của bức ảnh là gì ?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5594" y="564776"/>
            <a:ext cx="36888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ristote" panose="020B7200000000000000" pitchFamily="34" charset="0"/>
              </a:rPr>
              <a:t>Bøc ¶nh</a:t>
            </a:r>
            <a:endParaRPr lang="en-US" sz="5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.VnAristote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64188" y="535504"/>
            <a:ext cx="24657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ooperH" panose="020B7200000000000000" pitchFamily="34" charset="0"/>
              </a:rPr>
              <a:t>BÝ ÈN</a:t>
            </a:r>
            <a:endParaRPr lang="en-US" sz="5400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603" y="243364"/>
            <a:ext cx="2242811" cy="1441006"/>
          </a:xfrm>
          <a:prstGeom prst="rect">
            <a:avLst/>
          </a:prstGeom>
        </p:spPr>
      </p:pic>
      <p:sp>
        <p:nvSpPr>
          <p:cNvPr id="19" name="Text Box 117"/>
          <p:cNvSpPr txBox="1">
            <a:spLocks noChangeArrowheads="1"/>
          </p:cNvSpPr>
          <p:nvPr/>
        </p:nvSpPr>
        <p:spPr bwMode="auto">
          <a:xfrm>
            <a:off x="814603" y="731473"/>
            <a:ext cx="2141744" cy="5899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prstTxWarp prst="textDeflateTop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>
                <a:solidFill>
                  <a:srgbClr val="0F29A9"/>
                </a:solidFill>
                <a:latin typeface="+mj-lt"/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>
                <a:solidFill>
                  <a:srgbClr val="0F29A9"/>
                </a:solidFill>
                <a:latin typeface="+mj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endParaRPr lang="en-US" sz="3200" b="1" dirty="0">
              <a:solidFill>
                <a:srgbClr val="0F29A9"/>
              </a:solidFill>
              <a:latin typeface="+mj-lt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Picture 3" descr="C:\Users\Administrator\Documents\Zalo Received Files\08e4ddde799a83c4da8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98" y="47499"/>
            <a:ext cx="7028801" cy="612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>
            <a:hlinkClick r:id="rId4" action="ppaction://hlinksldjump"/>
          </p:cNvPr>
          <p:cNvSpPr/>
          <p:nvPr/>
        </p:nvSpPr>
        <p:spPr>
          <a:xfrm>
            <a:off x="5100415" y="105514"/>
            <a:ext cx="4630571" cy="3039083"/>
          </a:xfrm>
          <a:custGeom>
            <a:avLst/>
            <a:gdLst>
              <a:gd name="connsiteX0" fmla="*/ 0 w 4630571"/>
              <a:gd name="connsiteY0" fmla="*/ 0 h 3039083"/>
              <a:gd name="connsiteX1" fmla="*/ 3521005 w 4630571"/>
              <a:gd name="connsiteY1" fmla="*/ 0 h 3039083"/>
              <a:gd name="connsiteX2" fmla="*/ 3521005 w 4630571"/>
              <a:gd name="connsiteY2" fmla="*/ 1174195 h 3039083"/>
              <a:gd name="connsiteX3" fmla="*/ 3681236 w 4630571"/>
              <a:gd name="connsiteY3" fmla="*/ 1274142 h 3039083"/>
              <a:gd name="connsiteX4" fmla="*/ 3683661 w 4630571"/>
              <a:gd name="connsiteY4" fmla="*/ 1273990 h 3039083"/>
              <a:gd name="connsiteX5" fmla="*/ 3737611 w 4630571"/>
              <a:gd name="connsiteY5" fmla="*/ 1221259 h 3039083"/>
              <a:gd name="connsiteX6" fmla="*/ 4107487 w 4630571"/>
              <a:gd name="connsiteY6" fmla="*/ 1097706 h 3039083"/>
              <a:gd name="connsiteX7" fmla="*/ 4630571 w 4630571"/>
              <a:gd name="connsiteY7" fmla="*/ 1519541 h 3039083"/>
              <a:gd name="connsiteX8" fmla="*/ 4107487 w 4630571"/>
              <a:gd name="connsiteY8" fmla="*/ 1941376 h 3039083"/>
              <a:gd name="connsiteX9" fmla="*/ 3737611 w 4630571"/>
              <a:gd name="connsiteY9" fmla="*/ 1817824 h 3039083"/>
              <a:gd name="connsiteX10" fmla="*/ 3694198 w 4630571"/>
              <a:gd name="connsiteY10" fmla="*/ 1775392 h 3039083"/>
              <a:gd name="connsiteX11" fmla="*/ 3681236 w 4630571"/>
              <a:gd name="connsiteY11" fmla="*/ 1774577 h 3039083"/>
              <a:gd name="connsiteX12" fmla="*/ 3521005 w 4630571"/>
              <a:gd name="connsiteY12" fmla="*/ 1874525 h 3039083"/>
              <a:gd name="connsiteX13" fmla="*/ 3521005 w 4630571"/>
              <a:gd name="connsiteY13" fmla="*/ 3039083 h 3039083"/>
              <a:gd name="connsiteX14" fmla="*/ 2074095 w 4630571"/>
              <a:gd name="connsiteY14" fmla="*/ 3039083 h 3039083"/>
              <a:gd name="connsiteX15" fmla="*/ 2044804 w 4630571"/>
              <a:gd name="connsiteY15" fmla="*/ 3007420 h 3039083"/>
              <a:gd name="connsiteX16" fmla="*/ 2015538 w 4630571"/>
              <a:gd name="connsiteY16" fmla="*/ 2894124 h 3039083"/>
              <a:gd name="connsiteX17" fmla="*/ 2016353 w 4630571"/>
              <a:gd name="connsiteY17" fmla="*/ 2881162 h 3039083"/>
              <a:gd name="connsiteX18" fmla="*/ 2058785 w 4630571"/>
              <a:gd name="connsiteY18" fmla="*/ 2837749 h 3039083"/>
              <a:gd name="connsiteX19" fmla="*/ 2182337 w 4630571"/>
              <a:gd name="connsiteY19" fmla="*/ 2467873 h 3039083"/>
              <a:gd name="connsiteX20" fmla="*/ 1760502 w 4630571"/>
              <a:gd name="connsiteY20" fmla="*/ 1944789 h 3039083"/>
              <a:gd name="connsiteX21" fmla="*/ 1338667 w 4630571"/>
              <a:gd name="connsiteY21" fmla="*/ 2467873 h 3039083"/>
              <a:gd name="connsiteX22" fmla="*/ 1462220 w 4630571"/>
              <a:gd name="connsiteY22" fmla="*/ 2837749 h 3039083"/>
              <a:gd name="connsiteX23" fmla="*/ 1514951 w 4630571"/>
              <a:gd name="connsiteY23" fmla="*/ 2891700 h 3039083"/>
              <a:gd name="connsiteX24" fmla="*/ 1515103 w 4630571"/>
              <a:gd name="connsiteY24" fmla="*/ 2894124 h 3039083"/>
              <a:gd name="connsiteX25" fmla="*/ 1485837 w 4630571"/>
              <a:gd name="connsiteY25" fmla="*/ 3007420 h 3039083"/>
              <a:gd name="connsiteX26" fmla="*/ 1456546 w 4630571"/>
              <a:gd name="connsiteY26" fmla="*/ 3039083 h 3039083"/>
              <a:gd name="connsiteX27" fmla="*/ 0 w 4630571"/>
              <a:gd name="connsiteY27" fmla="*/ 3039083 h 303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30571" h="3039083">
                <a:moveTo>
                  <a:pt x="0" y="0"/>
                </a:moveTo>
                <a:lnTo>
                  <a:pt x="3521005" y="0"/>
                </a:lnTo>
                <a:lnTo>
                  <a:pt x="3521005" y="1174195"/>
                </a:lnTo>
                <a:cubicBezTo>
                  <a:pt x="3521005" y="1229414"/>
                  <a:pt x="3592756" y="1274142"/>
                  <a:pt x="3681236" y="1274142"/>
                </a:cubicBezTo>
                <a:lnTo>
                  <a:pt x="3683661" y="1273990"/>
                </a:lnTo>
                <a:lnTo>
                  <a:pt x="3737611" y="1221259"/>
                </a:lnTo>
                <a:cubicBezTo>
                  <a:pt x="3832270" y="1144922"/>
                  <a:pt x="3963041" y="1097706"/>
                  <a:pt x="4107487" y="1097706"/>
                </a:cubicBezTo>
                <a:cubicBezTo>
                  <a:pt x="4396378" y="1097706"/>
                  <a:pt x="4630571" y="1286568"/>
                  <a:pt x="4630571" y="1519541"/>
                </a:cubicBezTo>
                <a:cubicBezTo>
                  <a:pt x="4630571" y="1752514"/>
                  <a:pt x="4396378" y="1941376"/>
                  <a:pt x="4107487" y="1941376"/>
                </a:cubicBezTo>
                <a:cubicBezTo>
                  <a:pt x="3963041" y="1941376"/>
                  <a:pt x="3832270" y="1894161"/>
                  <a:pt x="3737611" y="1817824"/>
                </a:cubicBezTo>
                <a:lnTo>
                  <a:pt x="3694198" y="1775392"/>
                </a:lnTo>
                <a:lnTo>
                  <a:pt x="3681236" y="1774577"/>
                </a:lnTo>
                <a:cubicBezTo>
                  <a:pt x="3592756" y="1774577"/>
                  <a:pt x="3521005" y="1819305"/>
                  <a:pt x="3521005" y="1874525"/>
                </a:cubicBezTo>
                <a:lnTo>
                  <a:pt x="3521005" y="3039083"/>
                </a:lnTo>
                <a:lnTo>
                  <a:pt x="2074095" y="3039083"/>
                </a:lnTo>
                <a:lnTo>
                  <a:pt x="2044804" y="3007420"/>
                </a:lnTo>
                <a:cubicBezTo>
                  <a:pt x="2026720" y="2978422"/>
                  <a:pt x="2015538" y="2938364"/>
                  <a:pt x="2015538" y="2894124"/>
                </a:cubicBezTo>
                <a:lnTo>
                  <a:pt x="2016353" y="2881162"/>
                </a:lnTo>
                <a:lnTo>
                  <a:pt x="2058785" y="2837749"/>
                </a:lnTo>
                <a:cubicBezTo>
                  <a:pt x="2135121" y="2743090"/>
                  <a:pt x="2182337" y="2612319"/>
                  <a:pt x="2182337" y="2467873"/>
                </a:cubicBezTo>
                <a:cubicBezTo>
                  <a:pt x="2182337" y="2178982"/>
                  <a:pt x="1993475" y="1944789"/>
                  <a:pt x="1760502" y="1944789"/>
                </a:cubicBezTo>
                <a:cubicBezTo>
                  <a:pt x="1527529" y="1944789"/>
                  <a:pt x="1338667" y="2178982"/>
                  <a:pt x="1338667" y="2467873"/>
                </a:cubicBezTo>
                <a:cubicBezTo>
                  <a:pt x="1338667" y="2612319"/>
                  <a:pt x="1385883" y="2743090"/>
                  <a:pt x="1462220" y="2837749"/>
                </a:cubicBezTo>
                <a:lnTo>
                  <a:pt x="1514951" y="2891700"/>
                </a:lnTo>
                <a:lnTo>
                  <a:pt x="1515103" y="2894124"/>
                </a:lnTo>
                <a:cubicBezTo>
                  <a:pt x="1515103" y="2938364"/>
                  <a:pt x="1503921" y="2978422"/>
                  <a:pt x="1485837" y="3007420"/>
                </a:cubicBezTo>
                <a:lnTo>
                  <a:pt x="1456546" y="3039083"/>
                </a:lnTo>
                <a:lnTo>
                  <a:pt x="0" y="303908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>
            <a:hlinkClick r:id="rId5" action="ppaction://hlinksldjump"/>
          </p:cNvPr>
          <p:cNvSpPr/>
          <p:nvPr/>
        </p:nvSpPr>
        <p:spPr>
          <a:xfrm>
            <a:off x="5089189" y="2023273"/>
            <a:ext cx="3521005" cy="4143562"/>
          </a:xfrm>
          <a:custGeom>
            <a:avLst/>
            <a:gdLst>
              <a:gd name="connsiteX0" fmla="*/ 1760502 w 3521005"/>
              <a:gd name="connsiteY0" fmla="*/ 0 h 4143562"/>
              <a:gd name="connsiteX1" fmla="*/ 2182337 w 3521005"/>
              <a:gd name="connsiteY1" fmla="*/ 523084 h 4143562"/>
              <a:gd name="connsiteX2" fmla="*/ 2058785 w 3521005"/>
              <a:gd name="connsiteY2" fmla="*/ 892960 h 4143562"/>
              <a:gd name="connsiteX3" fmla="*/ 2016353 w 3521005"/>
              <a:gd name="connsiteY3" fmla="*/ 936373 h 4143562"/>
              <a:gd name="connsiteX4" fmla="*/ 2015538 w 3521005"/>
              <a:gd name="connsiteY4" fmla="*/ 949335 h 4143562"/>
              <a:gd name="connsiteX5" fmla="*/ 2076573 w 3521005"/>
              <a:gd name="connsiteY5" fmla="*/ 1096972 h 4143562"/>
              <a:gd name="connsiteX6" fmla="*/ 2099768 w 3521005"/>
              <a:gd name="connsiteY6" fmla="*/ 1104479 h 4143562"/>
              <a:gd name="connsiteX7" fmla="*/ 3521005 w 3521005"/>
              <a:gd name="connsiteY7" fmla="*/ 1104479 h 4143562"/>
              <a:gd name="connsiteX8" fmla="*/ 3521005 w 3521005"/>
              <a:gd name="connsiteY8" fmla="*/ 2278674 h 4143562"/>
              <a:gd name="connsiteX9" fmla="*/ 3360774 w 3521005"/>
              <a:gd name="connsiteY9" fmla="*/ 2378621 h 4143562"/>
              <a:gd name="connsiteX10" fmla="*/ 3358350 w 3521005"/>
              <a:gd name="connsiteY10" fmla="*/ 2378469 h 4143562"/>
              <a:gd name="connsiteX11" fmla="*/ 3304400 w 3521005"/>
              <a:gd name="connsiteY11" fmla="*/ 2325738 h 4143562"/>
              <a:gd name="connsiteX12" fmla="*/ 2934523 w 3521005"/>
              <a:gd name="connsiteY12" fmla="*/ 2202185 h 4143562"/>
              <a:gd name="connsiteX13" fmla="*/ 2411439 w 3521005"/>
              <a:gd name="connsiteY13" fmla="*/ 2624020 h 4143562"/>
              <a:gd name="connsiteX14" fmla="*/ 2934523 w 3521005"/>
              <a:gd name="connsiteY14" fmla="*/ 3045855 h 4143562"/>
              <a:gd name="connsiteX15" fmla="*/ 3304400 w 3521005"/>
              <a:gd name="connsiteY15" fmla="*/ 2922303 h 4143562"/>
              <a:gd name="connsiteX16" fmla="*/ 3347812 w 3521005"/>
              <a:gd name="connsiteY16" fmla="*/ 2879871 h 4143562"/>
              <a:gd name="connsiteX17" fmla="*/ 3360774 w 3521005"/>
              <a:gd name="connsiteY17" fmla="*/ 2879056 h 4143562"/>
              <a:gd name="connsiteX18" fmla="*/ 3521005 w 3521005"/>
              <a:gd name="connsiteY18" fmla="*/ 2979004 h 4143562"/>
              <a:gd name="connsiteX19" fmla="*/ 3521005 w 3521005"/>
              <a:gd name="connsiteY19" fmla="*/ 4143562 h 4143562"/>
              <a:gd name="connsiteX20" fmla="*/ 0 w 3521005"/>
              <a:gd name="connsiteY20" fmla="*/ 4143562 h 4143562"/>
              <a:gd name="connsiteX21" fmla="*/ 0 w 3521005"/>
              <a:gd name="connsiteY21" fmla="*/ 1104479 h 4143562"/>
              <a:gd name="connsiteX22" fmla="*/ 1430874 w 3521005"/>
              <a:gd name="connsiteY22" fmla="*/ 1104479 h 4143562"/>
              <a:gd name="connsiteX23" fmla="*/ 1454069 w 3521005"/>
              <a:gd name="connsiteY23" fmla="*/ 1096972 h 4143562"/>
              <a:gd name="connsiteX24" fmla="*/ 1515103 w 3521005"/>
              <a:gd name="connsiteY24" fmla="*/ 949335 h 4143562"/>
              <a:gd name="connsiteX25" fmla="*/ 1514951 w 3521005"/>
              <a:gd name="connsiteY25" fmla="*/ 946910 h 4143562"/>
              <a:gd name="connsiteX26" fmla="*/ 1462220 w 3521005"/>
              <a:gd name="connsiteY26" fmla="*/ 892960 h 4143562"/>
              <a:gd name="connsiteX27" fmla="*/ 1338667 w 3521005"/>
              <a:gd name="connsiteY27" fmla="*/ 523084 h 4143562"/>
              <a:gd name="connsiteX28" fmla="*/ 1760502 w 3521005"/>
              <a:gd name="connsiteY28" fmla="*/ 0 h 414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21005" h="4143562">
                <a:moveTo>
                  <a:pt x="1760502" y="0"/>
                </a:moveTo>
                <a:cubicBezTo>
                  <a:pt x="1993475" y="0"/>
                  <a:pt x="2182337" y="234193"/>
                  <a:pt x="2182337" y="523084"/>
                </a:cubicBezTo>
                <a:cubicBezTo>
                  <a:pt x="2182337" y="667530"/>
                  <a:pt x="2135122" y="798301"/>
                  <a:pt x="2058785" y="892960"/>
                </a:cubicBezTo>
                <a:lnTo>
                  <a:pt x="2016353" y="936373"/>
                </a:lnTo>
                <a:lnTo>
                  <a:pt x="2015538" y="949335"/>
                </a:lnTo>
                <a:cubicBezTo>
                  <a:pt x="2015538" y="1015695"/>
                  <a:pt x="2040697" y="1072645"/>
                  <a:pt x="2076573" y="1096972"/>
                </a:cubicBezTo>
                <a:lnTo>
                  <a:pt x="2099768" y="1104479"/>
                </a:lnTo>
                <a:lnTo>
                  <a:pt x="3521005" y="1104479"/>
                </a:lnTo>
                <a:lnTo>
                  <a:pt x="3521005" y="2278674"/>
                </a:lnTo>
                <a:cubicBezTo>
                  <a:pt x="3521005" y="2333894"/>
                  <a:pt x="3449254" y="2378621"/>
                  <a:pt x="3360774" y="2378621"/>
                </a:cubicBezTo>
                <a:lnTo>
                  <a:pt x="3358350" y="2378469"/>
                </a:lnTo>
                <a:lnTo>
                  <a:pt x="3304400" y="2325738"/>
                </a:lnTo>
                <a:cubicBezTo>
                  <a:pt x="3209740" y="2249401"/>
                  <a:pt x="3078969" y="2202185"/>
                  <a:pt x="2934523" y="2202185"/>
                </a:cubicBezTo>
                <a:cubicBezTo>
                  <a:pt x="2645632" y="2202185"/>
                  <a:pt x="2411439" y="2391047"/>
                  <a:pt x="2411439" y="2624020"/>
                </a:cubicBezTo>
                <a:cubicBezTo>
                  <a:pt x="2411439" y="2856993"/>
                  <a:pt x="2645632" y="3045855"/>
                  <a:pt x="2934523" y="3045855"/>
                </a:cubicBezTo>
                <a:cubicBezTo>
                  <a:pt x="3078969" y="3045855"/>
                  <a:pt x="3209740" y="2998640"/>
                  <a:pt x="3304400" y="2922303"/>
                </a:cubicBezTo>
                <a:lnTo>
                  <a:pt x="3347812" y="2879871"/>
                </a:lnTo>
                <a:lnTo>
                  <a:pt x="3360774" y="2879056"/>
                </a:lnTo>
                <a:cubicBezTo>
                  <a:pt x="3449254" y="2879056"/>
                  <a:pt x="3521005" y="2923784"/>
                  <a:pt x="3521005" y="2979004"/>
                </a:cubicBezTo>
                <a:lnTo>
                  <a:pt x="3521005" y="4143562"/>
                </a:lnTo>
                <a:lnTo>
                  <a:pt x="0" y="4143562"/>
                </a:lnTo>
                <a:lnTo>
                  <a:pt x="0" y="1104479"/>
                </a:lnTo>
                <a:lnTo>
                  <a:pt x="1430874" y="1104479"/>
                </a:lnTo>
                <a:lnTo>
                  <a:pt x="1454069" y="1096972"/>
                </a:lnTo>
                <a:cubicBezTo>
                  <a:pt x="1489944" y="1072645"/>
                  <a:pt x="1515103" y="1015695"/>
                  <a:pt x="1515103" y="949335"/>
                </a:cubicBezTo>
                <a:lnTo>
                  <a:pt x="1514951" y="946910"/>
                </a:lnTo>
                <a:lnTo>
                  <a:pt x="1462220" y="892960"/>
                </a:lnTo>
                <a:cubicBezTo>
                  <a:pt x="1385883" y="798301"/>
                  <a:pt x="1338667" y="667530"/>
                  <a:pt x="1338667" y="523084"/>
                </a:cubicBezTo>
                <a:cubicBezTo>
                  <a:pt x="1338667" y="234193"/>
                  <a:pt x="1527529" y="0"/>
                  <a:pt x="1760502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>
            <a:hlinkClick r:id="rId6" action="ppaction://hlinksldjump"/>
          </p:cNvPr>
          <p:cNvSpPr/>
          <p:nvPr/>
        </p:nvSpPr>
        <p:spPr>
          <a:xfrm>
            <a:off x="8610194" y="105514"/>
            <a:ext cx="3521005" cy="4143562"/>
          </a:xfrm>
          <a:custGeom>
            <a:avLst/>
            <a:gdLst>
              <a:gd name="connsiteX0" fmla="*/ 0 w 3521005"/>
              <a:gd name="connsiteY0" fmla="*/ 0 h 4143562"/>
              <a:gd name="connsiteX1" fmla="*/ 3521005 w 3521005"/>
              <a:gd name="connsiteY1" fmla="*/ 0 h 4143562"/>
              <a:gd name="connsiteX2" fmla="*/ 3521005 w 3521005"/>
              <a:gd name="connsiteY2" fmla="*/ 3039083 h 4143562"/>
              <a:gd name="connsiteX3" fmla="*/ 2099767 w 3521005"/>
              <a:gd name="connsiteY3" fmla="*/ 3039083 h 4143562"/>
              <a:gd name="connsiteX4" fmla="*/ 2076572 w 3521005"/>
              <a:gd name="connsiteY4" fmla="*/ 3046590 h 4143562"/>
              <a:gd name="connsiteX5" fmla="*/ 2015538 w 3521005"/>
              <a:gd name="connsiteY5" fmla="*/ 3194227 h 4143562"/>
              <a:gd name="connsiteX6" fmla="*/ 2016352 w 3521005"/>
              <a:gd name="connsiteY6" fmla="*/ 3207189 h 4143562"/>
              <a:gd name="connsiteX7" fmla="*/ 2058784 w 3521005"/>
              <a:gd name="connsiteY7" fmla="*/ 3250602 h 4143562"/>
              <a:gd name="connsiteX8" fmla="*/ 2182337 w 3521005"/>
              <a:gd name="connsiteY8" fmla="*/ 3620478 h 4143562"/>
              <a:gd name="connsiteX9" fmla="*/ 1760502 w 3521005"/>
              <a:gd name="connsiteY9" fmla="*/ 4143562 h 4143562"/>
              <a:gd name="connsiteX10" fmla="*/ 1338667 w 3521005"/>
              <a:gd name="connsiteY10" fmla="*/ 3620478 h 4143562"/>
              <a:gd name="connsiteX11" fmla="*/ 1462220 w 3521005"/>
              <a:gd name="connsiteY11" fmla="*/ 3250602 h 4143562"/>
              <a:gd name="connsiteX12" fmla="*/ 1514951 w 3521005"/>
              <a:gd name="connsiteY12" fmla="*/ 3196652 h 4143562"/>
              <a:gd name="connsiteX13" fmla="*/ 1515103 w 3521005"/>
              <a:gd name="connsiteY13" fmla="*/ 3194227 h 4143562"/>
              <a:gd name="connsiteX14" fmla="*/ 1454068 w 3521005"/>
              <a:gd name="connsiteY14" fmla="*/ 3046590 h 4143562"/>
              <a:gd name="connsiteX15" fmla="*/ 1430873 w 3521005"/>
              <a:gd name="connsiteY15" fmla="*/ 3039083 h 4143562"/>
              <a:gd name="connsiteX16" fmla="*/ 0 w 3521005"/>
              <a:gd name="connsiteY16" fmla="*/ 3039083 h 4143562"/>
              <a:gd name="connsiteX17" fmla="*/ 0 w 3521005"/>
              <a:gd name="connsiteY17" fmla="*/ 1861754 h 4143562"/>
              <a:gd name="connsiteX18" fmla="*/ 11580 w 3521005"/>
              <a:gd name="connsiteY18" fmla="*/ 1825975 h 4143562"/>
              <a:gd name="connsiteX19" fmla="*/ 159217 w 3521005"/>
              <a:gd name="connsiteY19" fmla="*/ 1764940 h 4143562"/>
              <a:gd name="connsiteX20" fmla="*/ 161642 w 3521005"/>
              <a:gd name="connsiteY20" fmla="*/ 1765092 h 4143562"/>
              <a:gd name="connsiteX21" fmla="*/ 215592 w 3521005"/>
              <a:gd name="connsiteY21" fmla="*/ 1817823 h 4143562"/>
              <a:gd name="connsiteX22" fmla="*/ 585468 w 3521005"/>
              <a:gd name="connsiteY22" fmla="*/ 1941376 h 4143562"/>
              <a:gd name="connsiteX23" fmla="*/ 1108552 w 3521005"/>
              <a:gd name="connsiteY23" fmla="*/ 1519541 h 4143562"/>
              <a:gd name="connsiteX24" fmla="*/ 585468 w 3521005"/>
              <a:gd name="connsiteY24" fmla="*/ 1097706 h 4143562"/>
              <a:gd name="connsiteX25" fmla="*/ 215592 w 3521005"/>
              <a:gd name="connsiteY25" fmla="*/ 1221259 h 4143562"/>
              <a:gd name="connsiteX26" fmla="*/ 172179 w 3521005"/>
              <a:gd name="connsiteY26" fmla="*/ 1263691 h 4143562"/>
              <a:gd name="connsiteX27" fmla="*/ 159217 w 3521005"/>
              <a:gd name="connsiteY27" fmla="*/ 1264506 h 4143562"/>
              <a:gd name="connsiteX28" fmla="*/ 11580 w 3521005"/>
              <a:gd name="connsiteY28" fmla="*/ 1203470 h 4143562"/>
              <a:gd name="connsiteX29" fmla="*/ 0 w 3521005"/>
              <a:gd name="connsiteY29" fmla="*/ 1167691 h 414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521005" h="4143562">
                <a:moveTo>
                  <a:pt x="0" y="0"/>
                </a:moveTo>
                <a:lnTo>
                  <a:pt x="3521005" y="0"/>
                </a:lnTo>
                <a:lnTo>
                  <a:pt x="3521005" y="3039083"/>
                </a:lnTo>
                <a:lnTo>
                  <a:pt x="2099767" y="3039083"/>
                </a:lnTo>
                <a:lnTo>
                  <a:pt x="2076572" y="3046590"/>
                </a:lnTo>
                <a:cubicBezTo>
                  <a:pt x="2040697" y="3070917"/>
                  <a:pt x="2015538" y="3127867"/>
                  <a:pt x="2015538" y="3194227"/>
                </a:cubicBezTo>
                <a:lnTo>
                  <a:pt x="2016352" y="3207189"/>
                </a:lnTo>
                <a:lnTo>
                  <a:pt x="2058784" y="3250602"/>
                </a:lnTo>
                <a:cubicBezTo>
                  <a:pt x="2135121" y="3345261"/>
                  <a:pt x="2182337" y="3476032"/>
                  <a:pt x="2182337" y="3620478"/>
                </a:cubicBezTo>
                <a:cubicBezTo>
                  <a:pt x="2182337" y="3909370"/>
                  <a:pt x="1993475" y="4143562"/>
                  <a:pt x="1760502" y="4143562"/>
                </a:cubicBezTo>
                <a:cubicBezTo>
                  <a:pt x="1527529" y="4143562"/>
                  <a:pt x="1338667" y="3909370"/>
                  <a:pt x="1338667" y="3620478"/>
                </a:cubicBezTo>
                <a:cubicBezTo>
                  <a:pt x="1338667" y="3476032"/>
                  <a:pt x="1385883" y="3345261"/>
                  <a:pt x="1462220" y="3250602"/>
                </a:cubicBezTo>
                <a:lnTo>
                  <a:pt x="1514951" y="3196652"/>
                </a:lnTo>
                <a:lnTo>
                  <a:pt x="1515103" y="3194227"/>
                </a:lnTo>
                <a:cubicBezTo>
                  <a:pt x="1515103" y="3127867"/>
                  <a:pt x="1489944" y="3070917"/>
                  <a:pt x="1454068" y="3046590"/>
                </a:cubicBezTo>
                <a:lnTo>
                  <a:pt x="1430873" y="3039083"/>
                </a:lnTo>
                <a:lnTo>
                  <a:pt x="0" y="3039083"/>
                </a:lnTo>
                <a:lnTo>
                  <a:pt x="0" y="1861754"/>
                </a:lnTo>
                <a:lnTo>
                  <a:pt x="11580" y="1825975"/>
                </a:lnTo>
                <a:cubicBezTo>
                  <a:pt x="35907" y="1790099"/>
                  <a:pt x="92857" y="1764940"/>
                  <a:pt x="159217" y="1764940"/>
                </a:cubicBezTo>
                <a:lnTo>
                  <a:pt x="161642" y="1765092"/>
                </a:lnTo>
                <a:lnTo>
                  <a:pt x="215592" y="1817823"/>
                </a:lnTo>
                <a:cubicBezTo>
                  <a:pt x="310251" y="1894161"/>
                  <a:pt x="441022" y="1941376"/>
                  <a:pt x="585468" y="1941376"/>
                </a:cubicBezTo>
                <a:cubicBezTo>
                  <a:pt x="874359" y="1941376"/>
                  <a:pt x="1108552" y="1752514"/>
                  <a:pt x="1108552" y="1519541"/>
                </a:cubicBezTo>
                <a:cubicBezTo>
                  <a:pt x="1108552" y="1286568"/>
                  <a:pt x="874359" y="1097706"/>
                  <a:pt x="585468" y="1097706"/>
                </a:cubicBezTo>
                <a:cubicBezTo>
                  <a:pt x="441022" y="1097706"/>
                  <a:pt x="310251" y="1144922"/>
                  <a:pt x="215592" y="1221259"/>
                </a:cubicBezTo>
                <a:lnTo>
                  <a:pt x="172179" y="1263691"/>
                </a:lnTo>
                <a:lnTo>
                  <a:pt x="159217" y="1264506"/>
                </a:lnTo>
                <a:cubicBezTo>
                  <a:pt x="92857" y="1264506"/>
                  <a:pt x="35907" y="1239346"/>
                  <a:pt x="11580" y="1203470"/>
                </a:cubicBezTo>
                <a:lnTo>
                  <a:pt x="0" y="1167691"/>
                </a:lnTo>
                <a:close/>
              </a:path>
            </a:pathLst>
          </a:custGeom>
          <a:solidFill>
            <a:srgbClr val="FF3399"/>
          </a:solidFill>
          <a:ln w="12700" cap="flat" cmpd="sng" algn="ctr">
            <a:solidFill>
              <a:srgbClr val="FF3399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>
            <a:hlinkClick r:id="rId7" action="ppaction://hlinksldjump"/>
          </p:cNvPr>
          <p:cNvSpPr/>
          <p:nvPr/>
        </p:nvSpPr>
        <p:spPr>
          <a:xfrm>
            <a:off x="7506526" y="3127752"/>
            <a:ext cx="4624673" cy="3039083"/>
          </a:xfrm>
          <a:custGeom>
            <a:avLst/>
            <a:gdLst>
              <a:gd name="connsiteX0" fmla="*/ 1103668 w 4624673"/>
              <a:gd name="connsiteY0" fmla="*/ 0 h 3039083"/>
              <a:gd name="connsiteX1" fmla="*/ 2524462 w 4624673"/>
              <a:gd name="connsiteY1" fmla="*/ 0 h 3039083"/>
              <a:gd name="connsiteX2" fmla="*/ 2557736 w 4624673"/>
              <a:gd name="connsiteY2" fmla="*/ 10769 h 3039083"/>
              <a:gd name="connsiteX3" fmla="*/ 2618771 w 4624673"/>
              <a:gd name="connsiteY3" fmla="*/ 158406 h 3039083"/>
              <a:gd name="connsiteX4" fmla="*/ 2618619 w 4624673"/>
              <a:gd name="connsiteY4" fmla="*/ 160831 h 3039083"/>
              <a:gd name="connsiteX5" fmla="*/ 2565888 w 4624673"/>
              <a:gd name="connsiteY5" fmla="*/ 214781 h 3039083"/>
              <a:gd name="connsiteX6" fmla="*/ 2442335 w 4624673"/>
              <a:gd name="connsiteY6" fmla="*/ 584657 h 3039083"/>
              <a:gd name="connsiteX7" fmla="*/ 2864170 w 4624673"/>
              <a:gd name="connsiteY7" fmla="*/ 1107741 h 3039083"/>
              <a:gd name="connsiteX8" fmla="*/ 3286005 w 4624673"/>
              <a:gd name="connsiteY8" fmla="*/ 584657 h 3039083"/>
              <a:gd name="connsiteX9" fmla="*/ 3162452 w 4624673"/>
              <a:gd name="connsiteY9" fmla="*/ 214781 h 3039083"/>
              <a:gd name="connsiteX10" fmla="*/ 3120020 w 4624673"/>
              <a:gd name="connsiteY10" fmla="*/ 171368 h 3039083"/>
              <a:gd name="connsiteX11" fmla="*/ 3119206 w 4624673"/>
              <a:gd name="connsiteY11" fmla="*/ 158406 h 3039083"/>
              <a:gd name="connsiteX12" fmla="*/ 3180240 w 4624673"/>
              <a:gd name="connsiteY12" fmla="*/ 10769 h 3039083"/>
              <a:gd name="connsiteX13" fmla="*/ 3213514 w 4624673"/>
              <a:gd name="connsiteY13" fmla="*/ 0 h 3039083"/>
              <a:gd name="connsiteX14" fmla="*/ 4624673 w 4624673"/>
              <a:gd name="connsiteY14" fmla="*/ 0 h 3039083"/>
              <a:gd name="connsiteX15" fmla="*/ 4624673 w 4624673"/>
              <a:gd name="connsiteY15" fmla="*/ 3039083 h 3039083"/>
              <a:gd name="connsiteX16" fmla="*/ 1103668 w 4624673"/>
              <a:gd name="connsiteY16" fmla="*/ 3039083 h 3039083"/>
              <a:gd name="connsiteX17" fmla="*/ 1103668 w 4624673"/>
              <a:gd name="connsiteY17" fmla="*/ 1846664 h 3039083"/>
              <a:gd name="connsiteX18" fmla="*/ 1096972 w 4624673"/>
              <a:gd name="connsiteY18" fmla="*/ 1825975 h 3039083"/>
              <a:gd name="connsiteX19" fmla="*/ 949335 w 4624673"/>
              <a:gd name="connsiteY19" fmla="*/ 1764940 h 3039083"/>
              <a:gd name="connsiteX20" fmla="*/ 946910 w 4624673"/>
              <a:gd name="connsiteY20" fmla="*/ 1765092 h 3039083"/>
              <a:gd name="connsiteX21" fmla="*/ 892960 w 4624673"/>
              <a:gd name="connsiteY21" fmla="*/ 1817823 h 3039083"/>
              <a:gd name="connsiteX22" fmla="*/ 523084 w 4624673"/>
              <a:gd name="connsiteY22" fmla="*/ 1941376 h 3039083"/>
              <a:gd name="connsiteX23" fmla="*/ 0 w 4624673"/>
              <a:gd name="connsiteY23" fmla="*/ 1519541 h 3039083"/>
              <a:gd name="connsiteX24" fmla="*/ 523084 w 4624673"/>
              <a:gd name="connsiteY24" fmla="*/ 1097706 h 3039083"/>
              <a:gd name="connsiteX25" fmla="*/ 892960 w 4624673"/>
              <a:gd name="connsiteY25" fmla="*/ 1221259 h 3039083"/>
              <a:gd name="connsiteX26" fmla="*/ 936373 w 4624673"/>
              <a:gd name="connsiteY26" fmla="*/ 1263691 h 3039083"/>
              <a:gd name="connsiteX27" fmla="*/ 949335 w 4624673"/>
              <a:gd name="connsiteY27" fmla="*/ 1264506 h 3039083"/>
              <a:gd name="connsiteX28" fmla="*/ 1096972 w 4624673"/>
              <a:gd name="connsiteY28" fmla="*/ 1203471 h 3039083"/>
              <a:gd name="connsiteX29" fmla="*/ 1103668 w 4624673"/>
              <a:gd name="connsiteY29" fmla="*/ 1182782 h 303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24673" h="3039083">
                <a:moveTo>
                  <a:pt x="1103668" y="0"/>
                </a:moveTo>
                <a:lnTo>
                  <a:pt x="2524462" y="0"/>
                </a:lnTo>
                <a:lnTo>
                  <a:pt x="2557736" y="10769"/>
                </a:lnTo>
                <a:cubicBezTo>
                  <a:pt x="2593612" y="35096"/>
                  <a:pt x="2618771" y="92046"/>
                  <a:pt x="2618771" y="158406"/>
                </a:cubicBezTo>
                <a:lnTo>
                  <a:pt x="2618619" y="160831"/>
                </a:lnTo>
                <a:lnTo>
                  <a:pt x="2565888" y="214781"/>
                </a:lnTo>
                <a:cubicBezTo>
                  <a:pt x="2489551" y="309440"/>
                  <a:pt x="2442335" y="440211"/>
                  <a:pt x="2442335" y="584657"/>
                </a:cubicBezTo>
                <a:cubicBezTo>
                  <a:pt x="2442335" y="873549"/>
                  <a:pt x="2631197" y="1107741"/>
                  <a:pt x="2864170" y="1107741"/>
                </a:cubicBezTo>
                <a:cubicBezTo>
                  <a:pt x="3097143" y="1107741"/>
                  <a:pt x="3286005" y="873549"/>
                  <a:pt x="3286005" y="584657"/>
                </a:cubicBezTo>
                <a:cubicBezTo>
                  <a:pt x="3286005" y="440211"/>
                  <a:pt x="3238789" y="309440"/>
                  <a:pt x="3162452" y="214781"/>
                </a:cubicBezTo>
                <a:lnTo>
                  <a:pt x="3120020" y="171368"/>
                </a:lnTo>
                <a:lnTo>
                  <a:pt x="3119206" y="158406"/>
                </a:lnTo>
                <a:cubicBezTo>
                  <a:pt x="3119206" y="92046"/>
                  <a:pt x="3144365" y="35096"/>
                  <a:pt x="3180240" y="10769"/>
                </a:cubicBezTo>
                <a:lnTo>
                  <a:pt x="3213514" y="0"/>
                </a:lnTo>
                <a:lnTo>
                  <a:pt x="4624673" y="0"/>
                </a:lnTo>
                <a:lnTo>
                  <a:pt x="4624673" y="3039083"/>
                </a:lnTo>
                <a:lnTo>
                  <a:pt x="1103668" y="3039083"/>
                </a:lnTo>
                <a:lnTo>
                  <a:pt x="1103668" y="1846664"/>
                </a:lnTo>
                <a:lnTo>
                  <a:pt x="1096972" y="1825975"/>
                </a:lnTo>
                <a:cubicBezTo>
                  <a:pt x="1072645" y="1790099"/>
                  <a:pt x="1015695" y="1764940"/>
                  <a:pt x="949335" y="1764940"/>
                </a:cubicBezTo>
                <a:lnTo>
                  <a:pt x="946910" y="1765092"/>
                </a:lnTo>
                <a:lnTo>
                  <a:pt x="892960" y="1817823"/>
                </a:lnTo>
                <a:cubicBezTo>
                  <a:pt x="798301" y="1894161"/>
                  <a:pt x="667530" y="1941376"/>
                  <a:pt x="523084" y="1941376"/>
                </a:cubicBezTo>
                <a:cubicBezTo>
                  <a:pt x="234192" y="1941376"/>
                  <a:pt x="0" y="1752514"/>
                  <a:pt x="0" y="1519541"/>
                </a:cubicBezTo>
                <a:cubicBezTo>
                  <a:pt x="0" y="1286568"/>
                  <a:pt x="234192" y="1097706"/>
                  <a:pt x="523084" y="1097706"/>
                </a:cubicBezTo>
                <a:cubicBezTo>
                  <a:pt x="667530" y="1097706"/>
                  <a:pt x="798301" y="1144922"/>
                  <a:pt x="892960" y="1221259"/>
                </a:cubicBezTo>
                <a:lnTo>
                  <a:pt x="936373" y="1263691"/>
                </a:lnTo>
                <a:lnTo>
                  <a:pt x="949335" y="1264506"/>
                </a:lnTo>
                <a:cubicBezTo>
                  <a:pt x="1015695" y="1264506"/>
                  <a:pt x="1072645" y="1239346"/>
                  <a:pt x="1096972" y="1203471"/>
                </a:cubicBezTo>
                <a:lnTo>
                  <a:pt x="1103668" y="1182782"/>
                </a:lnTo>
                <a:close/>
              </a:path>
            </a:pathLst>
          </a:custGeom>
          <a:solidFill>
            <a:srgbClr val="FFFF66"/>
          </a:solidFill>
          <a:ln w="12700" cap="flat" cmpd="sng" algn="ctr">
            <a:solidFill>
              <a:srgbClr val="FFFF66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482601" y="410935"/>
            <a:ext cx="9090024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Cho x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53037" y="3090211"/>
                <a:ext cx="4394818" cy="92333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vi-VN" sz="5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vi-VN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5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5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vi-VN" sz="5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7" y="3090211"/>
                <a:ext cx="4394818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13" t="-583" r="-104" b="-51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486941" y="3090211"/>
                <a:ext cx="4347314" cy="92333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5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vi-VN" sz="5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vi-VN" sz="5400" b="1" i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vi-VN" sz="5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941" y="3090211"/>
                <a:ext cx="4347314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12" t="-583" r="-105" b="-51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486941" y="4558591"/>
                <a:ext cx="4347314" cy="120783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4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vi-VN" sz="5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5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vi-VN" sz="50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941" y="4558591"/>
                <a:ext cx="4347314" cy="1207831"/>
              </a:xfrm>
              <a:prstGeom prst="rect">
                <a:avLst/>
              </a:prstGeom>
              <a:blipFill rotWithShape="1">
                <a:blip r:embed="rId5"/>
                <a:stretch>
                  <a:fillRect l="-112" t="-414" r="-105" b="-36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953037" y="4597952"/>
                <a:ext cx="4394818" cy="120430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5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vi-VN" sz="5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vi-VN" sz="5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7" y="4597952"/>
                <a:ext cx="4394818" cy="1204304"/>
              </a:xfrm>
              <a:prstGeom prst="rect">
                <a:avLst/>
              </a:prstGeom>
              <a:blipFill rotWithShape="1">
                <a:blip r:embed="rId6"/>
                <a:stretch>
                  <a:fillRect l="-113" t="-415" r="-104" b="-34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Sai ok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2700042"/>
            <a:ext cx="609600" cy="609600"/>
          </a:xfrm>
          <a:prstGeom prst="rect">
            <a:avLst/>
          </a:prstGeom>
        </p:spPr>
      </p:pic>
      <p:pic>
        <p:nvPicPr>
          <p:cNvPr id="24" name="Sai ok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4412640"/>
            <a:ext cx="609600" cy="609600"/>
          </a:xfrm>
          <a:prstGeom prst="rect">
            <a:avLst/>
          </a:prstGeom>
        </p:spPr>
      </p:pic>
      <p:pic>
        <p:nvPicPr>
          <p:cNvPr id="25" name="Sai ok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403941"/>
            <a:ext cx="609600" cy="609600"/>
          </a:xfrm>
          <a:prstGeom prst="rect">
            <a:avLst/>
          </a:prstGeom>
        </p:spPr>
      </p:pic>
      <p:sp>
        <p:nvSpPr>
          <p:cNvPr id="54" name="Oval 100"/>
          <p:cNvSpPr>
            <a:spLocks noChangeArrowheads="1"/>
          </p:cNvSpPr>
          <p:nvPr/>
        </p:nvSpPr>
        <p:spPr bwMode="auto">
          <a:xfrm>
            <a:off x="9939789" y="439882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101"/>
          <p:cNvSpPr>
            <a:spLocks noChangeArrowheads="1"/>
          </p:cNvSpPr>
          <p:nvPr/>
        </p:nvSpPr>
        <p:spPr bwMode="auto">
          <a:xfrm>
            <a:off x="9944582" y="422884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102"/>
          <p:cNvSpPr>
            <a:spLocks noChangeArrowheads="1"/>
          </p:cNvSpPr>
          <p:nvPr/>
        </p:nvSpPr>
        <p:spPr bwMode="auto">
          <a:xfrm>
            <a:off x="9946823" y="438418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103"/>
          <p:cNvSpPr>
            <a:spLocks noChangeArrowheads="1"/>
          </p:cNvSpPr>
          <p:nvPr/>
        </p:nvSpPr>
        <p:spPr bwMode="auto">
          <a:xfrm>
            <a:off x="9956019" y="430651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104"/>
          <p:cNvSpPr>
            <a:spLocks noChangeArrowheads="1"/>
          </p:cNvSpPr>
          <p:nvPr/>
        </p:nvSpPr>
        <p:spPr bwMode="auto">
          <a:xfrm>
            <a:off x="9942341" y="443986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105"/>
          <p:cNvSpPr>
            <a:spLocks noChangeArrowheads="1"/>
          </p:cNvSpPr>
          <p:nvPr/>
        </p:nvSpPr>
        <p:spPr bwMode="auto">
          <a:xfrm>
            <a:off x="9934996" y="447653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106"/>
          <p:cNvSpPr>
            <a:spLocks noChangeArrowheads="1"/>
          </p:cNvSpPr>
          <p:nvPr/>
        </p:nvSpPr>
        <p:spPr bwMode="auto">
          <a:xfrm>
            <a:off x="9942030" y="426839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107"/>
          <p:cNvSpPr>
            <a:spLocks noChangeArrowheads="1"/>
          </p:cNvSpPr>
          <p:nvPr/>
        </p:nvSpPr>
        <p:spPr bwMode="auto">
          <a:xfrm>
            <a:off x="9965215" y="425083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108"/>
          <p:cNvSpPr>
            <a:spLocks noChangeArrowheads="1"/>
          </p:cNvSpPr>
          <p:nvPr/>
        </p:nvSpPr>
        <p:spPr bwMode="auto">
          <a:xfrm>
            <a:off x="9941719" y="412629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109"/>
          <p:cNvSpPr>
            <a:spLocks noChangeArrowheads="1"/>
          </p:cNvSpPr>
          <p:nvPr/>
        </p:nvSpPr>
        <p:spPr bwMode="auto">
          <a:xfrm>
            <a:off x="9938856" y="404858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110"/>
          <p:cNvSpPr>
            <a:spLocks noChangeArrowheads="1"/>
          </p:cNvSpPr>
          <p:nvPr/>
        </p:nvSpPr>
        <p:spPr bwMode="auto">
          <a:xfrm>
            <a:off x="9941719" y="41138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111"/>
          <p:cNvSpPr>
            <a:spLocks noChangeArrowheads="1"/>
          </p:cNvSpPr>
          <p:nvPr/>
        </p:nvSpPr>
        <p:spPr bwMode="auto">
          <a:xfrm>
            <a:off x="9946823" y="387425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112"/>
          <p:cNvSpPr>
            <a:spLocks noChangeArrowheads="1"/>
          </p:cNvSpPr>
          <p:nvPr/>
        </p:nvSpPr>
        <p:spPr bwMode="auto">
          <a:xfrm>
            <a:off x="9966941" y="445015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113"/>
          <p:cNvSpPr>
            <a:spLocks noChangeArrowheads="1"/>
          </p:cNvSpPr>
          <p:nvPr/>
        </p:nvSpPr>
        <p:spPr bwMode="auto">
          <a:xfrm>
            <a:off x="9948052" y="407425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114"/>
          <p:cNvSpPr>
            <a:spLocks noChangeArrowheads="1"/>
          </p:cNvSpPr>
          <p:nvPr/>
        </p:nvSpPr>
        <p:spPr bwMode="auto">
          <a:xfrm>
            <a:off x="9956816" y="399074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val 115"/>
          <p:cNvSpPr>
            <a:spLocks noChangeArrowheads="1"/>
          </p:cNvSpPr>
          <p:nvPr/>
        </p:nvSpPr>
        <p:spPr bwMode="auto">
          <a:xfrm>
            <a:off x="9919030" y="39387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116"/>
          <p:cNvSpPr>
            <a:spLocks noChangeArrowheads="1"/>
          </p:cNvSpPr>
          <p:nvPr/>
        </p:nvSpPr>
        <p:spPr bwMode="auto">
          <a:xfrm>
            <a:off x="9936183" y="410135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altLang="vi-VN" sz="32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altLang="vi-VN" sz="32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117"/>
          <p:cNvSpPr>
            <a:spLocks noChangeArrowheads="1"/>
          </p:cNvSpPr>
          <p:nvPr/>
        </p:nvSpPr>
        <p:spPr bwMode="auto">
          <a:xfrm>
            <a:off x="10700270" y="2431347"/>
            <a:ext cx="7620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US" altLang="vi-VN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Picture 1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75440"/>
            <a:ext cx="2643188" cy="231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272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272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272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7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7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47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5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55121" y="149701"/>
            <a:ext cx="9355591" cy="1933346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Cho x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84462" y="4796775"/>
                <a:ext cx="5024665" cy="92333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5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vi-VN" sz="5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5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vi-VN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5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5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5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vi-VN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5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5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62" y="4796775"/>
                <a:ext cx="5024665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07" t="-549" r="-85" b="-47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84462" y="3309642"/>
                <a:ext cx="5024665" cy="11683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4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vi-VN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vi-VN" sz="4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62" y="3309642"/>
                <a:ext cx="5024665" cy="1168397"/>
              </a:xfrm>
              <a:prstGeom prst="rect">
                <a:avLst/>
              </a:prstGeom>
              <a:blipFill rotWithShape="1">
                <a:blip r:embed="rId4"/>
                <a:stretch>
                  <a:fillRect l="-107" t="-437" r="-85" b="-37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906209" y="3270157"/>
                <a:ext cx="6034000" cy="11683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4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vi-VN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vi-VN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vi-VN" sz="4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209" y="3270157"/>
                <a:ext cx="6034000" cy="1168397"/>
              </a:xfrm>
              <a:prstGeom prst="rect">
                <a:avLst/>
              </a:prstGeom>
              <a:blipFill rotWithShape="1">
                <a:blip r:embed="rId5"/>
                <a:stretch>
                  <a:fillRect l="-85" t="-427" r="-69" b="-3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906209" y="4807523"/>
                <a:ext cx="6034000" cy="86177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vi-VN" sz="5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ả </m:t>
                    </m:r>
                    <m:r>
                      <m:rPr>
                        <m:sty m:val="p"/>
                      </m:rP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C đều đúng</a:t>
                </a:r>
                <a:endParaRPr lang="vi-VN" sz="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209" y="4807523"/>
                <a:ext cx="6034000" cy="861774"/>
              </a:xfrm>
              <a:prstGeom prst="rect">
                <a:avLst/>
              </a:prstGeom>
              <a:blipFill rotWithShape="1">
                <a:blip r:embed="rId6"/>
                <a:stretch>
                  <a:fillRect l="-85" t="-582" r="-69" b="-51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Sai ok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94297" y="2561220"/>
            <a:ext cx="609600" cy="609600"/>
          </a:xfrm>
          <a:prstGeom prst="rect">
            <a:avLst/>
          </a:prstGeom>
        </p:spPr>
      </p:pic>
      <p:pic>
        <p:nvPicPr>
          <p:cNvPr id="14" name="Sai ok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94297" y="4183350"/>
            <a:ext cx="609600" cy="609600"/>
          </a:xfrm>
          <a:prstGeom prst="rect">
            <a:avLst/>
          </a:prstGeom>
        </p:spPr>
      </p:pic>
      <p:pic>
        <p:nvPicPr>
          <p:cNvPr id="15" name="Sai ok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99097" y="3421953"/>
            <a:ext cx="609600" cy="609600"/>
          </a:xfrm>
          <a:prstGeom prst="rect">
            <a:avLst/>
          </a:prstGeom>
        </p:spPr>
      </p:pic>
      <p:sp>
        <p:nvSpPr>
          <p:cNvPr id="45" name="Oval 100"/>
          <p:cNvSpPr>
            <a:spLocks noChangeArrowheads="1"/>
          </p:cNvSpPr>
          <p:nvPr/>
        </p:nvSpPr>
        <p:spPr bwMode="auto">
          <a:xfrm>
            <a:off x="9796731" y="322945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101"/>
          <p:cNvSpPr>
            <a:spLocks noChangeArrowheads="1"/>
          </p:cNvSpPr>
          <p:nvPr/>
        </p:nvSpPr>
        <p:spPr bwMode="auto">
          <a:xfrm>
            <a:off x="9801524" y="305947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102"/>
          <p:cNvSpPr>
            <a:spLocks noChangeArrowheads="1"/>
          </p:cNvSpPr>
          <p:nvPr/>
        </p:nvSpPr>
        <p:spPr bwMode="auto">
          <a:xfrm>
            <a:off x="9803765" y="321481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103"/>
          <p:cNvSpPr>
            <a:spLocks noChangeArrowheads="1"/>
          </p:cNvSpPr>
          <p:nvPr/>
        </p:nvSpPr>
        <p:spPr bwMode="auto">
          <a:xfrm>
            <a:off x="9812961" y="313714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104"/>
          <p:cNvSpPr>
            <a:spLocks noChangeArrowheads="1"/>
          </p:cNvSpPr>
          <p:nvPr/>
        </p:nvSpPr>
        <p:spPr bwMode="auto">
          <a:xfrm>
            <a:off x="9799283" y="327049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105"/>
          <p:cNvSpPr>
            <a:spLocks noChangeArrowheads="1"/>
          </p:cNvSpPr>
          <p:nvPr/>
        </p:nvSpPr>
        <p:spPr bwMode="auto">
          <a:xfrm>
            <a:off x="9791938" y="330716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Oval 106"/>
          <p:cNvSpPr>
            <a:spLocks noChangeArrowheads="1"/>
          </p:cNvSpPr>
          <p:nvPr/>
        </p:nvSpPr>
        <p:spPr bwMode="auto">
          <a:xfrm>
            <a:off x="9798972" y="309902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Oval 107"/>
          <p:cNvSpPr>
            <a:spLocks noChangeArrowheads="1"/>
          </p:cNvSpPr>
          <p:nvPr/>
        </p:nvSpPr>
        <p:spPr bwMode="auto">
          <a:xfrm>
            <a:off x="9822157" y="308146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Oval 108"/>
          <p:cNvSpPr>
            <a:spLocks noChangeArrowheads="1"/>
          </p:cNvSpPr>
          <p:nvPr/>
        </p:nvSpPr>
        <p:spPr bwMode="auto">
          <a:xfrm>
            <a:off x="9798661" y="295692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Oval 109"/>
          <p:cNvSpPr>
            <a:spLocks noChangeArrowheads="1"/>
          </p:cNvSpPr>
          <p:nvPr/>
        </p:nvSpPr>
        <p:spPr bwMode="auto">
          <a:xfrm>
            <a:off x="9795798" y="287921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Oval 110"/>
          <p:cNvSpPr>
            <a:spLocks noChangeArrowheads="1"/>
          </p:cNvSpPr>
          <p:nvPr/>
        </p:nvSpPr>
        <p:spPr bwMode="auto">
          <a:xfrm>
            <a:off x="9798661" y="294443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Oval 111"/>
          <p:cNvSpPr>
            <a:spLocks noChangeArrowheads="1"/>
          </p:cNvSpPr>
          <p:nvPr/>
        </p:nvSpPr>
        <p:spPr bwMode="auto">
          <a:xfrm>
            <a:off x="9803765" y="270488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Oval 112"/>
          <p:cNvSpPr>
            <a:spLocks noChangeArrowheads="1"/>
          </p:cNvSpPr>
          <p:nvPr/>
        </p:nvSpPr>
        <p:spPr bwMode="auto">
          <a:xfrm>
            <a:off x="9823883" y="328078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Oval 113"/>
          <p:cNvSpPr>
            <a:spLocks noChangeArrowheads="1"/>
          </p:cNvSpPr>
          <p:nvPr/>
        </p:nvSpPr>
        <p:spPr bwMode="auto">
          <a:xfrm>
            <a:off x="9804994" y="290488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114"/>
          <p:cNvSpPr>
            <a:spLocks noChangeArrowheads="1"/>
          </p:cNvSpPr>
          <p:nvPr/>
        </p:nvSpPr>
        <p:spPr bwMode="auto">
          <a:xfrm>
            <a:off x="9813758" y="282137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Oval 115"/>
          <p:cNvSpPr>
            <a:spLocks noChangeArrowheads="1"/>
          </p:cNvSpPr>
          <p:nvPr/>
        </p:nvSpPr>
        <p:spPr bwMode="auto">
          <a:xfrm>
            <a:off x="9775972" y="276933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116"/>
          <p:cNvSpPr>
            <a:spLocks noChangeArrowheads="1"/>
          </p:cNvSpPr>
          <p:nvPr/>
        </p:nvSpPr>
        <p:spPr bwMode="auto">
          <a:xfrm>
            <a:off x="9793125" y="293198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altLang="vi-VN" sz="32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altLang="vi-VN" sz="32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Oval 117"/>
          <p:cNvSpPr>
            <a:spLocks noChangeArrowheads="1"/>
          </p:cNvSpPr>
          <p:nvPr/>
        </p:nvSpPr>
        <p:spPr bwMode="auto">
          <a:xfrm>
            <a:off x="10557212" y="2314410"/>
            <a:ext cx="7620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US" altLang="vi-VN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Picture 1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567" y="-41497"/>
            <a:ext cx="2643188" cy="231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7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4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12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55121" y="149701"/>
            <a:ext cx="9355591" cy="1778578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Cho x; y; z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3; 5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x; y; z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656307" y="4387619"/>
                <a:ext cx="4662905" cy="148002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</a:rPr>
                        <m:t>D</m:t>
                      </m:r>
                      <m:r>
                        <a:rPr lang="vi-VN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307" y="4387619"/>
                <a:ext cx="4662905" cy="1480021"/>
              </a:xfrm>
              <a:prstGeom prst="rect">
                <a:avLst/>
              </a:prstGeom>
              <a:blipFill rotWithShape="1">
                <a:blip r:embed="rId3"/>
                <a:stretch>
                  <a:fillRect l="-114" t="-328" r="-102" b="-28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84462" y="3309642"/>
                <a:ext cx="5024665" cy="8309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vi-VN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vi-VN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vi-VN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vi-VN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62" y="3309642"/>
                <a:ext cx="5024665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07" t="-614" r="-85" b="-55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548284" y="3270157"/>
                <a:ext cx="4770928" cy="86177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vi-VN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vi-VN" sz="4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284" y="3270157"/>
                <a:ext cx="4770928" cy="861774"/>
              </a:xfrm>
              <a:prstGeom prst="rect">
                <a:avLst/>
              </a:prstGeom>
              <a:blipFill rotWithShape="1">
                <a:blip r:embed="rId5"/>
                <a:stretch>
                  <a:fillRect l="-110" t="-579" r="-99" b="-51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84462" y="4450757"/>
                <a:ext cx="5024665" cy="136441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vi-VN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vi-VN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4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vi-VN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4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62" y="4450757"/>
                <a:ext cx="5024665" cy="1364412"/>
              </a:xfrm>
              <a:prstGeom prst="rect">
                <a:avLst/>
              </a:prstGeom>
              <a:blipFill rotWithShape="1">
                <a:blip r:embed="rId6"/>
                <a:stretch>
                  <a:fillRect l="-107" t="-375" r="-85" b="-3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Sai ok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94297" y="2561220"/>
            <a:ext cx="609600" cy="609600"/>
          </a:xfrm>
          <a:prstGeom prst="rect">
            <a:avLst/>
          </a:prstGeom>
        </p:spPr>
      </p:pic>
      <p:pic>
        <p:nvPicPr>
          <p:cNvPr id="14" name="Sai ok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94297" y="4183350"/>
            <a:ext cx="609600" cy="609600"/>
          </a:xfrm>
          <a:prstGeom prst="rect">
            <a:avLst/>
          </a:prstGeom>
        </p:spPr>
      </p:pic>
      <p:pic>
        <p:nvPicPr>
          <p:cNvPr id="15" name="Sai ok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99097" y="3421953"/>
            <a:ext cx="609600" cy="609600"/>
          </a:xfrm>
          <a:prstGeom prst="rect">
            <a:avLst/>
          </a:prstGeom>
        </p:spPr>
      </p:pic>
      <p:sp>
        <p:nvSpPr>
          <p:cNvPr id="45" name="Oval 100"/>
          <p:cNvSpPr>
            <a:spLocks noChangeArrowheads="1"/>
          </p:cNvSpPr>
          <p:nvPr/>
        </p:nvSpPr>
        <p:spPr bwMode="auto">
          <a:xfrm>
            <a:off x="9796731" y="322945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101"/>
          <p:cNvSpPr>
            <a:spLocks noChangeArrowheads="1"/>
          </p:cNvSpPr>
          <p:nvPr/>
        </p:nvSpPr>
        <p:spPr bwMode="auto">
          <a:xfrm>
            <a:off x="9801524" y="305947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102"/>
          <p:cNvSpPr>
            <a:spLocks noChangeArrowheads="1"/>
          </p:cNvSpPr>
          <p:nvPr/>
        </p:nvSpPr>
        <p:spPr bwMode="auto">
          <a:xfrm>
            <a:off x="9803765" y="321481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103"/>
          <p:cNvSpPr>
            <a:spLocks noChangeArrowheads="1"/>
          </p:cNvSpPr>
          <p:nvPr/>
        </p:nvSpPr>
        <p:spPr bwMode="auto">
          <a:xfrm>
            <a:off x="9812961" y="313714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104"/>
          <p:cNvSpPr>
            <a:spLocks noChangeArrowheads="1"/>
          </p:cNvSpPr>
          <p:nvPr/>
        </p:nvSpPr>
        <p:spPr bwMode="auto">
          <a:xfrm>
            <a:off x="9799283" y="327049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105"/>
          <p:cNvSpPr>
            <a:spLocks noChangeArrowheads="1"/>
          </p:cNvSpPr>
          <p:nvPr/>
        </p:nvSpPr>
        <p:spPr bwMode="auto">
          <a:xfrm>
            <a:off x="9791938" y="330716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Oval 106"/>
          <p:cNvSpPr>
            <a:spLocks noChangeArrowheads="1"/>
          </p:cNvSpPr>
          <p:nvPr/>
        </p:nvSpPr>
        <p:spPr bwMode="auto">
          <a:xfrm>
            <a:off x="9798972" y="309902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Oval 107"/>
          <p:cNvSpPr>
            <a:spLocks noChangeArrowheads="1"/>
          </p:cNvSpPr>
          <p:nvPr/>
        </p:nvSpPr>
        <p:spPr bwMode="auto">
          <a:xfrm>
            <a:off x="9822157" y="308146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Oval 108"/>
          <p:cNvSpPr>
            <a:spLocks noChangeArrowheads="1"/>
          </p:cNvSpPr>
          <p:nvPr/>
        </p:nvSpPr>
        <p:spPr bwMode="auto">
          <a:xfrm>
            <a:off x="9798661" y="295692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Oval 109"/>
          <p:cNvSpPr>
            <a:spLocks noChangeArrowheads="1"/>
          </p:cNvSpPr>
          <p:nvPr/>
        </p:nvSpPr>
        <p:spPr bwMode="auto">
          <a:xfrm>
            <a:off x="9795798" y="287921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altLang="vi-VN" sz="6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Oval 110"/>
          <p:cNvSpPr>
            <a:spLocks noChangeArrowheads="1"/>
          </p:cNvSpPr>
          <p:nvPr/>
        </p:nvSpPr>
        <p:spPr bwMode="auto">
          <a:xfrm>
            <a:off x="9798661" y="294443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Oval 111"/>
          <p:cNvSpPr>
            <a:spLocks noChangeArrowheads="1"/>
          </p:cNvSpPr>
          <p:nvPr/>
        </p:nvSpPr>
        <p:spPr bwMode="auto">
          <a:xfrm>
            <a:off x="9803765" y="270488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Oval 112"/>
          <p:cNvSpPr>
            <a:spLocks noChangeArrowheads="1"/>
          </p:cNvSpPr>
          <p:nvPr/>
        </p:nvSpPr>
        <p:spPr bwMode="auto">
          <a:xfrm>
            <a:off x="9823883" y="328078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Oval 113"/>
          <p:cNvSpPr>
            <a:spLocks noChangeArrowheads="1"/>
          </p:cNvSpPr>
          <p:nvPr/>
        </p:nvSpPr>
        <p:spPr bwMode="auto">
          <a:xfrm>
            <a:off x="9804994" y="290488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114"/>
          <p:cNvSpPr>
            <a:spLocks noChangeArrowheads="1"/>
          </p:cNvSpPr>
          <p:nvPr/>
        </p:nvSpPr>
        <p:spPr bwMode="auto">
          <a:xfrm>
            <a:off x="9813758" y="282137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Oval 115"/>
          <p:cNvSpPr>
            <a:spLocks noChangeArrowheads="1"/>
          </p:cNvSpPr>
          <p:nvPr/>
        </p:nvSpPr>
        <p:spPr bwMode="auto">
          <a:xfrm>
            <a:off x="9775972" y="276933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altLang="vi-VN" sz="6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116"/>
          <p:cNvSpPr>
            <a:spLocks noChangeArrowheads="1"/>
          </p:cNvSpPr>
          <p:nvPr/>
        </p:nvSpPr>
        <p:spPr bwMode="auto">
          <a:xfrm>
            <a:off x="9793125" y="293198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altLang="vi-VN" sz="32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altLang="vi-VN" sz="32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Oval 117"/>
          <p:cNvSpPr>
            <a:spLocks noChangeArrowheads="1"/>
          </p:cNvSpPr>
          <p:nvPr/>
        </p:nvSpPr>
        <p:spPr bwMode="auto">
          <a:xfrm>
            <a:off x="10557212" y="2314410"/>
            <a:ext cx="7620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US" altLang="vi-VN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Picture 1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567" y="-41497"/>
            <a:ext cx="2643188" cy="231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7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4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12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Sai 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2700042"/>
            <a:ext cx="609600" cy="609600"/>
          </a:xfrm>
          <a:prstGeom prst="rect">
            <a:avLst/>
          </a:prstGeom>
        </p:spPr>
      </p:pic>
      <p:pic>
        <p:nvPicPr>
          <p:cNvPr id="13" name="Sai 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4412640"/>
            <a:ext cx="609600" cy="609600"/>
          </a:xfrm>
          <a:prstGeom prst="rect">
            <a:avLst/>
          </a:prstGeom>
        </p:spPr>
      </p:pic>
      <p:pic>
        <p:nvPicPr>
          <p:cNvPr id="14" name="Sai 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3403941"/>
            <a:ext cx="609600" cy="609600"/>
          </a:xfrm>
          <a:prstGeom prst="rect">
            <a:avLst/>
          </a:prstGeom>
        </p:spPr>
      </p:pic>
      <p:sp>
        <p:nvSpPr>
          <p:cNvPr id="51" name="Oval 100"/>
          <p:cNvSpPr>
            <a:spLocks noChangeArrowheads="1"/>
          </p:cNvSpPr>
          <p:nvPr/>
        </p:nvSpPr>
        <p:spPr bwMode="auto">
          <a:xfrm>
            <a:off x="9749289" y="486164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6000" b="1">
                <a:solidFill>
                  <a:prstClr val="white"/>
                </a:solidFill>
              </a:rPr>
              <a:t>15</a:t>
            </a:r>
            <a:endParaRPr lang="en-US" altLang="vi-VN" sz="6000" b="1">
              <a:solidFill>
                <a:prstClr val="white"/>
              </a:solidFill>
            </a:endParaRPr>
          </a:p>
        </p:txBody>
      </p:sp>
      <p:sp>
        <p:nvSpPr>
          <p:cNvPr id="52" name="Oval 101"/>
          <p:cNvSpPr>
            <a:spLocks noChangeArrowheads="1"/>
          </p:cNvSpPr>
          <p:nvPr/>
        </p:nvSpPr>
        <p:spPr bwMode="auto">
          <a:xfrm>
            <a:off x="9754082" y="469166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6000" b="1">
                <a:solidFill>
                  <a:prstClr val="white"/>
                </a:solidFill>
              </a:rPr>
              <a:t>14</a:t>
            </a:r>
            <a:endParaRPr lang="en-US" altLang="vi-VN" sz="6000" b="1">
              <a:solidFill>
                <a:prstClr val="white"/>
              </a:solidFill>
            </a:endParaRPr>
          </a:p>
        </p:txBody>
      </p:sp>
      <p:sp>
        <p:nvSpPr>
          <p:cNvPr id="53" name="Oval 102"/>
          <p:cNvSpPr>
            <a:spLocks noChangeArrowheads="1"/>
          </p:cNvSpPr>
          <p:nvPr/>
        </p:nvSpPr>
        <p:spPr bwMode="auto">
          <a:xfrm>
            <a:off x="9756323" y="48470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6000" b="1">
                <a:solidFill>
                  <a:prstClr val="white"/>
                </a:solidFill>
              </a:rPr>
              <a:t>13</a:t>
            </a:r>
            <a:endParaRPr lang="en-US" altLang="vi-VN" sz="6000" b="1">
              <a:solidFill>
                <a:prstClr val="white"/>
              </a:solidFill>
            </a:endParaRPr>
          </a:p>
        </p:txBody>
      </p:sp>
      <p:sp>
        <p:nvSpPr>
          <p:cNvPr id="54" name="Oval 103"/>
          <p:cNvSpPr>
            <a:spLocks noChangeArrowheads="1"/>
          </p:cNvSpPr>
          <p:nvPr/>
        </p:nvSpPr>
        <p:spPr bwMode="auto">
          <a:xfrm>
            <a:off x="9765519" y="476933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6000" b="1">
                <a:solidFill>
                  <a:prstClr val="white"/>
                </a:solidFill>
              </a:rPr>
              <a:t>12</a:t>
            </a:r>
            <a:endParaRPr lang="en-US" altLang="vi-VN" sz="6000" b="1">
              <a:solidFill>
                <a:prstClr val="white"/>
              </a:solidFill>
            </a:endParaRPr>
          </a:p>
        </p:txBody>
      </p:sp>
      <p:sp>
        <p:nvSpPr>
          <p:cNvPr id="55" name="Oval 104"/>
          <p:cNvSpPr>
            <a:spLocks noChangeArrowheads="1"/>
          </p:cNvSpPr>
          <p:nvPr/>
        </p:nvSpPr>
        <p:spPr bwMode="auto">
          <a:xfrm>
            <a:off x="9751841" y="490268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6000" b="1">
                <a:solidFill>
                  <a:prstClr val="white"/>
                </a:solidFill>
              </a:rPr>
              <a:t>11</a:t>
            </a:r>
            <a:endParaRPr lang="en-US" altLang="vi-VN" sz="6000" b="1">
              <a:solidFill>
                <a:prstClr val="white"/>
              </a:solidFill>
            </a:endParaRPr>
          </a:p>
        </p:txBody>
      </p:sp>
      <p:sp>
        <p:nvSpPr>
          <p:cNvPr id="56" name="Oval 105"/>
          <p:cNvSpPr>
            <a:spLocks noChangeArrowheads="1"/>
          </p:cNvSpPr>
          <p:nvPr/>
        </p:nvSpPr>
        <p:spPr bwMode="auto">
          <a:xfrm>
            <a:off x="9744496" y="493935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6000" b="1">
                <a:solidFill>
                  <a:prstClr val="white"/>
                </a:solidFill>
              </a:rPr>
              <a:t>10</a:t>
            </a:r>
            <a:endParaRPr lang="en-US" altLang="vi-VN" sz="6000" b="1">
              <a:solidFill>
                <a:prstClr val="white"/>
              </a:solidFill>
            </a:endParaRPr>
          </a:p>
        </p:txBody>
      </p:sp>
      <p:sp>
        <p:nvSpPr>
          <p:cNvPr id="57" name="Oval 106"/>
          <p:cNvSpPr>
            <a:spLocks noChangeArrowheads="1"/>
          </p:cNvSpPr>
          <p:nvPr/>
        </p:nvSpPr>
        <p:spPr bwMode="auto">
          <a:xfrm>
            <a:off x="9751530" y="473121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6000" b="1">
                <a:solidFill>
                  <a:prstClr val="white"/>
                </a:solidFill>
              </a:rPr>
              <a:t>09</a:t>
            </a:r>
            <a:endParaRPr lang="en-US" altLang="vi-VN" sz="6000" b="1">
              <a:solidFill>
                <a:prstClr val="white"/>
              </a:solidFill>
            </a:endParaRPr>
          </a:p>
        </p:txBody>
      </p:sp>
      <p:sp>
        <p:nvSpPr>
          <p:cNvPr id="58" name="Oval 107"/>
          <p:cNvSpPr>
            <a:spLocks noChangeArrowheads="1"/>
          </p:cNvSpPr>
          <p:nvPr/>
        </p:nvSpPr>
        <p:spPr bwMode="auto">
          <a:xfrm>
            <a:off x="9774715" y="471365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6000" b="1">
                <a:solidFill>
                  <a:prstClr val="white"/>
                </a:solidFill>
              </a:rPr>
              <a:t>08</a:t>
            </a:r>
            <a:endParaRPr lang="en-US" altLang="vi-VN" sz="6000" b="1">
              <a:solidFill>
                <a:prstClr val="white"/>
              </a:solidFill>
            </a:endParaRPr>
          </a:p>
        </p:txBody>
      </p:sp>
      <p:sp>
        <p:nvSpPr>
          <p:cNvPr id="59" name="Oval 108"/>
          <p:cNvSpPr>
            <a:spLocks noChangeArrowheads="1"/>
          </p:cNvSpPr>
          <p:nvPr/>
        </p:nvSpPr>
        <p:spPr bwMode="auto">
          <a:xfrm>
            <a:off x="9751219" y="458911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6000" b="1">
                <a:solidFill>
                  <a:prstClr val="white"/>
                </a:solidFill>
              </a:rPr>
              <a:t>07</a:t>
            </a:r>
            <a:endParaRPr lang="en-US" altLang="vi-VN" sz="6000" b="1">
              <a:solidFill>
                <a:prstClr val="white"/>
              </a:solidFill>
            </a:endParaRPr>
          </a:p>
        </p:txBody>
      </p:sp>
      <p:sp>
        <p:nvSpPr>
          <p:cNvPr id="60" name="Oval 109"/>
          <p:cNvSpPr>
            <a:spLocks noChangeArrowheads="1"/>
          </p:cNvSpPr>
          <p:nvPr/>
        </p:nvSpPr>
        <p:spPr bwMode="auto">
          <a:xfrm>
            <a:off x="9748356" y="451140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6000" b="1">
                <a:solidFill>
                  <a:prstClr val="white"/>
                </a:solidFill>
              </a:rPr>
              <a:t>06</a:t>
            </a:r>
            <a:endParaRPr lang="en-US" altLang="vi-VN" sz="6000" b="1">
              <a:solidFill>
                <a:prstClr val="white"/>
              </a:solidFill>
            </a:endParaRPr>
          </a:p>
        </p:txBody>
      </p:sp>
      <p:sp>
        <p:nvSpPr>
          <p:cNvPr id="61" name="Oval 110"/>
          <p:cNvSpPr>
            <a:spLocks noChangeArrowheads="1"/>
          </p:cNvSpPr>
          <p:nvPr/>
        </p:nvSpPr>
        <p:spPr bwMode="auto">
          <a:xfrm>
            <a:off x="9751219" y="457662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6000" b="1">
                <a:solidFill>
                  <a:srgbClr val="FF0066"/>
                </a:solidFill>
              </a:rPr>
              <a:t>05</a:t>
            </a:r>
            <a:endParaRPr lang="en-US" altLang="vi-VN" sz="6000" b="1">
              <a:solidFill>
                <a:srgbClr val="FF0066"/>
              </a:solidFill>
            </a:endParaRPr>
          </a:p>
        </p:txBody>
      </p:sp>
      <p:sp>
        <p:nvSpPr>
          <p:cNvPr id="62" name="Oval 111"/>
          <p:cNvSpPr>
            <a:spLocks noChangeArrowheads="1"/>
          </p:cNvSpPr>
          <p:nvPr/>
        </p:nvSpPr>
        <p:spPr bwMode="auto">
          <a:xfrm>
            <a:off x="9756323" y="433707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6000" b="1">
                <a:solidFill>
                  <a:srgbClr val="FF0066"/>
                </a:solidFill>
              </a:rPr>
              <a:t>04</a:t>
            </a:r>
            <a:endParaRPr lang="en-US" altLang="vi-VN" sz="6000" b="1">
              <a:solidFill>
                <a:srgbClr val="FF0066"/>
              </a:solidFill>
            </a:endParaRPr>
          </a:p>
        </p:txBody>
      </p:sp>
      <p:sp>
        <p:nvSpPr>
          <p:cNvPr id="63" name="Oval 112"/>
          <p:cNvSpPr>
            <a:spLocks noChangeArrowheads="1"/>
          </p:cNvSpPr>
          <p:nvPr/>
        </p:nvSpPr>
        <p:spPr bwMode="auto">
          <a:xfrm>
            <a:off x="9776441" y="491297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6000" b="1">
                <a:solidFill>
                  <a:srgbClr val="FF0066"/>
                </a:solidFill>
              </a:rPr>
              <a:t>03</a:t>
            </a:r>
            <a:endParaRPr lang="en-US" altLang="vi-VN" sz="6000" b="1">
              <a:solidFill>
                <a:srgbClr val="FF0066"/>
              </a:solidFill>
            </a:endParaRPr>
          </a:p>
        </p:txBody>
      </p:sp>
      <p:sp>
        <p:nvSpPr>
          <p:cNvPr id="64" name="Oval 113"/>
          <p:cNvSpPr>
            <a:spLocks noChangeArrowheads="1"/>
          </p:cNvSpPr>
          <p:nvPr/>
        </p:nvSpPr>
        <p:spPr bwMode="auto">
          <a:xfrm>
            <a:off x="9757552" y="453707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6000" b="1">
                <a:solidFill>
                  <a:srgbClr val="FF0066"/>
                </a:solidFill>
              </a:rPr>
              <a:t>02</a:t>
            </a:r>
            <a:endParaRPr lang="en-US" altLang="vi-VN" sz="6000" b="1">
              <a:solidFill>
                <a:srgbClr val="FF0066"/>
              </a:solidFill>
            </a:endParaRPr>
          </a:p>
        </p:txBody>
      </p:sp>
      <p:sp>
        <p:nvSpPr>
          <p:cNvPr id="65" name="Oval 114"/>
          <p:cNvSpPr>
            <a:spLocks noChangeArrowheads="1"/>
          </p:cNvSpPr>
          <p:nvPr/>
        </p:nvSpPr>
        <p:spPr bwMode="auto">
          <a:xfrm>
            <a:off x="9766316" y="445356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6000" b="1">
                <a:solidFill>
                  <a:srgbClr val="FF0066"/>
                </a:solidFill>
              </a:rPr>
              <a:t>01</a:t>
            </a:r>
            <a:endParaRPr lang="en-US" altLang="vi-VN" sz="6000" b="1">
              <a:solidFill>
                <a:srgbClr val="FF0066"/>
              </a:solidFill>
            </a:endParaRPr>
          </a:p>
        </p:txBody>
      </p:sp>
      <p:sp>
        <p:nvSpPr>
          <p:cNvPr id="66" name="Oval 115"/>
          <p:cNvSpPr>
            <a:spLocks noChangeArrowheads="1"/>
          </p:cNvSpPr>
          <p:nvPr/>
        </p:nvSpPr>
        <p:spPr bwMode="auto">
          <a:xfrm>
            <a:off x="9728530" y="440152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6000" b="1">
                <a:solidFill>
                  <a:srgbClr val="FF0066"/>
                </a:solidFill>
              </a:rPr>
              <a:t>00</a:t>
            </a:r>
            <a:endParaRPr lang="en-US" altLang="vi-VN" sz="6000" b="1">
              <a:solidFill>
                <a:srgbClr val="FF0066"/>
              </a:solidFill>
            </a:endParaRPr>
          </a:p>
        </p:txBody>
      </p:sp>
      <p:sp>
        <p:nvSpPr>
          <p:cNvPr id="67" name="Oval 116"/>
          <p:cNvSpPr>
            <a:spLocks noChangeArrowheads="1"/>
          </p:cNvSpPr>
          <p:nvPr/>
        </p:nvSpPr>
        <p:spPr bwMode="auto">
          <a:xfrm>
            <a:off x="9745683" y="456417"/>
            <a:ext cx="1905000" cy="160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3200" b="1">
                <a:solidFill>
                  <a:srgbClr val="FF0066"/>
                </a:solidFill>
              </a:rPr>
              <a:t>Hết</a:t>
            </a:r>
            <a:endParaRPr lang="en-US" altLang="vi-VN" sz="3200" b="1">
              <a:solidFill>
                <a:srgbClr val="FF0066"/>
              </a:solidFill>
            </a:endParaRPr>
          </a:p>
          <a:p>
            <a:pPr algn="ctr">
              <a:defRPr/>
            </a:pPr>
            <a:r>
              <a:rPr lang="en-US" altLang="vi-VN" sz="3200" b="1">
                <a:solidFill>
                  <a:srgbClr val="FF0066"/>
                </a:solidFill>
              </a:rPr>
              <a:t> giờ</a:t>
            </a:r>
            <a:endParaRPr lang="en-US" altLang="vi-VN" sz="3200" b="1">
              <a:solidFill>
                <a:srgbClr val="FF0066"/>
              </a:solidFill>
            </a:endParaRPr>
          </a:p>
        </p:txBody>
      </p:sp>
      <p:sp>
        <p:nvSpPr>
          <p:cNvPr id="68" name="Oval 117"/>
          <p:cNvSpPr>
            <a:spLocks noChangeArrowheads="1"/>
          </p:cNvSpPr>
          <p:nvPr/>
        </p:nvSpPr>
        <p:spPr bwMode="auto">
          <a:xfrm>
            <a:off x="10509770" y="2477629"/>
            <a:ext cx="7620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b="1">
                <a:solidFill>
                  <a:prstClr val="white"/>
                </a:solidFill>
              </a:rPr>
              <a:t>Start</a:t>
            </a:r>
            <a:endParaRPr lang="en-US" altLang="vi-VN" b="1">
              <a:solidFill>
                <a:prstClr val="white"/>
              </a:solidFill>
            </a:endParaRPr>
          </a:p>
        </p:txBody>
      </p:sp>
      <p:pic>
        <p:nvPicPr>
          <p:cNvPr id="69" name="Picture 1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121722"/>
            <a:ext cx="2643188" cy="231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304472" y="3094307"/>
                <a:ext cx="3670300" cy="8309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vi-VN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vi-VN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vi-VN" sz="480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72" y="3094307"/>
                <a:ext cx="3670300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143" t="-606" r="-116" b="-56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7058480" y="3094307"/>
                <a:ext cx="3670300" cy="8309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4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vi-VN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.−</m:t>
                    </m:r>
                  </m:oMath>
                </a14:m>
                <a:r>
                  <a:rPr lang="vi-VN" sz="480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sz="48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480" y="3094307"/>
                <a:ext cx="3670300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134" t="-606" r="-126" b="-56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7058479" y="4380733"/>
                <a:ext cx="3670301" cy="128990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5400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vi-VN" sz="5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5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479" y="4380733"/>
                <a:ext cx="3670301" cy="1289905"/>
              </a:xfrm>
              <a:prstGeom prst="rect">
                <a:avLst/>
              </a:prstGeom>
              <a:blipFill rotWithShape="1">
                <a:blip r:embed="rId9"/>
                <a:stretch>
                  <a:fillRect l="-133" t="-384" r="-126" b="-3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nip Diagonal Corner Rectangle 39"/>
          <p:cNvSpPr/>
          <p:nvPr/>
        </p:nvSpPr>
        <p:spPr>
          <a:xfrm>
            <a:off x="853622" y="199623"/>
            <a:ext cx="8512052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Cho x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304471" y="4513799"/>
                <a:ext cx="3670301" cy="129041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5400" b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vi-VN" sz="5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 −</m:t>
                    </m:r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5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71" y="4513799"/>
                <a:ext cx="3670301" cy="1290418"/>
              </a:xfrm>
              <a:prstGeom prst="rect">
                <a:avLst/>
              </a:prstGeom>
              <a:blipFill rotWithShape="1">
                <a:blip r:embed="rId10"/>
                <a:stretch>
                  <a:fillRect l="-143" t="-411" r="-116" b="-32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272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72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272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47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4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4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7" y="68121"/>
            <a:ext cx="11091215" cy="678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videoplayback (online-video-cutter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013" y="68120"/>
            <a:ext cx="11477019" cy="6687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520" y="6256653"/>
            <a:ext cx="947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“Điều nhỏ bé nhưng vĩ đại” của nhạc sĩ Nguyễn Hồng Thuận do ca sĩ Kiều Oanh thể hiện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0516230504"/>
  <p:tag name="MH_LIBRARY" val="CONTENTS"/>
  <p:tag name="MH_TYPE" val="OTHERS"/>
  <p:tag name="ID" val="545812"/>
</p:tagLst>
</file>

<file path=ppt/tags/tag2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4479</Words>
  <Application>WPS Presentation</Application>
  <PresentationFormat>Widescreen</PresentationFormat>
  <Paragraphs>345</Paragraphs>
  <Slides>18</Slides>
  <Notes>10</Notes>
  <HiddenSlides>0</HiddenSlides>
  <MMClips>13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18</vt:i4>
      </vt:variant>
    </vt:vector>
  </HeadingPairs>
  <TitlesOfParts>
    <vt:vector size="47" baseType="lpstr">
      <vt:lpstr>Arial</vt:lpstr>
      <vt:lpstr>SimSun</vt:lpstr>
      <vt:lpstr>Wingdings</vt:lpstr>
      <vt:lpstr>Tahoma</vt:lpstr>
      <vt:lpstr>Times New Roman</vt:lpstr>
      <vt:lpstr>Calibri</vt:lpstr>
      <vt:lpstr>Aachen</vt:lpstr>
      <vt:lpstr>VNI 27 Bendigo</vt:lpstr>
      <vt:lpstr>.VnAristote</vt:lpstr>
      <vt:lpstr>.VnCooperH</vt:lpstr>
      <vt:lpstr>Cambria Math</vt:lpstr>
      <vt:lpstr>Roboto</vt:lpstr>
      <vt:lpstr>Microsoft YaHei</vt:lpstr>
      <vt:lpstr>Calibri</vt:lpstr>
      <vt:lpstr>Rockwell</vt:lpstr>
      <vt:lpstr>Arial Unicode MS</vt:lpstr>
      <vt:lpstr>Calibri Light</vt:lpstr>
      <vt:lpstr>Office Theme</vt:lpstr>
      <vt:lpstr>2_Office Theme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 Đại lượng tỉ lệ nghịch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LUYỆN TẬP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198</cp:revision>
  <dcterms:created xsi:type="dcterms:W3CDTF">2021-06-07T13:44:00Z</dcterms:created>
  <dcterms:modified xsi:type="dcterms:W3CDTF">2022-06-29T13:13:40Z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79D4D234AC9145C7AEEFC97886EC36B1</vt:lpwstr>
  </property>
  <property fmtid="{D5CDD505-2E9C-101B-9397-08002B2CF9AE}" pid="4" name="KSOProductBuildVer">
    <vt:lpwstr>1033-11.2.0.11156</vt:lpwstr>
  </property>
</Properties>
</file>