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png" ContentType="image/png"/>
  <Default Extension="wmf" ContentType="image/x-wmf"/>
  <Default Extension="gif" ContentType="image/gif"/>
  <Default Extension="wdp" ContentType="image/vnd.ms-photo"/>
  <Default Extension="emf" ContentType="image/x-emf"/>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media/image1.svg" ContentType="image/svg+xml"/>
  <Override PartName="/ppt/media/image2.svg" ContentType="image/svg+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
  </p:notesMasterIdLst>
  <p:sldIdLst>
    <p:sldId id="256" r:id="rId3"/>
    <p:sldId id="257" r:id="rId4"/>
    <p:sldId id="283" r:id="rId5"/>
    <p:sldId id="258" r:id="rId6"/>
    <p:sldId id="285" r:id="rId7"/>
    <p:sldId id="265" r:id="rId8"/>
    <p:sldId id="266" r:id="rId9"/>
    <p:sldId id="308" r:id="rId11"/>
    <p:sldId id="478" r:id="rId12"/>
    <p:sldId id="295" r:id="rId13"/>
    <p:sldId id="294" r:id="rId14"/>
    <p:sldId id="310" r:id="rId15"/>
    <p:sldId id="309" r:id="rId16"/>
    <p:sldId id="453" r:id="rId17"/>
    <p:sldId id="273" r:id="rId18"/>
    <p:sldId id="455" r:id="rId19"/>
    <p:sldId id="456" r:id="rId20"/>
    <p:sldId id="473" r:id="rId21"/>
    <p:sldId id="474" r:id="rId22"/>
    <p:sldId id="475" r:id="rId23"/>
    <p:sldId id="476" r:id="rId24"/>
    <p:sldId id="477" r:id="rId25"/>
    <p:sldId id="464" r:id="rId26"/>
    <p:sldId id="450" r:id="rId27"/>
    <p:sldId id="302" r:id="rId28"/>
    <p:sldId id="2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A7FDFF"/>
    <a:srgbClr val="3CDFE6"/>
    <a:srgbClr val="0066FF"/>
    <a:srgbClr val="15142A"/>
    <a:srgbClr val="FAED3B"/>
    <a:srgbClr val="70AD47"/>
    <a:srgbClr val="0C0D0E"/>
    <a:srgbClr val="1F4E79"/>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56" autoAdjust="0"/>
    <p:restoredTop sz="84954" autoAdjust="0"/>
  </p:normalViewPr>
  <p:slideViewPr>
    <p:cSldViewPr snapToGrid="0">
      <p:cViewPr varScale="1">
        <p:scale>
          <a:sx n="48" d="100"/>
          <a:sy n="48" d="100"/>
        </p:scale>
        <p:origin x="12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4998BAA-EC28-D44F-8B49-B87C93D9FF56}" type="doc">
      <dgm:prSet loTypeId="urn:microsoft.com/office/officeart/2008/layout/VerticalCurvedList" loCatId="" qsTypeId="urn:microsoft.com/office/officeart/2005/8/quickstyle/simple4" qsCatId="simple" csTypeId="urn:microsoft.com/office/officeart/2005/8/colors/colorful1" csCatId="colorful" phldr="1"/>
      <dgm:spPr/>
      <dgm:t>
        <a:bodyPr/>
        <a:lstStyle/>
        <a:p>
          <a:endParaRPr lang="en-US"/>
        </a:p>
      </dgm:t>
    </dgm:pt>
    <dgm:pt modelId="{F707EBC3-6BD3-8146-A249-AF6B3BE48EB3}">
      <dgm:prSet phldrT="[Text]" custT="1"/>
      <dgm:spPr>
        <a:solidFill>
          <a:schemeClr val="tx1">
            <a:lumMod val="95000"/>
            <a:lumOff val="5000"/>
          </a:schemeClr>
        </a:solidFill>
      </dgm:spPr>
      <dgm:t>
        <a:bodyPr/>
        <a:lstStyle/>
        <a:p>
          <a:r>
            <a:rPr lang="vi-VN" sz="2800">
              <a:latin typeface="+mj-lt"/>
            </a:rPr>
            <a:t>Hiểu được tính chất của hai đại lượng tỉ lệ nghịch. Biết hai đại lượng có tỉ lệ nghịch hay không?</a:t>
          </a:r>
          <a:endParaRPr lang="en-US" sz="2800" dirty="0">
            <a:latin typeface="+mj-lt"/>
          </a:endParaRPr>
        </a:p>
      </dgm:t>
    </dgm:pt>
    <dgm:pt modelId="{1F1DC505-AF13-1041-A2A9-F1FE9DE48720}" cxnId="{AACFAB96-411A-8B46-BC7B-96CAD787A329}" type="parTrans">
      <dgm:prSet/>
      <dgm:spPr/>
      <dgm:t>
        <a:bodyPr/>
        <a:lstStyle/>
        <a:p>
          <a:endParaRPr lang="en-US" sz="2800">
            <a:latin typeface="+mj-lt"/>
          </a:endParaRPr>
        </a:p>
      </dgm:t>
    </dgm:pt>
    <dgm:pt modelId="{F40DDD6B-6D57-024E-92D0-D5A765407377}" cxnId="{AACFAB96-411A-8B46-BC7B-96CAD787A329}" type="sibTrans">
      <dgm:prSet/>
      <dgm:spPr/>
      <dgm:t>
        <a:bodyPr/>
        <a:lstStyle/>
        <a:p>
          <a:endParaRPr lang="en-US" sz="2800">
            <a:latin typeface="+mj-lt"/>
          </a:endParaRPr>
        </a:p>
      </dgm:t>
    </dgm:pt>
    <dgm:pt modelId="{ECDD2ABF-28AE-1949-9794-FC5A3CD41DDE}">
      <dgm:prSet phldrT="[Text]" custT="1"/>
      <dgm:spPr>
        <a:solidFill>
          <a:srgbClr val="0000CC"/>
        </a:solidFill>
      </dgm:spPr>
      <dgm:t>
        <a:bodyPr/>
        <a:lstStyle/>
        <a:p>
          <a:r>
            <a:rPr lang="vi-VN" sz="2800">
              <a:latin typeface="+mj-lt"/>
            </a:rPr>
            <a:t>Biết tìm hệ số của tỉ lệ nghịch, tìm một giá trị của đại lượng khi biết hệ số tỉ lệ nghịch và giá trị tương ứng của đại lượng kia.</a:t>
          </a:r>
          <a:endParaRPr lang="en-US" sz="2800" dirty="0">
            <a:latin typeface="+mj-lt"/>
          </a:endParaRPr>
        </a:p>
      </dgm:t>
    </dgm:pt>
    <dgm:pt modelId="{C6FE20F2-6BA3-C244-AFA3-9D80632A8607}" cxnId="{475E4C1C-9F82-8A49-ACE7-0E5CBFBDCFF5}" type="parTrans">
      <dgm:prSet/>
      <dgm:spPr/>
      <dgm:t>
        <a:bodyPr/>
        <a:lstStyle/>
        <a:p>
          <a:endParaRPr lang="en-US" sz="2800">
            <a:latin typeface="+mj-lt"/>
          </a:endParaRPr>
        </a:p>
      </dgm:t>
    </dgm:pt>
    <dgm:pt modelId="{4F2B872B-2947-DF43-B0CB-1B0304C663C0}" cxnId="{475E4C1C-9F82-8A49-ACE7-0E5CBFBDCFF5}" type="sibTrans">
      <dgm:prSet/>
      <dgm:spPr/>
      <dgm:t>
        <a:bodyPr/>
        <a:lstStyle/>
        <a:p>
          <a:endParaRPr lang="en-US" sz="2800">
            <a:latin typeface="+mj-lt"/>
          </a:endParaRPr>
        </a:p>
      </dgm:t>
    </dgm:pt>
    <dgm:pt modelId="{4BAFCA3C-4179-48E8-BAE5-0E3BE6AB6E99}">
      <dgm:prSet phldrT="[Text]" custT="1"/>
      <dgm:spPr>
        <a:solidFill>
          <a:srgbClr val="FF3300"/>
        </a:solidFill>
      </dgm:spPr>
      <dgm:t>
        <a:bodyPr/>
        <a:lstStyle/>
        <a:p>
          <a:r>
            <a:rPr lang="vi-VN" sz="2800">
              <a:latin typeface="+mj-lt"/>
            </a:rPr>
            <a:t>Học sinh biết được công thức biểu thị mối liên hệ giữa hai đại lượng tỉ lệ nghịch.</a:t>
          </a:r>
          <a:endParaRPr lang="en-US" sz="2800" dirty="0">
            <a:latin typeface="+mj-lt"/>
          </a:endParaRPr>
        </a:p>
      </dgm:t>
    </dgm:pt>
    <dgm:pt modelId="{7846E8F5-FDAA-4859-852C-92D9D90909BD}" cxnId="{439C7749-3501-41B6-B84B-68F05F3E9F00}" type="parTrans">
      <dgm:prSet/>
      <dgm:spPr/>
      <dgm:t>
        <a:bodyPr/>
        <a:lstStyle/>
        <a:p>
          <a:endParaRPr lang="en-US" sz="2800">
            <a:latin typeface="+mj-lt"/>
          </a:endParaRPr>
        </a:p>
      </dgm:t>
    </dgm:pt>
    <dgm:pt modelId="{16003311-5F3A-4554-BB05-E0041C5E3407}" cxnId="{439C7749-3501-41B6-B84B-68F05F3E9F00}" type="sibTrans">
      <dgm:prSet/>
      <dgm:spPr/>
      <dgm:t>
        <a:bodyPr/>
        <a:lstStyle/>
        <a:p>
          <a:endParaRPr lang="en-US" sz="2800">
            <a:latin typeface="+mj-lt"/>
          </a:endParaRPr>
        </a:p>
      </dgm:t>
    </dgm:pt>
    <dgm:pt modelId="{5988AA88-9BBB-8A4A-AFE9-CE8BB3A707E7}" type="pres">
      <dgm:prSet presAssocID="{74998BAA-EC28-D44F-8B49-B87C93D9FF56}" presName="Name0" presStyleCnt="0">
        <dgm:presLayoutVars>
          <dgm:chMax val="7"/>
          <dgm:chPref val="7"/>
          <dgm:dir/>
        </dgm:presLayoutVars>
      </dgm:prSet>
      <dgm:spPr/>
    </dgm:pt>
    <dgm:pt modelId="{26E89DC4-8605-F844-8B6D-A0FD2BB021D1}" type="pres">
      <dgm:prSet presAssocID="{74998BAA-EC28-D44F-8B49-B87C93D9FF56}" presName="Name1" presStyleCnt="0"/>
      <dgm:spPr/>
    </dgm:pt>
    <dgm:pt modelId="{F891D31A-46DA-5343-9D45-1323A2C53BA2}" type="pres">
      <dgm:prSet presAssocID="{74998BAA-EC28-D44F-8B49-B87C93D9FF56}" presName="cycle" presStyleCnt="0"/>
      <dgm:spPr/>
    </dgm:pt>
    <dgm:pt modelId="{BD125D84-0F64-5643-938E-E995DA69B52B}" type="pres">
      <dgm:prSet presAssocID="{74998BAA-EC28-D44F-8B49-B87C93D9FF56}" presName="srcNode" presStyleLbl="node1" presStyleIdx="0" presStyleCnt="3"/>
      <dgm:spPr/>
    </dgm:pt>
    <dgm:pt modelId="{8768C69A-5848-D041-B57B-411DEC766B63}" type="pres">
      <dgm:prSet presAssocID="{74998BAA-EC28-D44F-8B49-B87C93D9FF56}" presName="conn" presStyleLbl="parChTrans1D2" presStyleIdx="0" presStyleCnt="1"/>
      <dgm:spPr/>
    </dgm:pt>
    <dgm:pt modelId="{705B9BB7-7CC9-8948-B9A3-82835D3E9C1F}" type="pres">
      <dgm:prSet presAssocID="{74998BAA-EC28-D44F-8B49-B87C93D9FF56}" presName="extraNode" presStyleLbl="node1" presStyleIdx="0" presStyleCnt="3"/>
      <dgm:spPr/>
    </dgm:pt>
    <dgm:pt modelId="{264D05E9-0A7D-9C41-B95E-2DF233A0A502}" type="pres">
      <dgm:prSet presAssocID="{74998BAA-EC28-D44F-8B49-B87C93D9FF56}" presName="dstNode" presStyleLbl="node1" presStyleIdx="0" presStyleCnt="3"/>
      <dgm:spPr/>
    </dgm:pt>
    <dgm:pt modelId="{F8D57774-2F8B-4EBD-88AF-B11DFF5A3DDC}" type="pres">
      <dgm:prSet presAssocID="{4BAFCA3C-4179-48E8-BAE5-0E3BE6AB6E99}" presName="text_1" presStyleLbl="node1" presStyleIdx="0" presStyleCnt="3" custScaleY="106849" custLinFactNeighborY="-23803">
        <dgm:presLayoutVars>
          <dgm:bulletEnabled val="1"/>
        </dgm:presLayoutVars>
      </dgm:prSet>
      <dgm:spPr/>
    </dgm:pt>
    <dgm:pt modelId="{51ED26E3-F7A1-4C0D-85A9-F1935F1EE330}" type="pres">
      <dgm:prSet presAssocID="{4BAFCA3C-4179-48E8-BAE5-0E3BE6AB6E99}" presName="accent_1" presStyleCnt="0"/>
      <dgm:spPr/>
    </dgm:pt>
    <dgm:pt modelId="{EFCB43B7-15FB-45F0-AC33-2AD4EF6F2118}" type="pres">
      <dgm:prSet presAssocID="{4BAFCA3C-4179-48E8-BAE5-0E3BE6AB6E99}" presName="accentRepeatNode" presStyleLbl="solidFgAcc1" presStyleIdx="0" presStyleCnt="3" custScaleX="118356" custScaleY="118356" custLinFactNeighborY="-19042"/>
      <dgm:spPr/>
    </dgm:pt>
    <dgm:pt modelId="{2C922FA6-AEBE-42EA-A3AD-ABF79976CFFD}" type="pres">
      <dgm:prSet presAssocID="{F707EBC3-6BD3-8146-A249-AF6B3BE48EB3}" presName="text_2" presStyleLbl="node1" presStyleIdx="1" presStyleCnt="3" custScaleY="106849">
        <dgm:presLayoutVars>
          <dgm:bulletEnabled val="1"/>
        </dgm:presLayoutVars>
      </dgm:prSet>
      <dgm:spPr/>
    </dgm:pt>
    <dgm:pt modelId="{BE3F2D97-D541-49FA-AAC5-F0F078A581CC}" type="pres">
      <dgm:prSet presAssocID="{F707EBC3-6BD3-8146-A249-AF6B3BE48EB3}" presName="accent_2" presStyleCnt="0"/>
      <dgm:spPr/>
    </dgm:pt>
    <dgm:pt modelId="{C5CE7AD0-4785-9140-9595-04FF08604643}" type="pres">
      <dgm:prSet presAssocID="{F707EBC3-6BD3-8146-A249-AF6B3BE48EB3}" presName="accentRepeatNode" presStyleLbl="solidFgAcc1" presStyleIdx="1" presStyleCnt="3" custScaleX="118356" custScaleY="118356"/>
      <dgm:spPr/>
    </dgm:pt>
    <dgm:pt modelId="{DC935A44-9B58-4486-91D2-C42B881A01AE}" type="pres">
      <dgm:prSet presAssocID="{ECDD2ABF-28AE-1949-9794-FC5A3CD41DDE}" presName="text_3" presStyleLbl="node1" presStyleIdx="2" presStyleCnt="3" custScaleY="106849" custLinFactNeighborY="16951">
        <dgm:presLayoutVars>
          <dgm:bulletEnabled val="1"/>
        </dgm:presLayoutVars>
      </dgm:prSet>
      <dgm:spPr/>
    </dgm:pt>
    <dgm:pt modelId="{103B0CE1-871A-441D-833C-DBBD4CF9EBCB}" type="pres">
      <dgm:prSet presAssocID="{ECDD2ABF-28AE-1949-9794-FC5A3CD41DDE}" presName="accent_3" presStyleCnt="0"/>
      <dgm:spPr/>
    </dgm:pt>
    <dgm:pt modelId="{5DF7FAAA-F92D-B343-B916-43227E5295DA}" type="pres">
      <dgm:prSet presAssocID="{ECDD2ABF-28AE-1949-9794-FC5A3CD41DDE}" presName="accentRepeatNode" presStyleLbl="solidFgAcc1" presStyleIdx="2" presStyleCnt="3" custScaleX="118356" custScaleY="118356" custLinFactNeighborY="13561"/>
      <dgm:spPr/>
    </dgm:pt>
  </dgm:ptLst>
  <dgm:cxnLst>
    <dgm:cxn modelId="{85DEE819-58FA-45F6-8F1E-5BA8E8CBFD00}" type="presOf" srcId="{16003311-5F3A-4554-BB05-E0041C5E3407}" destId="{8768C69A-5848-D041-B57B-411DEC766B63}" srcOrd="0" destOrd="0" presId="urn:microsoft.com/office/officeart/2008/layout/VerticalCurvedList"/>
    <dgm:cxn modelId="{475E4C1C-9F82-8A49-ACE7-0E5CBFBDCFF5}" srcId="{74998BAA-EC28-D44F-8B49-B87C93D9FF56}" destId="{ECDD2ABF-28AE-1949-9794-FC5A3CD41DDE}" srcOrd="2" destOrd="0" parTransId="{C6FE20F2-6BA3-C244-AFA3-9D80632A8607}" sibTransId="{4F2B872B-2947-DF43-B0CB-1B0304C663C0}"/>
    <dgm:cxn modelId="{DB674165-E786-4219-B2BF-471C05A345A9}" type="presOf" srcId="{74998BAA-EC28-D44F-8B49-B87C93D9FF56}" destId="{5988AA88-9BBB-8A4A-AFE9-CE8BB3A707E7}" srcOrd="0" destOrd="0" presId="urn:microsoft.com/office/officeart/2008/layout/VerticalCurvedList"/>
    <dgm:cxn modelId="{439C7749-3501-41B6-B84B-68F05F3E9F00}" srcId="{74998BAA-EC28-D44F-8B49-B87C93D9FF56}" destId="{4BAFCA3C-4179-48E8-BAE5-0E3BE6AB6E99}" srcOrd="0" destOrd="0" parTransId="{7846E8F5-FDAA-4859-852C-92D9D90909BD}" sibTransId="{16003311-5F3A-4554-BB05-E0041C5E3407}"/>
    <dgm:cxn modelId="{AACFAB96-411A-8B46-BC7B-96CAD787A329}" srcId="{74998BAA-EC28-D44F-8B49-B87C93D9FF56}" destId="{F707EBC3-6BD3-8146-A249-AF6B3BE48EB3}" srcOrd="1" destOrd="0" parTransId="{1F1DC505-AF13-1041-A2A9-F1FE9DE48720}" sibTransId="{F40DDD6B-6D57-024E-92D0-D5A765407377}"/>
    <dgm:cxn modelId="{4D29A0A2-02BE-45FC-99D6-86B6C5EC91FA}" type="presOf" srcId="{F707EBC3-6BD3-8146-A249-AF6B3BE48EB3}" destId="{2C922FA6-AEBE-42EA-A3AD-ABF79976CFFD}" srcOrd="0" destOrd="0" presId="urn:microsoft.com/office/officeart/2008/layout/VerticalCurvedList"/>
    <dgm:cxn modelId="{66F5CEAB-DD00-4A6B-A80F-26BCC512FE3D}" type="presOf" srcId="{ECDD2ABF-28AE-1949-9794-FC5A3CD41DDE}" destId="{DC935A44-9B58-4486-91D2-C42B881A01AE}" srcOrd="0" destOrd="0" presId="urn:microsoft.com/office/officeart/2008/layout/VerticalCurvedList"/>
    <dgm:cxn modelId="{E463E6D6-68BA-43A2-86F5-61D66548B728}" type="presOf" srcId="{4BAFCA3C-4179-48E8-BAE5-0E3BE6AB6E99}" destId="{F8D57774-2F8B-4EBD-88AF-B11DFF5A3DDC}" srcOrd="0" destOrd="0" presId="urn:microsoft.com/office/officeart/2008/layout/VerticalCurvedList"/>
    <dgm:cxn modelId="{E2E55513-8C4C-4AFF-B77C-B104FC932D89}" type="presParOf" srcId="{5988AA88-9BBB-8A4A-AFE9-CE8BB3A707E7}" destId="{26E89DC4-8605-F844-8B6D-A0FD2BB021D1}" srcOrd="0" destOrd="0" presId="urn:microsoft.com/office/officeart/2008/layout/VerticalCurvedList"/>
    <dgm:cxn modelId="{9132DC99-039D-46FA-BF9F-7E60A6ABC4C5}" type="presParOf" srcId="{26E89DC4-8605-F844-8B6D-A0FD2BB021D1}" destId="{F891D31A-46DA-5343-9D45-1323A2C53BA2}" srcOrd="0" destOrd="0" presId="urn:microsoft.com/office/officeart/2008/layout/VerticalCurvedList"/>
    <dgm:cxn modelId="{79457DF9-BBEF-47AF-A913-A4900A11F5EB}" type="presParOf" srcId="{F891D31A-46DA-5343-9D45-1323A2C53BA2}" destId="{BD125D84-0F64-5643-938E-E995DA69B52B}" srcOrd="0" destOrd="0" presId="urn:microsoft.com/office/officeart/2008/layout/VerticalCurvedList"/>
    <dgm:cxn modelId="{C8DC4EA2-5E0E-4211-8CFB-C2BCF64C9B66}" type="presParOf" srcId="{F891D31A-46DA-5343-9D45-1323A2C53BA2}" destId="{8768C69A-5848-D041-B57B-411DEC766B63}" srcOrd="1" destOrd="0" presId="urn:microsoft.com/office/officeart/2008/layout/VerticalCurvedList"/>
    <dgm:cxn modelId="{0F45853D-FD5B-4FE9-97B6-E260CBA929B5}" type="presParOf" srcId="{F891D31A-46DA-5343-9D45-1323A2C53BA2}" destId="{705B9BB7-7CC9-8948-B9A3-82835D3E9C1F}" srcOrd="2" destOrd="0" presId="urn:microsoft.com/office/officeart/2008/layout/VerticalCurvedList"/>
    <dgm:cxn modelId="{22CCF06A-9E7D-4BA6-A32D-EC4F48D3A33E}" type="presParOf" srcId="{F891D31A-46DA-5343-9D45-1323A2C53BA2}" destId="{264D05E9-0A7D-9C41-B95E-2DF233A0A502}" srcOrd="3" destOrd="0" presId="urn:microsoft.com/office/officeart/2008/layout/VerticalCurvedList"/>
    <dgm:cxn modelId="{9CBA268F-417D-42CB-9E02-820D59A1A4D2}" type="presParOf" srcId="{26E89DC4-8605-F844-8B6D-A0FD2BB021D1}" destId="{F8D57774-2F8B-4EBD-88AF-B11DFF5A3DDC}" srcOrd="1" destOrd="0" presId="urn:microsoft.com/office/officeart/2008/layout/VerticalCurvedList"/>
    <dgm:cxn modelId="{B0E1F17D-CF9D-4CDE-812F-1901769688B1}" type="presParOf" srcId="{26E89DC4-8605-F844-8B6D-A0FD2BB021D1}" destId="{51ED26E3-F7A1-4C0D-85A9-F1935F1EE330}" srcOrd="2" destOrd="0" presId="urn:microsoft.com/office/officeart/2008/layout/VerticalCurvedList"/>
    <dgm:cxn modelId="{0EF5D938-E5AB-46DD-8D43-39D445B74CF3}" type="presParOf" srcId="{51ED26E3-F7A1-4C0D-85A9-F1935F1EE330}" destId="{EFCB43B7-15FB-45F0-AC33-2AD4EF6F2118}" srcOrd="0" destOrd="0" presId="urn:microsoft.com/office/officeart/2008/layout/VerticalCurvedList"/>
    <dgm:cxn modelId="{A40D5943-8F70-4A5A-8B3B-433D7F7B3152}" type="presParOf" srcId="{26E89DC4-8605-F844-8B6D-A0FD2BB021D1}" destId="{2C922FA6-AEBE-42EA-A3AD-ABF79976CFFD}" srcOrd="3" destOrd="0" presId="urn:microsoft.com/office/officeart/2008/layout/VerticalCurvedList"/>
    <dgm:cxn modelId="{419915BF-8F07-4583-A1AC-97F9A39A925C}" type="presParOf" srcId="{26E89DC4-8605-F844-8B6D-A0FD2BB021D1}" destId="{BE3F2D97-D541-49FA-AAC5-F0F078A581CC}" srcOrd="4" destOrd="0" presId="urn:microsoft.com/office/officeart/2008/layout/VerticalCurvedList"/>
    <dgm:cxn modelId="{1496EEC0-2BD2-4434-8BF7-3A9A812B7518}" type="presParOf" srcId="{BE3F2D97-D541-49FA-AAC5-F0F078A581CC}" destId="{C5CE7AD0-4785-9140-9595-04FF08604643}" srcOrd="0" destOrd="0" presId="urn:microsoft.com/office/officeart/2008/layout/VerticalCurvedList"/>
    <dgm:cxn modelId="{F23E9B8F-36BA-418E-ADAF-C96A8D301465}" type="presParOf" srcId="{26E89DC4-8605-F844-8B6D-A0FD2BB021D1}" destId="{DC935A44-9B58-4486-91D2-C42B881A01AE}" srcOrd="5" destOrd="0" presId="urn:microsoft.com/office/officeart/2008/layout/VerticalCurvedList"/>
    <dgm:cxn modelId="{8151FA86-58BE-4F96-97A7-553D57B4CF81}" type="presParOf" srcId="{26E89DC4-8605-F844-8B6D-A0FD2BB021D1}" destId="{103B0CE1-871A-441D-833C-DBBD4CF9EBCB}" srcOrd="6" destOrd="0" presId="urn:microsoft.com/office/officeart/2008/layout/VerticalCurvedList"/>
    <dgm:cxn modelId="{C090DDFB-6FBB-45FB-9422-587F7C3EF016}" type="presParOf" srcId="{103B0CE1-871A-441D-833C-DBBD4CF9EBCB}" destId="{5DF7FAAA-F92D-B343-B916-43227E5295D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7910024" cy="5184822"/>
        <a:chOff x="0" y="0"/>
        <a:chExt cx="7910024" cy="5184822"/>
      </a:xfrm>
    </dsp:grpSpPr>
    <dsp:sp modelId="{8768C69A-5848-D041-B57B-411DEC766B63}">
      <dsp:nvSpPr>
        <dsp:cNvPr id="4" name="Block Arc 3"/>
        <dsp:cNvSpPr/>
      </dsp:nvSpPr>
      <dsp:spPr bwMode="white">
        <a:xfrm>
          <a:off x="-5802125" y="-909789"/>
          <a:ext cx="7004401" cy="7004401"/>
        </a:xfrm>
        <a:prstGeom prst="blockArc">
          <a:avLst>
            <a:gd name="adj1" fmla="val 18900000"/>
            <a:gd name="adj2" fmla="val 2700000"/>
            <a:gd name="adj3" fmla="val 258"/>
          </a:avLst>
        </a:prstGeom>
      </dsp:spPr>
      <dsp:style>
        <a:lnRef idx="1">
          <a:schemeClr val="accent2"/>
        </a:lnRef>
        <a:fillRef idx="0">
          <a:schemeClr val="accent3">
            <a:tint val="90000"/>
          </a:schemeClr>
        </a:fillRef>
        <a:effectRef idx="0">
          <a:scrgbClr r="0" g="0" b="0"/>
        </a:effectRef>
        <a:fontRef idx="minor"/>
      </dsp:style>
      <dsp:txXfrm>
        <a:off x="-5802125" y="-909789"/>
        <a:ext cx="7004401" cy="7004401"/>
      </dsp:txXfrm>
    </dsp:sp>
    <dsp:sp modelId="{F8D57774-2F8B-4EBD-88AF-B11DFF5A3DDC}">
      <dsp:nvSpPr>
        <dsp:cNvPr id="7" name="Rectangles 6"/>
        <dsp:cNvSpPr/>
      </dsp:nvSpPr>
      <dsp:spPr bwMode="white">
        <a:xfrm>
          <a:off x="791204" y="287475"/>
          <a:ext cx="7118820" cy="1036964"/>
        </a:xfrm>
        <a:prstGeom prst="rect">
          <a:avLst/>
        </a:prstGeom>
        <a:solidFill>
          <a:srgbClr val="FF3300"/>
        </a:solidFill>
      </dsp:spPr>
      <dsp:style>
        <a:lnRef idx="0">
          <a:schemeClr val="lt1"/>
        </a:lnRef>
        <a:fillRef idx="3">
          <a:schemeClr val="accent2"/>
        </a:fillRef>
        <a:effectRef idx="2">
          <a:scrgbClr r="0" g="0" b="0"/>
        </a:effectRef>
        <a:fontRef idx="minor">
          <a:schemeClr val="lt1"/>
        </a:fontRef>
      </dsp:style>
      <dsp:txBody>
        <a:bodyPr lIns="823090" tIns="71120" rIns="71120" bIns="711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vi-VN" sz="2800">
              <a:latin typeface="+mj-lt"/>
            </a:rPr>
            <a:t>Học sinh biết được công thức biểu thị mối liên hệ giữa hai đại lượng tỉ lệ nghịch.</a:t>
          </a:r>
          <a:endParaRPr lang="en-US" sz="2800" dirty="0">
            <a:latin typeface="+mj-lt"/>
          </a:endParaRPr>
        </a:p>
      </dsp:txBody>
      <dsp:txXfrm>
        <a:off x="791204" y="287475"/>
        <a:ext cx="7118820" cy="1036964"/>
      </dsp:txXfrm>
    </dsp:sp>
    <dsp:sp modelId="{EFCB43B7-15FB-45F0-AC33-2AD4EF6F2118}">
      <dsp:nvSpPr>
        <dsp:cNvPr id="8" name="Oval 7"/>
        <dsp:cNvSpPr/>
      </dsp:nvSpPr>
      <dsp:spPr bwMode="white">
        <a:xfrm>
          <a:off x="143101" y="180318"/>
          <a:ext cx="1296206" cy="1296206"/>
        </a:xfrm>
        <a:prstGeom prst="ellipse">
          <a:avLst/>
        </a:prstGeom>
      </dsp:spPr>
      <dsp:style>
        <a:lnRef idx="1">
          <a:schemeClr val="accent2"/>
        </a:lnRef>
        <a:fillRef idx="1">
          <a:schemeClr val="lt1"/>
        </a:fillRef>
        <a:effectRef idx="0">
          <a:scrgbClr r="0" g="0" b="0"/>
        </a:effectRef>
        <a:fontRef idx="minor"/>
      </dsp:style>
      <dsp:txXfrm>
        <a:off x="143101" y="180318"/>
        <a:ext cx="1296206" cy="1296206"/>
      </dsp:txXfrm>
    </dsp:sp>
    <dsp:sp modelId="{2C922FA6-AEBE-42EA-A3AD-ABF79976CFFD}">
      <dsp:nvSpPr>
        <dsp:cNvPr id="9" name="Rectangles 8"/>
        <dsp:cNvSpPr/>
      </dsp:nvSpPr>
      <dsp:spPr bwMode="white">
        <a:xfrm>
          <a:off x="1168140" y="2073929"/>
          <a:ext cx="6741884" cy="1036964"/>
        </a:xfrm>
        <a:prstGeom prst="rect">
          <a:avLst/>
        </a:prstGeom>
        <a:solidFill>
          <a:schemeClr val="tx1">
            <a:lumMod val="95000"/>
            <a:lumOff val="5000"/>
          </a:schemeClr>
        </a:solidFill>
      </dsp:spPr>
      <dsp:style>
        <a:lnRef idx="0">
          <a:schemeClr val="lt1"/>
        </a:lnRef>
        <a:fillRef idx="3">
          <a:schemeClr val="accent3"/>
        </a:fillRef>
        <a:effectRef idx="2">
          <a:scrgbClr r="0" g="0" b="0"/>
        </a:effectRef>
        <a:fontRef idx="minor">
          <a:schemeClr val="lt1"/>
        </a:fontRef>
      </dsp:style>
      <dsp:txBody>
        <a:bodyPr lIns="823090" tIns="71120" rIns="71120" bIns="711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vi-VN" sz="2800">
              <a:latin typeface="+mj-lt"/>
            </a:rPr>
            <a:t>Hiểu được tính chất của hai đại lượng tỉ lệ nghịch. Biết hai đại lượng có tỉ lệ nghịch hay không?</a:t>
          </a:r>
          <a:endParaRPr lang="en-US" sz="2800" dirty="0">
            <a:latin typeface="+mj-lt"/>
          </a:endParaRPr>
        </a:p>
      </dsp:txBody>
      <dsp:txXfrm>
        <a:off x="1168140" y="2073929"/>
        <a:ext cx="6741884" cy="1036964"/>
      </dsp:txXfrm>
    </dsp:sp>
    <dsp:sp modelId="{C5CE7AD0-4785-9140-9595-04FF08604643}">
      <dsp:nvSpPr>
        <dsp:cNvPr id="10" name="Oval 9"/>
        <dsp:cNvSpPr/>
      </dsp:nvSpPr>
      <dsp:spPr bwMode="white">
        <a:xfrm>
          <a:off x="520038" y="1944308"/>
          <a:ext cx="1296206" cy="1296206"/>
        </a:xfrm>
        <a:prstGeom prst="ellipse">
          <a:avLst/>
        </a:prstGeom>
      </dsp:spPr>
      <dsp:style>
        <a:lnRef idx="1">
          <a:schemeClr val="accent3"/>
        </a:lnRef>
        <a:fillRef idx="1">
          <a:schemeClr val="lt1"/>
        </a:fillRef>
        <a:effectRef idx="0">
          <a:scrgbClr r="0" g="0" b="0"/>
        </a:effectRef>
        <a:fontRef idx="minor"/>
      </dsp:style>
      <dsp:txXfrm>
        <a:off x="520038" y="1944308"/>
        <a:ext cx="1296206" cy="1296206"/>
      </dsp:txXfrm>
    </dsp:sp>
    <dsp:sp modelId="{DC935A44-9B58-4486-91D2-C42B881A01AE}">
      <dsp:nvSpPr>
        <dsp:cNvPr id="11" name="Rectangles 10"/>
        <dsp:cNvSpPr/>
      </dsp:nvSpPr>
      <dsp:spPr bwMode="white">
        <a:xfrm>
          <a:off x="791204" y="3793884"/>
          <a:ext cx="7118820" cy="1036964"/>
        </a:xfrm>
        <a:prstGeom prst="rect">
          <a:avLst/>
        </a:prstGeom>
        <a:solidFill>
          <a:srgbClr val="0000CC"/>
        </a:solidFill>
      </dsp:spPr>
      <dsp:style>
        <a:lnRef idx="0">
          <a:schemeClr val="lt1"/>
        </a:lnRef>
        <a:fillRef idx="3">
          <a:schemeClr val="accent4"/>
        </a:fillRef>
        <a:effectRef idx="2">
          <a:scrgbClr r="0" g="0" b="0"/>
        </a:effectRef>
        <a:fontRef idx="minor">
          <a:schemeClr val="lt1"/>
        </a:fontRef>
      </dsp:style>
      <dsp:txBody>
        <a:bodyPr lIns="823090" tIns="71120" rIns="71120" bIns="711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vi-VN" sz="2800">
              <a:latin typeface="+mj-lt"/>
            </a:rPr>
            <a:t>Biết tìm hệ số của tỉ lệ nghịch, tìm một giá trị của đại lượng khi biết hệ số tỉ lệ nghịch và giá trị tương ứng của đại lượng kia.</a:t>
          </a:r>
          <a:endParaRPr lang="en-US" sz="2800" dirty="0">
            <a:latin typeface="+mj-lt"/>
          </a:endParaRPr>
        </a:p>
      </dsp:txBody>
      <dsp:txXfrm>
        <a:off x="791204" y="3793884"/>
        <a:ext cx="7118820" cy="1036964"/>
      </dsp:txXfrm>
    </dsp:sp>
    <dsp:sp modelId="{5DF7FAAA-F92D-B343-B916-43227E5295DA}">
      <dsp:nvSpPr>
        <dsp:cNvPr id="12" name="Oval 11"/>
        <dsp:cNvSpPr/>
      </dsp:nvSpPr>
      <dsp:spPr bwMode="white">
        <a:xfrm>
          <a:off x="143101" y="3648272"/>
          <a:ext cx="1296206" cy="1296206"/>
        </a:xfrm>
        <a:prstGeom prst="ellipse">
          <a:avLst/>
        </a:prstGeom>
      </dsp:spPr>
      <dsp:style>
        <a:lnRef idx="1">
          <a:schemeClr val="accent4"/>
        </a:lnRef>
        <a:fillRef idx="1">
          <a:schemeClr val="lt1"/>
        </a:fillRef>
        <a:effectRef idx="0">
          <a:scrgbClr r="0" g="0" b="0"/>
        </a:effectRef>
        <a:fontRef idx="minor"/>
      </dsp:style>
      <dsp:txXfrm>
        <a:off x="143101" y="3648272"/>
        <a:ext cx="1296206" cy="1296206"/>
      </dsp:txXfrm>
    </dsp:sp>
    <dsp:sp modelId="{BD125D84-0F64-5643-938E-E995DA69B52B}">
      <dsp:nvSpPr>
        <dsp:cNvPr id="3" name="Rectangles 2" hidden="1"/>
        <dsp:cNvSpPr/>
      </dsp:nvSpPr>
      <dsp:spPr bwMode="white">
        <a:xfrm>
          <a:off x="145778" y="110709"/>
          <a:ext cx="36000" cy="36000"/>
        </a:xfrm>
        <a:prstGeom prst="rect">
          <a:avLst/>
        </a:prstGeom>
      </dsp:spPr>
      <dsp:style>
        <a:lnRef idx="0">
          <a:schemeClr val="lt1"/>
        </a:lnRef>
        <a:fillRef idx="3">
          <a:schemeClr val="accent2"/>
        </a:fillRef>
        <a:effectRef idx="2">
          <a:scrgbClr r="0" g="0" b="0"/>
        </a:effectRef>
        <a:fontRef idx="minor">
          <a:schemeClr val="lt1"/>
        </a:fontRef>
      </dsp:style>
      <dsp:txXfrm>
        <a:off x="145778" y="110709"/>
        <a:ext cx="36000" cy="36000"/>
      </dsp:txXfrm>
    </dsp:sp>
    <dsp:sp modelId="{705B9BB7-7CC9-8948-B9A3-82835D3E9C1F}">
      <dsp:nvSpPr>
        <dsp:cNvPr id="5" name="Rectangles 4" hidden="1"/>
        <dsp:cNvSpPr/>
      </dsp:nvSpPr>
      <dsp:spPr bwMode="white">
        <a:xfrm>
          <a:off x="1166276" y="2574411"/>
          <a:ext cx="36000" cy="36000"/>
        </a:xfrm>
        <a:prstGeom prst="rect">
          <a:avLst/>
        </a:prstGeom>
      </dsp:spPr>
      <dsp:style>
        <a:lnRef idx="0">
          <a:schemeClr val="lt1"/>
        </a:lnRef>
        <a:fillRef idx="3">
          <a:schemeClr val="accent2"/>
        </a:fillRef>
        <a:effectRef idx="2">
          <a:scrgbClr r="0" g="0" b="0"/>
        </a:effectRef>
        <a:fontRef idx="minor">
          <a:schemeClr val="lt1"/>
        </a:fontRef>
      </dsp:style>
      <dsp:txXfrm>
        <a:off x="1166276" y="2574411"/>
        <a:ext cx="36000" cy="36000"/>
      </dsp:txXfrm>
    </dsp:sp>
    <dsp:sp modelId="{264D05E9-0A7D-9C41-B95E-2DF233A0A502}">
      <dsp:nvSpPr>
        <dsp:cNvPr id="6" name="Rectangles 5" hidden="1"/>
        <dsp:cNvSpPr/>
      </dsp:nvSpPr>
      <dsp:spPr bwMode="white">
        <a:xfrm>
          <a:off x="145778" y="5038113"/>
          <a:ext cx="36000" cy="36000"/>
        </a:xfrm>
        <a:prstGeom prst="rect">
          <a:avLst/>
        </a:prstGeom>
      </dsp:spPr>
      <dsp:style>
        <a:lnRef idx="0">
          <a:schemeClr val="lt1"/>
        </a:lnRef>
        <a:fillRef idx="3">
          <a:schemeClr val="accent2"/>
        </a:fillRef>
        <a:effectRef idx="2">
          <a:scrgbClr r="0" g="0" b="0"/>
        </a:effectRef>
        <a:fontRef idx="minor">
          <a:schemeClr val="lt1"/>
        </a:fontRef>
      </dsp:style>
      <dsp:txXfrm>
        <a:off x="145778" y="5038113"/>
        <a:ext cx="36000" cy="360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drawings/_rels/vmlDrawing11.vml.rels><?xml version="1.0" encoding="UTF-8" standalone="yes"?>
<Relationships xmlns="http://schemas.openxmlformats.org/package/2006/relationships"><Relationship Id="rId4" Type="http://schemas.openxmlformats.org/officeDocument/2006/relationships/image" Target="../media/image89.wmf"/><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12.vml.rels><?xml version="1.0" encoding="UTF-8" standalone="yes"?>
<Relationships xmlns="http://schemas.openxmlformats.org/package/2006/relationships"><Relationship Id="rId9" Type="http://schemas.openxmlformats.org/officeDocument/2006/relationships/image" Target="../media/image99.wmf"/><Relationship Id="rId8" Type="http://schemas.openxmlformats.org/officeDocument/2006/relationships/image" Target="../media/image98.wmf"/><Relationship Id="rId7" Type="http://schemas.openxmlformats.org/officeDocument/2006/relationships/image" Target="../media/image97.wmf"/><Relationship Id="rId6" Type="http://schemas.openxmlformats.org/officeDocument/2006/relationships/image" Target="../media/image96.wmf"/><Relationship Id="rId5" Type="http://schemas.openxmlformats.org/officeDocument/2006/relationships/image" Target="../media/image95.wmf"/><Relationship Id="rId4" Type="http://schemas.openxmlformats.org/officeDocument/2006/relationships/image" Target="../media/image94.wmf"/><Relationship Id="rId3" Type="http://schemas.openxmlformats.org/officeDocument/2006/relationships/image" Target="../media/image93.wmf"/><Relationship Id="rId2" Type="http://schemas.openxmlformats.org/officeDocument/2006/relationships/image" Target="../media/image92.wmf"/><Relationship Id="rId13" Type="http://schemas.openxmlformats.org/officeDocument/2006/relationships/image" Target="../media/image103.wmf"/><Relationship Id="rId12" Type="http://schemas.openxmlformats.org/officeDocument/2006/relationships/image" Target="../media/image102.wmf"/><Relationship Id="rId11" Type="http://schemas.openxmlformats.org/officeDocument/2006/relationships/image" Target="../media/image101.wmf"/><Relationship Id="rId10" Type="http://schemas.openxmlformats.org/officeDocument/2006/relationships/image" Target="../media/image100.wmf"/><Relationship Id="rId1" Type="http://schemas.openxmlformats.org/officeDocument/2006/relationships/image" Target="../media/image9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9" Type="http://schemas.openxmlformats.org/officeDocument/2006/relationships/image" Target="../media/image24.emf"/><Relationship Id="rId8" Type="http://schemas.openxmlformats.org/officeDocument/2006/relationships/image" Target="../media/image21.wmf"/><Relationship Id="rId7" Type="http://schemas.openxmlformats.org/officeDocument/2006/relationships/image" Target="../media/image20.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 Id="rId3" Type="http://schemas.openxmlformats.org/officeDocument/2006/relationships/image" Target="../media/image16.wmf"/><Relationship Id="rId2" Type="http://schemas.openxmlformats.org/officeDocument/2006/relationships/image" Target="../media/image15.wmf"/><Relationship Id="rId12" Type="http://schemas.openxmlformats.org/officeDocument/2006/relationships/image" Target="../media/image27.emf"/><Relationship Id="rId11" Type="http://schemas.openxmlformats.org/officeDocument/2006/relationships/image" Target="../media/image26.emf"/><Relationship Id="rId10" Type="http://schemas.openxmlformats.org/officeDocument/2006/relationships/image" Target="../media/image25.emf"/><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emf"/><Relationship Id="rId1"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4" Type="http://schemas.openxmlformats.org/officeDocument/2006/relationships/image" Target="../media/image49.wmf"/><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4" Type="http://schemas.openxmlformats.org/officeDocument/2006/relationships/image" Target="../media/image68.wmf"/><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ln>
        </p:spPr>
      </p:sp>
      <p:sp>
        <p:nvSpPr>
          <p:cNvPr id="22531" name="Rectangle 3"/>
          <p:cNvSpPr>
            <a:spLocks noGrp="1" noChangeArrowheads="1"/>
          </p:cNvSpPr>
          <p:nvPr>
            <p:ph type="body" idx="1"/>
          </p:nvPr>
        </p:nvSpPr>
        <p:spPr bwMode="auto">
          <a:noFill/>
        </p:spPr>
        <p:txBody>
          <a:bodyPr wrap="square" numCol="1" anchor="t" anchorCtr="0" compatLnSpc="1"/>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solidFill>
                  <a:prstClr val="black"/>
                </a:solidFill>
              </a:rPr>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 Nhấn</a:t>
            </a:r>
            <a:r>
              <a:rPr lang="en-US" baseline="0"/>
              <a:t> vào một trong các biểu tượng thông điệp để mở các câu hỏi tương ứng.</a:t>
            </a:r>
            <a:endParaRPr lang="en-US" baseline="0"/>
          </a:p>
          <a:p>
            <a:pPr marL="0" indent="0">
              <a:buFontTx/>
              <a:buNone/>
            </a:pPr>
            <a:r>
              <a:rPr lang="en-US" baseline="0"/>
              <a:t>- Nhấn vào 5K để hiện toàn bộ trang thông điệp, GV cho HS liên hệ thực tế để tìm cách tự bảo vệ mình trước đại dịch toàn cầu.</a:t>
            </a:r>
            <a:endParaRPr lang="en-US" baseline="0"/>
          </a:p>
          <a:p>
            <a:pPr marL="0" indent="0">
              <a:buFontTx/>
              <a:buNone/>
            </a:pPr>
            <a:r>
              <a:rPr lang="en-US" baseline="0"/>
              <a:t>- Nhấn vào biểu tượng mũi tên góc dưới bên phải màn hình để kết thúc trò chơi, chuyển đến trang vận dụng tìm tòi.</a:t>
            </a:r>
            <a:endParaRPr lang="en-US" baseline="0"/>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baseline="0"/>
              <a:t>- Nhấn vào biểu tượng đồng hồ để bắt đầu tính giờ.</a:t>
            </a:r>
            <a:endParaRPr lang="en-US" baseline="0"/>
          </a:p>
          <a:p>
            <a:pPr marL="0" indent="0">
              <a:buFontTx/>
              <a:buNone/>
            </a:pPr>
            <a:r>
              <a:rPr lang="en-US"/>
              <a:t>- Nhấn</a:t>
            </a:r>
            <a:r>
              <a:rPr lang="en-US" baseline="0"/>
              <a:t> vào nút tròn màu xám đứng trước câu trả lời mà HS cho là đúng.</a:t>
            </a:r>
            <a:endParaRPr lang="en-US" baseline="0"/>
          </a:p>
          <a:p>
            <a:pPr marL="0" indent="0">
              <a:buFontTx/>
              <a:buNone/>
            </a:pPr>
            <a:r>
              <a:rPr lang="en-US" baseline="0"/>
              <a:t>- Nhấn vào biểu tượng ngôi nhà để về trang chủ chọn câu hỏi tiếp theo.</a:t>
            </a:r>
            <a:endParaRPr lang="en-US" baseline="0"/>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baseline="0"/>
              <a:t>- Nhấn vào biểu tượng đồng hồ để bắt đầu tính giờ.</a:t>
            </a:r>
            <a:endParaRPr lang="en-US" baseline="0"/>
          </a:p>
          <a:p>
            <a:pPr marL="0" indent="0">
              <a:buFontTx/>
              <a:buNone/>
            </a:pPr>
            <a:r>
              <a:rPr lang="en-US"/>
              <a:t>- Nhấn</a:t>
            </a:r>
            <a:r>
              <a:rPr lang="en-US" baseline="0"/>
              <a:t> vào nút tròn màu xám đứng trước câu trả lời mà HS cho là đúng.</a:t>
            </a:r>
            <a:endParaRPr lang="en-US" baseline="0"/>
          </a:p>
          <a:p>
            <a:pPr marL="0" indent="0">
              <a:buFontTx/>
              <a:buNone/>
            </a:pPr>
            <a:r>
              <a:rPr lang="en-US" baseline="0"/>
              <a:t>- Nhấn vào biểu tượng ngôi nhà để về trang chủ chọn câu hỏi tiếp theo.</a:t>
            </a:r>
            <a:endParaRPr lang="en-US" baseline="0"/>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baseline="0"/>
              <a:t>- Nhấn vào biểu tượng đồng hồ để bắt đầu tính giờ.</a:t>
            </a:r>
            <a:endParaRPr lang="en-US" baseline="0"/>
          </a:p>
          <a:p>
            <a:pPr marL="0" indent="0">
              <a:buFontTx/>
              <a:buNone/>
            </a:pPr>
            <a:r>
              <a:rPr lang="en-US"/>
              <a:t>- Nhấn</a:t>
            </a:r>
            <a:r>
              <a:rPr lang="en-US" baseline="0"/>
              <a:t> vào nút tròn màu xám đứng trước câu trả lời mà HS cho là đúng.</a:t>
            </a:r>
            <a:endParaRPr lang="en-US" baseline="0"/>
          </a:p>
          <a:p>
            <a:pPr marL="0" indent="0">
              <a:buFontTx/>
              <a:buNone/>
            </a:pPr>
            <a:r>
              <a:rPr lang="en-US" baseline="0"/>
              <a:t>- Nhấn vào biểu tượng ngôi nhà để về trang chủ chọn câu hỏi tiếp theo.</a:t>
            </a:r>
            <a:endParaRPr lang="en-US" baseline="0"/>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baseline="0"/>
              <a:t>- Nhấn vào biểu tượng đồng hồ để bắt đầu tính giờ.</a:t>
            </a:r>
            <a:endParaRPr lang="en-US" baseline="0"/>
          </a:p>
          <a:p>
            <a:pPr marL="0" indent="0">
              <a:buFontTx/>
              <a:buNone/>
            </a:pPr>
            <a:r>
              <a:rPr lang="en-US"/>
              <a:t>- Nhấn</a:t>
            </a:r>
            <a:r>
              <a:rPr lang="en-US" baseline="0"/>
              <a:t> vào nút tròn màu xám đứng trước câu trả lời mà HS cho là đúng.</a:t>
            </a:r>
            <a:endParaRPr lang="en-US" baseline="0"/>
          </a:p>
          <a:p>
            <a:pPr marL="0" indent="0">
              <a:buFontTx/>
              <a:buNone/>
            </a:pPr>
            <a:r>
              <a:rPr lang="en-US" baseline="0"/>
              <a:t>- Nhấn vào biểu tượng ngôi nhà để về trang chủ chọn câu hỏi tiếp theo.</a:t>
            </a:r>
            <a:endParaRPr lang="en-US" baseline="0"/>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baseline="0"/>
              <a:t>- Nhấn vào biểu tượng đồng hồ để bắt đầu tính giờ.</a:t>
            </a:r>
            <a:endParaRPr lang="en-US" baseline="0"/>
          </a:p>
          <a:p>
            <a:pPr marL="0" indent="0">
              <a:buFontTx/>
              <a:buNone/>
            </a:pPr>
            <a:r>
              <a:rPr lang="en-US"/>
              <a:t>- Nhấn</a:t>
            </a:r>
            <a:r>
              <a:rPr lang="en-US" baseline="0"/>
              <a:t> vào nút tròn màu xám đứng trước câu trả lời mà HS cho là đúng.</a:t>
            </a:r>
            <a:endParaRPr lang="en-US" baseline="0"/>
          </a:p>
          <a:p>
            <a:pPr marL="0" indent="0">
              <a:buFontTx/>
              <a:buNone/>
            </a:pPr>
            <a:r>
              <a:rPr lang="en-US" baseline="0"/>
              <a:t>- Nhấn vào biểu tượng ngôi nhà để về trang chủ chọn câu hỏi tiếp theo.</a:t>
            </a:r>
            <a:endParaRPr lang="en-US" baseline="0"/>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133F5E9-5DAC-4C4A-9DF5-C2B87276BCC8}"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EC5C30-0B3A-4B13-ADDD-7C63C8AA921B}"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133F5E9-5DAC-4C4A-9DF5-C2B87276BCC8}"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EC5C30-0B3A-4B13-ADDD-7C63C8AA921B}"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133F5E9-5DAC-4C4A-9DF5-C2B87276BCC8}"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EC5C30-0B3A-4B13-ADDD-7C63C8AA921B}"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133F5E9-5DAC-4C4A-9DF5-C2B87276BCC8}"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EC5C30-0B3A-4B13-ADDD-7C63C8AA921B}"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133F5E9-5DAC-4C4A-9DF5-C2B87276BCC8}"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EC5C30-0B3A-4B13-ADDD-7C63C8AA921B}"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133F5E9-5DAC-4C4A-9DF5-C2B87276BCC8}"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EC5C30-0B3A-4B13-ADDD-7C63C8AA921B}"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33F5E9-5DAC-4C4A-9DF5-C2B87276BCC8}"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EC5C30-0B3A-4B13-ADDD-7C63C8AA921B}"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133F5E9-5DAC-4C4A-9DF5-C2B87276BCC8}"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EC5C30-0B3A-4B13-ADDD-7C63C8AA921B}"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133F5E9-5DAC-4C4A-9DF5-C2B87276BCC8}"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EC5C30-0B3A-4B13-ADDD-7C63C8AA921B}"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fld>
            <a:endParaRPr lang="en-US" dirty="0"/>
          </a:p>
        </p:txBody>
      </p:sp>
      <p:pic>
        <p:nvPicPr>
          <p:cNvPr id="7" name="Picture 6" descr="Logo, company name&#10;&#10;Description automatically generated"/>
          <p:cNvPicPr>
            <a:picLocks noChangeAspect="1"/>
          </p:cNvPicPr>
          <p:nvPr userDrawn="1"/>
        </p:nvPicPr>
        <p:blipFill>
          <a:blip r:embed="rId10"/>
          <a:stretch>
            <a:fillRect/>
          </a:stretch>
        </p:blipFill>
        <p:spPr>
          <a:xfrm>
            <a:off x="9411307" y="5438588"/>
            <a:ext cx="2086303" cy="165613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4.png"/><Relationship Id="rId4" Type="http://schemas.openxmlformats.org/officeDocument/2006/relationships/image" Target="../media/image2.svg"/><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34.wmf"/><Relationship Id="rId8" Type="http://schemas.openxmlformats.org/officeDocument/2006/relationships/oleObject" Target="../embeddings/oleObject17.bin"/><Relationship Id="rId7" Type="http://schemas.openxmlformats.org/officeDocument/2006/relationships/image" Target="../media/image33.wmf"/><Relationship Id="rId6" Type="http://schemas.openxmlformats.org/officeDocument/2006/relationships/oleObject" Target="../embeddings/oleObject16.bin"/><Relationship Id="rId5" Type="http://schemas.openxmlformats.org/officeDocument/2006/relationships/image" Target="../media/image32.png"/><Relationship Id="rId4" Type="http://schemas.microsoft.com/office/2007/relationships/media" Target="../media/media1.mp4"/><Relationship Id="rId3" Type="http://schemas.openxmlformats.org/officeDocument/2006/relationships/video" Target="../media/media1.mp4"/><Relationship Id="rId20" Type="http://schemas.openxmlformats.org/officeDocument/2006/relationships/vmlDrawing" Target="../drawings/vmlDrawing5.vml"/><Relationship Id="rId2" Type="http://schemas.openxmlformats.org/officeDocument/2006/relationships/image" Target="../media/image31.jpeg"/><Relationship Id="rId19" Type="http://schemas.openxmlformats.org/officeDocument/2006/relationships/slideLayout" Target="../slideLayouts/slideLayout2.xml"/><Relationship Id="rId18" Type="http://schemas.openxmlformats.org/officeDocument/2006/relationships/image" Target="../media/image39.png"/><Relationship Id="rId17" Type="http://schemas.openxmlformats.org/officeDocument/2006/relationships/image" Target="../media/image38.wmf"/><Relationship Id="rId16" Type="http://schemas.openxmlformats.org/officeDocument/2006/relationships/oleObject" Target="../embeddings/oleObject21.bin"/><Relationship Id="rId15" Type="http://schemas.openxmlformats.org/officeDocument/2006/relationships/image" Target="../media/image37.wmf"/><Relationship Id="rId14" Type="http://schemas.openxmlformats.org/officeDocument/2006/relationships/oleObject" Target="../embeddings/oleObject20.bin"/><Relationship Id="rId13" Type="http://schemas.openxmlformats.org/officeDocument/2006/relationships/image" Target="../media/image36.wmf"/><Relationship Id="rId12" Type="http://schemas.openxmlformats.org/officeDocument/2006/relationships/oleObject" Target="../embeddings/oleObject19.bin"/><Relationship Id="rId11" Type="http://schemas.openxmlformats.org/officeDocument/2006/relationships/image" Target="../media/image35.wmf"/><Relationship Id="rId10" Type="http://schemas.openxmlformats.org/officeDocument/2006/relationships/oleObject" Target="../embeddings/oleObject18.bin"/><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9" Type="http://schemas.openxmlformats.org/officeDocument/2006/relationships/vmlDrawing" Target="../drawings/vmlDrawing6.vml"/><Relationship Id="rId8" Type="http://schemas.openxmlformats.org/officeDocument/2006/relationships/slideLayout" Target="../slideLayouts/slideLayout2.xml"/><Relationship Id="rId7" Type="http://schemas.openxmlformats.org/officeDocument/2006/relationships/image" Target="../media/image42.wmf"/><Relationship Id="rId6" Type="http://schemas.openxmlformats.org/officeDocument/2006/relationships/oleObject" Target="../embeddings/oleObject24.bin"/><Relationship Id="rId5" Type="http://schemas.openxmlformats.org/officeDocument/2006/relationships/image" Target="../media/image41.emf"/><Relationship Id="rId4" Type="http://schemas.openxmlformats.org/officeDocument/2006/relationships/oleObject" Target="../embeddings/oleObject23.bin"/><Relationship Id="rId3" Type="http://schemas.openxmlformats.org/officeDocument/2006/relationships/image" Target="../media/image40.wmf"/><Relationship Id="rId2" Type="http://schemas.openxmlformats.org/officeDocument/2006/relationships/oleObject" Target="../embeddings/oleObject22.bin"/><Relationship Id="rId1"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vmlDrawing" Target="../drawings/vmlDrawing7.vml"/><Relationship Id="rId7" Type="http://schemas.openxmlformats.org/officeDocument/2006/relationships/slideLayout" Target="../slideLayouts/slideLayout2.xml"/><Relationship Id="rId6" Type="http://schemas.openxmlformats.org/officeDocument/2006/relationships/image" Target="../media/image45.wmf"/><Relationship Id="rId5" Type="http://schemas.openxmlformats.org/officeDocument/2006/relationships/oleObject" Target="../embeddings/oleObject27.bin"/><Relationship Id="rId4" Type="http://schemas.openxmlformats.org/officeDocument/2006/relationships/image" Target="../media/image44.wmf"/><Relationship Id="rId3" Type="http://schemas.openxmlformats.org/officeDocument/2006/relationships/oleObject" Target="../embeddings/oleObject26.bin"/><Relationship Id="rId2" Type="http://schemas.openxmlformats.org/officeDocument/2006/relationships/image" Target="../media/image43.wmf"/><Relationship Id="rId1"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9" Type="http://schemas.openxmlformats.org/officeDocument/2006/relationships/oleObject" Target="../embeddings/oleObject32.bin"/><Relationship Id="rId8" Type="http://schemas.openxmlformats.org/officeDocument/2006/relationships/image" Target="../media/image49.wmf"/><Relationship Id="rId7" Type="http://schemas.openxmlformats.org/officeDocument/2006/relationships/oleObject" Target="../embeddings/oleObject31.bin"/><Relationship Id="rId6" Type="http://schemas.openxmlformats.org/officeDocument/2006/relationships/image" Target="../media/image48.wmf"/><Relationship Id="rId5" Type="http://schemas.openxmlformats.org/officeDocument/2006/relationships/oleObject" Target="../embeddings/oleObject30.bin"/><Relationship Id="rId4" Type="http://schemas.openxmlformats.org/officeDocument/2006/relationships/image" Target="../media/image47.wmf"/><Relationship Id="rId3" Type="http://schemas.openxmlformats.org/officeDocument/2006/relationships/oleObject" Target="../embeddings/oleObject29.bin"/><Relationship Id="rId2" Type="http://schemas.openxmlformats.org/officeDocument/2006/relationships/image" Target="../media/image46.wmf"/><Relationship Id="rId12" Type="http://schemas.openxmlformats.org/officeDocument/2006/relationships/notesSlide" Target="../notesSlides/notesSlide3.xml"/><Relationship Id="rId11" Type="http://schemas.openxmlformats.org/officeDocument/2006/relationships/vmlDrawing" Target="../drawings/vmlDrawing8.vml"/><Relationship Id="rId10" Type="http://schemas.openxmlformats.org/officeDocument/2006/relationships/slideLayout" Target="../slideLayouts/slideLayout2.xml"/><Relationship Id="rId1" Type="http://schemas.openxmlformats.org/officeDocument/2006/relationships/oleObject" Target="../embeddings/oleObject28.bin"/></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1.jpeg"/></Relationships>
</file>

<file path=ppt/slides/_rels/slide16.xml.rels><?xml version="1.0" encoding="UTF-8" standalone="yes"?>
<Relationships xmlns="http://schemas.openxmlformats.org/package/2006/relationships"><Relationship Id="rId9" Type="http://schemas.openxmlformats.org/officeDocument/2006/relationships/slide" Target="slide19.xml"/><Relationship Id="rId8" Type="http://schemas.openxmlformats.org/officeDocument/2006/relationships/image" Target="../media/image56.png"/><Relationship Id="rId7" Type="http://schemas.openxmlformats.org/officeDocument/2006/relationships/slide" Target="slide18.xml"/><Relationship Id="rId6" Type="http://schemas.openxmlformats.org/officeDocument/2006/relationships/image" Target="../media/image55.png"/><Relationship Id="rId5" Type="http://schemas.openxmlformats.org/officeDocument/2006/relationships/slide" Target="slide17.xml"/><Relationship Id="rId4" Type="http://schemas.openxmlformats.org/officeDocument/2006/relationships/image" Target="../media/image54.png"/><Relationship Id="rId3" Type="http://schemas.openxmlformats.org/officeDocument/2006/relationships/slide" Target="slide21.xml"/><Relationship Id="rId2" Type="http://schemas.openxmlformats.org/officeDocument/2006/relationships/image" Target="../media/image53.jpeg"/><Relationship Id="rId17" Type="http://schemas.openxmlformats.org/officeDocument/2006/relationships/notesSlide" Target="../notesSlides/notesSlide4.xml"/><Relationship Id="rId16" Type="http://schemas.openxmlformats.org/officeDocument/2006/relationships/slideLayout" Target="../slideLayouts/slideLayout2.xml"/><Relationship Id="rId15" Type="http://schemas.microsoft.com/office/2007/relationships/hdphoto" Target="../media/image60.wdp"/><Relationship Id="rId14" Type="http://schemas.openxmlformats.org/officeDocument/2006/relationships/image" Target="../media/image59.png"/><Relationship Id="rId13" Type="http://schemas.openxmlformats.org/officeDocument/2006/relationships/slide" Target="slide22.xml"/><Relationship Id="rId12" Type="http://schemas.openxmlformats.org/officeDocument/2006/relationships/image" Target="../media/image58.png"/><Relationship Id="rId11" Type="http://schemas.openxmlformats.org/officeDocument/2006/relationships/slide" Target="slide20.xml"/><Relationship Id="rId10" Type="http://schemas.openxmlformats.org/officeDocument/2006/relationships/image" Target="../media/image57.png"/><Relationship Id="rId1" Type="http://schemas.openxmlformats.org/officeDocument/2006/relationships/image" Target="../media/image52.jpeg"/></Relationships>
</file>

<file path=ppt/slides/_rels/slide17.xml.rels><?xml version="1.0" encoding="UTF-8" standalone="yes"?>
<Relationships xmlns="http://schemas.openxmlformats.org/package/2006/relationships"><Relationship Id="rId9" Type="http://schemas.openxmlformats.org/officeDocument/2006/relationships/image" Target="../media/image66.wmf"/><Relationship Id="rId8" Type="http://schemas.openxmlformats.org/officeDocument/2006/relationships/oleObject" Target="../embeddings/oleObject34.bin"/><Relationship Id="rId7" Type="http://schemas.openxmlformats.org/officeDocument/2006/relationships/image" Target="../media/image65.wmf"/><Relationship Id="rId6" Type="http://schemas.openxmlformats.org/officeDocument/2006/relationships/oleObject" Target="../embeddings/oleObject33.bin"/><Relationship Id="rId5" Type="http://schemas.openxmlformats.org/officeDocument/2006/relationships/image" Target="../media/image64.png"/><Relationship Id="rId4" Type="http://schemas.openxmlformats.org/officeDocument/2006/relationships/slide" Target="slide16.xml"/><Relationship Id="rId3" Type="http://schemas.openxmlformats.org/officeDocument/2006/relationships/image" Target="../media/image63.jpeg"/><Relationship Id="rId24" Type="http://schemas.openxmlformats.org/officeDocument/2006/relationships/notesSlide" Target="../notesSlides/notesSlide5.xml"/><Relationship Id="rId23" Type="http://schemas.openxmlformats.org/officeDocument/2006/relationships/vmlDrawing" Target="../drawings/vmlDrawing9.vml"/><Relationship Id="rId22" Type="http://schemas.openxmlformats.org/officeDocument/2006/relationships/slideLayout" Target="../slideLayouts/slideLayout2.xml"/><Relationship Id="rId21" Type="http://schemas.openxmlformats.org/officeDocument/2006/relationships/audio" Target="../media/audio8.wav"/><Relationship Id="rId20" Type="http://schemas.openxmlformats.org/officeDocument/2006/relationships/audio" Target="../media/audio7.wav"/><Relationship Id="rId2" Type="http://schemas.openxmlformats.org/officeDocument/2006/relationships/image" Target="../media/image62.png"/><Relationship Id="rId19" Type="http://schemas.openxmlformats.org/officeDocument/2006/relationships/audio" Target="../media/audio6.wav"/><Relationship Id="rId18" Type="http://schemas.openxmlformats.org/officeDocument/2006/relationships/audio" Target="../media/audio5.wav"/><Relationship Id="rId17" Type="http://schemas.openxmlformats.org/officeDocument/2006/relationships/audio" Target="../media/audio4.wav"/><Relationship Id="rId16" Type="http://schemas.openxmlformats.org/officeDocument/2006/relationships/image" Target="../media/image55.png"/><Relationship Id="rId15" Type="http://schemas.openxmlformats.org/officeDocument/2006/relationships/slide" Target="slide17.xml"/><Relationship Id="rId14" Type="http://schemas.openxmlformats.org/officeDocument/2006/relationships/image" Target="../media/image69.jpeg"/><Relationship Id="rId13" Type="http://schemas.openxmlformats.org/officeDocument/2006/relationships/image" Target="../media/image68.wmf"/><Relationship Id="rId12" Type="http://schemas.openxmlformats.org/officeDocument/2006/relationships/oleObject" Target="../embeddings/oleObject36.bin"/><Relationship Id="rId11" Type="http://schemas.openxmlformats.org/officeDocument/2006/relationships/image" Target="../media/image67.wmf"/><Relationship Id="rId10" Type="http://schemas.openxmlformats.org/officeDocument/2006/relationships/oleObject" Target="../embeddings/oleObject35.bin"/><Relationship Id="rId1" Type="http://schemas.openxmlformats.org/officeDocument/2006/relationships/image" Target="../media/image61.png"/></Relationships>
</file>

<file path=ppt/slides/_rels/slide18.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image" Target="../media/image69.jpeg"/><Relationship Id="rId7" Type="http://schemas.openxmlformats.org/officeDocument/2006/relationships/image" Target="../media/image56.png"/><Relationship Id="rId6" Type="http://schemas.openxmlformats.org/officeDocument/2006/relationships/slide" Target="slide18.xml"/><Relationship Id="rId5" Type="http://schemas.openxmlformats.org/officeDocument/2006/relationships/image" Target="../media/image70.jpeg"/><Relationship Id="rId4" Type="http://schemas.openxmlformats.org/officeDocument/2006/relationships/image" Target="../media/image64.png"/><Relationship Id="rId3" Type="http://schemas.openxmlformats.org/officeDocument/2006/relationships/slide" Target="slide16.xml"/><Relationship Id="rId2" Type="http://schemas.openxmlformats.org/officeDocument/2006/relationships/image" Target="../media/image62.png"/><Relationship Id="rId15" Type="http://schemas.openxmlformats.org/officeDocument/2006/relationships/notesSlide" Target="../notesSlides/notesSlide6.xml"/><Relationship Id="rId14" Type="http://schemas.openxmlformats.org/officeDocument/2006/relationships/slideLayout" Target="../slideLayouts/slideLayout2.xml"/><Relationship Id="rId13" Type="http://schemas.openxmlformats.org/officeDocument/2006/relationships/audio" Target="../media/audio8.wav"/><Relationship Id="rId12" Type="http://schemas.openxmlformats.org/officeDocument/2006/relationships/audio" Target="../media/audio7.wav"/><Relationship Id="rId11" Type="http://schemas.openxmlformats.org/officeDocument/2006/relationships/audio" Target="../media/audio6.wav"/><Relationship Id="rId10" Type="http://schemas.openxmlformats.org/officeDocument/2006/relationships/audio" Target="../media/audio5.wav"/><Relationship Id="rId1" Type="http://schemas.openxmlformats.org/officeDocument/2006/relationships/image" Target="../media/image61.png"/></Relationships>
</file>

<file path=ppt/slides/_rels/slide19.xml.rels><?xml version="1.0" encoding="UTF-8" standalone="yes"?>
<Relationships xmlns="http://schemas.openxmlformats.org/package/2006/relationships"><Relationship Id="rId9" Type="http://schemas.openxmlformats.org/officeDocument/2006/relationships/image" Target="../media/image73.png"/><Relationship Id="rId8" Type="http://schemas.openxmlformats.org/officeDocument/2006/relationships/image" Target="../media/image72.wmf"/><Relationship Id="rId7" Type="http://schemas.openxmlformats.org/officeDocument/2006/relationships/oleObject" Target="../embeddings/oleObject38.bin"/><Relationship Id="rId6" Type="http://schemas.openxmlformats.org/officeDocument/2006/relationships/image" Target="../media/image71.wmf"/><Relationship Id="rId5" Type="http://schemas.openxmlformats.org/officeDocument/2006/relationships/oleObject" Target="../embeddings/oleObject37.bin"/><Relationship Id="rId4" Type="http://schemas.openxmlformats.org/officeDocument/2006/relationships/image" Target="../media/image64.png"/><Relationship Id="rId3" Type="http://schemas.openxmlformats.org/officeDocument/2006/relationships/slide" Target="slide16.xml"/><Relationship Id="rId22" Type="http://schemas.openxmlformats.org/officeDocument/2006/relationships/notesSlide" Target="../notesSlides/notesSlide7.xml"/><Relationship Id="rId21" Type="http://schemas.openxmlformats.org/officeDocument/2006/relationships/vmlDrawing" Target="../drawings/vmlDrawing10.vml"/><Relationship Id="rId20" Type="http://schemas.openxmlformats.org/officeDocument/2006/relationships/slideLayout" Target="../slideLayouts/slideLayout2.xml"/><Relationship Id="rId2" Type="http://schemas.openxmlformats.org/officeDocument/2006/relationships/image" Target="../media/image62.png"/><Relationship Id="rId19" Type="http://schemas.openxmlformats.org/officeDocument/2006/relationships/audio" Target="../media/audio8.wav"/><Relationship Id="rId18" Type="http://schemas.openxmlformats.org/officeDocument/2006/relationships/audio" Target="../media/audio7.wav"/><Relationship Id="rId17" Type="http://schemas.openxmlformats.org/officeDocument/2006/relationships/audio" Target="../media/audio6.wav"/><Relationship Id="rId16" Type="http://schemas.openxmlformats.org/officeDocument/2006/relationships/audio" Target="../media/audio5.wav"/><Relationship Id="rId15" Type="http://schemas.openxmlformats.org/officeDocument/2006/relationships/audio" Target="../media/audio4.wav"/><Relationship Id="rId14" Type="http://schemas.openxmlformats.org/officeDocument/2006/relationships/image" Target="../media/image69.jpeg"/><Relationship Id="rId13" Type="http://schemas.openxmlformats.org/officeDocument/2006/relationships/image" Target="../media/image57.png"/><Relationship Id="rId12" Type="http://schemas.openxmlformats.org/officeDocument/2006/relationships/slide" Target="slide19.xml"/><Relationship Id="rId11" Type="http://schemas.microsoft.com/office/2007/relationships/hdphoto" Target="../media/image75.wdp"/><Relationship Id="rId10" Type="http://schemas.openxmlformats.org/officeDocument/2006/relationships/image" Target="../media/image74.png"/><Relationship Id="rId1"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image" Target="../media/image69.jpeg"/><Relationship Id="rId7" Type="http://schemas.openxmlformats.org/officeDocument/2006/relationships/image" Target="../media/image58.png"/><Relationship Id="rId6" Type="http://schemas.openxmlformats.org/officeDocument/2006/relationships/slide" Target="slide20.xml"/><Relationship Id="rId5" Type="http://schemas.openxmlformats.org/officeDocument/2006/relationships/image" Target="../media/image76.png"/><Relationship Id="rId4" Type="http://schemas.openxmlformats.org/officeDocument/2006/relationships/image" Target="../media/image64.png"/><Relationship Id="rId3" Type="http://schemas.openxmlformats.org/officeDocument/2006/relationships/slide" Target="slide16.xml"/><Relationship Id="rId2" Type="http://schemas.openxmlformats.org/officeDocument/2006/relationships/image" Target="../media/image62.png"/><Relationship Id="rId15" Type="http://schemas.openxmlformats.org/officeDocument/2006/relationships/notesSlide" Target="../notesSlides/notesSlide8.xml"/><Relationship Id="rId14" Type="http://schemas.openxmlformats.org/officeDocument/2006/relationships/slideLayout" Target="../slideLayouts/slideLayout2.xml"/><Relationship Id="rId13" Type="http://schemas.openxmlformats.org/officeDocument/2006/relationships/audio" Target="../media/audio8.wav"/><Relationship Id="rId12" Type="http://schemas.openxmlformats.org/officeDocument/2006/relationships/audio" Target="../media/audio7.wav"/><Relationship Id="rId11" Type="http://schemas.openxmlformats.org/officeDocument/2006/relationships/audio" Target="../media/audio6.wav"/><Relationship Id="rId10" Type="http://schemas.openxmlformats.org/officeDocument/2006/relationships/audio" Target="../media/audio5.wav"/><Relationship Id="rId1" Type="http://schemas.openxmlformats.org/officeDocument/2006/relationships/image" Target="../media/image61.png"/></Relationships>
</file>

<file path=ppt/slides/_rels/slide21.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image" Target="../media/image69.jpeg"/><Relationship Id="rId7" Type="http://schemas.openxmlformats.org/officeDocument/2006/relationships/image" Target="../media/image54.png"/><Relationship Id="rId6" Type="http://schemas.openxmlformats.org/officeDocument/2006/relationships/slide" Target="slide21.xml"/><Relationship Id="rId5" Type="http://schemas.openxmlformats.org/officeDocument/2006/relationships/image" Target="../media/image77.png"/><Relationship Id="rId4" Type="http://schemas.openxmlformats.org/officeDocument/2006/relationships/image" Target="../media/image64.png"/><Relationship Id="rId3" Type="http://schemas.openxmlformats.org/officeDocument/2006/relationships/slide" Target="slide16.xml"/><Relationship Id="rId2" Type="http://schemas.openxmlformats.org/officeDocument/2006/relationships/image" Target="../media/image62.png"/><Relationship Id="rId15" Type="http://schemas.openxmlformats.org/officeDocument/2006/relationships/notesSlide" Target="../notesSlides/notesSlide9.xml"/><Relationship Id="rId14" Type="http://schemas.openxmlformats.org/officeDocument/2006/relationships/slideLayout" Target="../slideLayouts/slideLayout2.xml"/><Relationship Id="rId13" Type="http://schemas.openxmlformats.org/officeDocument/2006/relationships/audio" Target="../media/audio8.wav"/><Relationship Id="rId12" Type="http://schemas.openxmlformats.org/officeDocument/2006/relationships/audio" Target="../media/audio7.wav"/><Relationship Id="rId11" Type="http://schemas.openxmlformats.org/officeDocument/2006/relationships/audio" Target="../media/audio6.wav"/><Relationship Id="rId10" Type="http://schemas.openxmlformats.org/officeDocument/2006/relationships/audio" Target="../media/audio5.wav"/><Relationship Id="rId1" Type="http://schemas.openxmlformats.org/officeDocument/2006/relationships/image" Target="../media/image61.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s>
</file>

<file path=ppt/slides/_rels/slide23.xml.rels><?xml version="1.0" encoding="UTF-8" standalone="yes"?>
<Relationships xmlns="http://schemas.openxmlformats.org/package/2006/relationships"><Relationship Id="rId9" Type="http://schemas.openxmlformats.org/officeDocument/2006/relationships/oleObject" Target="../embeddings/oleObject41.bin"/><Relationship Id="rId8" Type="http://schemas.openxmlformats.org/officeDocument/2006/relationships/image" Target="../media/image87.wmf"/><Relationship Id="rId7" Type="http://schemas.openxmlformats.org/officeDocument/2006/relationships/oleObject" Target="../embeddings/oleObject40.bin"/><Relationship Id="rId6" Type="http://schemas.openxmlformats.org/officeDocument/2006/relationships/image" Target="../media/image86.wmf"/><Relationship Id="rId5" Type="http://schemas.openxmlformats.org/officeDocument/2006/relationships/oleObject" Target="../embeddings/oleObject39.bin"/><Relationship Id="rId4" Type="http://schemas.openxmlformats.org/officeDocument/2006/relationships/image" Target="../media/image85.png"/><Relationship Id="rId3" Type="http://schemas.openxmlformats.org/officeDocument/2006/relationships/image" Target="../media/image84.png"/><Relationship Id="rId2" Type="http://schemas.openxmlformats.org/officeDocument/2006/relationships/image" Target="../media/image83.png"/><Relationship Id="rId15" Type="http://schemas.openxmlformats.org/officeDocument/2006/relationships/vmlDrawing" Target="../drawings/vmlDrawing11.vml"/><Relationship Id="rId14" Type="http://schemas.openxmlformats.org/officeDocument/2006/relationships/slideLayout" Target="../slideLayouts/slideLayout7.xml"/><Relationship Id="rId13" Type="http://schemas.openxmlformats.org/officeDocument/2006/relationships/image" Target="../media/image90.png"/><Relationship Id="rId12" Type="http://schemas.openxmlformats.org/officeDocument/2006/relationships/image" Target="../media/image89.wmf"/><Relationship Id="rId11" Type="http://schemas.openxmlformats.org/officeDocument/2006/relationships/oleObject" Target="../embeddings/oleObject42.bin"/><Relationship Id="rId10" Type="http://schemas.openxmlformats.org/officeDocument/2006/relationships/image" Target="../media/image88.wmf"/><Relationship Id="rId1" Type="http://schemas.openxmlformats.org/officeDocument/2006/relationships/image" Target="../media/image82.png"/></Relationships>
</file>

<file path=ppt/slides/_rels/slide24.xml.rels><?xml version="1.0" encoding="UTF-8" standalone="yes"?>
<Relationships xmlns="http://schemas.openxmlformats.org/package/2006/relationships"><Relationship Id="rId9" Type="http://schemas.openxmlformats.org/officeDocument/2006/relationships/oleObject" Target="../embeddings/oleObject47.bin"/><Relationship Id="rId8" Type="http://schemas.openxmlformats.org/officeDocument/2006/relationships/image" Target="../media/image94.wmf"/><Relationship Id="rId7" Type="http://schemas.openxmlformats.org/officeDocument/2006/relationships/oleObject" Target="../embeddings/oleObject46.bin"/><Relationship Id="rId6" Type="http://schemas.openxmlformats.org/officeDocument/2006/relationships/image" Target="../media/image93.wmf"/><Relationship Id="rId5" Type="http://schemas.openxmlformats.org/officeDocument/2006/relationships/oleObject" Target="../embeddings/oleObject45.bin"/><Relationship Id="rId4" Type="http://schemas.openxmlformats.org/officeDocument/2006/relationships/image" Target="../media/image92.wmf"/><Relationship Id="rId3" Type="http://schemas.openxmlformats.org/officeDocument/2006/relationships/oleObject" Target="../embeddings/oleObject44.bin"/><Relationship Id="rId29" Type="http://schemas.openxmlformats.org/officeDocument/2006/relationships/notesSlide" Target="../notesSlides/notesSlide11.xml"/><Relationship Id="rId28" Type="http://schemas.openxmlformats.org/officeDocument/2006/relationships/vmlDrawing" Target="../drawings/vmlDrawing12.vml"/><Relationship Id="rId27" Type="http://schemas.openxmlformats.org/officeDocument/2006/relationships/slideLayout" Target="../slideLayouts/slideLayout1.xml"/><Relationship Id="rId26" Type="http://schemas.openxmlformats.org/officeDocument/2006/relationships/image" Target="../media/image103.wmf"/><Relationship Id="rId25" Type="http://schemas.openxmlformats.org/officeDocument/2006/relationships/oleObject" Target="../embeddings/oleObject55.bin"/><Relationship Id="rId24" Type="http://schemas.openxmlformats.org/officeDocument/2006/relationships/image" Target="../media/image102.wmf"/><Relationship Id="rId23" Type="http://schemas.openxmlformats.org/officeDocument/2006/relationships/oleObject" Target="../embeddings/oleObject54.bin"/><Relationship Id="rId22" Type="http://schemas.openxmlformats.org/officeDocument/2006/relationships/image" Target="../media/image101.wmf"/><Relationship Id="rId21" Type="http://schemas.openxmlformats.org/officeDocument/2006/relationships/oleObject" Target="../embeddings/oleObject53.bin"/><Relationship Id="rId20" Type="http://schemas.openxmlformats.org/officeDocument/2006/relationships/image" Target="../media/image100.wmf"/><Relationship Id="rId2" Type="http://schemas.openxmlformats.org/officeDocument/2006/relationships/image" Target="../media/image91.wmf"/><Relationship Id="rId19" Type="http://schemas.openxmlformats.org/officeDocument/2006/relationships/oleObject" Target="../embeddings/oleObject52.bin"/><Relationship Id="rId18" Type="http://schemas.openxmlformats.org/officeDocument/2006/relationships/image" Target="../media/image99.wmf"/><Relationship Id="rId17" Type="http://schemas.openxmlformats.org/officeDocument/2006/relationships/oleObject" Target="../embeddings/oleObject51.bin"/><Relationship Id="rId16" Type="http://schemas.openxmlformats.org/officeDocument/2006/relationships/image" Target="../media/image98.wmf"/><Relationship Id="rId15" Type="http://schemas.openxmlformats.org/officeDocument/2006/relationships/oleObject" Target="../embeddings/oleObject50.bin"/><Relationship Id="rId14" Type="http://schemas.openxmlformats.org/officeDocument/2006/relationships/image" Target="../media/image97.wmf"/><Relationship Id="rId13" Type="http://schemas.openxmlformats.org/officeDocument/2006/relationships/oleObject" Target="../embeddings/oleObject49.bin"/><Relationship Id="rId12" Type="http://schemas.openxmlformats.org/officeDocument/2006/relationships/image" Target="../media/image96.wmf"/><Relationship Id="rId11" Type="http://schemas.openxmlformats.org/officeDocument/2006/relationships/oleObject" Target="../embeddings/oleObject48.bin"/><Relationship Id="rId10" Type="http://schemas.openxmlformats.org/officeDocument/2006/relationships/image" Target="../media/image95.wmf"/><Relationship Id="rId1" Type="http://schemas.openxmlformats.org/officeDocument/2006/relationships/oleObject" Target="../embeddings/oleObject43.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04.GIF"/></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wmf"/><Relationship Id="rId2" Type="http://schemas.openxmlformats.org/officeDocument/2006/relationships/oleObject" Target="../embeddings/oleObject2.bin"/><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9" Type="http://schemas.openxmlformats.org/officeDocument/2006/relationships/oleObject" Target="../embeddings/oleObject7.bin"/><Relationship Id="rId8" Type="http://schemas.openxmlformats.org/officeDocument/2006/relationships/image" Target="../media/image17.wmf"/><Relationship Id="rId7" Type="http://schemas.openxmlformats.org/officeDocument/2006/relationships/oleObject" Target="../embeddings/oleObject6.bin"/><Relationship Id="rId6" Type="http://schemas.openxmlformats.org/officeDocument/2006/relationships/image" Target="../media/image16.wmf"/><Relationship Id="rId5" Type="http://schemas.openxmlformats.org/officeDocument/2006/relationships/oleObject" Target="../embeddings/oleObject5.bin"/><Relationship Id="rId4" Type="http://schemas.openxmlformats.org/officeDocument/2006/relationships/image" Target="../media/image15.wmf"/><Relationship Id="rId3" Type="http://schemas.openxmlformats.org/officeDocument/2006/relationships/oleObject" Target="../embeddings/oleObject4.bin"/><Relationship Id="rId29" Type="http://schemas.openxmlformats.org/officeDocument/2006/relationships/notesSlide" Target="../notesSlides/notesSlide1.xml"/><Relationship Id="rId28" Type="http://schemas.openxmlformats.org/officeDocument/2006/relationships/vmlDrawing" Target="../drawings/vmlDrawing3.vml"/><Relationship Id="rId27" Type="http://schemas.openxmlformats.org/officeDocument/2006/relationships/slideLayout" Target="../slideLayouts/slideLayout2.xml"/><Relationship Id="rId26" Type="http://schemas.openxmlformats.org/officeDocument/2006/relationships/image" Target="../media/image27.emf"/><Relationship Id="rId25" Type="http://schemas.openxmlformats.org/officeDocument/2006/relationships/oleObject" Target="../embeddings/oleObject14.bin"/><Relationship Id="rId24" Type="http://schemas.openxmlformats.org/officeDocument/2006/relationships/image" Target="../media/image26.emf"/><Relationship Id="rId23" Type="http://schemas.openxmlformats.org/officeDocument/2006/relationships/oleObject" Target="../embeddings/oleObject13.bin"/><Relationship Id="rId22" Type="http://schemas.openxmlformats.org/officeDocument/2006/relationships/image" Target="../media/image25.emf"/><Relationship Id="rId21" Type="http://schemas.openxmlformats.org/officeDocument/2006/relationships/oleObject" Target="../embeddings/oleObject12.bin"/><Relationship Id="rId20" Type="http://schemas.openxmlformats.org/officeDocument/2006/relationships/image" Target="../media/image24.emf"/><Relationship Id="rId2" Type="http://schemas.openxmlformats.org/officeDocument/2006/relationships/image" Target="../media/image14.wmf"/><Relationship Id="rId19" Type="http://schemas.openxmlformats.org/officeDocument/2006/relationships/oleObject" Target="../embeddings/oleObject11.bin"/><Relationship Id="rId18" Type="http://schemas.microsoft.com/office/2007/relationships/hdphoto" Target="../media/image23.wdp"/><Relationship Id="rId17" Type="http://schemas.openxmlformats.org/officeDocument/2006/relationships/image" Target="../media/image22.png"/><Relationship Id="rId16" Type="http://schemas.openxmlformats.org/officeDocument/2006/relationships/image" Target="../media/image21.wmf"/><Relationship Id="rId15" Type="http://schemas.openxmlformats.org/officeDocument/2006/relationships/oleObject" Target="../embeddings/oleObject10.bin"/><Relationship Id="rId14" Type="http://schemas.openxmlformats.org/officeDocument/2006/relationships/image" Target="../media/image20.wmf"/><Relationship Id="rId13" Type="http://schemas.openxmlformats.org/officeDocument/2006/relationships/oleObject" Target="../embeddings/oleObject9.bin"/><Relationship Id="rId12" Type="http://schemas.openxmlformats.org/officeDocument/2006/relationships/image" Target="../media/image19.wmf"/><Relationship Id="rId11" Type="http://schemas.openxmlformats.org/officeDocument/2006/relationships/oleObject" Target="../embeddings/oleObject8.bin"/><Relationship Id="rId10" Type="http://schemas.openxmlformats.org/officeDocument/2006/relationships/image" Target="../media/image18.wmf"/><Relationship Id="rId1"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2.xml"/><Relationship Id="rId2" Type="http://schemas.openxmlformats.org/officeDocument/2006/relationships/image" Target="../media/image28.wmf"/><Relationship Id="rId1" Type="http://schemas.openxmlformats.org/officeDocument/2006/relationships/oleObject" Target="../embeddings/oleObject15.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p:cNvSpPr>
            <a:spLocks noGrp="1"/>
          </p:cNvSpPr>
          <p:nvPr>
            <p:ph type="ctrTitle"/>
          </p:nvPr>
        </p:nvSpPr>
        <p:spPr>
          <a:xfrm>
            <a:off x="239628" y="2323835"/>
            <a:ext cx="11952372" cy="1417123"/>
          </a:xfrm>
        </p:spPr>
        <p:txBody>
          <a:bodyPr>
            <a:noAutofit/>
          </a:bodyPr>
          <a:lstStyle/>
          <a:p>
            <a:br>
              <a:rPr lang="en-US" sz="5000" b="1">
                <a:solidFill>
                  <a:srgbClr val="FFC000"/>
                </a:solidFill>
                <a:latin typeface="Arial" panose="020B0604020202020204" pitchFamily="34" charset="0"/>
                <a:cs typeface="Arial" panose="020B0604020202020204" pitchFamily="34" charset="0"/>
              </a:rPr>
            </a:br>
            <a:r>
              <a:rPr lang="en-US" sz="5000" b="1">
                <a:solidFill>
                  <a:srgbClr val="FFC000"/>
                </a:solidFill>
                <a:latin typeface="Arial" panose="020B0604020202020204" pitchFamily="34" charset="0"/>
                <a:cs typeface="Arial" panose="020B0604020202020204" pitchFamily="34" charset="0"/>
              </a:rPr>
              <a:t>Đại l</a:t>
            </a:r>
            <a:r>
              <a:rPr lang="vi-VN" sz="5000" b="1">
                <a:solidFill>
                  <a:srgbClr val="FFC000"/>
                </a:solidFill>
                <a:latin typeface="Arial" panose="020B0604020202020204" pitchFamily="34" charset="0"/>
                <a:cs typeface="Arial" panose="020B0604020202020204" pitchFamily="34" charset="0"/>
              </a:rPr>
              <a:t>ượng tỉ lệ nghịch</a:t>
            </a:r>
            <a:endParaRPr lang="en-US" sz="5000" b="1" dirty="0">
              <a:solidFill>
                <a:srgbClr val="FFC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1465127" y="5177912"/>
            <a:ext cx="9144000" cy="1655762"/>
          </a:xfrm>
        </p:spPr>
        <p:txBody>
          <a:bodyPr>
            <a:normAutofit/>
          </a:bodyPr>
          <a:lstStyle/>
          <a:p>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Giáo viên: Lê Thảo Nguyên</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15" name="1" descr="Clipboard"/>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631394">
            <a:off x="-634327" y="3883012"/>
            <a:ext cx="3194131" cy="3194131"/>
          </a:xfrm>
          <a:prstGeom prst="rect">
            <a:avLst/>
          </a:prstGeom>
        </p:spPr>
      </p:pic>
      <p:pic>
        <p:nvPicPr>
          <p:cNvPr id="19" name="Graphic 18" descr="Rule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889495">
            <a:off x="10171718" y="145767"/>
            <a:ext cx="1574403" cy="1574403"/>
          </a:xfrm>
          <a:prstGeom prst="rect">
            <a:avLst/>
          </a:prstGeom>
        </p:spPr>
      </p:pic>
      <p:pic>
        <p:nvPicPr>
          <p:cNvPr id="21" name="Graphic 20" descr="Pencil"/>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520790">
            <a:off x="10917677" y="783939"/>
            <a:ext cx="1488402" cy="1488402"/>
          </a:xfrm>
          <a:prstGeom prst="rect">
            <a:avLst/>
          </a:prstGeom>
        </p:spPr>
      </p:pic>
      <p:sp>
        <p:nvSpPr>
          <p:cNvPr id="12" name="Subtitle 2"/>
          <p:cNvSpPr txBox="1"/>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    PHÒNG GD&amp;ĐT………..</a:t>
            </a:r>
            <a:endParaRPr lang="en-US" sz="2800">
              <a:solidFill>
                <a:schemeClr val="bg1"/>
              </a:solidFill>
              <a:latin typeface="Arial" panose="020B0604020202020204" pitchFamily="34" charset="0"/>
              <a:ea typeface="Tahoma" panose="020B0604030504040204" pitchFamily="34" charset="0"/>
              <a:cs typeface="Arial" panose="020B0604020202020204" pitchFamily="34" charset="0"/>
            </a:endParaRPr>
          </a:p>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TRƯỜNG THCS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4" name="!!1"/>
          <p:cNvSpPr txBox="1"/>
          <p:nvPr/>
        </p:nvSpPr>
        <p:spPr>
          <a:xfrm>
            <a:off x="2863257" y="1892948"/>
            <a:ext cx="6762750" cy="861774"/>
          </a:xfrm>
          <a:prstGeom prst="rect">
            <a:avLst/>
          </a:prstGeom>
          <a:noFill/>
        </p:spPr>
        <p:txBody>
          <a:bodyPr wrap="square">
            <a:spAutoFit/>
          </a:bodyPr>
          <a:lstStyle/>
          <a:p>
            <a:pPr algn="ctr"/>
            <a:r>
              <a:rPr lang="en-US" sz="4800" b="1">
                <a:solidFill>
                  <a:srgbClr val="FFC000"/>
                </a:solidFill>
                <a:latin typeface="Arial" panose="020B0604020202020204" pitchFamily="34" charset="0"/>
                <a:cs typeface="Arial" panose="020B0604020202020204" pitchFamily="34" charset="0"/>
              </a:rPr>
              <a:t>Đ7-C2- B8- Tiết 1</a:t>
            </a:r>
            <a:endParaRPr lang="en-US" sz="4800">
              <a:solidFill>
                <a:srgbClr val="FFC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p:cNvPicPr>
            <a:picLocks noChangeAspect="1"/>
          </p:cNvPicPr>
          <p:nvPr/>
        </p:nvPicPr>
        <p:blipFill>
          <a:blip r:embed="rId1"/>
          <a:stretch>
            <a:fillRect/>
          </a:stretch>
        </p:blipFill>
        <p:spPr>
          <a:xfrm>
            <a:off x="130093" y="51412"/>
            <a:ext cx="2857500" cy="2571750"/>
          </a:xfrm>
          <a:prstGeom prst="rect">
            <a:avLst/>
          </a:prstGeom>
        </p:spPr>
      </p:pic>
      <p:grpSp>
        <p:nvGrpSpPr>
          <p:cNvPr id="10" name="Group 9"/>
          <p:cNvGrpSpPr/>
          <p:nvPr/>
        </p:nvGrpSpPr>
        <p:grpSpPr>
          <a:xfrm rot="8757556">
            <a:off x="-1052601" y="4821382"/>
            <a:ext cx="3136324" cy="6858000"/>
            <a:chOff x="9055676" y="0"/>
            <a:chExt cx="3136324" cy="6858000"/>
          </a:xfrm>
        </p:grpSpPr>
        <p:sp>
          <p:nvSpPr>
            <p:cNvPr id="4" name="Rectangle 3"/>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rot="5400000">
            <a:off x="8383393" y="3218530"/>
            <a:ext cx="6891246" cy="653685"/>
            <a:chOff x="4871257" y="83128"/>
            <a:chExt cx="7501721" cy="653685"/>
          </a:xfrm>
        </p:grpSpPr>
        <p:sp>
          <p:nvSpPr>
            <p:cNvPr id="29" name="Rectangle: Rounded Corners 28"/>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aphicFrame>
        <p:nvGraphicFramePr>
          <p:cNvPr id="26" name="Group 296"/>
          <p:cNvGraphicFramePr>
            <a:graphicFrameLocks noGrp="1"/>
          </p:cNvGraphicFramePr>
          <p:nvPr/>
        </p:nvGraphicFramePr>
        <p:xfrm>
          <a:off x="3555348" y="1512901"/>
          <a:ext cx="7772400" cy="1554480"/>
        </p:xfrm>
        <a:graphic>
          <a:graphicData uri="http://schemas.openxmlformats.org/drawingml/2006/table">
            <a:tbl>
              <a:tblPr/>
              <a:tblGrid>
                <a:gridCol w="1314450"/>
                <a:gridCol w="1646238"/>
                <a:gridCol w="1644650"/>
                <a:gridCol w="1646237"/>
                <a:gridCol w="1520825"/>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x</a:t>
                      </a:r>
                      <a:endPar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1 </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 20</a:t>
                      </a:r>
                      <a:endPar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2 </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 18</a:t>
                      </a:r>
                      <a:endPar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3 </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 15</a:t>
                      </a:r>
                      <a:endPar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4 </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 5</a:t>
                      </a:r>
                      <a:endPar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y</a:t>
                      </a:r>
                      <a:endPar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  y</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1</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 9</a:t>
                      </a:r>
                      <a:endPar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   y</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2 </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a:t>
                      </a:r>
                      <a:r>
                        <a:rPr kumimoji="0" lang="en-US" sz="2800" b="0" i="0" u="none" strike="noStrike" cap="none" normalizeH="0" baseline="0" dirty="0">
                          <a:ln>
                            <a:noFill/>
                          </a:ln>
                          <a:solidFill>
                            <a:srgbClr val="FF0000"/>
                          </a:solidFill>
                          <a:effectLst/>
                          <a:latin typeface="Arial" panose="020B0604020202020204" pitchFamily="34" charset="0"/>
                          <a:cs typeface="Arial" panose="020B0604020202020204" pitchFamily="34" charset="0"/>
                        </a:rPr>
                        <a:t>?</a:t>
                      </a:r>
                      <a:endParaRPr kumimoji="0" lang="en-US" sz="28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y</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3 </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a:t>
                      </a:r>
                      <a:r>
                        <a:rPr kumimoji="0" lang="en-US" sz="2800" b="0" i="0" u="none" strike="noStrike" cap="none" normalizeH="0" baseline="0" dirty="0">
                          <a:ln>
                            <a:noFill/>
                          </a:ln>
                          <a:solidFill>
                            <a:srgbClr val="FF0000"/>
                          </a:solidFill>
                          <a:effectLst/>
                          <a:latin typeface="Arial" panose="020B0604020202020204" pitchFamily="34" charset="0"/>
                          <a:cs typeface="Arial" panose="020B0604020202020204" pitchFamily="34" charset="0"/>
                        </a:rPr>
                        <a:t>?</a:t>
                      </a:r>
                      <a:endParaRPr kumimoji="0" lang="en-US" sz="28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y</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4</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a:t>
                      </a:r>
                      <a:r>
                        <a:rPr kumimoji="0" lang="en-US" sz="2800" b="0" i="0" u="none" strike="noStrike" cap="none" normalizeH="0" baseline="0" dirty="0">
                          <a:ln>
                            <a:noFill/>
                          </a:ln>
                          <a:solidFill>
                            <a:srgbClr val="FF0000"/>
                          </a:solidFill>
                          <a:effectLst/>
                          <a:latin typeface="Arial" panose="020B0604020202020204" pitchFamily="34" charset="0"/>
                          <a:cs typeface="Arial" panose="020B0604020202020204" pitchFamily="34" charset="0"/>
                        </a:rPr>
                        <a:t>?</a:t>
                      </a:r>
                      <a:endParaRPr kumimoji="0" lang="en-US" sz="28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x.y</a:t>
                      </a:r>
                      <a:endPar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1</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y</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1</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a:t>
                      </a:r>
                      <a:endPar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2</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y</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2</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a:t>
                      </a:r>
                      <a:r>
                        <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a:t>
                      </a:r>
                      <a:endParaRPr kumimoji="0" lang="en-US" sz="28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3</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y</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3</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a:t>
                      </a:r>
                      <a:r>
                        <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a:t>
                      </a:r>
                      <a:endParaRPr kumimoji="0" lang="en-US" sz="28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4</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y</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4</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a:t>
                      </a:r>
                      <a:r>
                        <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a:t>
                      </a:r>
                      <a:endParaRPr kumimoji="0" lang="en-US" sz="28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bl>
          </a:graphicData>
        </a:graphic>
      </p:graphicFrame>
      <p:sp>
        <p:nvSpPr>
          <p:cNvPr id="27" name="Text Box 283"/>
          <p:cNvSpPr txBox="1">
            <a:spLocks noChangeArrowheads="1"/>
          </p:cNvSpPr>
          <p:nvPr/>
        </p:nvSpPr>
        <p:spPr bwMode="auto">
          <a:xfrm>
            <a:off x="3796894" y="3529010"/>
            <a:ext cx="5115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sz="2800" dirty="0">
                <a:latin typeface="Arial" panose="020B0604020202020204" pitchFamily="34" charset="0"/>
                <a:cs typeface="Arial" panose="020B0604020202020204" pitchFamily="34" charset="0"/>
              </a:rPr>
              <a:t>a. </a:t>
            </a:r>
            <a:r>
              <a:rPr lang="en-US" sz="2800" dirty="0" err="1">
                <a:latin typeface="Arial" panose="020B0604020202020204" pitchFamily="34" charset="0"/>
                <a:cs typeface="Arial" panose="020B0604020202020204" pitchFamily="34" charset="0"/>
              </a:rPr>
              <a:t>Hãy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28" name="Text Box 284"/>
          <p:cNvSpPr txBox="1">
            <a:spLocks noChangeArrowheads="1"/>
          </p:cNvSpPr>
          <p:nvPr/>
        </p:nvSpPr>
        <p:spPr bwMode="auto">
          <a:xfrm>
            <a:off x="3783087" y="4134708"/>
            <a:ext cx="80168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sz="2800" spc="-60" err="1">
                <a:latin typeface="Arial" panose="020B0604020202020204" pitchFamily="34" charset="0"/>
                <a:cs typeface="Arial" panose="020B0604020202020204" pitchFamily="34" charset="0"/>
              </a:rPr>
              <a:t>b</a:t>
            </a:r>
            <a:r>
              <a:rPr lang="en-US" sz="2800" spc="-60">
                <a:latin typeface="Arial" panose="020B0604020202020204" pitchFamily="34" charset="0"/>
                <a:cs typeface="Arial" panose="020B0604020202020204" pitchFamily="34" charset="0"/>
              </a:rPr>
              <a:t>. Tìm </a:t>
            </a:r>
            <a:r>
              <a:rPr lang="en-US" sz="2800" spc="-60" dirty="0" err="1">
                <a:latin typeface="Arial" panose="020B0604020202020204" pitchFamily="34" charset="0"/>
                <a:cs typeface="Arial" panose="020B0604020202020204" pitchFamily="34" charset="0"/>
              </a:rPr>
              <a:t>số</a:t>
            </a:r>
            <a:r>
              <a:rPr lang="en-US" sz="2800" spc="-60" dirty="0">
                <a:latin typeface="Arial" panose="020B0604020202020204" pitchFamily="34" charset="0"/>
                <a:cs typeface="Arial" panose="020B0604020202020204" pitchFamily="34" charset="0"/>
              </a:rPr>
              <a:t> </a:t>
            </a:r>
            <a:r>
              <a:rPr lang="en-US" sz="2800" spc="-60" dirty="0" err="1">
                <a:latin typeface="Arial" panose="020B0604020202020204" pitchFamily="34" charset="0"/>
                <a:cs typeface="Arial" panose="020B0604020202020204" pitchFamily="34" charset="0"/>
              </a:rPr>
              <a:t>thích</a:t>
            </a:r>
            <a:r>
              <a:rPr lang="en-US" sz="2800" spc="-60" dirty="0">
                <a:latin typeface="Arial" panose="020B0604020202020204" pitchFamily="34" charset="0"/>
                <a:cs typeface="Arial" panose="020B0604020202020204" pitchFamily="34" charset="0"/>
              </a:rPr>
              <a:t> </a:t>
            </a:r>
            <a:r>
              <a:rPr lang="en-US" sz="2800" spc="-60" dirty="0" err="1">
                <a:latin typeface="Arial" panose="020B0604020202020204" pitchFamily="34" charset="0"/>
                <a:cs typeface="Arial" panose="020B0604020202020204" pitchFamily="34" charset="0"/>
              </a:rPr>
              <a:t>hợp</a:t>
            </a:r>
            <a:r>
              <a:rPr lang="en-US" sz="2800" spc="-60" dirty="0">
                <a:latin typeface="Arial" panose="020B0604020202020204" pitchFamily="34" charset="0"/>
                <a:cs typeface="Arial" panose="020B0604020202020204" pitchFamily="34" charset="0"/>
              </a:rPr>
              <a:t> </a:t>
            </a:r>
            <a:r>
              <a:rPr lang="en-US" sz="2800" spc="-60" dirty="0" err="1">
                <a:latin typeface="Arial" panose="020B0604020202020204" pitchFamily="34" charset="0"/>
                <a:cs typeface="Arial" panose="020B0604020202020204" pitchFamily="34" charset="0"/>
              </a:rPr>
              <a:t>cho</a:t>
            </a:r>
            <a:r>
              <a:rPr lang="en-US" sz="2800" spc="-60" dirty="0">
                <a:latin typeface="Arial" panose="020B0604020202020204" pitchFamily="34" charset="0"/>
                <a:cs typeface="Arial" panose="020B0604020202020204" pitchFamily="34" charset="0"/>
              </a:rPr>
              <a:t> “?” </a:t>
            </a:r>
            <a:r>
              <a:rPr lang="en-US" sz="2800" spc="-60" dirty="0" err="1">
                <a:latin typeface="Arial" panose="020B0604020202020204" pitchFamily="34" charset="0"/>
                <a:cs typeface="Arial" panose="020B0604020202020204" pitchFamily="34" charset="0"/>
              </a:rPr>
              <a:t>trong</a:t>
            </a:r>
            <a:r>
              <a:rPr lang="en-US" sz="2800" spc="-60" dirty="0">
                <a:latin typeface="Arial" panose="020B0604020202020204" pitchFamily="34" charset="0"/>
                <a:cs typeface="Arial" panose="020B0604020202020204" pitchFamily="34" charset="0"/>
              </a:rPr>
              <a:t> </a:t>
            </a:r>
            <a:r>
              <a:rPr lang="en-US" sz="2800" spc="-60" dirty="0" err="1">
                <a:latin typeface="Arial" panose="020B0604020202020204" pitchFamily="34" charset="0"/>
                <a:cs typeface="Arial" panose="020B0604020202020204" pitchFamily="34" charset="0"/>
              </a:rPr>
              <a:t>bảng</a:t>
            </a:r>
            <a:r>
              <a:rPr lang="en-US" sz="2800" spc="-60" dirty="0">
                <a:latin typeface="Arial" panose="020B0604020202020204" pitchFamily="34" charset="0"/>
                <a:cs typeface="Arial" panose="020B0604020202020204" pitchFamily="34" charset="0"/>
              </a:rPr>
              <a:t> </a:t>
            </a:r>
            <a:r>
              <a:rPr lang="en-US" sz="2800" spc="-60" dirty="0" err="1">
                <a:latin typeface="Arial" panose="020B0604020202020204" pitchFamily="34" charset="0"/>
                <a:cs typeface="Arial" panose="020B0604020202020204" pitchFamily="34" charset="0"/>
              </a:rPr>
              <a:t>trên</a:t>
            </a:r>
            <a:r>
              <a:rPr lang="en-US" sz="2800" spc="-60" dirty="0">
                <a:latin typeface="Arial" panose="020B0604020202020204" pitchFamily="34" charset="0"/>
                <a:cs typeface="Arial" panose="020B0604020202020204" pitchFamily="34" charset="0"/>
              </a:rPr>
              <a:t>.</a:t>
            </a:r>
            <a:endParaRPr lang="en-US" sz="2800" spc="-60" dirty="0">
              <a:latin typeface="Arial" panose="020B0604020202020204" pitchFamily="34" charset="0"/>
              <a:cs typeface="Arial" panose="020B0604020202020204" pitchFamily="34" charset="0"/>
            </a:endParaRPr>
          </a:p>
        </p:txBody>
      </p:sp>
      <p:sp>
        <p:nvSpPr>
          <p:cNvPr id="32" name="Text Box 285"/>
          <p:cNvSpPr txBox="1">
            <a:spLocks noChangeArrowheads="1"/>
          </p:cNvSpPr>
          <p:nvPr/>
        </p:nvSpPr>
        <p:spPr bwMode="auto">
          <a:xfrm>
            <a:off x="3799760" y="4687586"/>
            <a:ext cx="7375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sz="2800" dirty="0">
                <a:latin typeface="Arial" panose="020B0604020202020204" pitchFamily="34" charset="0"/>
                <a:cs typeface="Arial" panose="020B0604020202020204" pitchFamily="34" charset="0"/>
              </a:rPr>
              <a:t>c. So </a:t>
            </a:r>
            <a:r>
              <a:rPr lang="en-US" sz="2800" dirty="0" err="1">
                <a:latin typeface="Arial" panose="020B0604020202020204" pitchFamily="34" charset="0"/>
                <a:cs typeface="Arial" panose="020B0604020202020204" pitchFamily="34" charset="0"/>
              </a:rPr>
              <a:t>sánh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tích</a:t>
            </a:r>
            <a:r>
              <a:rPr lang="en-US" sz="2800" dirty="0">
                <a:latin typeface="Arial" panose="020B0604020202020204" pitchFamily="34" charset="0"/>
                <a:cs typeface="Arial" panose="020B0604020202020204" pitchFamily="34" charset="0"/>
              </a:rPr>
              <a:t> x</a:t>
            </a:r>
            <a:r>
              <a:rPr lang="en-US" sz="2800" baseline="-25000" dirty="0">
                <a:latin typeface="Arial" panose="020B0604020202020204" pitchFamily="34" charset="0"/>
                <a:cs typeface="Arial" panose="020B0604020202020204" pitchFamily="34" charset="0"/>
              </a:rPr>
              <a:t>1</a:t>
            </a:r>
            <a:r>
              <a:rPr lang="en-US" sz="2800" dirty="0">
                <a:latin typeface="Arial" panose="020B0604020202020204" pitchFamily="34" charset="0"/>
                <a:cs typeface="Arial" panose="020B0604020202020204" pitchFamily="34" charset="0"/>
              </a:rPr>
              <a:t>.y</a:t>
            </a:r>
            <a:r>
              <a:rPr lang="en-US" sz="2800" baseline="-25000" dirty="0">
                <a:latin typeface="Arial" panose="020B0604020202020204" pitchFamily="34" charset="0"/>
                <a:cs typeface="Arial" panose="020B0604020202020204" pitchFamily="34" charset="0"/>
              </a:rPr>
              <a:t>1</a:t>
            </a:r>
            <a:r>
              <a:rPr lang="en-US" sz="2800" dirty="0">
                <a:latin typeface="Arial" panose="020B0604020202020204" pitchFamily="34" charset="0"/>
                <a:cs typeface="Arial" panose="020B0604020202020204" pitchFamily="34" charset="0"/>
              </a:rPr>
              <a:t>; x</a:t>
            </a:r>
            <a:r>
              <a:rPr lang="en-US" sz="2800" baseline="-25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.y</a:t>
            </a:r>
            <a:r>
              <a:rPr lang="en-US" sz="2800" baseline="-25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x</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.y</a:t>
            </a:r>
            <a:r>
              <a:rPr lang="en-US" sz="2800" baseline="-25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x</a:t>
            </a:r>
            <a:r>
              <a:rPr lang="en-US" sz="2800" baseline="-25000" dirty="0">
                <a:latin typeface="Arial" panose="020B0604020202020204" pitchFamily="34" charset="0"/>
                <a:cs typeface="Arial" panose="020B0604020202020204" pitchFamily="34" charset="0"/>
              </a:rPr>
              <a:t>4</a:t>
            </a:r>
            <a:r>
              <a:rPr lang="en-US" sz="2800" dirty="0">
                <a:latin typeface="Arial" panose="020B0604020202020204" pitchFamily="34" charset="0"/>
                <a:cs typeface="Arial" panose="020B0604020202020204" pitchFamily="34" charset="0"/>
              </a:rPr>
              <a:t>.y</a:t>
            </a:r>
            <a:r>
              <a:rPr lang="en-US" sz="2800" baseline="-25000" dirty="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p:txBody>
      </p:sp>
      <p:sp>
        <p:nvSpPr>
          <p:cNvPr id="33" name="Text Box 290"/>
          <p:cNvSpPr txBox="1">
            <a:spLocks noChangeArrowheads="1"/>
          </p:cNvSpPr>
          <p:nvPr/>
        </p:nvSpPr>
        <p:spPr bwMode="auto">
          <a:xfrm>
            <a:off x="2694593" y="802437"/>
            <a:ext cx="89452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sz="2800" dirty="0">
                <a:latin typeface="Arial" panose="020B0604020202020204" pitchFamily="34" charset="0"/>
                <a:cs typeface="Arial" panose="020B0604020202020204" pitchFamily="34" charset="0"/>
              </a:rPr>
              <a:t>Cho </a:t>
            </a: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nghịch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nhau</a:t>
            </a: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35" name="Text Box 304"/>
          <p:cNvSpPr txBox="1">
            <a:spLocks noChangeArrowheads="1"/>
          </p:cNvSpPr>
          <p:nvPr/>
        </p:nvSpPr>
        <p:spPr bwMode="auto">
          <a:xfrm>
            <a:off x="3360701" y="203197"/>
            <a:ext cx="30906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sz="3200" b="1" u="sng" dirty="0">
                <a:solidFill>
                  <a:srgbClr val="FF0000"/>
                </a:solidFill>
                <a:latin typeface="Arial" panose="020B0604020202020204" pitchFamily="34" charset="0"/>
                <a:cs typeface="Arial" panose="020B0604020202020204" pitchFamily="34" charset="0"/>
              </a:rPr>
              <a:t>II. </a:t>
            </a:r>
            <a:r>
              <a:rPr lang="en-US" sz="3200" b="1" u="sng" dirty="0" err="1">
                <a:solidFill>
                  <a:srgbClr val="FF0000"/>
                </a:solidFill>
                <a:latin typeface="Arial" panose="020B0604020202020204" pitchFamily="34" charset="0"/>
                <a:cs typeface="Arial" panose="020B0604020202020204" pitchFamily="34" charset="0"/>
              </a:rPr>
              <a:t>Tính</a:t>
            </a:r>
            <a:r>
              <a:rPr lang="en-US" sz="3200" b="1" u="sng" dirty="0">
                <a:solidFill>
                  <a:srgbClr val="FF0000"/>
                </a:solidFill>
                <a:latin typeface="Arial" panose="020B0604020202020204" pitchFamily="34" charset="0"/>
                <a:cs typeface="Arial" panose="020B0604020202020204" pitchFamily="34" charset="0"/>
              </a:rPr>
              <a:t> </a:t>
            </a:r>
            <a:r>
              <a:rPr lang="en-US" sz="3200" b="1" u="sng" dirty="0" err="1">
                <a:solidFill>
                  <a:srgbClr val="FF0000"/>
                </a:solidFill>
                <a:latin typeface="Arial" panose="020B0604020202020204" pitchFamily="34" charset="0"/>
                <a:cs typeface="Arial" panose="020B0604020202020204" pitchFamily="34" charset="0"/>
              </a:rPr>
              <a:t>chất</a:t>
            </a:r>
            <a:r>
              <a:rPr lang="en-US" sz="3200" b="1" u="sng" dirty="0">
                <a:solidFill>
                  <a:srgbClr val="FF0000"/>
                </a:solidFill>
                <a:latin typeface="Arial" panose="020B0604020202020204" pitchFamily="34" charset="0"/>
                <a:cs typeface="Arial" panose="020B0604020202020204" pitchFamily="34" charset="0"/>
              </a:rPr>
              <a:t>:</a:t>
            </a:r>
            <a:endParaRPr lang="en-US" sz="3200" b="1" u="sng" dirty="0">
              <a:solidFill>
                <a:srgbClr val="FF0000"/>
              </a:solidFill>
              <a:latin typeface="Arial" panose="020B0604020202020204" pitchFamily="34" charset="0"/>
              <a:cs typeface="Arial" panose="020B0604020202020204" pitchFamily="34" charset="0"/>
            </a:endParaRPr>
          </a:p>
        </p:txBody>
      </p:sp>
      <p:pic>
        <p:nvPicPr>
          <p:cNvPr id="20" name="Đồng Hồ Đếm Ngược 2 Phút Có Âm Thanh Cực Chuẩn 😎_ 2 Minutes Countdown Timer">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1000082" y="5093987"/>
            <a:ext cx="1822943" cy="1051150"/>
          </a:xfrm>
          <a:prstGeom prst="rect">
            <a:avLst/>
          </a:prstGeom>
        </p:spPr>
      </p:pic>
      <p:sp>
        <p:nvSpPr>
          <p:cNvPr id="21" name="Text Box 285"/>
          <p:cNvSpPr txBox="1">
            <a:spLocks noChangeArrowheads="1"/>
          </p:cNvSpPr>
          <p:nvPr/>
        </p:nvSpPr>
        <p:spPr bwMode="auto">
          <a:xfrm>
            <a:off x="3758410" y="5391851"/>
            <a:ext cx="7375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sz="2800" dirty="0">
                <a:latin typeface="Arial" panose="020B0604020202020204" pitchFamily="34" charset="0"/>
                <a:cs typeface="Arial" panose="020B0604020202020204" pitchFamily="34" charset="0"/>
              </a:rPr>
              <a:t>d. So </a:t>
            </a:r>
            <a:r>
              <a:rPr lang="en-US" sz="2800" dirty="0" err="1">
                <a:latin typeface="Arial" panose="020B0604020202020204" pitchFamily="34" charset="0"/>
                <a:cs typeface="Arial" panose="020B0604020202020204" pitchFamily="34" charset="0"/>
              </a:rPr>
              <a:t>sánh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9" name="Object 8"/>
          <p:cNvGraphicFramePr>
            <a:graphicFrameLocks noChangeAspect="1"/>
          </p:cNvGraphicFramePr>
          <p:nvPr/>
        </p:nvGraphicFramePr>
        <p:xfrm>
          <a:off x="6988067" y="5234211"/>
          <a:ext cx="355600" cy="906463"/>
        </p:xfrm>
        <a:graphic>
          <a:graphicData uri="http://schemas.openxmlformats.org/presentationml/2006/ole">
            <mc:AlternateContent xmlns:mc="http://schemas.openxmlformats.org/markup-compatibility/2006">
              <mc:Choice xmlns:v="urn:schemas-microsoft-com:vml" Requires="v">
                <p:oleObj spid="_x0000_s4248" name="Equation" r:id="rId6" imgW="4876800" imgH="10363200" progId="Equation.DSMT4">
                  <p:embed/>
                </p:oleObj>
              </mc:Choice>
              <mc:Fallback>
                <p:oleObj name="Equation" r:id="rId6" imgW="4876800" imgH="10363200" progId="Equation.DSMT4">
                  <p:embed/>
                  <p:pic>
                    <p:nvPicPr>
                      <p:cNvPr id="0" name="Object 8"/>
                      <p:cNvPicPr>
                        <a:picLocks noChangeAspect="1" noChangeArrowheads="1"/>
                      </p:cNvPicPr>
                      <p:nvPr/>
                    </p:nvPicPr>
                    <p:blipFill>
                      <a:blip r:embed="rId7"/>
                      <a:srcRect/>
                      <a:stretch>
                        <a:fillRect/>
                      </a:stretch>
                    </p:blipFill>
                    <p:spPr bwMode="auto">
                      <a:xfrm>
                        <a:off x="6988067" y="5234211"/>
                        <a:ext cx="355600" cy="906463"/>
                      </a:xfrm>
                      <a:prstGeom prst="rect">
                        <a:avLst/>
                      </a:prstGeom>
                      <a:noFill/>
                    </p:spPr>
                  </p:pic>
                </p:oleObj>
              </mc:Fallback>
            </mc:AlternateContent>
          </a:graphicData>
        </a:graphic>
      </p:graphicFrame>
      <p:graphicFrame>
        <p:nvGraphicFramePr>
          <p:cNvPr id="11" name="Object 10"/>
          <p:cNvGraphicFramePr>
            <a:graphicFrameLocks noChangeAspect="1"/>
          </p:cNvGraphicFramePr>
          <p:nvPr/>
        </p:nvGraphicFramePr>
        <p:xfrm>
          <a:off x="7952253" y="5273968"/>
          <a:ext cx="377825" cy="906463"/>
        </p:xfrm>
        <a:graphic>
          <a:graphicData uri="http://schemas.openxmlformats.org/presentationml/2006/ole">
            <mc:AlternateContent xmlns:mc="http://schemas.openxmlformats.org/markup-compatibility/2006">
              <mc:Choice xmlns:v="urn:schemas-microsoft-com:vml" Requires="v">
                <p:oleObj spid="_x0000_s4249" name="Equation" r:id="rId8" imgW="5181600" imgH="10363200" progId="Equation.DSMT4">
                  <p:embed/>
                </p:oleObj>
              </mc:Choice>
              <mc:Fallback>
                <p:oleObj name="Equation" r:id="rId8" imgW="5181600" imgH="10363200" progId="Equation.DSMT4">
                  <p:embed/>
                  <p:pic>
                    <p:nvPicPr>
                      <p:cNvPr id="0" name="Object 10"/>
                      <p:cNvPicPr>
                        <a:picLocks noChangeAspect="1" noChangeArrowheads="1"/>
                      </p:cNvPicPr>
                      <p:nvPr/>
                    </p:nvPicPr>
                    <p:blipFill>
                      <a:blip r:embed="rId9"/>
                      <a:srcRect/>
                      <a:stretch>
                        <a:fillRect/>
                      </a:stretch>
                    </p:blipFill>
                    <p:spPr bwMode="auto">
                      <a:xfrm>
                        <a:off x="7952253" y="5273968"/>
                        <a:ext cx="37782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nvGraphicFramePr>
        <p:xfrm>
          <a:off x="9914873" y="5247377"/>
          <a:ext cx="355600" cy="906463"/>
        </p:xfrm>
        <a:graphic>
          <a:graphicData uri="http://schemas.openxmlformats.org/presentationml/2006/ole">
            <mc:AlternateContent xmlns:mc="http://schemas.openxmlformats.org/markup-compatibility/2006">
              <mc:Choice xmlns:v="urn:schemas-microsoft-com:vml" Requires="v">
                <p:oleObj spid="_x0000_s4250" name="Equation" r:id="rId10" imgW="4876800" imgH="10363200" progId="Equation.DSMT4">
                  <p:embed/>
                </p:oleObj>
              </mc:Choice>
              <mc:Fallback>
                <p:oleObj name="Equation" r:id="rId10" imgW="4876800" imgH="10363200" progId="Equation.DSMT4">
                  <p:embed/>
                  <p:pic>
                    <p:nvPicPr>
                      <p:cNvPr id="0" name="Object 24"/>
                      <p:cNvPicPr>
                        <a:picLocks noChangeAspect="1" noChangeArrowheads="1"/>
                      </p:cNvPicPr>
                      <p:nvPr/>
                    </p:nvPicPr>
                    <p:blipFill>
                      <a:blip r:embed="rId11"/>
                      <a:srcRect/>
                      <a:stretch>
                        <a:fillRect/>
                      </a:stretch>
                    </p:blipFill>
                    <p:spPr bwMode="auto">
                      <a:xfrm>
                        <a:off x="9914873" y="5247377"/>
                        <a:ext cx="355600" cy="906463"/>
                      </a:xfrm>
                      <a:prstGeom prst="rect">
                        <a:avLst/>
                      </a:prstGeom>
                      <a:noFill/>
                    </p:spPr>
                  </p:pic>
                </p:oleObj>
              </mc:Fallback>
            </mc:AlternateContent>
          </a:graphicData>
        </a:graphic>
      </p:graphicFrame>
      <p:graphicFrame>
        <p:nvGraphicFramePr>
          <p:cNvPr id="34" name="Object 33"/>
          <p:cNvGraphicFramePr>
            <a:graphicFrameLocks noChangeAspect="1"/>
          </p:cNvGraphicFramePr>
          <p:nvPr/>
        </p:nvGraphicFramePr>
        <p:xfrm>
          <a:off x="10819406" y="5189654"/>
          <a:ext cx="377825" cy="906463"/>
        </p:xfrm>
        <a:graphic>
          <a:graphicData uri="http://schemas.openxmlformats.org/presentationml/2006/ole">
            <mc:AlternateContent xmlns:mc="http://schemas.openxmlformats.org/markup-compatibility/2006">
              <mc:Choice xmlns:v="urn:schemas-microsoft-com:vml" Requires="v">
                <p:oleObj spid="_x0000_s4251" name="Equation" r:id="rId12" imgW="5181600" imgH="10363200" progId="Equation.DSMT4">
                  <p:embed/>
                </p:oleObj>
              </mc:Choice>
              <mc:Fallback>
                <p:oleObj name="Equation" r:id="rId12" imgW="5181600" imgH="10363200" progId="Equation.DSMT4">
                  <p:embed/>
                  <p:pic>
                    <p:nvPicPr>
                      <p:cNvPr id="0" name="Object 33"/>
                      <p:cNvPicPr>
                        <a:picLocks noChangeAspect="1" noChangeArrowheads="1"/>
                      </p:cNvPicPr>
                      <p:nvPr/>
                    </p:nvPicPr>
                    <p:blipFill>
                      <a:blip r:embed="rId13"/>
                      <a:srcRect/>
                      <a:stretch>
                        <a:fillRect/>
                      </a:stretch>
                    </p:blipFill>
                    <p:spPr bwMode="auto">
                      <a:xfrm>
                        <a:off x="10819406" y="5189654"/>
                        <a:ext cx="377825" cy="906463"/>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nvGraphicFramePr>
        <p:xfrm>
          <a:off x="8535526" y="5273967"/>
          <a:ext cx="355600" cy="906463"/>
        </p:xfrm>
        <a:graphic>
          <a:graphicData uri="http://schemas.openxmlformats.org/presentationml/2006/ole">
            <mc:AlternateContent xmlns:mc="http://schemas.openxmlformats.org/markup-compatibility/2006">
              <mc:Choice xmlns:v="urn:schemas-microsoft-com:vml" Requires="v">
                <p:oleObj spid="_x0000_s4252" name="Equation" r:id="rId14" imgW="4876800" imgH="10363200" progId="Equation.DSMT4">
                  <p:embed/>
                </p:oleObj>
              </mc:Choice>
              <mc:Fallback>
                <p:oleObj name="Equation" r:id="rId14" imgW="4876800" imgH="10363200" progId="Equation.DSMT4">
                  <p:embed/>
                  <p:pic>
                    <p:nvPicPr>
                      <p:cNvPr id="0" name="Object 11"/>
                      <p:cNvPicPr>
                        <a:picLocks noChangeAspect="1" noChangeArrowheads="1"/>
                      </p:cNvPicPr>
                      <p:nvPr/>
                    </p:nvPicPr>
                    <p:blipFill>
                      <a:blip r:embed="rId15"/>
                      <a:srcRect/>
                      <a:stretch>
                        <a:fillRect/>
                      </a:stretch>
                    </p:blipFill>
                    <p:spPr bwMode="auto">
                      <a:xfrm>
                        <a:off x="8535526" y="5273967"/>
                        <a:ext cx="355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9381989" y="5234210"/>
          <a:ext cx="377825" cy="906463"/>
        </p:xfrm>
        <a:graphic>
          <a:graphicData uri="http://schemas.openxmlformats.org/presentationml/2006/ole">
            <mc:AlternateContent xmlns:mc="http://schemas.openxmlformats.org/markup-compatibility/2006">
              <mc:Choice xmlns:v="urn:schemas-microsoft-com:vml" Requires="v">
                <p:oleObj spid="_x0000_s4253" name="Equation" r:id="rId16" imgW="5181600" imgH="10363200" progId="Equation.DSMT4">
                  <p:embed/>
                </p:oleObj>
              </mc:Choice>
              <mc:Fallback>
                <p:oleObj name="Equation" r:id="rId16" imgW="5181600" imgH="10363200" progId="Equation.DSMT4">
                  <p:embed/>
                  <p:pic>
                    <p:nvPicPr>
                      <p:cNvPr id="0" name="Object 13"/>
                      <p:cNvPicPr>
                        <a:picLocks noChangeAspect="1" noChangeArrowheads="1"/>
                      </p:cNvPicPr>
                      <p:nvPr/>
                    </p:nvPicPr>
                    <p:blipFill>
                      <a:blip r:embed="rId17"/>
                      <a:srcRect/>
                      <a:stretch>
                        <a:fillRect/>
                      </a:stretch>
                    </p:blipFill>
                    <p:spPr bwMode="auto">
                      <a:xfrm>
                        <a:off x="9381989" y="5234210"/>
                        <a:ext cx="37782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6" name="Picture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5910" y="3173930"/>
            <a:ext cx="2785134" cy="189486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500"/>
                                        <p:tgtEl>
                                          <p:spTgt spid="35"/>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in)">
                                      <p:cBhvr>
                                        <p:cTn id="17" dur="500"/>
                                        <p:tgtEl>
                                          <p:spTgt spid="33"/>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par>
                                <p:cTn id="37" presetID="2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par>
                                <p:cTn id="43" presetID="2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22" presetClass="entr" presetSubtype="4"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down)">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circle(in)">
                                      <p:cBhvr>
                                        <p:cTn id="59" dur="1000"/>
                                        <p:tgtEl>
                                          <p:spTgt spid="36"/>
                                        </p:tgtEl>
                                      </p:cBhvr>
                                    </p:animEffect>
                                  </p:childTnLst>
                                </p:cTn>
                              </p:par>
                              <p:par>
                                <p:cTn id="60" presetID="6" presetClass="entr" presetSubtype="16"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circle(in)">
                                      <p:cBhvr>
                                        <p:cTn id="6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fill="hold" display="0">
                  <p:stCondLst>
                    <p:cond delay="indefinite"/>
                  </p:stCondLst>
                </p:cTn>
                <p:tgtEl>
                  <p:spTgt spid="20"/>
                </p:tgtEl>
              </p:cMediaNode>
            </p:video>
          </p:childTnLst>
        </p:cTn>
      </p:par>
    </p:tnLst>
    <p:bldLst>
      <p:bldP spid="27" grpId="0"/>
      <p:bldP spid="28" grpId="0"/>
      <p:bldP spid="32" grpId="0"/>
      <p:bldP spid="33" grpId="0"/>
      <p:bldP spid="35"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rot="8757556">
            <a:off x="-1052601" y="4821382"/>
            <a:ext cx="3136324" cy="6858000"/>
            <a:chOff x="9055676" y="0"/>
            <a:chExt cx="3136324" cy="6858000"/>
          </a:xfrm>
        </p:grpSpPr>
        <p:sp>
          <p:nvSpPr>
            <p:cNvPr id="4" name="Rectangle 3"/>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rot="5400000">
            <a:off x="8383393" y="3218530"/>
            <a:ext cx="6891246" cy="653685"/>
            <a:chOff x="4871257" y="83128"/>
            <a:chExt cx="7501721" cy="653685"/>
          </a:xfrm>
        </p:grpSpPr>
        <p:sp>
          <p:nvSpPr>
            <p:cNvPr id="29" name="Rectangle: Rounded Corners 28"/>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aphicFrame>
        <p:nvGraphicFramePr>
          <p:cNvPr id="32" name="Group 117"/>
          <p:cNvGraphicFramePr>
            <a:graphicFrameLocks noGrp="1"/>
          </p:cNvGraphicFramePr>
          <p:nvPr/>
        </p:nvGraphicFramePr>
        <p:xfrm>
          <a:off x="1950497" y="1009052"/>
          <a:ext cx="8830441" cy="1554480"/>
        </p:xfrm>
        <a:graphic>
          <a:graphicData uri="http://schemas.openxmlformats.org/drawingml/2006/table">
            <a:tbl>
              <a:tblPr/>
              <a:tblGrid>
                <a:gridCol w="1493383"/>
                <a:gridCol w="1870337"/>
                <a:gridCol w="1868533"/>
                <a:gridCol w="1870336"/>
                <a:gridCol w="1727852"/>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x</a:t>
                      </a: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chemeClr val="tx1"/>
                          </a:solidFill>
                          <a:effectLst/>
                          <a:latin typeface="Arial" panose="020B0604020202020204" pitchFamily="34" charset="0"/>
                          <a:cs typeface="Arial" panose="020B0604020202020204" pitchFamily="34" charset="0"/>
                        </a:rPr>
                        <a:t>1 </a:t>
                      </a: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20</a:t>
                      </a: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chemeClr val="tx1"/>
                          </a:solidFill>
                          <a:effectLst/>
                          <a:latin typeface="Arial" panose="020B0604020202020204" pitchFamily="34" charset="0"/>
                          <a:cs typeface="Arial" panose="020B0604020202020204" pitchFamily="34" charset="0"/>
                        </a:rPr>
                        <a:t>2 </a:t>
                      </a: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18</a:t>
                      </a: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chemeClr val="tx1"/>
                          </a:solidFill>
                          <a:effectLst/>
                          <a:latin typeface="Arial" panose="020B0604020202020204" pitchFamily="34" charset="0"/>
                          <a:cs typeface="Arial" panose="020B0604020202020204" pitchFamily="34" charset="0"/>
                        </a:rPr>
                        <a:t>3 </a:t>
                      </a: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15</a:t>
                      </a: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chemeClr val="tx1"/>
                          </a:solidFill>
                          <a:effectLst/>
                          <a:latin typeface="Arial" panose="020B0604020202020204" pitchFamily="34" charset="0"/>
                          <a:cs typeface="Arial" panose="020B0604020202020204" pitchFamily="34" charset="0"/>
                        </a:rPr>
                        <a:t>4 </a:t>
                      </a: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5</a:t>
                      </a: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r>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y</a:t>
                      </a: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y</a:t>
                      </a:r>
                      <a:r>
                        <a:rPr kumimoji="0" lang="en-US" sz="2800" b="0" i="0" u="none" strike="noStrike" cap="none" normalizeH="0" baseline="-25000" dirty="0">
                          <a:ln>
                            <a:noFill/>
                          </a:ln>
                          <a:solidFill>
                            <a:schemeClr val="tx1"/>
                          </a:solidFill>
                          <a:effectLst/>
                          <a:latin typeface="Arial" panose="020B0604020202020204" pitchFamily="34" charset="0"/>
                          <a:cs typeface="Arial" panose="020B0604020202020204" pitchFamily="34" charset="0"/>
                        </a:rPr>
                        <a:t>1</a:t>
                      </a: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9</a:t>
                      </a: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y</a:t>
                      </a:r>
                      <a:r>
                        <a:rPr kumimoji="0" lang="en-US" sz="2800" b="0" i="0" u="none" strike="noStrike" cap="none" normalizeH="0" baseline="-25000" dirty="0">
                          <a:ln>
                            <a:noFill/>
                          </a:ln>
                          <a:solidFill>
                            <a:schemeClr val="tx1"/>
                          </a:solidFill>
                          <a:effectLst/>
                          <a:latin typeface="Arial" panose="020B0604020202020204" pitchFamily="34" charset="0"/>
                          <a:cs typeface="Arial" panose="020B0604020202020204" pitchFamily="34" charset="0"/>
                        </a:rPr>
                        <a:t>2 </a:t>
                      </a: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y</a:t>
                      </a:r>
                      <a:r>
                        <a:rPr kumimoji="0" lang="en-US" sz="2800" b="0" i="0" u="none" strike="noStrike" cap="none" normalizeH="0" baseline="-25000" dirty="0">
                          <a:ln>
                            <a:noFill/>
                          </a:ln>
                          <a:solidFill>
                            <a:schemeClr val="tx1"/>
                          </a:solidFill>
                          <a:effectLst/>
                          <a:latin typeface="Arial" panose="020B0604020202020204" pitchFamily="34" charset="0"/>
                          <a:cs typeface="Arial" panose="020B0604020202020204" pitchFamily="34" charset="0"/>
                        </a:rPr>
                        <a:t>3 </a:t>
                      </a: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y</a:t>
                      </a:r>
                      <a:r>
                        <a:rPr kumimoji="0" lang="en-US" sz="2800" b="0" i="0" u="none" strike="noStrike" cap="none" normalizeH="0" baseline="-25000" dirty="0">
                          <a:ln>
                            <a:noFill/>
                          </a:ln>
                          <a:solidFill>
                            <a:schemeClr val="tx1"/>
                          </a:solidFill>
                          <a:effectLst/>
                          <a:latin typeface="Arial" panose="020B0604020202020204" pitchFamily="34" charset="0"/>
                          <a:cs typeface="Arial" panose="020B0604020202020204" pitchFamily="34" charset="0"/>
                        </a:rPr>
                        <a:t>4</a:t>
                      </a: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r>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err="1">
                          <a:ln>
                            <a:noFill/>
                          </a:ln>
                          <a:solidFill>
                            <a:srgbClr val="0000FF"/>
                          </a:solidFill>
                          <a:effectLst/>
                          <a:latin typeface="Arial" panose="020B0604020202020204" pitchFamily="34" charset="0"/>
                          <a:cs typeface="Arial" panose="020B0604020202020204" pitchFamily="34" charset="0"/>
                        </a:rPr>
                        <a:t>x.y</a:t>
                      </a:r>
                      <a:endPar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1</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y</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1</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180</a:t>
                      </a:r>
                      <a:endPar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2</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y</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2</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180</a:t>
                      </a:r>
                      <a:endPar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3</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y</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3</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180</a:t>
                      </a:r>
                      <a:endPar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x</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4</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y</a:t>
                      </a:r>
                      <a:r>
                        <a:rPr kumimoji="0" lang="en-US" sz="2800" b="0" i="0" u="none" strike="noStrike" cap="none" normalizeH="0" baseline="-25000" dirty="0">
                          <a:ln>
                            <a:noFill/>
                          </a:ln>
                          <a:solidFill>
                            <a:srgbClr val="0000FF"/>
                          </a:solidFill>
                          <a:effectLst/>
                          <a:latin typeface="Arial" panose="020B0604020202020204" pitchFamily="34" charset="0"/>
                          <a:cs typeface="Arial" panose="020B0604020202020204" pitchFamily="34" charset="0"/>
                        </a:rPr>
                        <a:t>4</a:t>
                      </a:r>
                      <a:r>
                        <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180</a:t>
                      </a:r>
                      <a:endParaRPr kumimoji="0" lang="en-US" sz="28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1"/>
                      <a:srcRect/>
                      <a:tile tx="0" ty="0" sx="100000" sy="100000" flip="none" algn="tl"/>
                    </a:blipFill>
                  </a:tcPr>
                </a:tc>
              </a:tr>
            </a:tbl>
          </a:graphicData>
        </a:graphic>
      </p:graphicFrame>
      <p:sp>
        <p:nvSpPr>
          <p:cNvPr id="33" name="Text Box 142"/>
          <p:cNvSpPr txBox="1">
            <a:spLocks noChangeArrowheads="1"/>
          </p:cNvSpPr>
          <p:nvPr/>
        </p:nvSpPr>
        <p:spPr bwMode="auto">
          <a:xfrm>
            <a:off x="8114202" y="1532272"/>
            <a:ext cx="68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sz="2800" b="1" dirty="0">
                <a:solidFill>
                  <a:srgbClr val="FF0000"/>
                </a:solidFill>
              </a:rPr>
              <a:t>12</a:t>
            </a:r>
            <a:endParaRPr lang="en-US" sz="2800" b="1" dirty="0">
              <a:solidFill>
                <a:srgbClr val="FF0000"/>
              </a:solidFill>
            </a:endParaRPr>
          </a:p>
        </p:txBody>
      </p:sp>
      <p:sp>
        <p:nvSpPr>
          <p:cNvPr id="34" name="Text Box 143"/>
          <p:cNvSpPr txBox="1">
            <a:spLocks noChangeArrowheads="1"/>
          </p:cNvSpPr>
          <p:nvPr/>
        </p:nvSpPr>
        <p:spPr bwMode="auto">
          <a:xfrm>
            <a:off x="6305609" y="1505172"/>
            <a:ext cx="68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sz="2800" b="1" dirty="0">
                <a:solidFill>
                  <a:srgbClr val="FF0000"/>
                </a:solidFill>
              </a:rPr>
              <a:t>10</a:t>
            </a:r>
            <a:endParaRPr lang="en-US" sz="2800" b="1" dirty="0">
              <a:solidFill>
                <a:srgbClr val="FF0000"/>
              </a:solidFill>
            </a:endParaRPr>
          </a:p>
        </p:txBody>
      </p:sp>
      <p:sp>
        <p:nvSpPr>
          <p:cNvPr id="35" name="Text Box 144"/>
          <p:cNvSpPr txBox="1">
            <a:spLocks noChangeArrowheads="1"/>
          </p:cNvSpPr>
          <p:nvPr/>
        </p:nvSpPr>
        <p:spPr bwMode="auto">
          <a:xfrm>
            <a:off x="10011582" y="1505172"/>
            <a:ext cx="68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sz="2800" b="1" dirty="0">
                <a:solidFill>
                  <a:srgbClr val="FF0000"/>
                </a:solidFill>
              </a:rPr>
              <a:t>36</a:t>
            </a:r>
            <a:endParaRPr lang="en-US" sz="2800" b="1" dirty="0">
              <a:solidFill>
                <a:srgbClr val="FF0000"/>
              </a:solidFill>
            </a:endParaRPr>
          </a:p>
        </p:txBody>
      </p:sp>
      <p:sp>
        <p:nvSpPr>
          <p:cNvPr id="36" name="Text Box 146"/>
          <p:cNvSpPr txBox="1">
            <a:spLocks noChangeArrowheads="1"/>
          </p:cNvSpPr>
          <p:nvPr/>
        </p:nvSpPr>
        <p:spPr bwMode="auto">
          <a:xfrm>
            <a:off x="1520097" y="3016180"/>
            <a:ext cx="94329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457200" indent="-457200" eaLnBrk="1" hangingPunct="1">
              <a:spcBef>
                <a:spcPct val="50000"/>
              </a:spcBef>
              <a:buFont typeface="Wingdings" panose="05000000000000000000" pitchFamily="2" charset="2"/>
              <a:buChar char="Ø"/>
            </a:pPr>
            <a:r>
              <a:rPr lang="en-US" sz="2800" b="1" dirty="0" err="1">
                <a:solidFill>
                  <a:srgbClr val="FF0000"/>
                </a:solidFill>
                <a:latin typeface="Arial" panose="020B0604020202020204" pitchFamily="34" charset="0"/>
                <a:cs typeface="Arial" panose="020B0604020202020204" pitchFamily="34" charset="0"/>
              </a:rPr>
              <a:t>Nhận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xét</a:t>
            </a:r>
            <a:r>
              <a:rPr lang="en-US" sz="2800" b="1" dirty="0">
                <a:solidFill>
                  <a:srgbClr val="FF0000"/>
                </a:solidFill>
                <a:latin typeface="Arial" panose="020B0604020202020204" pitchFamily="34" charset="0"/>
                <a:cs typeface="Arial" panose="020B0604020202020204" pitchFamily="34" charset="0"/>
              </a:rPr>
              <a:t> 1</a:t>
            </a:r>
            <a:r>
              <a:rPr lang="en-US" sz="2800" b="1" dirty="0">
                <a:solidFill>
                  <a:srgbClr val="0070C0"/>
                </a:solidFill>
                <a:latin typeface="Arial" panose="020B0604020202020204" pitchFamily="34" charset="0"/>
                <a:cs typeface="Arial" panose="020B0604020202020204" pitchFamily="34" charset="0"/>
              </a:rPr>
              <a:t>:Tích </a:t>
            </a:r>
            <a:r>
              <a:rPr lang="en-US" sz="2800" b="1" dirty="0" err="1">
                <a:solidFill>
                  <a:srgbClr val="0070C0"/>
                </a:solidFill>
                <a:latin typeface="Arial" panose="020B0604020202020204" pitchFamily="34" charset="0"/>
                <a:cs typeface="Arial" panose="020B0604020202020204" pitchFamily="34" charset="0"/>
              </a:rPr>
              <a:t>hai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giá</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trị</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tương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ứng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của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hai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lượng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tỉ</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lệ</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nghịch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luôn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không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đổi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bằng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hệ</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số</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tỉ</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lệ</a:t>
            </a:r>
            <a:r>
              <a:rPr lang="en-US" sz="2800" b="1" dirty="0">
                <a:solidFill>
                  <a:srgbClr val="0070C0"/>
                </a:solidFill>
                <a:latin typeface="Arial" panose="020B0604020202020204" pitchFamily="34" charset="0"/>
                <a:cs typeface="Arial" panose="020B0604020202020204" pitchFamily="34" charset="0"/>
              </a:rPr>
              <a:t>).</a:t>
            </a:r>
            <a:endParaRPr lang="en-US" sz="2800" b="1" dirty="0">
              <a:solidFill>
                <a:srgbClr val="0070C0"/>
              </a:solidFill>
              <a:latin typeface="Arial" panose="020B0604020202020204" pitchFamily="34" charset="0"/>
              <a:cs typeface="Arial" panose="020B0604020202020204" pitchFamily="34" charset="0"/>
            </a:endParaRPr>
          </a:p>
        </p:txBody>
      </p:sp>
      <p:sp>
        <p:nvSpPr>
          <p:cNvPr id="43" name="Text Box 157"/>
          <p:cNvSpPr txBox="1">
            <a:spLocks noChangeArrowheads="1"/>
          </p:cNvSpPr>
          <p:nvPr/>
        </p:nvSpPr>
        <p:spPr bwMode="auto">
          <a:xfrm>
            <a:off x="1685775" y="4911150"/>
            <a:ext cx="946539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457200" indent="-457200" eaLnBrk="1" hangingPunct="1">
              <a:spcBef>
                <a:spcPct val="50000"/>
              </a:spcBef>
              <a:buFont typeface="Wingdings" panose="05000000000000000000" pitchFamily="2" charset="2"/>
              <a:buChar char="Ø"/>
            </a:pPr>
            <a:r>
              <a:rPr lang="en-US" sz="2800" b="1" dirty="0" err="1">
                <a:solidFill>
                  <a:srgbClr val="FF0000"/>
                </a:solidFill>
                <a:latin typeface="Arial" panose="020B0604020202020204" pitchFamily="34" charset="0"/>
                <a:cs typeface="Arial" panose="020B0604020202020204" pitchFamily="34" charset="0"/>
              </a:rPr>
              <a:t>Nhận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xét</a:t>
            </a:r>
            <a:r>
              <a:rPr lang="en-US" sz="2800" b="1" dirty="0">
                <a:solidFill>
                  <a:srgbClr val="FF0000"/>
                </a:solidFill>
                <a:latin typeface="Arial" panose="020B0604020202020204" pitchFamily="34" charset="0"/>
                <a:cs typeface="Arial" panose="020B0604020202020204" pitchFamily="34" charset="0"/>
              </a:rPr>
              <a:t> 2: </a:t>
            </a:r>
            <a:r>
              <a:rPr lang="en-US" sz="2800" b="1" dirty="0" err="1">
                <a:solidFill>
                  <a:srgbClr val="0070C0"/>
                </a:solidFill>
                <a:latin typeface="Arial" panose="020B0604020202020204" pitchFamily="34" charset="0"/>
                <a:cs typeface="Arial" panose="020B0604020202020204" pitchFamily="34" charset="0"/>
              </a:rPr>
              <a:t>Tỉ</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số</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hai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giá</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trị</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bất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kì</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của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lượng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này</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bằng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nghịch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đảo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của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tỉ</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số</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hai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giá</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trị</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tương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ứng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của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lượng</a:t>
            </a:r>
            <a:r>
              <a:rPr lang="en-US" sz="2800" b="1" dirty="0">
                <a:solidFill>
                  <a:srgbClr val="0070C0"/>
                </a:solidFill>
                <a:latin typeface="Arial" panose="020B0604020202020204" pitchFamily="34" charset="0"/>
                <a:cs typeface="Arial" panose="020B0604020202020204" pitchFamily="34" charset="0"/>
              </a:rPr>
              <a:t> kia.</a:t>
            </a:r>
            <a:endParaRPr lang="en-US" sz="2800" b="1" dirty="0">
              <a:solidFill>
                <a:srgbClr val="0070C0"/>
              </a:solidFill>
              <a:latin typeface="Arial" panose="020B0604020202020204" pitchFamily="34" charset="0"/>
              <a:cs typeface="Arial" panose="020B0604020202020204" pitchFamily="34" charset="0"/>
            </a:endParaRPr>
          </a:p>
        </p:txBody>
      </p:sp>
      <p:sp>
        <p:nvSpPr>
          <p:cNvPr id="3" name="TextBox 2"/>
          <p:cNvSpPr txBox="1"/>
          <p:nvPr/>
        </p:nvSpPr>
        <p:spPr>
          <a:xfrm>
            <a:off x="1326802" y="2507902"/>
            <a:ext cx="6244683" cy="553998"/>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c) x</a:t>
            </a:r>
            <a:r>
              <a:rPr lang="en-US" sz="3000" baseline="-25000" dirty="0">
                <a:latin typeface="Arial" panose="020B0604020202020204" pitchFamily="34" charset="0"/>
                <a:cs typeface="Arial" panose="020B0604020202020204" pitchFamily="34" charset="0"/>
              </a:rPr>
              <a:t>1</a:t>
            </a:r>
            <a:r>
              <a:rPr lang="en-US" sz="3000" dirty="0">
                <a:latin typeface="Arial" panose="020B0604020202020204" pitchFamily="34" charset="0"/>
                <a:cs typeface="Arial" panose="020B0604020202020204" pitchFamily="34" charset="0"/>
              </a:rPr>
              <a:t>y</a:t>
            </a:r>
            <a:r>
              <a:rPr lang="en-US" sz="3000" baseline="-25000" dirty="0">
                <a:latin typeface="Arial" panose="020B0604020202020204" pitchFamily="34" charset="0"/>
                <a:cs typeface="Arial" panose="020B0604020202020204" pitchFamily="34" charset="0"/>
              </a:rPr>
              <a:t>1</a:t>
            </a:r>
            <a:r>
              <a:rPr lang="en-US" sz="3000" dirty="0">
                <a:latin typeface="Arial" panose="020B0604020202020204" pitchFamily="34" charset="0"/>
                <a:cs typeface="Arial" panose="020B0604020202020204" pitchFamily="34" charset="0"/>
              </a:rPr>
              <a:t> = x</a:t>
            </a:r>
            <a:r>
              <a:rPr lang="en-US" sz="3000" baseline="-25000" dirty="0">
                <a:latin typeface="Arial" panose="020B0604020202020204" pitchFamily="34" charset="0"/>
                <a:cs typeface="Arial" panose="020B0604020202020204" pitchFamily="34" charset="0"/>
              </a:rPr>
              <a:t>2</a:t>
            </a:r>
            <a:r>
              <a:rPr lang="en-US" sz="3000" dirty="0">
                <a:latin typeface="Arial" panose="020B0604020202020204" pitchFamily="34" charset="0"/>
                <a:cs typeface="Arial" panose="020B0604020202020204" pitchFamily="34" charset="0"/>
              </a:rPr>
              <a:t>y</a:t>
            </a:r>
            <a:r>
              <a:rPr lang="en-US" sz="3000" baseline="-25000" dirty="0">
                <a:latin typeface="Arial" panose="020B0604020202020204" pitchFamily="34" charset="0"/>
                <a:cs typeface="Arial" panose="020B0604020202020204" pitchFamily="34" charset="0"/>
              </a:rPr>
              <a:t>2</a:t>
            </a:r>
            <a:r>
              <a:rPr lang="en-US" sz="3000" dirty="0">
                <a:latin typeface="Arial" panose="020B0604020202020204" pitchFamily="34" charset="0"/>
                <a:cs typeface="Arial" panose="020B0604020202020204" pitchFamily="34" charset="0"/>
              </a:rPr>
              <a:t> = x</a:t>
            </a:r>
            <a:r>
              <a:rPr lang="en-US" sz="3000" baseline="-25000" dirty="0">
                <a:latin typeface="Arial" panose="020B0604020202020204" pitchFamily="34" charset="0"/>
                <a:cs typeface="Arial" panose="020B0604020202020204" pitchFamily="34" charset="0"/>
              </a:rPr>
              <a:t>3</a:t>
            </a:r>
            <a:r>
              <a:rPr lang="en-US" sz="3000" dirty="0">
                <a:latin typeface="Arial" panose="020B0604020202020204" pitchFamily="34" charset="0"/>
                <a:cs typeface="Arial" panose="020B0604020202020204" pitchFamily="34" charset="0"/>
              </a:rPr>
              <a:t>y</a:t>
            </a:r>
            <a:r>
              <a:rPr lang="en-US" sz="3000" baseline="-25000" dirty="0">
                <a:latin typeface="Arial" panose="020B0604020202020204" pitchFamily="34" charset="0"/>
                <a:cs typeface="Arial" panose="020B0604020202020204" pitchFamily="34" charset="0"/>
              </a:rPr>
              <a:t>3</a:t>
            </a:r>
            <a:r>
              <a:rPr lang="en-US" sz="3000" dirty="0">
                <a:latin typeface="Arial" panose="020B0604020202020204" pitchFamily="34" charset="0"/>
                <a:cs typeface="Arial" panose="020B0604020202020204" pitchFamily="34" charset="0"/>
              </a:rPr>
              <a:t> = …= 180 = a</a:t>
            </a:r>
            <a:endParaRPr lang="en-US" sz="3000" dirty="0">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1286115" y="292880"/>
            <a:ext cx="320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nl-NL" sz="280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a) Hệ số tỉ lệ là: </a:t>
            </a:r>
            <a:endParaRPr kumimoji="0" lang="nl-NL" sz="4000" i="0" u="none" strike="noStrike" cap="none" normalizeH="0" baseline="0" dirty="0">
              <a:ln>
                <a:noFill/>
              </a:ln>
              <a:effectLst/>
              <a:latin typeface="Arial" panose="020B0604020202020204" pitchFamily="34" charset="0"/>
              <a:cs typeface="Arial" panose="020B0604020202020204" pitchFamily="34" charset="0"/>
            </a:endParaRPr>
          </a:p>
        </p:txBody>
      </p:sp>
      <p:graphicFrame>
        <p:nvGraphicFramePr>
          <p:cNvPr id="9" name="Object 8"/>
          <p:cNvGraphicFramePr>
            <a:graphicFrameLocks noChangeAspect="1"/>
          </p:cNvGraphicFramePr>
          <p:nvPr/>
        </p:nvGraphicFramePr>
        <p:xfrm>
          <a:off x="3961999" y="212815"/>
          <a:ext cx="3863870" cy="617571"/>
        </p:xfrm>
        <a:graphic>
          <a:graphicData uri="http://schemas.openxmlformats.org/presentationml/2006/ole">
            <mc:AlternateContent xmlns:mc="http://schemas.openxmlformats.org/markup-compatibility/2006">
              <mc:Choice xmlns:v="urn:schemas-microsoft-com:vml" Requires="v">
                <p:oleObj spid="_x0000_s5194" name="Equation" r:id="rId2" imgW="1574800" imgH="228600" progId="Equation.DSMT4">
                  <p:embed/>
                </p:oleObj>
              </mc:Choice>
              <mc:Fallback>
                <p:oleObj name="Equation" r:id="rId2" imgW="1574800" imgH="228600" progId="Equation.DSMT4">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999" y="212815"/>
                        <a:ext cx="3863870" cy="617571"/>
                      </a:xfrm>
                      <a:prstGeom prst="rect">
                        <a:avLst/>
                      </a:prstGeom>
                      <a:noFill/>
                    </p:spPr>
                  </p:pic>
                </p:oleObj>
              </mc:Fallback>
            </mc:AlternateContent>
          </a:graphicData>
        </a:graphic>
      </p:graphicFrame>
      <p:sp>
        <p:nvSpPr>
          <p:cNvPr id="21" name="Rectangle 2"/>
          <p:cNvSpPr>
            <a:spLocks noChangeArrowheads="1"/>
          </p:cNvSpPr>
          <p:nvPr/>
        </p:nvSpPr>
        <p:spPr bwMode="auto">
          <a:xfrm>
            <a:off x="1272661" y="4100994"/>
            <a:ext cx="5723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lang="nl-NL" sz="2800" dirty="0">
                <a:latin typeface="Arial" panose="020B0604020202020204" pitchFamily="34" charset="0"/>
                <a:ea typeface="Times New Roman" panose="02020603050405020304" pitchFamily="18" charset="0"/>
                <a:cs typeface="Arial" panose="020B0604020202020204" pitchFamily="34" charset="0"/>
              </a:rPr>
              <a:t>d</a:t>
            </a:r>
            <a:r>
              <a:rPr kumimoji="0" lang="nl-NL" sz="280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 </a:t>
            </a:r>
            <a:endParaRPr kumimoji="0" lang="nl-NL" sz="4000" i="0" u="none" strike="noStrike" cap="none" normalizeH="0" baseline="0" dirty="0">
              <a:ln>
                <a:noFill/>
              </a:ln>
              <a:effectLst/>
              <a:latin typeface="Arial" panose="020B0604020202020204" pitchFamily="34" charset="0"/>
              <a:cs typeface="Arial" panose="020B0604020202020204" pitchFamily="34" charset="0"/>
            </a:endParaRPr>
          </a:p>
        </p:txBody>
      </p:sp>
      <p:graphicFrame>
        <p:nvGraphicFramePr>
          <p:cNvPr id="11" name="Object 10"/>
          <p:cNvGraphicFramePr>
            <a:graphicFrameLocks noChangeAspect="1"/>
          </p:cNvGraphicFramePr>
          <p:nvPr/>
        </p:nvGraphicFramePr>
        <p:xfrm>
          <a:off x="2056598" y="3970287"/>
          <a:ext cx="3810802" cy="940863"/>
        </p:xfrm>
        <a:graphic>
          <a:graphicData uri="http://schemas.openxmlformats.org/presentationml/2006/ole">
            <mc:AlternateContent xmlns:mc="http://schemas.openxmlformats.org/markup-compatibility/2006">
              <mc:Choice xmlns:v="urn:schemas-microsoft-com:vml" Requires="v">
                <p:oleObj spid="_x0000_s5195" name="Equation" r:id="rId4" imgW="2115185" imgH="440690" progId="Equation.DSMT4">
                  <p:embed/>
                </p:oleObj>
              </mc:Choice>
              <mc:Fallback>
                <p:oleObj name="Equation" r:id="rId4" imgW="2115185" imgH="440690" progId="Equation.DSMT4">
                  <p:embed/>
                  <p:pic>
                    <p:nvPicPr>
                      <p:cNvPr id="0" name="Object 10"/>
                      <p:cNvPicPr/>
                      <p:nvPr/>
                    </p:nvPicPr>
                    <p:blipFill>
                      <a:blip r:embed="rId5"/>
                      <a:stretch>
                        <a:fillRect/>
                      </a:stretch>
                    </p:blipFill>
                    <p:spPr>
                      <a:xfrm>
                        <a:off x="2056598" y="3970287"/>
                        <a:ext cx="3810802" cy="940863"/>
                      </a:xfrm>
                      <a:prstGeom prst="rect">
                        <a:avLst/>
                      </a:prstGeom>
                    </p:spPr>
                  </p:pic>
                </p:oleObj>
              </mc:Fallback>
            </mc:AlternateContent>
          </a:graphicData>
        </a:graphic>
      </p:graphicFrame>
      <p:sp>
        <p:nvSpPr>
          <p:cNvPr id="12"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13" name="Object 12"/>
          <p:cNvGraphicFramePr>
            <a:graphicFrameLocks noChangeAspect="1"/>
          </p:cNvGraphicFramePr>
          <p:nvPr/>
        </p:nvGraphicFramePr>
        <p:xfrm>
          <a:off x="8266602" y="3970287"/>
          <a:ext cx="2430780" cy="940863"/>
        </p:xfrm>
        <a:graphic>
          <a:graphicData uri="http://schemas.openxmlformats.org/presentationml/2006/ole">
            <mc:AlternateContent xmlns:mc="http://schemas.openxmlformats.org/markup-compatibility/2006">
              <mc:Choice xmlns:v="urn:schemas-microsoft-com:vml" Requires="v">
                <p:oleObj spid="_x0000_s5196" name="Equation" r:id="rId6" imgW="1066800" imgH="431800" progId="Equation.DSMT4">
                  <p:embed/>
                </p:oleObj>
              </mc:Choice>
              <mc:Fallback>
                <p:oleObj name="Equation" r:id="rId6" imgW="1066800" imgH="431800" progId="Equation.DSMT4">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6602" y="3970287"/>
                        <a:ext cx="2430780" cy="940863"/>
                      </a:xfrm>
                      <a:prstGeom prst="rect">
                        <a:avLst/>
                      </a:prstGeom>
                      <a:noFill/>
                    </p:spPr>
                  </p:pic>
                </p:oleObj>
              </mc:Fallback>
            </mc:AlternateContent>
          </a:graphicData>
        </a:graphic>
      </p:graphicFrame>
      <p:sp>
        <p:nvSpPr>
          <p:cNvPr id="25" name="Rectangle 2"/>
          <p:cNvSpPr>
            <a:spLocks noChangeArrowheads="1"/>
          </p:cNvSpPr>
          <p:nvPr/>
        </p:nvSpPr>
        <p:spPr bwMode="auto">
          <a:xfrm>
            <a:off x="6070280" y="4100994"/>
            <a:ext cx="23868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lang="nl-NL" sz="2800" dirty="0">
                <a:latin typeface="Arial" panose="020B0604020202020204" pitchFamily="34" charset="0"/>
                <a:ea typeface="Times New Roman" panose="02020603050405020304" pitchFamily="18" charset="0"/>
                <a:cs typeface="Arial" panose="020B0604020202020204" pitchFamily="34" charset="0"/>
              </a:rPr>
              <a:t>Tương tự</a:t>
            </a:r>
            <a:r>
              <a:rPr kumimoji="0" lang="nl-NL" sz="280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 </a:t>
            </a:r>
            <a:endParaRPr kumimoji="0" lang="nl-NL" sz="4000" i="0" u="none" strike="noStrike" cap="none" normalizeH="0" baseline="0" dirty="0">
              <a:ln>
                <a:noFill/>
              </a:ln>
              <a:effectLst/>
              <a:latin typeface="Arial" panose="020B0604020202020204" pitchFamily="34" charset="0"/>
              <a:cs typeface="Arial" panose="020B0604020202020204" pitchFamily="34" charset="0"/>
            </a:endParaRPr>
          </a:p>
        </p:txBody>
      </p:sp>
      <p:sp>
        <p:nvSpPr>
          <p:cNvPr id="26" name="Rectangle 2"/>
          <p:cNvSpPr>
            <a:spLocks noChangeArrowheads="1"/>
          </p:cNvSpPr>
          <p:nvPr/>
        </p:nvSpPr>
        <p:spPr bwMode="auto">
          <a:xfrm>
            <a:off x="1343696" y="940864"/>
            <a:ext cx="5723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nl-NL" sz="2800" i="0" u="none" strike="noStrike" cap="none" normalizeH="0" baseline="0">
                <a:ln>
                  <a:noFill/>
                </a:ln>
                <a:effectLst/>
                <a:latin typeface="Arial" panose="020B0604020202020204" pitchFamily="34" charset="0"/>
                <a:ea typeface="Times New Roman" panose="02020603050405020304" pitchFamily="18" charset="0"/>
                <a:cs typeface="Arial" panose="020B0604020202020204" pitchFamily="34" charset="0"/>
              </a:rPr>
              <a:t>b) </a:t>
            </a:r>
            <a:endParaRPr kumimoji="0" lang="nl-NL" sz="4000" i="0" u="none" strike="noStrike" cap="none" normalizeH="0" baseline="0" dirty="0">
              <a:ln>
                <a:noFill/>
              </a:ln>
              <a:effectLst/>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ox(in)">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par>
                                <p:cTn id="53" presetID="22" presetClass="entr" presetSubtype="4"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down)">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slide(fromBottom)">
                                      <p:cBhvr>
                                        <p:cTn id="7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43" grpId="0"/>
      <p:bldP spid="3" grpId="0"/>
      <p:bldP spid="2" grpId="0"/>
      <p:bldP spid="21"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rot="8757556">
            <a:off x="-1052601" y="4821382"/>
            <a:ext cx="3136324" cy="6858000"/>
            <a:chOff x="9055676" y="0"/>
            <a:chExt cx="3136324" cy="6858000"/>
          </a:xfrm>
        </p:grpSpPr>
        <p:sp>
          <p:nvSpPr>
            <p:cNvPr id="4" name="Rectangle 3"/>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1" name="Group 30"/>
          <p:cNvGrpSpPr/>
          <p:nvPr/>
        </p:nvGrpSpPr>
        <p:grpSpPr>
          <a:xfrm rot="5400000">
            <a:off x="8383393" y="3218530"/>
            <a:ext cx="6891246" cy="653685"/>
            <a:chOff x="4871257" y="83128"/>
            <a:chExt cx="7501721" cy="653685"/>
          </a:xfrm>
        </p:grpSpPr>
        <p:sp>
          <p:nvSpPr>
            <p:cNvPr id="29" name="Rectangle: Rounded Corners 28"/>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0" name="TextBox 29"/>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6" name="Text Box 146"/>
          <p:cNvSpPr txBox="1">
            <a:spLocks noChangeArrowheads="1"/>
          </p:cNvSpPr>
          <p:nvPr/>
        </p:nvSpPr>
        <p:spPr bwMode="auto">
          <a:xfrm>
            <a:off x="712377" y="1249111"/>
            <a:ext cx="108512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Tích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hai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giá</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trị</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tương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ứng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của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hai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lượng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tỉ</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lệ</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nghịch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luôn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không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đổi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bằng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hệ</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số</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tỉ</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lệ</a:t>
            </a:r>
            <a:r>
              <a:rPr lang="en-US" sz="2800" b="1" dirty="0">
                <a:solidFill>
                  <a:srgbClr val="0070C0"/>
                </a:solidFill>
                <a:latin typeface="Arial" panose="020B0604020202020204" pitchFamily="34" charset="0"/>
                <a:cs typeface="Arial" panose="020B0604020202020204" pitchFamily="34" charset="0"/>
              </a:rPr>
              <a:t>).</a:t>
            </a:r>
            <a:endParaRPr lang="en-US" sz="2800" b="1" dirty="0">
              <a:solidFill>
                <a:srgbClr val="0070C0"/>
              </a:solidFill>
              <a:latin typeface="Arial" panose="020B0604020202020204" pitchFamily="34" charset="0"/>
              <a:cs typeface="Arial" panose="020B0604020202020204" pitchFamily="34" charset="0"/>
            </a:endParaRPr>
          </a:p>
        </p:txBody>
      </p:sp>
      <p:sp>
        <p:nvSpPr>
          <p:cNvPr id="43" name="Text Box 157"/>
          <p:cNvSpPr txBox="1">
            <a:spLocks noChangeArrowheads="1"/>
          </p:cNvSpPr>
          <p:nvPr/>
        </p:nvSpPr>
        <p:spPr bwMode="auto">
          <a:xfrm>
            <a:off x="756165" y="3340949"/>
            <a:ext cx="106154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Tỉ</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số</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hai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giá</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trị</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bất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kì</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của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lượng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này</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bằng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nghịch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đảo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của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tỉ</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số</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hai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giá</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trị</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tương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ứng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của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lượng</a:t>
            </a:r>
            <a:r>
              <a:rPr lang="en-US" sz="2800" b="1" dirty="0">
                <a:solidFill>
                  <a:srgbClr val="0070C0"/>
                </a:solidFill>
                <a:latin typeface="Arial" panose="020B0604020202020204" pitchFamily="34" charset="0"/>
                <a:cs typeface="Arial" panose="020B0604020202020204" pitchFamily="34" charset="0"/>
              </a:rPr>
              <a:t> kia.</a:t>
            </a:r>
            <a:endParaRPr lang="en-US" sz="2800" b="1" dirty="0">
              <a:solidFill>
                <a:srgbClr val="0070C0"/>
              </a:solidFill>
              <a:latin typeface="Arial" panose="020B0604020202020204" pitchFamily="34" charset="0"/>
              <a:cs typeface="Arial" panose="020B0604020202020204" pitchFamily="34" charset="0"/>
            </a:endParaRPr>
          </a:p>
        </p:txBody>
      </p:sp>
      <p:sp>
        <p:nvSpPr>
          <p:cNvPr id="12"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solidFill>
                <a:prstClr val="black"/>
              </a:solidFill>
            </a:endParaRPr>
          </a:p>
        </p:txBody>
      </p:sp>
      <p:sp>
        <p:nvSpPr>
          <p:cNvPr id="25" name="Rectangle 2"/>
          <p:cNvSpPr>
            <a:spLocks noChangeArrowheads="1"/>
          </p:cNvSpPr>
          <p:nvPr/>
        </p:nvSpPr>
        <p:spPr bwMode="auto">
          <a:xfrm>
            <a:off x="6547961" y="2309898"/>
            <a:ext cx="9553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fontAlgn="base">
              <a:spcBef>
                <a:spcPct val="0"/>
              </a:spcBef>
              <a:spcAft>
                <a:spcPct val="0"/>
              </a:spcAft>
            </a:pPr>
            <a:r>
              <a:rPr lang="nl-NL"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hay</a:t>
            </a:r>
            <a:endParaRPr lang="nl-NL" sz="4000" b="1" dirty="0">
              <a:solidFill>
                <a:srgbClr val="0070C0"/>
              </a:solidFill>
              <a:latin typeface="Arial" panose="020B0604020202020204" pitchFamily="34" charset="0"/>
              <a:cs typeface="Arial" panose="020B0604020202020204" pitchFamily="34" charset="0"/>
            </a:endParaRPr>
          </a:p>
        </p:txBody>
      </p:sp>
      <p:sp>
        <p:nvSpPr>
          <p:cNvPr id="14" name="Rectangle 13"/>
          <p:cNvSpPr/>
          <p:nvPr/>
        </p:nvSpPr>
        <p:spPr>
          <a:xfrm>
            <a:off x="177204" y="125940"/>
            <a:ext cx="3419526"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spcBef>
                <a:spcPts val="600"/>
              </a:spcBef>
            </a:pPr>
            <a:r>
              <a:rPr lang="nl-NL" sz="2800" b="1" dirty="0">
                <a:solidFill>
                  <a:schemeClr val="tx1"/>
                </a:solidFill>
                <a:latin typeface="Arial" panose="020B0604020202020204" pitchFamily="34" charset="0"/>
                <a:ea typeface="Times New Roman" panose="02020603050405020304"/>
                <a:cs typeface="Arial" panose="020B0604020202020204" pitchFamily="34" charset="0"/>
              </a:rPr>
              <a:t>*Tính chất: SGK/66</a:t>
            </a:r>
            <a:endParaRPr lang="en-US" sz="3200" b="1" dirty="0">
              <a:solidFill>
                <a:schemeClr val="tx1"/>
              </a:solidFill>
              <a:effectLst/>
              <a:latin typeface="Arial" panose="020B0604020202020204" pitchFamily="34" charset="0"/>
              <a:ea typeface="Times New Roman" panose="02020603050405020304"/>
              <a:cs typeface="Arial" panose="020B0604020202020204" pitchFamily="34" charset="0"/>
            </a:endParaRPr>
          </a:p>
        </p:txBody>
      </p:sp>
      <p:sp>
        <p:nvSpPr>
          <p:cNvPr id="27" name="Text Box 146"/>
          <p:cNvSpPr txBox="1">
            <a:spLocks noChangeArrowheads="1"/>
          </p:cNvSpPr>
          <p:nvPr/>
        </p:nvSpPr>
        <p:spPr bwMode="auto">
          <a:xfrm>
            <a:off x="575217" y="727231"/>
            <a:ext cx="9432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sz="2800" b="1" dirty="0" err="1">
                <a:solidFill>
                  <a:srgbClr val="0070C0"/>
                </a:solidFill>
                <a:latin typeface="Arial" panose="020B0604020202020204" pitchFamily="34" charset="0"/>
                <a:cs typeface="Arial" panose="020B0604020202020204" pitchFamily="34" charset="0"/>
              </a:rPr>
              <a:t>Nếu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hai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lượng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tỉ</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lệ</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nghịch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với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nhau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thì</a:t>
            </a:r>
            <a:r>
              <a:rPr lang="en-US" sz="2800" b="1" dirty="0">
                <a:solidFill>
                  <a:srgbClr val="0070C0"/>
                </a:solidFill>
                <a:latin typeface="Arial" panose="020B0604020202020204" pitchFamily="34" charset="0"/>
                <a:cs typeface="Arial" panose="020B0604020202020204" pitchFamily="34" charset="0"/>
              </a:rPr>
              <a:t>:</a:t>
            </a:r>
            <a:endParaRPr lang="en-US" sz="2800" b="1" dirty="0">
              <a:solidFill>
                <a:srgbClr val="0070C0"/>
              </a:solidFill>
              <a:latin typeface="Arial" panose="020B0604020202020204" pitchFamily="34" charset="0"/>
              <a:cs typeface="Arial" panose="020B0604020202020204" pitchFamily="34" charset="0"/>
            </a:endParaRPr>
          </a:p>
        </p:txBody>
      </p:sp>
      <p:sp>
        <p:nvSpPr>
          <p:cNvPr id="1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16" name="Object 15"/>
          <p:cNvGraphicFramePr>
            <a:graphicFrameLocks noChangeAspect="1"/>
          </p:cNvGraphicFramePr>
          <p:nvPr/>
        </p:nvGraphicFramePr>
        <p:xfrm>
          <a:off x="7351677" y="1991617"/>
          <a:ext cx="3806831" cy="1443544"/>
        </p:xfrm>
        <a:graphic>
          <a:graphicData uri="http://schemas.openxmlformats.org/presentationml/2006/ole">
            <mc:AlternateContent xmlns:mc="http://schemas.openxmlformats.org/markup-compatibility/2006">
              <mc:Choice xmlns:v="urn:schemas-microsoft-com:vml" Requires="v">
                <p:oleObj spid="_x0000_s6218" name="Equation" r:id="rId1" imgW="1397000" imgH="622300" progId="Equation.DSMT4">
                  <p:embed/>
                </p:oleObj>
              </mc:Choice>
              <mc:Fallback>
                <p:oleObj name="Equation" r:id="rId1" imgW="1397000" imgH="622300" progId="Equation.DSMT4">
                  <p:embed/>
                  <p:pic>
                    <p:nvPicPr>
                      <p:cNvPr id="0" name="Object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1677" y="1991617"/>
                        <a:ext cx="3806831" cy="1443544"/>
                      </a:xfrm>
                      <a:prstGeom prst="rect">
                        <a:avLst/>
                      </a:prstGeom>
                      <a:noFill/>
                    </p:spPr>
                  </p:pic>
                </p:oleObj>
              </mc:Fallback>
            </mc:AlternateContent>
          </a:graphicData>
        </a:graphic>
      </p:graphicFrame>
      <p:sp>
        <p:nvSpPr>
          <p:cNvPr id="17"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18" name="Object 17"/>
          <p:cNvGraphicFramePr>
            <a:graphicFrameLocks noChangeAspect="1"/>
          </p:cNvGraphicFramePr>
          <p:nvPr/>
        </p:nvGraphicFramePr>
        <p:xfrm>
          <a:off x="1630332" y="4119412"/>
          <a:ext cx="4507688" cy="1096172"/>
        </p:xfrm>
        <a:graphic>
          <a:graphicData uri="http://schemas.openxmlformats.org/presentationml/2006/ole">
            <mc:AlternateContent xmlns:mc="http://schemas.openxmlformats.org/markup-compatibility/2006">
              <mc:Choice xmlns:v="urn:schemas-microsoft-com:vml" Requires="v">
                <p:oleObj spid="_x0000_s6219" name="Equation" r:id="rId3" imgW="1752600" imgH="431800" progId="Equation.DSMT4">
                  <p:embed/>
                </p:oleObj>
              </mc:Choice>
              <mc:Fallback>
                <p:oleObj name="Equation" r:id="rId3" imgW="1752600" imgH="431800" progId="Equation.DSMT4">
                  <p:embed/>
                  <p:pic>
                    <p:nvPicPr>
                      <p:cNvPr id="0"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332" y="4119412"/>
                        <a:ext cx="4507688" cy="1096172"/>
                      </a:xfrm>
                      <a:prstGeom prst="rect">
                        <a:avLst/>
                      </a:prstGeom>
                      <a:noFill/>
                    </p:spPr>
                  </p:pic>
                </p:oleObj>
              </mc:Fallback>
            </mc:AlternateContent>
          </a:graphicData>
        </a:graphic>
      </p:graphicFrame>
      <p:sp>
        <p:nvSpPr>
          <p:cNvPr id="19"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20" name="Object 19"/>
          <p:cNvGraphicFramePr>
            <a:graphicFrameLocks noChangeAspect="1"/>
          </p:cNvGraphicFramePr>
          <p:nvPr/>
        </p:nvGraphicFramePr>
        <p:xfrm>
          <a:off x="1654147" y="2295162"/>
          <a:ext cx="3996622" cy="552692"/>
        </p:xfrm>
        <a:graphic>
          <a:graphicData uri="http://schemas.openxmlformats.org/presentationml/2006/ole">
            <mc:AlternateContent xmlns:mc="http://schemas.openxmlformats.org/markup-compatibility/2006">
              <mc:Choice xmlns:v="urn:schemas-microsoft-com:vml" Requires="v">
                <p:oleObj spid="_x0000_s6220" name="Equation" r:id="rId5" imgW="2006600" imgH="228600" progId="Equation.DSMT4">
                  <p:embed/>
                </p:oleObj>
              </mc:Choice>
              <mc:Fallback>
                <p:oleObj name="Equation" r:id="rId5" imgW="2006600" imgH="228600" progId="Equation.DSMT4">
                  <p:embed/>
                  <p:pic>
                    <p:nvPicPr>
                      <p:cNvPr id="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4147" y="2295162"/>
                        <a:ext cx="3996622" cy="552692"/>
                      </a:xfrm>
                      <a:prstGeom prst="rect">
                        <a:avLst/>
                      </a:prstGeom>
                      <a:noFill/>
                    </p:spPr>
                  </p:pic>
                </p:oleObj>
              </mc:Fallback>
            </mc:AlternateContent>
          </a:graphicData>
        </a:graphic>
      </p:graphicFrame>
      <p:sp>
        <p:nvSpPr>
          <p:cNvPr id="2" name="Rectangle 1"/>
          <p:cNvSpPr/>
          <p:nvPr/>
        </p:nvSpPr>
        <p:spPr>
          <a:xfrm>
            <a:off x="510779" y="5191090"/>
            <a:ext cx="2858475" cy="545727"/>
          </a:xfrm>
          <a:prstGeom prst="rect">
            <a:avLst/>
          </a:prstGeom>
        </p:spPr>
        <p:txBody>
          <a:bodyPr wrap="none">
            <a:spAutoFit/>
          </a:bodyPr>
          <a:lstStyle/>
          <a:p>
            <a:pPr algn="just">
              <a:lnSpc>
                <a:spcPct val="115000"/>
              </a:lnSpc>
              <a:spcBef>
                <a:spcPts val="600"/>
              </a:spcBef>
              <a:spcAft>
                <a:spcPts val="800"/>
              </a:spcAft>
            </a:pPr>
            <a:r>
              <a:rPr lang="en-US" sz="2800" b="1">
                <a:latin typeface="Arial" panose="020B0604020202020204" pitchFamily="34" charset="0"/>
                <a:ea typeface="Calibri" panose="020F0502020204030204" charset="0"/>
                <a:cs typeface="Arial" panose="020B0604020202020204" pitchFamily="34" charset="0"/>
              </a:rPr>
              <a:t>Ví dụ 2: SGK/66</a:t>
            </a:r>
            <a:endParaRPr lang="vi-VN" sz="2800">
              <a:effectLst/>
              <a:latin typeface="Arial" panose="020B0604020202020204" pitchFamily="34" charset="0"/>
              <a:ea typeface="Calibri" panose="020F0502020204030204" charset="0"/>
              <a:cs typeface="Arial" panose="020B0604020202020204" pitchFamily="34" charset="0"/>
            </a:endParaRPr>
          </a:p>
        </p:txBody>
      </p:sp>
      <p:sp>
        <p:nvSpPr>
          <p:cNvPr id="9" name="Rectangle 8"/>
          <p:cNvSpPr/>
          <p:nvPr/>
        </p:nvSpPr>
        <p:spPr>
          <a:xfrm>
            <a:off x="1493270" y="5673857"/>
            <a:ext cx="8706437" cy="1041247"/>
          </a:xfrm>
          <a:prstGeom prst="rect">
            <a:avLst/>
          </a:prstGeom>
        </p:spPr>
        <p:txBody>
          <a:bodyPr wrap="square">
            <a:spAutoFit/>
          </a:bodyPr>
          <a:lstStyle/>
          <a:p>
            <a:pPr algn="just">
              <a:lnSpc>
                <a:spcPct val="115000"/>
              </a:lnSpc>
              <a:spcBef>
                <a:spcPts val="600"/>
              </a:spcBef>
              <a:spcAft>
                <a:spcPts val="800"/>
              </a:spcAft>
            </a:pPr>
            <a:r>
              <a:rPr lang="en-US" sz="2800" b="1" i="1">
                <a:solidFill>
                  <a:srgbClr val="0070C0"/>
                </a:solidFill>
                <a:latin typeface="Arial" panose="020B0604020202020204" pitchFamily="34" charset="0"/>
                <a:ea typeface="Calibri" panose="020F0502020204030204" charset="0"/>
                <a:cs typeface="Arial" panose="020B0604020202020204" pitchFamily="34" charset="0"/>
              </a:rPr>
              <a:t>Chú ý: Năng suất lao động và thời gian hoàn thành công việc là hai đại lượng tỉ lệ nghịch</a:t>
            </a:r>
            <a:endParaRPr lang="vi-VN" sz="2800" b="1" i="1">
              <a:solidFill>
                <a:srgbClr val="0070C0"/>
              </a:solidFill>
              <a:effectLst/>
              <a:latin typeface="Arial" panose="020B0604020202020204" pitchFamily="34" charset="0"/>
              <a:ea typeface="Calibri" panose="020F050202020403020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ox(i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ox(i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slide(fromBottom)">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25" grpId="0"/>
      <p:bldP spid="14" grpId="0" animBg="1"/>
      <p:bldP spid="27" grpId="0"/>
      <p:bldP spid="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p:cNvSpPr/>
          <p:nvPr/>
        </p:nvSpPr>
        <p:spPr>
          <a:xfrm>
            <a:off x="0" y="85530"/>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Times New Roman" panose="02020603050405020304" pitchFamily="18" charset="0"/>
                <a:cs typeface="Times New Roman" panose="02020603050405020304" pitchFamily="18" charset="0"/>
              </a:rPr>
              <a:t>HOẠT ĐỘNG LUYỆN TẬP</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4" name="Rectangle 17"/>
          <p:cNvSpPr>
            <a:spLocks noChangeArrowheads="1"/>
          </p:cNvSpPr>
          <p:nvPr/>
        </p:nvSpPr>
        <p:spPr bwMode="auto">
          <a:xfrm>
            <a:off x="0" y="677025"/>
            <a:ext cx="2346959" cy="496475"/>
          </a:xfrm>
          <a:prstGeom prst="rect">
            <a:avLst/>
          </a:prstGeom>
          <a:solidFill>
            <a:srgbClr val="FF0000"/>
          </a:solidFill>
          <a:ln w="9525">
            <a:solidFill>
              <a:srgbClr val="FF0000"/>
            </a:solidFill>
            <a:miter lim="800000"/>
          </a:ln>
        </p:spPr>
        <p:txBody>
          <a:bodyPr wrap="none" anchor="ctr"/>
          <a:lstStyle/>
          <a:p>
            <a:pPr algn="ctr" eaLnBrk="0" hangingPunct="0"/>
            <a:r>
              <a:rPr lang="en-US" sz="3200" dirty="0" err="1">
                <a:solidFill>
                  <a:srgbClr val="FFFFFF"/>
                </a:solidFill>
                <a:latin typeface="Arial" panose="020B0604020202020204" pitchFamily="34" charset="0"/>
                <a:cs typeface="Arial" panose="020B0604020202020204" pitchFamily="34" charset="0"/>
              </a:rPr>
              <a:t>Luyện</a:t>
            </a:r>
            <a:r>
              <a:rPr lang="en-US" sz="3200" dirty="0">
                <a:solidFill>
                  <a:srgbClr val="FFFFFF"/>
                </a:solidFill>
                <a:latin typeface="Arial" panose="020B0604020202020204" pitchFamily="34" charset="0"/>
                <a:cs typeface="Arial" panose="020B0604020202020204" pitchFamily="34" charset="0"/>
              </a:rPr>
              <a:t> </a:t>
            </a:r>
            <a:r>
              <a:rPr lang="en-US" sz="3200" dirty="0" err="1">
                <a:solidFill>
                  <a:srgbClr val="FFFFFF"/>
                </a:solidFill>
                <a:latin typeface="Arial" panose="020B0604020202020204" pitchFamily="34" charset="0"/>
                <a:cs typeface="Arial" panose="020B0604020202020204" pitchFamily="34" charset="0"/>
              </a:rPr>
              <a:t>tập</a:t>
            </a:r>
            <a:r>
              <a:rPr lang="en-US" sz="3200" dirty="0">
                <a:solidFill>
                  <a:srgbClr val="FFFFFF"/>
                </a:solidFill>
                <a:latin typeface="Arial" panose="020B0604020202020204" pitchFamily="34" charset="0"/>
                <a:cs typeface="Arial" panose="020B0604020202020204" pitchFamily="34" charset="0"/>
              </a:rPr>
              <a:t> 2</a:t>
            </a:r>
            <a:endParaRPr lang="en-US" sz="3200" dirty="0">
              <a:solidFill>
                <a:srgbClr val="FFFFFF"/>
              </a:solidFill>
              <a:latin typeface="Arial" panose="020B0604020202020204" pitchFamily="34" charset="0"/>
              <a:cs typeface="Arial" panose="020B0604020202020204" pitchFamily="34" charset="0"/>
            </a:endParaRPr>
          </a:p>
        </p:txBody>
      </p:sp>
      <p:sp>
        <p:nvSpPr>
          <p:cNvPr id="17" name="Text Box 26"/>
          <p:cNvSpPr txBox="1">
            <a:spLocks noChangeArrowheads="1"/>
          </p:cNvSpPr>
          <p:nvPr/>
        </p:nvSpPr>
        <p:spPr bwMode="auto">
          <a:xfrm>
            <a:off x="3381610" y="2513298"/>
            <a:ext cx="167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sz="2800" u="sng" dirty="0" err="1">
                <a:latin typeface="Arial" panose="020B0604020202020204" pitchFamily="34" charset="0"/>
                <a:cs typeface="Arial" panose="020B0604020202020204" pitchFamily="34" charset="0"/>
              </a:rPr>
              <a:t>Bài</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làm</a:t>
            </a:r>
            <a:endParaRPr lang="en-US" sz="2800" u="sng" dirty="0">
              <a:latin typeface="Arial" panose="020B0604020202020204" pitchFamily="34" charset="0"/>
              <a:cs typeface="Arial" panose="020B0604020202020204" pitchFamily="34" charset="0"/>
            </a:endParaRPr>
          </a:p>
        </p:txBody>
      </p:sp>
      <p:sp>
        <p:nvSpPr>
          <p:cNvPr id="4" name="Rectangle 3"/>
          <p:cNvSpPr/>
          <p:nvPr/>
        </p:nvSpPr>
        <p:spPr>
          <a:xfrm>
            <a:off x="478487" y="3068635"/>
            <a:ext cx="8929496" cy="523220"/>
          </a:xfrm>
          <a:prstGeom prst="rect">
            <a:avLst/>
          </a:prstGeom>
        </p:spPr>
        <p:txBody>
          <a:bodyPr wrap="none">
            <a:spAutoFit/>
          </a:bodyPr>
          <a:lstStyle/>
          <a:p>
            <a:r>
              <a:rPr lang="en-US" sz="2800" dirty="0" err="1">
                <a:latin typeface="Arial" panose="020B0604020202020204" pitchFamily="34" charset="0"/>
                <a:cs typeface="Arial" panose="020B0604020202020204" pitchFamily="34" charset="0"/>
              </a:rPr>
              <a:t>Gọi</a:t>
            </a:r>
            <a:r>
              <a:rPr lang="en-US" sz="2800" dirty="0">
                <a:latin typeface="Arial" panose="020B0604020202020204" pitchFamily="34" charset="0"/>
                <a:cs typeface="Arial" panose="020B0604020202020204" pitchFamily="34" charset="0"/>
              </a:rPr>
              <a:t> 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gian</a:t>
            </a:r>
            <a:r>
              <a:rPr lang="en-US" sz="2800" dirty="0">
                <a:latin typeface="Arial" panose="020B0604020202020204" pitchFamily="34" charset="0"/>
                <a:cs typeface="Arial" panose="020B0604020202020204" pitchFamily="34" charset="0"/>
              </a:rPr>
              <a:t> ô </a:t>
            </a:r>
            <a:r>
              <a:rPr lang="en-US" sz="2800" dirty="0" err="1">
                <a:latin typeface="Arial" panose="020B0604020202020204" pitchFamily="34" charset="0"/>
                <a:cs typeface="Arial" panose="020B0604020202020204" pitchFamily="34" charset="0"/>
              </a:rPr>
              <a:t>tô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 </a:t>
            </a:r>
            <a:r>
              <a:rPr lang="en-US" sz="2800" dirty="0" err="1">
                <a:latin typeface="Arial" panose="020B0604020202020204" pitchFamily="34" charset="0"/>
                <a:cs typeface="Arial" panose="020B0604020202020204" pitchFamily="34" charset="0"/>
              </a:rPr>
              <a:t>đến</a:t>
            </a:r>
            <a:r>
              <a:rPr lang="en-US" sz="2800" dirty="0">
                <a:latin typeface="Arial" panose="020B0604020202020204" pitchFamily="34" charset="0"/>
                <a:cs typeface="Arial" panose="020B0604020202020204" pitchFamily="34" charset="0"/>
              </a:rPr>
              <a:t> B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6 </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graphicFrame>
        <p:nvGraphicFramePr>
          <p:cNvPr id="6" name="Object 5"/>
          <p:cNvGraphicFramePr>
            <a:graphicFrameLocks noChangeAspect="1"/>
          </p:cNvGraphicFramePr>
          <p:nvPr/>
        </p:nvGraphicFramePr>
        <p:xfrm>
          <a:off x="2522741" y="1697826"/>
          <a:ext cx="493724" cy="1059584"/>
        </p:xfrm>
        <a:graphic>
          <a:graphicData uri="http://schemas.openxmlformats.org/presentationml/2006/ole">
            <mc:AlternateContent xmlns:mc="http://schemas.openxmlformats.org/markup-compatibility/2006">
              <mc:Choice xmlns:v="urn:schemas-microsoft-com:vml" Requires="v">
                <p:oleObj spid="_x0000_s7278" name="Equation" r:id="rId1" imgW="3657600" imgH="9448800" progId="Equation.DSMT4">
                  <p:embed/>
                </p:oleObj>
              </mc:Choice>
              <mc:Fallback>
                <p:oleObj name="Equation" r:id="rId1" imgW="3657600" imgH="9448800" progId="Equation.DSMT4">
                  <p:embed/>
                  <p:pic>
                    <p:nvPicPr>
                      <p:cNvPr id="0" name="Object 5"/>
                      <p:cNvPicPr>
                        <a:picLocks noChangeAspect="1" noChangeArrowheads="1"/>
                      </p:cNvPicPr>
                      <p:nvPr/>
                    </p:nvPicPr>
                    <p:blipFill>
                      <a:blip r:embed="rId2"/>
                      <a:srcRect/>
                      <a:stretch>
                        <a:fillRect/>
                      </a:stretch>
                    </p:blipFill>
                    <p:spPr bwMode="auto">
                      <a:xfrm>
                        <a:off x="2522741" y="1697826"/>
                        <a:ext cx="493724" cy="1059584"/>
                      </a:xfrm>
                      <a:prstGeom prst="rect">
                        <a:avLst/>
                      </a:prstGeom>
                      <a:noFill/>
                    </p:spPr>
                  </p:pic>
                </p:oleObj>
              </mc:Fallback>
            </mc:AlternateContent>
          </a:graphicData>
        </a:graphic>
      </p:graphicFrame>
      <p:graphicFrame>
        <p:nvGraphicFramePr>
          <p:cNvPr id="7" name="Object 6"/>
          <p:cNvGraphicFramePr>
            <a:graphicFrameLocks noChangeAspect="1"/>
          </p:cNvGraphicFramePr>
          <p:nvPr/>
        </p:nvGraphicFramePr>
        <p:xfrm>
          <a:off x="7226089" y="4255731"/>
          <a:ext cx="432945" cy="1037834"/>
        </p:xfrm>
        <a:graphic>
          <a:graphicData uri="http://schemas.openxmlformats.org/presentationml/2006/ole">
            <mc:AlternateContent xmlns:mc="http://schemas.openxmlformats.org/markup-compatibility/2006">
              <mc:Choice xmlns:v="urn:schemas-microsoft-com:vml" Requires="v">
                <p:oleObj spid="_x0000_s7279" name="Equation" r:id="rId3" imgW="152400" imgH="393700" progId="Equation.DSMT4">
                  <p:embed/>
                </p:oleObj>
              </mc:Choice>
              <mc:Fallback>
                <p:oleObj name="Equation" r:id="rId3" imgW="152400" imgH="39370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089" y="4255731"/>
                        <a:ext cx="432945" cy="1037834"/>
                      </a:xfrm>
                      <a:prstGeom prst="rect">
                        <a:avLst/>
                      </a:prstGeom>
                      <a:noFill/>
                    </p:spPr>
                  </p:pic>
                </p:oleObj>
              </mc:Fallback>
            </mc:AlternateContent>
          </a:graphicData>
        </a:graphic>
      </p:graphicFrame>
      <p:sp>
        <p:nvSpPr>
          <p:cNvPr id="8" name="Rectangle 3"/>
          <p:cNvSpPr>
            <a:spLocks noChangeArrowheads="1"/>
          </p:cNvSpPr>
          <p:nvPr/>
        </p:nvSpPr>
        <p:spPr bwMode="auto">
          <a:xfrm>
            <a:off x="478487" y="3661120"/>
            <a:ext cx="1068505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lgn="just" fontAlgn="base">
              <a:spcBef>
                <a:spcPct val="0"/>
              </a:spcBef>
              <a:spcAft>
                <a:spcPct val="0"/>
              </a:spcAft>
            </a:pPr>
            <a:r>
              <a:rPr kumimoji="0" lang="en-US" sz="2800" i="0" u="none" strike="noStrike" cap="none" normalizeH="0" baseline="0" dirty="0" err="1">
                <a:ln>
                  <a:noFill/>
                </a:ln>
                <a:effectLst/>
                <a:latin typeface="Arial" panose="020B0604020202020204" pitchFamily="34" charset="0"/>
                <a:ea typeface="Times New Roman" panose="02020603050405020304" pitchFamily="18" charset="0"/>
                <a:cs typeface="Arial" panose="020B0604020202020204" pitchFamily="34" charset="0"/>
              </a:rPr>
              <a:t>Vì</a:t>
            </a:r>
            <a:r>
              <a:rPr kumimoji="0" lang="en-US" sz="280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n-US" sz="2800" i="0" u="none" strike="noStrike" cap="none" normalizeH="0" baseline="0" dirty="0" err="1">
                <a:ln>
                  <a:noFill/>
                </a:ln>
                <a:effectLst/>
                <a:latin typeface="Arial" panose="020B0604020202020204" pitchFamily="34" charset="0"/>
                <a:ea typeface="Times New Roman" panose="02020603050405020304" pitchFamily="18" charset="0"/>
                <a:cs typeface="Arial" panose="020B0604020202020204" pitchFamily="34" charset="0"/>
              </a:rPr>
              <a:t>thực</a:t>
            </a:r>
            <a:r>
              <a:rPr kumimoji="0" lang="en-US" sz="280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n-US" sz="2800" i="0" u="none" strike="noStrike" cap="none" normalizeH="0" baseline="0" dirty="0" err="1">
                <a:ln>
                  <a:noFill/>
                </a:ln>
                <a:effectLst/>
                <a:latin typeface="Arial" panose="020B0604020202020204" pitchFamily="34" charset="0"/>
                <a:ea typeface="Times New Roman" panose="02020603050405020304" pitchFamily="18" charset="0"/>
                <a:cs typeface="Arial" panose="020B0604020202020204" pitchFamily="34" charset="0"/>
              </a:rPr>
              <a:t>tế</a:t>
            </a:r>
            <a:r>
              <a:rPr kumimoji="0" lang="en-US" sz="280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 ô </a:t>
            </a:r>
            <a:r>
              <a:rPr kumimoji="0" lang="en-US" sz="2800" i="0" u="none" strike="noStrike" cap="none" normalizeH="0" baseline="0" dirty="0" err="1">
                <a:ln>
                  <a:noFill/>
                </a:ln>
                <a:effectLst/>
                <a:latin typeface="Arial" panose="020B0604020202020204" pitchFamily="34" charset="0"/>
                <a:ea typeface="Times New Roman" panose="02020603050405020304" pitchFamily="18" charset="0"/>
                <a:cs typeface="Arial" panose="020B0604020202020204" pitchFamily="34" charset="0"/>
              </a:rPr>
              <a:t>tô</a:t>
            </a:r>
            <a:r>
              <a:rPr kumimoji="0" lang="en-US" sz="280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n-US" sz="2800" i="0" u="none" strike="noStrike" cap="none" normalizeH="0" baseline="0" dirty="0" err="1">
                <a:ln>
                  <a:noFill/>
                </a:ln>
                <a:effectLst/>
                <a:latin typeface="Arial" panose="020B0604020202020204" pitchFamily="34" charset="0"/>
                <a:ea typeface="Times New Roman" panose="02020603050405020304" pitchFamily="18" charset="0"/>
                <a:cs typeface="Arial" panose="020B0604020202020204" pitchFamily="34" charset="0"/>
              </a:rPr>
              <a:t>đi</a:t>
            </a:r>
            <a:r>
              <a:rPr kumimoji="0" lang="en-US" sz="280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n-US" sz="2800" i="0" u="none" strike="noStrike" cap="none" normalizeH="0" baseline="0" dirty="0" err="1">
                <a:ln>
                  <a:noFill/>
                </a:ln>
                <a:effectLst/>
                <a:latin typeface="Arial" panose="020B0604020202020204" pitchFamily="34" charset="0"/>
                <a:ea typeface="Times New Roman" panose="02020603050405020304" pitchFamily="18" charset="0"/>
                <a:cs typeface="Arial" panose="020B0604020202020204" pitchFamily="34" charset="0"/>
              </a:rPr>
              <a:t>với</a:t>
            </a:r>
            <a:r>
              <a:rPr kumimoji="0" lang="en-US" sz="280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n-US" sz="2800" i="0" u="none" strike="noStrike" cap="none" normalizeH="0" baseline="0" dirty="0" err="1">
                <a:ln>
                  <a:noFill/>
                </a:ln>
                <a:effectLst/>
                <a:latin typeface="Arial" panose="020B0604020202020204" pitchFamily="34" charset="0"/>
                <a:ea typeface="Times New Roman" panose="02020603050405020304" pitchFamily="18" charset="0"/>
                <a:cs typeface="Arial" panose="020B0604020202020204" pitchFamily="34" charset="0"/>
              </a:rPr>
              <a:t>vận</a:t>
            </a:r>
            <a:r>
              <a:rPr kumimoji="0" lang="en-US" sz="280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n-US" sz="2800" i="0" u="none" strike="noStrike" cap="none" normalizeH="0" baseline="0" dirty="0" err="1">
                <a:ln>
                  <a:noFill/>
                </a:ln>
                <a:effectLst/>
                <a:latin typeface="Arial" panose="020B0604020202020204" pitchFamily="34" charset="0"/>
                <a:ea typeface="Times New Roman" panose="02020603050405020304" pitchFamily="18" charset="0"/>
                <a:cs typeface="Arial" panose="020B0604020202020204" pitchFamily="34" charset="0"/>
              </a:rPr>
              <a:t>tốc</a:t>
            </a:r>
            <a:r>
              <a:rPr kumimoji="0" lang="en-US" sz="280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n-US" sz="2800" i="0" u="none" strike="noStrike" cap="none" normalizeH="0" baseline="0" dirty="0" err="1">
                <a:ln>
                  <a:noFill/>
                </a:ln>
                <a:effectLst/>
                <a:latin typeface="Arial" panose="020B0604020202020204" pitchFamily="34" charset="0"/>
                <a:ea typeface="Times New Roman" panose="02020603050405020304" pitchFamily="18" charset="0"/>
                <a:cs typeface="Arial" panose="020B0604020202020204" pitchFamily="34" charset="0"/>
              </a:rPr>
              <a:t>gấp</a:t>
            </a:r>
            <a:r>
              <a:rPr kumimoji="0" lang="en-US" sz="280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lvl="0" algn="just" fontAlgn="base">
              <a:spcBef>
                <a:spcPct val="0"/>
              </a:spcBef>
              <a:spcAft>
                <a:spcPct val="0"/>
              </a:spcAft>
            </a:pPr>
            <a:endParaRPr lang="en-US" sz="2800" dirty="0">
              <a:latin typeface="Arial" panose="020B0604020202020204" pitchFamily="34" charset="0"/>
              <a:cs typeface="Arial" panose="020B0604020202020204" pitchFamily="34" charset="0"/>
            </a:endParaRPr>
          </a:p>
          <a:p>
            <a:pPr lvl="0" algn="just" fontAlgn="base">
              <a:spcBef>
                <a:spcPct val="0"/>
              </a:spcBef>
              <a:spcAft>
                <a:spcPct val="0"/>
              </a:spcAft>
            </a:pPr>
            <a:r>
              <a:rPr lang="en-US" sz="2800" dirty="0" err="1">
                <a:latin typeface="Arial" panose="020B0604020202020204" pitchFamily="34" charset="0"/>
                <a:cs typeface="Arial" panose="020B0604020202020204" pitchFamily="34" charset="0"/>
              </a:rPr>
              <a:t>giữa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kumimoji="0" lang="en-US" sz="280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 </a:t>
            </a:r>
            <a:endParaRPr kumimoji="0" lang="en-US" sz="2800" i="0" u="none" strike="noStrike" cap="none" normalizeH="0" baseline="0" dirty="0">
              <a:ln>
                <a:noFill/>
              </a:ln>
              <a:effectLst/>
              <a:latin typeface="Arial" panose="020B0604020202020204" pitchFamily="34" charset="0"/>
              <a:cs typeface="Arial" panose="020B0604020202020204" pitchFamily="34" charset="0"/>
            </a:endParaRPr>
          </a:p>
        </p:txBody>
      </p:sp>
      <p:sp>
        <p:nvSpPr>
          <p:cNvPr id="19" name="Rectangle 18"/>
          <p:cNvSpPr/>
          <p:nvPr/>
        </p:nvSpPr>
        <p:spPr>
          <a:xfrm>
            <a:off x="478487" y="5249371"/>
            <a:ext cx="9134232" cy="523220"/>
          </a:xfrm>
          <a:prstGeom prst="rect">
            <a:avLst/>
          </a:prstGeom>
        </p:spPr>
        <p:txBody>
          <a:bodyPr wrap="none">
            <a:spAutoFit/>
          </a:bodyPr>
          <a:lstStyle/>
          <a:p>
            <a:r>
              <a:rPr lang="en-US" sz="2800" dirty="0" err="1">
                <a:latin typeface="Arial" panose="020B0604020202020204" pitchFamily="34" charset="0"/>
                <a:cs typeface="Arial" panose="020B0604020202020204" pitchFamily="34" charset="0"/>
              </a:rPr>
              <a:t>Mà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nghịch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21" name="Rectangle 20"/>
          <p:cNvSpPr/>
          <p:nvPr/>
        </p:nvSpPr>
        <p:spPr>
          <a:xfrm>
            <a:off x="478487" y="5966672"/>
            <a:ext cx="8944158" cy="523220"/>
          </a:xfrm>
          <a:prstGeom prst="rect">
            <a:avLst/>
          </a:prstGeom>
        </p:spPr>
        <p:txBody>
          <a:bodyPr wrap="square">
            <a:spAutoFit/>
          </a:bodyPr>
          <a:lstStyle/>
          <a:p>
            <a:r>
              <a:rPr lang="en-US" sz="2800" dirty="0" err="1">
                <a:latin typeface="Arial" panose="020B0604020202020204" pitchFamily="34" charset="0"/>
                <a:cs typeface="Arial" panose="020B0604020202020204" pitchFamily="34" charset="0"/>
              </a:rPr>
              <a:t>Vậy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tế</a:t>
            </a:r>
            <a:r>
              <a:rPr lang="en-US" sz="2800" dirty="0">
                <a:latin typeface="Arial" panose="020B0604020202020204" pitchFamily="34" charset="0"/>
                <a:cs typeface="Arial" panose="020B0604020202020204" pitchFamily="34" charset="0"/>
              </a:rPr>
              <a:t> ô </a:t>
            </a:r>
            <a:r>
              <a:rPr lang="en-US" sz="2800" dirty="0" err="1">
                <a:latin typeface="Arial" panose="020B0604020202020204" pitchFamily="34" charset="0"/>
                <a:cs typeface="Arial" panose="020B0604020202020204" pitchFamily="34" charset="0"/>
              </a:rPr>
              <a:t>tô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là</a:t>
            </a:r>
            <a:r>
              <a:rPr lang="en-US" sz="2800">
                <a:latin typeface="Arial" panose="020B0604020202020204" pitchFamily="34" charset="0"/>
                <a:cs typeface="Arial" panose="020B0604020202020204" pitchFamily="34" charset="0"/>
              </a:rPr>
              <a:t>                         giờ</a:t>
            </a:r>
            <a:endParaRPr lang="en-US" sz="2800" dirty="0">
              <a:latin typeface="Arial" panose="020B0604020202020204" pitchFamily="34" charset="0"/>
              <a:cs typeface="Arial" panose="020B0604020202020204" pitchFamily="34" charset="0"/>
            </a:endParaRPr>
          </a:p>
        </p:txBody>
      </p:sp>
      <p:sp>
        <p:nvSpPr>
          <p:cNvPr id="22"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23" name="Object 22"/>
          <p:cNvGraphicFramePr>
            <a:graphicFrameLocks noChangeAspect="1"/>
          </p:cNvGraphicFramePr>
          <p:nvPr/>
        </p:nvGraphicFramePr>
        <p:xfrm>
          <a:off x="9445891" y="5046115"/>
          <a:ext cx="1069709" cy="975948"/>
        </p:xfrm>
        <a:graphic>
          <a:graphicData uri="http://schemas.openxmlformats.org/presentationml/2006/ole">
            <mc:AlternateContent xmlns:mc="http://schemas.openxmlformats.org/markup-compatibility/2006">
              <mc:Choice xmlns:v="urn:schemas-microsoft-com:vml" Requires="v">
                <p:oleObj spid="_x0000_s7280" name="Equation" r:id="rId5" imgW="405765" imgH="393065" progId="Equation.DSMT4">
                  <p:embed/>
                </p:oleObj>
              </mc:Choice>
              <mc:Fallback>
                <p:oleObj name="Equation" r:id="rId5" imgW="405765" imgH="393065" progId="Equation.DSMT4">
                  <p:embed/>
                  <p:pic>
                    <p:nvPicPr>
                      <p:cNvPr id="0" name="Object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5891" y="5046115"/>
                        <a:ext cx="1069709" cy="975948"/>
                      </a:xfrm>
                      <a:prstGeom prst="rect">
                        <a:avLst/>
                      </a:prstGeom>
                      <a:noFill/>
                    </p:spPr>
                  </p:pic>
                </p:oleObj>
              </mc:Fallback>
            </mc:AlternateContent>
          </a:graphicData>
        </a:graphic>
      </p:graphicFrame>
      <p:sp>
        <p:nvSpPr>
          <p:cNvPr id="24" name="TextBox 23"/>
          <p:cNvSpPr txBox="1"/>
          <p:nvPr/>
        </p:nvSpPr>
        <p:spPr>
          <a:xfrm>
            <a:off x="492075" y="1173500"/>
            <a:ext cx="10908034" cy="1305165"/>
          </a:xfrm>
          <a:prstGeom prst="rect">
            <a:avLst/>
          </a:prstGeom>
          <a:noFill/>
        </p:spPr>
        <p:txBody>
          <a:bodyPr wrap="square" rtlCol="0">
            <a:spAutoFit/>
          </a:bodyPr>
          <a:lstStyle/>
          <a:p>
            <a:pPr>
              <a:lnSpc>
                <a:spcPct val="150000"/>
              </a:lnSpc>
            </a:pPr>
            <a:r>
              <a:rPr lang="en-US" sz="2800" dirty="0" err="1">
                <a:solidFill>
                  <a:srgbClr val="0070C0"/>
                </a:solidFill>
                <a:latin typeface="Arial" panose="020B0604020202020204" pitchFamily="34" charset="0"/>
                <a:cs typeface="Arial" panose="020B0604020202020204" pitchFamily="34" charset="0"/>
              </a:rPr>
              <a:t>Một</a:t>
            </a:r>
            <a:r>
              <a:rPr lang="en-US" sz="2800" dirty="0">
                <a:solidFill>
                  <a:srgbClr val="0070C0"/>
                </a:solidFill>
                <a:latin typeface="Arial" panose="020B0604020202020204" pitchFamily="34" charset="0"/>
                <a:cs typeface="Arial" panose="020B0604020202020204" pitchFamily="34" charset="0"/>
              </a:rPr>
              <a:t> ô </a:t>
            </a:r>
            <a:r>
              <a:rPr lang="en-US" sz="2800" dirty="0" err="1">
                <a:solidFill>
                  <a:srgbClr val="0070C0"/>
                </a:solidFill>
                <a:latin typeface="Arial" panose="020B0604020202020204" pitchFamily="34" charset="0"/>
                <a:cs typeface="Arial" panose="020B0604020202020204" pitchFamily="34" charset="0"/>
              </a:rPr>
              <a:t>tô</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dự</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định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từ</a:t>
            </a:r>
            <a:r>
              <a:rPr lang="en-US" sz="2800" dirty="0">
                <a:solidFill>
                  <a:srgbClr val="0070C0"/>
                </a:solidFill>
                <a:latin typeface="Arial" panose="020B0604020202020204" pitchFamily="34" charset="0"/>
                <a:cs typeface="Arial" panose="020B0604020202020204" pitchFamily="34" charset="0"/>
              </a:rPr>
              <a:t> A </a:t>
            </a:r>
            <a:r>
              <a:rPr lang="en-US" sz="2800" dirty="0" err="1">
                <a:solidFill>
                  <a:srgbClr val="0070C0"/>
                </a:solidFill>
                <a:latin typeface="Arial" panose="020B0604020202020204" pitchFamily="34" charset="0"/>
                <a:cs typeface="Arial" panose="020B0604020202020204" pitchFamily="34" charset="0"/>
              </a:rPr>
              <a:t>đến</a:t>
            </a:r>
            <a:r>
              <a:rPr lang="en-US" sz="2800" dirty="0">
                <a:solidFill>
                  <a:srgbClr val="0070C0"/>
                </a:solidFill>
                <a:latin typeface="Arial" panose="020B0604020202020204" pitchFamily="34" charset="0"/>
                <a:cs typeface="Arial" panose="020B0604020202020204" pitchFamily="34" charset="0"/>
              </a:rPr>
              <a:t> B </a:t>
            </a:r>
            <a:r>
              <a:rPr lang="en-US" sz="2800" dirty="0" err="1">
                <a:solidFill>
                  <a:srgbClr val="0070C0"/>
                </a:solidFill>
                <a:latin typeface="Arial" panose="020B0604020202020204" pitchFamily="34" charset="0"/>
                <a:cs typeface="Arial" panose="020B0604020202020204" pitchFamily="34" charset="0"/>
              </a:rPr>
              <a:t>trong</a:t>
            </a:r>
            <a:r>
              <a:rPr lang="en-US" sz="2800" dirty="0">
                <a:solidFill>
                  <a:srgbClr val="0070C0"/>
                </a:solidFill>
                <a:latin typeface="Arial" panose="020B0604020202020204" pitchFamily="34" charset="0"/>
                <a:cs typeface="Arial" panose="020B0604020202020204" pitchFamily="34" charset="0"/>
              </a:rPr>
              <a:t> 6 </a:t>
            </a:r>
            <a:r>
              <a:rPr lang="en-US" sz="2800" dirty="0" err="1">
                <a:solidFill>
                  <a:srgbClr val="0070C0"/>
                </a:solidFill>
                <a:latin typeface="Arial" panose="020B0604020202020204" pitchFamily="34" charset="0"/>
                <a:cs typeface="Arial" panose="020B0604020202020204" pitchFamily="34" charset="0"/>
              </a:rPr>
              <a:t>giờ</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Nhưng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thực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tế</a:t>
            </a:r>
            <a:r>
              <a:rPr lang="en-US" sz="2800" dirty="0">
                <a:solidFill>
                  <a:srgbClr val="0070C0"/>
                </a:solidFill>
                <a:latin typeface="Arial" panose="020B0604020202020204" pitchFamily="34" charset="0"/>
                <a:cs typeface="Arial" panose="020B0604020202020204" pitchFamily="34" charset="0"/>
              </a:rPr>
              <a:t> ô </a:t>
            </a:r>
            <a:r>
              <a:rPr lang="en-US" sz="2800" dirty="0" err="1">
                <a:solidFill>
                  <a:srgbClr val="0070C0"/>
                </a:solidFill>
                <a:latin typeface="Arial" panose="020B0604020202020204" pitchFamily="34" charset="0"/>
                <a:cs typeface="Arial" panose="020B0604020202020204" pitchFamily="34" charset="0"/>
              </a:rPr>
              <a:t>tô</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với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vận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tốc</a:t>
            </a:r>
            <a:r>
              <a:rPr lang="en-US" sz="2800" dirty="0">
                <a:solidFill>
                  <a:srgbClr val="0070C0"/>
                </a:solidFill>
                <a:latin typeface="Arial" panose="020B0604020202020204" pitchFamily="34" charset="0"/>
                <a:cs typeface="Arial" panose="020B0604020202020204" pitchFamily="34" charset="0"/>
              </a:rPr>
              <a:t> </a:t>
            </a:r>
            <a:r>
              <a:rPr lang="en-US" sz="2800" err="1">
                <a:solidFill>
                  <a:srgbClr val="0070C0"/>
                </a:solidFill>
                <a:latin typeface="Arial" panose="020B0604020202020204" pitchFamily="34" charset="0"/>
                <a:cs typeface="Arial" panose="020B0604020202020204" pitchFamily="34" charset="0"/>
              </a:rPr>
              <a:t>gấp</a:t>
            </a:r>
            <a:r>
              <a:rPr lang="en-US" sz="280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vận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tốc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dự</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định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Tính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thời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gian</a:t>
            </a:r>
            <a:r>
              <a:rPr lang="en-US" sz="2800" dirty="0">
                <a:solidFill>
                  <a:srgbClr val="0070C0"/>
                </a:solidFill>
                <a:latin typeface="Arial" panose="020B0604020202020204" pitchFamily="34" charset="0"/>
                <a:cs typeface="Arial" panose="020B0604020202020204" pitchFamily="34" charset="0"/>
              </a:rPr>
              <a:t> ô </a:t>
            </a:r>
            <a:r>
              <a:rPr lang="en-US" sz="2800" dirty="0" err="1">
                <a:solidFill>
                  <a:srgbClr val="0070C0"/>
                </a:solidFill>
                <a:latin typeface="Arial" panose="020B0604020202020204" pitchFamily="34" charset="0"/>
                <a:cs typeface="Arial" panose="020B0604020202020204" pitchFamily="34" charset="0"/>
              </a:rPr>
              <a:t>tô</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đã</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đi</a:t>
            </a:r>
            <a:endParaRPr lang="en-US" sz="2800" dirty="0">
              <a:solidFill>
                <a:srgbClr val="0070C0"/>
              </a:solidFill>
              <a:latin typeface="Arial" panose="020B0604020202020204" pitchFamily="34" charset="0"/>
              <a:cs typeface="Arial" panose="020B0604020202020204" pitchFamily="34" charset="0"/>
            </a:endParaRPr>
          </a:p>
        </p:txBody>
      </p:sp>
      <p:graphicFrame>
        <p:nvGraphicFramePr>
          <p:cNvPr id="15" name="Object 14"/>
          <p:cNvGraphicFramePr>
            <a:graphicFrameLocks noChangeAspect="1"/>
          </p:cNvGraphicFramePr>
          <p:nvPr/>
        </p:nvGraphicFramePr>
        <p:xfrm>
          <a:off x="6002511" y="5795449"/>
          <a:ext cx="2138363" cy="976313"/>
        </p:xfrm>
        <a:graphic>
          <a:graphicData uri="http://schemas.openxmlformats.org/presentationml/2006/ole">
            <mc:AlternateContent xmlns:mc="http://schemas.openxmlformats.org/markup-compatibility/2006">
              <mc:Choice xmlns:v="urn:schemas-microsoft-com:vml" Requires="v">
                <p:oleObj spid="_x0000_s7281" name="Equation" r:id="rId7" imgW="19507200" imgH="9448800" progId="Equation.DSMT4">
                  <p:embed/>
                </p:oleObj>
              </mc:Choice>
              <mc:Fallback>
                <p:oleObj name="Equation" r:id="rId7" imgW="19507200" imgH="9448800" progId="Equation.DSMT4">
                  <p:embed/>
                  <p:pic>
                    <p:nvPicPr>
                      <p:cNvPr id="0" name="Object 22"/>
                      <p:cNvPicPr>
                        <a:picLocks noChangeAspect="1" noChangeArrowheads="1"/>
                      </p:cNvPicPr>
                      <p:nvPr/>
                    </p:nvPicPr>
                    <p:blipFill>
                      <a:blip r:embed="rId8"/>
                      <a:srcRect/>
                      <a:stretch>
                        <a:fillRect/>
                      </a:stretch>
                    </p:blipFill>
                    <p:spPr bwMode="auto">
                      <a:xfrm>
                        <a:off x="6002511" y="5795449"/>
                        <a:ext cx="2138363" cy="976313"/>
                      </a:xfrm>
                      <a:prstGeom prst="rect">
                        <a:avLst/>
                      </a:prstGeom>
                      <a:noFill/>
                    </p:spPr>
                  </p:pic>
                </p:oleObj>
              </mc:Fallback>
            </mc:AlternateContent>
          </a:graphicData>
        </a:graphic>
      </p:graphicFrame>
      <p:graphicFrame>
        <p:nvGraphicFramePr>
          <p:cNvPr id="16" name="Object 15"/>
          <p:cNvGraphicFramePr>
            <a:graphicFrameLocks noChangeAspect="1"/>
          </p:cNvGraphicFramePr>
          <p:nvPr/>
        </p:nvGraphicFramePr>
        <p:xfrm>
          <a:off x="5729619" y="3379250"/>
          <a:ext cx="432945" cy="1037834"/>
        </p:xfrm>
        <a:graphic>
          <a:graphicData uri="http://schemas.openxmlformats.org/presentationml/2006/ole">
            <mc:AlternateContent xmlns:mc="http://schemas.openxmlformats.org/markup-compatibility/2006">
              <mc:Choice xmlns:v="urn:schemas-microsoft-com:vml" Requires="v">
                <p:oleObj spid="_x0000_s7282" name="Equation" r:id="rId9" imgW="152400" imgH="393700" progId="Equation.DSMT4">
                  <p:embed/>
                </p:oleObj>
              </mc:Choice>
              <mc:Fallback>
                <p:oleObj name="Equation" r:id="rId9" imgW="152400" imgH="39370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619" y="3379250"/>
                        <a:ext cx="432945" cy="1037834"/>
                      </a:xfrm>
                      <a:prstGeom prst="rect">
                        <a:avLst/>
                      </a:prstGeom>
                      <a:noFill/>
                    </p:spPr>
                  </p:pic>
                </p:oleObj>
              </mc:Fallback>
            </mc:AlternateContent>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par>
                                <p:cTn id="34" presetID="2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4" grpId="0"/>
      <p:bldP spid="8" grpId="0"/>
      <p:bldP spid="19" grpId="0"/>
      <p:bldP spid="21"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ạm dừng một số hoạt động để phòng chống dịch Covid-19"/>
          <p:cNvPicPr>
            <a:picLocks noChangeAspect="1" noChangeArrowheads="1"/>
          </p:cNvPicPr>
          <p:nvPr/>
        </p:nvPicPr>
        <p:blipFill>
          <a:blip r:embed="rId1">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505200" y="2666042"/>
            <a:ext cx="6051137" cy="37819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09800" y="159959"/>
            <a:ext cx="8534400" cy="1569660"/>
          </a:xfrm>
          <a:prstGeom prst="rect">
            <a:avLst/>
          </a:prstGeom>
          <a:noFill/>
        </p:spPr>
        <p:txBody>
          <a:bodyPr wrap="square" lIns="91440" tIns="45720" rIns="91440" bIns="45720">
            <a:spAutoFit/>
          </a:bodyPr>
          <a:lstStyle/>
          <a:p>
            <a:pPr algn="ctr"/>
            <a:r>
              <a:rPr lang="en-US" sz="4800" b="1">
                <a:ln w="0"/>
                <a:solidFill>
                  <a:srgbClr val="0000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KHÁM PHÁ THÔNG ĐIỆP 5K </a:t>
            </a:r>
            <a:endParaRPr lang="en-US" sz="4800" b="1">
              <a:ln w="0"/>
              <a:solidFill>
                <a:srgbClr val="0000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en-US" sz="4800" b="1">
                <a:ln w="0"/>
                <a:solidFill>
                  <a:srgbClr val="0000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CỦA BỘ Y TẾ VỀ </a:t>
            </a:r>
            <a:endParaRPr lang="en-US" sz="4800" b="1">
              <a:ln w="0"/>
              <a:solidFill>
                <a:srgbClr val="0000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0" y="1851087"/>
            <a:ext cx="11698276" cy="830997"/>
          </a:xfrm>
          <a:prstGeom prst="rect">
            <a:avLst/>
          </a:prstGeom>
          <a:noFill/>
        </p:spPr>
        <p:txBody>
          <a:bodyPr wrap="square" lIns="91440" tIns="45720" rIns="91440" bIns="45720">
            <a:spAutoFit/>
          </a:bodyPr>
          <a:lstStyle/>
          <a:p>
            <a:pPr algn="ctr"/>
            <a:r>
              <a:rPr lang="en-US" sz="4800" b="1" dirty="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CHUNG SỐNG </a:t>
            </a:r>
            <a:r>
              <a:rPr lang="en-US" sz="48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AN TOÀN VỚI ĐẠI DỊCH</a:t>
            </a:r>
            <a:endParaRPr lang="en-US" sz="4800" b="1" dirty="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76200"/>
            <a:ext cx="7239000" cy="737505"/>
          </a:xfrm>
          <a:prstGeom prst="rect">
            <a:avLst/>
          </a:prstGeom>
          <a:noFill/>
          <a:scene3d>
            <a:camera prst="perspectiveRight"/>
            <a:lightRig rig="harsh" dir="t"/>
          </a:scene3d>
          <a:sp3d>
            <a:bevelT w="139700" prst="cross"/>
            <a:bevelB w="139700" prst="cross"/>
          </a:sp3d>
        </p:spPr>
        <p:txBody>
          <a:bodyPr wrap="none" lIns="91440" tIns="45720" rIns="91440" bIns="45720">
            <a:prstTxWarp prst="textDoubleWave1">
              <a:avLst/>
            </a:prstTxWarp>
            <a:spAutoFit/>
          </a:bodyPr>
          <a:lstStyle/>
          <a:p>
            <a:pPr lvl="0" algn="ctr">
              <a:defRPr/>
            </a:pPr>
            <a:r>
              <a:rPr lang="vi-VN" sz="5400" b="1">
                <a:ln w="22225">
                  <a:solidFill>
                    <a:srgbClr val="0070C0"/>
                  </a:solidFill>
                  <a:prstDash val="solid"/>
                </a:ln>
                <a:solidFill>
                  <a:srgbClr val="0000FF"/>
                </a:solidFill>
                <a:latin typeface="Times New Roman" panose="02020603050405020304" pitchFamily="18" charset="0"/>
                <a:cs typeface="Times New Roman" panose="02020603050405020304" pitchFamily="18" charset="0"/>
              </a:rPr>
              <a:t>GIỚI THIỆU – LUẬT CHƠI</a:t>
            </a:r>
            <a:endParaRPr lang="vi-VN" sz="5400" b="1">
              <a:ln w="22225">
                <a:solidFill>
                  <a:srgbClr val="0070C0"/>
                </a:solidFill>
                <a:prstDash val="solid"/>
              </a:ln>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476250" y="909697"/>
            <a:ext cx="11468100" cy="206210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571500" lvl="0" indent="-571500">
              <a:buFont typeface="Wingdings" panose="05000000000000000000" pitchFamily="2" charset="2"/>
              <a:buChar char="Ø"/>
              <a:defRPr/>
            </a:pPr>
            <a:r>
              <a:rPr lang="vi-VN" sz="3200" b="1">
                <a:solidFill>
                  <a:schemeClr val="accent6">
                    <a:lumMod val="50000"/>
                  </a:schemeClr>
                </a:solidFill>
                <a:latin typeface="Times New Roman" panose="02020603050405020304" pitchFamily="18" charset="0"/>
              </a:rPr>
              <a:t>Có 5 câu hỏi ứng với thông điệp 5K của Bộ y tế.</a:t>
            </a:r>
            <a:endParaRPr lang="vi-VN" sz="3200" b="1">
              <a:solidFill>
                <a:schemeClr val="accent6">
                  <a:lumMod val="50000"/>
                </a:schemeClr>
              </a:solidFill>
              <a:latin typeface="Times New Roman" panose="02020603050405020304" pitchFamily="18" charset="0"/>
            </a:endParaRPr>
          </a:p>
          <a:p>
            <a:pPr marL="571500" lvl="0" indent="-571500">
              <a:buFont typeface="Wingdings" panose="05000000000000000000" pitchFamily="2" charset="2"/>
              <a:buChar char="Ø"/>
              <a:defRPr/>
            </a:pPr>
            <a:r>
              <a:rPr lang="vi-VN" sz="3200" b="1">
                <a:solidFill>
                  <a:schemeClr val="accent6">
                    <a:lumMod val="50000"/>
                  </a:schemeClr>
                </a:solidFill>
                <a:latin typeface="Times New Roman" panose="02020603050405020304" pitchFamily="18" charset="0"/>
              </a:rPr>
              <a:t>Mỗi một thông điệp sẽ có một câu hỏi tương ứng.</a:t>
            </a:r>
            <a:endParaRPr lang="vi-VN" sz="3200" b="1">
              <a:solidFill>
                <a:schemeClr val="accent6">
                  <a:lumMod val="50000"/>
                </a:schemeClr>
              </a:solidFill>
              <a:latin typeface="Times New Roman" panose="02020603050405020304" pitchFamily="18" charset="0"/>
            </a:endParaRPr>
          </a:p>
          <a:p>
            <a:pPr marL="571500" lvl="0" indent="-571500">
              <a:buFont typeface="Wingdings" panose="05000000000000000000" pitchFamily="2" charset="2"/>
              <a:buChar char="Ø"/>
              <a:defRPr/>
            </a:pPr>
            <a:r>
              <a:rPr lang="vi-VN" sz="3200" b="1">
                <a:solidFill>
                  <a:schemeClr val="accent6">
                    <a:lumMod val="50000"/>
                  </a:schemeClr>
                </a:solidFill>
                <a:latin typeface="Times New Roman" panose="02020603050405020304" pitchFamily="18" charset="0"/>
              </a:rPr>
              <a:t>Bằng hiểu biết của mình, em hãy vượt qua câu hỏi để có thêm kiến thức</a:t>
            </a:r>
            <a:r>
              <a:rPr lang="en-US" sz="3200" b="1">
                <a:solidFill>
                  <a:schemeClr val="accent6">
                    <a:lumMod val="50000"/>
                  </a:schemeClr>
                </a:solidFill>
                <a:latin typeface="Times New Roman" panose="02020603050405020304" pitchFamily="18" charset="0"/>
              </a:rPr>
              <a:t> chung sống an toàn với đại dịch Covid-19</a:t>
            </a:r>
            <a:r>
              <a:rPr lang="vi-VN" sz="3200" b="1">
                <a:solidFill>
                  <a:schemeClr val="accent6">
                    <a:lumMod val="50000"/>
                  </a:schemeClr>
                </a:solidFill>
                <a:latin typeface="Times New Roman" panose="02020603050405020304" pitchFamily="18" charset="0"/>
              </a:rPr>
              <a:t> nhé!</a:t>
            </a:r>
            <a:endParaRPr lang="vi-VN" sz="3200" b="1">
              <a:solidFill>
                <a:schemeClr val="accent6">
                  <a:lumMod val="50000"/>
                </a:schemeClr>
              </a:solidFill>
              <a:latin typeface="Times New Roman" panose="02020603050405020304" pitchFamily="18" charset="0"/>
            </a:endParaRPr>
          </a:p>
        </p:txBody>
      </p:sp>
      <p:pic>
        <p:nvPicPr>
          <p:cNvPr id="7" name="Picture 4" descr="Kết quả hình ảnh cho chống covid"/>
          <p:cNvPicPr>
            <a:picLocks noChangeAspect="1" noChangeArrowheads="1"/>
          </p:cNvPicPr>
          <p:nvPr/>
        </p:nvPicPr>
        <p:blipFill rotWithShape="1">
          <a:blip r:embed="rId1">
            <a:extLst>
              <a:ext uri="{28A0092B-C50C-407E-A947-70E740481C1C}">
                <a14:useLocalDpi xmlns:a14="http://schemas.microsoft.com/office/drawing/2010/main" val="0"/>
              </a:ext>
            </a:extLst>
          </a:blip>
          <a:srcRect b="54790"/>
          <a:stretch>
            <a:fillRect/>
          </a:stretch>
        </p:blipFill>
        <p:spPr bwMode="auto">
          <a:xfrm>
            <a:off x="76200" y="3200400"/>
            <a:ext cx="12039600" cy="35826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Công ty Cổ phần Than Hà Tu - Vinacomin"/>
          <p:cNvPicPr>
            <a:picLocks noChangeAspect="1" noChangeArrowheads="1"/>
          </p:cNvPicPr>
          <p:nvPr/>
        </p:nvPicPr>
        <p:blipFill rotWithShape="1">
          <a:blip r:embed="rId1">
            <a:extLst>
              <a:ext uri="{28A0092B-C50C-407E-A947-70E740481C1C}">
                <a14:useLocalDpi xmlns:a14="http://schemas.microsoft.com/office/drawing/2010/main" val="0"/>
              </a:ext>
            </a:extLst>
          </a:blip>
          <a:srcRect t="2151" b="7527"/>
          <a:stretch>
            <a:fillRect/>
          </a:stretch>
        </p:blipFill>
        <p:spPr bwMode="auto">
          <a:xfrm>
            <a:off x="-4011"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组合 6"/>
          <p:cNvGrpSpPr/>
          <p:nvPr/>
        </p:nvGrpSpPr>
        <p:grpSpPr>
          <a:xfrm>
            <a:off x="5678733" y="1918648"/>
            <a:ext cx="863618" cy="3962399"/>
            <a:chOff x="5633797" y="2887893"/>
            <a:chExt cx="863618" cy="3502696"/>
          </a:xfrm>
        </p:grpSpPr>
        <p:cxnSp>
          <p:nvCxnSpPr>
            <p:cNvPr id="34" name="直接连接符 7"/>
            <p:cNvCxnSpPr/>
            <p:nvPr/>
          </p:nvCxnSpPr>
          <p:spPr>
            <a:xfrm>
              <a:off x="6061687" y="2887893"/>
              <a:ext cx="0" cy="2567863"/>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5" name="直接连接符 8"/>
            <p:cNvCxnSpPr/>
            <p:nvPr/>
          </p:nvCxnSpPr>
          <p:spPr>
            <a:xfrm>
              <a:off x="6260251"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6" name="直接连接符 11"/>
            <p:cNvCxnSpPr/>
            <p:nvPr/>
          </p:nvCxnSpPr>
          <p:spPr>
            <a:xfrm>
              <a:off x="6497415"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7" name="直接连接符 12"/>
            <p:cNvCxnSpPr/>
            <p:nvPr/>
          </p:nvCxnSpPr>
          <p:spPr>
            <a:xfrm>
              <a:off x="5854735"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8" name="直接连接符 13"/>
            <p:cNvCxnSpPr/>
            <p:nvPr/>
          </p:nvCxnSpPr>
          <p:spPr>
            <a:xfrm>
              <a:off x="5633797"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0" y="76200"/>
            <a:ext cx="12192000" cy="707886"/>
          </a:xfrm>
          <a:prstGeom prst="rect">
            <a:avLst/>
          </a:prstGeom>
          <a:noFill/>
        </p:spPr>
        <p:txBody>
          <a:bodyPr wrap="square" lIns="91440" tIns="45720" rIns="91440" bIns="45720">
            <a:spAutoFit/>
          </a:bodyPr>
          <a:lstStyle/>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CHUNG SỐNG AN TOÀN VỚI ĐẠI DỊCH COVID 19</a:t>
            </a:r>
            <a:endPar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5041480" y="5063404"/>
            <a:ext cx="2197520" cy="1794596"/>
            <a:chOff x="3797145" y="5242415"/>
            <a:chExt cx="1988424" cy="1504900"/>
          </a:xfrm>
        </p:grpSpPr>
        <p:sp>
          <p:nvSpPr>
            <p:cNvPr id="39" name="任意多边形 14"/>
            <p:cNvSpPr/>
            <p:nvPr/>
          </p:nvSpPr>
          <p:spPr bwMode="auto">
            <a:xfrm>
              <a:off x="3797145" y="5242415"/>
              <a:ext cx="1988424" cy="1504900"/>
            </a:xfrm>
            <a:custGeom>
              <a:avLst/>
              <a:gdLst>
                <a:gd name="connsiteX0" fmla="*/ 11545 w 1667022"/>
                <a:gd name="connsiteY0" fmla="*/ 0 h 1261653"/>
                <a:gd name="connsiteX1" fmla="*/ 1461805 w 1667022"/>
                <a:gd name="connsiteY1" fmla="*/ 0 h 1261653"/>
                <a:gd name="connsiteX2" fmla="*/ 1469930 w 1667022"/>
                <a:gd name="connsiteY2" fmla="*/ 23627 h 1261653"/>
                <a:gd name="connsiteX3" fmla="*/ 1505166 w 1667022"/>
                <a:gd name="connsiteY3" fmla="*/ 215353 h 1261653"/>
                <a:gd name="connsiteX4" fmla="*/ 1505166 w 1667022"/>
                <a:gd name="connsiteY4" fmla="*/ 219103 h 1261653"/>
                <a:gd name="connsiteX5" fmla="*/ 1501408 w 1667022"/>
                <a:gd name="connsiteY5" fmla="*/ 222854 h 1261653"/>
                <a:gd name="connsiteX6" fmla="*/ 1471340 w 1667022"/>
                <a:gd name="connsiteY6" fmla="*/ 279106 h 1261653"/>
                <a:gd name="connsiteX7" fmla="*/ 1493891 w 1667022"/>
                <a:gd name="connsiteY7" fmla="*/ 335358 h 1261653"/>
                <a:gd name="connsiteX8" fmla="*/ 1659264 w 1667022"/>
                <a:gd name="connsiteY8" fmla="*/ 545367 h 1261653"/>
                <a:gd name="connsiteX9" fmla="*/ 1659264 w 1667022"/>
                <a:gd name="connsiteY9" fmla="*/ 549117 h 1261653"/>
                <a:gd name="connsiteX10" fmla="*/ 1636713 w 1667022"/>
                <a:gd name="connsiteY10" fmla="*/ 624120 h 1261653"/>
                <a:gd name="connsiteX11" fmla="*/ 1587853 w 1667022"/>
                <a:gd name="connsiteY11" fmla="*/ 642870 h 1261653"/>
                <a:gd name="connsiteX12" fmla="*/ 1546510 w 1667022"/>
                <a:gd name="connsiteY12" fmla="*/ 661621 h 1261653"/>
                <a:gd name="connsiteX13" fmla="*/ 1531475 w 1667022"/>
                <a:gd name="connsiteY13" fmla="*/ 680372 h 1261653"/>
                <a:gd name="connsiteX14" fmla="*/ 1542751 w 1667022"/>
                <a:gd name="connsiteY14" fmla="*/ 702873 h 1261653"/>
                <a:gd name="connsiteX15" fmla="*/ 1565302 w 1667022"/>
                <a:gd name="connsiteY15" fmla="*/ 755375 h 1261653"/>
                <a:gd name="connsiteX16" fmla="*/ 1538993 w 1667022"/>
                <a:gd name="connsiteY16" fmla="*/ 800377 h 1261653"/>
                <a:gd name="connsiteX17" fmla="*/ 1523959 w 1667022"/>
                <a:gd name="connsiteY17" fmla="*/ 811627 h 1261653"/>
                <a:gd name="connsiteX18" fmla="*/ 1538993 w 1667022"/>
                <a:gd name="connsiteY18" fmla="*/ 841629 h 1261653"/>
                <a:gd name="connsiteX19" fmla="*/ 1516442 w 1667022"/>
                <a:gd name="connsiteY19" fmla="*/ 886630 h 1261653"/>
                <a:gd name="connsiteX20" fmla="*/ 1490132 w 1667022"/>
                <a:gd name="connsiteY20" fmla="*/ 946633 h 1261653"/>
                <a:gd name="connsiteX21" fmla="*/ 1490132 w 1667022"/>
                <a:gd name="connsiteY21" fmla="*/ 950383 h 1261653"/>
                <a:gd name="connsiteX22" fmla="*/ 1493891 w 1667022"/>
                <a:gd name="connsiteY22" fmla="*/ 972884 h 1261653"/>
                <a:gd name="connsiteX23" fmla="*/ 1497649 w 1667022"/>
                <a:gd name="connsiteY23" fmla="*/ 1044137 h 1261653"/>
                <a:gd name="connsiteX24" fmla="*/ 1369860 w 1667022"/>
                <a:gd name="connsiteY24" fmla="*/ 1119140 h 1261653"/>
                <a:gd name="connsiteX25" fmla="*/ 1366102 w 1667022"/>
                <a:gd name="connsiteY25" fmla="*/ 1119140 h 1261653"/>
                <a:gd name="connsiteX26" fmla="*/ 1230796 w 1667022"/>
                <a:gd name="connsiteY26" fmla="*/ 1115390 h 1261653"/>
                <a:gd name="connsiteX27" fmla="*/ 1155627 w 1667022"/>
                <a:gd name="connsiteY27" fmla="*/ 1119140 h 1261653"/>
                <a:gd name="connsiteX28" fmla="*/ 1151868 w 1667022"/>
                <a:gd name="connsiteY28" fmla="*/ 1119140 h 1261653"/>
                <a:gd name="connsiteX29" fmla="*/ 1118041 w 1667022"/>
                <a:gd name="connsiteY29" fmla="*/ 1126640 h 1261653"/>
                <a:gd name="connsiteX30" fmla="*/ 1054147 w 1667022"/>
                <a:gd name="connsiteY30" fmla="*/ 1239145 h 1261653"/>
                <a:gd name="connsiteX31" fmla="*/ 1049840 w 1667022"/>
                <a:gd name="connsiteY31" fmla="*/ 1261653 h 1261653"/>
                <a:gd name="connsiteX32" fmla="*/ 1025060 w 1667022"/>
                <a:gd name="connsiteY32" fmla="*/ 1248503 h 1261653"/>
                <a:gd name="connsiteX33" fmla="*/ 339355 w 1667022"/>
                <a:gd name="connsiteY33" fmla="*/ 1140445 h 1261653"/>
                <a:gd name="connsiteX34" fmla="*/ 306943 w 1667022"/>
                <a:gd name="connsiteY34" fmla="*/ 1144874 h 1261653"/>
                <a:gd name="connsiteX35" fmla="*/ 311811 w 1667022"/>
                <a:gd name="connsiteY35" fmla="*/ 1129012 h 1261653"/>
                <a:gd name="connsiteX36" fmla="*/ 321241 w 1667022"/>
                <a:gd name="connsiteY36" fmla="*/ 1089139 h 1261653"/>
                <a:gd name="connsiteX37" fmla="*/ 340034 w 1667022"/>
                <a:gd name="connsiteY37" fmla="*/ 909131 h 1261653"/>
                <a:gd name="connsiteX38" fmla="*/ 336275 w 1667022"/>
                <a:gd name="connsiteY38" fmla="*/ 890380 h 1261653"/>
                <a:gd name="connsiteX39" fmla="*/ 272381 w 1667022"/>
                <a:gd name="connsiteY39" fmla="*/ 759125 h 1261653"/>
                <a:gd name="connsiteX40" fmla="*/ 227279 w 1667022"/>
                <a:gd name="connsiteY40" fmla="*/ 695373 h 1261653"/>
                <a:gd name="connsiteX41" fmla="*/ 65664 w 1667022"/>
                <a:gd name="connsiteY41" fmla="*/ 455363 h 1261653"/>
                <a:gd name="connsiteX42" fmla="*/ 54389 w 1667022"/>
                <a:gd name="connsiteY42" fmla="*/ 425362 h 1261653"/>
                <a:gd name="connsiteX43" fmla="*/ 1535 w 1667022"/>
                <a:gd name="connsiteY43" fmla="*/ 78355 h 126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67022" h="1261653">
                  <a:moveTo>
                    <a:pt x="11545" y="0"/>
                  </a:moveTo>
                  <a:lnTo>
                    <a:pt x="1461805" y="0"/>
                  </a:lnTo>
                  <a:lnTo>
                    <a:pt x="1469930" y="23627"/>
                  </a:lnTo>
                  <a:cubicBezTo>
                    <a:pt x="1490132" y="85973"/>
                    <a:pt x="1508925" y="160976"/>
                    <a:pt x="1505166" y="215353"/>
                  </a:cubicBezTo>
                  <a:cubicBezTo>
                    <a:pt x="1505166" y="215353"/>
                    <a:pt x="1505166" y="215353"/>
                    <a:pt x="1505166" y="219103"/>
                  </a:cubicBezTo>
                  <a:cubicBezTo>
                    <a:pt x="1505166" y="219103"/>
                    <a:pt x="1505166" y="219103"/>
                    <a:pt x="1501408" y="222854"/>
                  </a:cubicBezTo>
                  <a:cubicBezTo>
                    <a:pt x="1501408" y="222854"/>
                    <a:pt x="1471340" y="245354"/>
                    <a:pt x="1471340" y="279106"/>
                  </a:cubicBezTo>
                  <a:cubicBezTo>
                    <a:pt x="1471340" y="297857"/>
                    <a:pt x="1478857" y="316607"/>
                    <a:pt x="1493891" y="335358"/>
                  </a:cubicBezTo>
                  <a:cubicBezTo>
                    <a:pt x="1554026" y="402861"/>
                    <a:pt x="1655506" y="541616"/>
                    <a:pt x="1659264" y="545367"/>
                  </a:cubicBezTo>
                  <a:cubicBezTo>
                    <a:pt x="1659264" y="545367"/>
                    <a:pt x="1659264" y="545367"/>
                    <a:pt x="1659264" y="549117"/>
                  </a:cubicBezTo>
                  <a:cubicBezTo>
                    <a:pt x="1670540" y="567867"/>
                    <a:pt x="1674298" y="605369"/>
                    <a:pt x="1636713" y="624120"/>
                  </a:cubicBezTo>
                  <a:cubicBezTo>
                    <a:pt x="1617921" y="635370"/>
                    <a:pt x="1602887" y="639120"/>
                    <a:pt x="1587853" y="642870"/>
                  </a:cubicBezTo>
                  <a:cubicBezTo>
                    <a:pt x="1569061" y="650371"/>
                    <a:pt x="1557785" y="654121"/>
                    <a:pt x="1546510" y="661621"/>
                  </a:cubicBezTo>
                  <a:cubicBezTo>
                    <a:pt x="1535234" y="669122"/>
                    <a:pt x="1531475" y="676622"/>
                    <a:pt x="1531475" y="680372"/>
                  </a:cubicBezTo>
                  <a:cubicBezTo>
                    <a:pt x="1527717" y="687872"/>
                    <a:pt x="1535234" y="695373"/>
                    <a:pt x="1542751" y="702873"/>
                  </a:cubicBezTo>
                  <a:cubicBezTo>
                    <a:pt x="1561543" y="717874"/>
                    <a:pt x="1569061" y="736624"/>
                    <a:pt x="1565302" y="755375"/>
                  </a:cubicBezTo>
                  <a:cubicBezTo>
                    <a:pt x="1565302" y="774126"/>
                    <a:pt x="1554026" y="789126"/>
                    <a:pt x="1538993" y="800377"/>
                  </a:cubicBezTo>
                  <a:cubicBezTo>
                    <a:pt x="1535234" y="804127"/>
                    <a:pt x="1527717" y="807877"/>
                    <a:pt x="1523959" y="811627"/>
                  </a:cubicBezTo>
                  <a:cubicBezTo>
                    <a:pt x="1531475" y="819128"/>
                    <a:pt x="1538993" y="830378"/>
                    <a:pt x="1538993" y="841629"/>
                  </a:cubicBezTo>
                  <a:cubicBezTo>
                    <a:pt x="1538993" y="860379"/>
                    <a:pt x="1531475" y="871630"/>
                    <a:pt x="1516442" y="886630"/>
                  </a:cubicBezTo>
                  <a:cubicBezTo>
                    <a:pt x="1482615" y="912881"/>
                    <a:pt x="1486374" y="927882"/>
                    <a:pt x="1490132" y="946633"/>
                  </a:cubicBezTo>
                  <a:cubicBezTo>
                    <a:pt x="1490132" y="946633"/>
                    <a:pt x="1490132" y="950383"/>
                    <a:pt x="1490132" y="950383"/>
                  </a:cubicBezTo>
                  <a:cubicBezTo>
                    <a:pt x="1490132" y="957883"/>
                    <a:pt x="1493891" y="965384"/>
                    <a:pt x="1493891" y="972884"/>
                  </a:cubicBezTo>
                  <a:cubicBezTo>
                    <a:pt x="1501408" y="991635"/>
                    <a:pt x="1508925" y="1017886"/>
                    <a:pt x="1497649" y="1044137"/>
                  </a:cubicBezTo>
                  <a:cubicBezTo>
                    <a:pt x="1478857" y="1085388"/>
                    <a:pt x="1437513" y="1107889"/>
                    <a:pt x="1369860" y="1119140"/>
                  </a:cubicBezTo>
                  <a:cubicBezTo>
                    <a:pt x="1369860" y="1119140"/>
                    <a:pt x="1369860" y="1119140"/>
                    <a:pt x="1366102" y="1119140"/>
                  </a:cubicBezTo>
                  <a:cubicBezTo>
                    <a:pt x="1366102" y="1119140"/>
                    <a:pt x="1294691" y="1115390"/>
                    <a:pt x="1230796" y="1115390"/>
                  </a:cubicBezTo>
                  <a:cubicBezTo>
                    <a:pt x="1181936" y="1115390"/>
                    <a:pt x="1163143" y="1119140"/>
                    <a:pt x="1155627" y="1119140"/>
                  </a:cubicBezTo>
                  <a:cubicBezTo>
                    <a:pt x="1155627" y="1119140"/>
                    <a:pt x="1155627" y="1119140"/>
                    <a:pt x="1151868" y="1119140"/>
                  </a:cubicBezTo>
                  <a:cubicBezTo>
                    <a:pt x="1125559" y="1122890"/>
                    <a:pt x="1118041" y="1126640"/>
                    <a:pt x="1118041" y="1126640"/>
                  </a:cubicBezTo>
                  <a:cubicBezTo>
                    <a:pt x="1110525" y="1130390"/>
                    <a:pt x="1065423" y="1160391"/>
                    <a:pt x="1054147" y="1239145"/>
                  </a:cubicBezTo>
                  <a:lnTo>
                    <a:pt x="1049840" y="1261653"/>
                  </a:lnTo>
                  <a:lnTo>
                    <a:pt x="1025060" y="1248503"/>
                  </a:lnTo>
                  <a:cubicBezTo>
                    <a:pt x="638270" y="1049159"/>
                    <a:pt x="506393" y="1112949"/>
                    <a:pt x="339355" y="1140445"/>
                  </a:cubicBezTo>
                  <a:lnTo>
                    <a:pt x="306943" y="1144874"/>
                  </a:lnTo>
                  <a:lnTo>
                    <a:pt x="311811" y="1129012"/>
                  </a:lnTo>
                  <a:cubicBezTo>
                    <a:pt x="315486" y="1115580"/>
                    <a:pt x="318657" y="1102264"/>
                    <a:pt x="321241" y="1089139"/>
                  </a:cubicBezTo>
                  <a:cubicBezTo>
                    <a:pt x="321241" y="1089139"/>
                    <a:pt x="351309" y="957883"/>
                    <a:pt x="340034" y="909131"/>
                  </a:cubicBezTo>
                  <a:cubicBezTo>
                    <a:pt x="340034" y="901631"/>
                    <a:pt x="340034" y="897881"/>
                    <a:pt x="336275" y="890380"/>
                  </a:cubicBezTo>
                  <a:cubicBezTo>
                    <a:pt x="332517" y="852879"/>
                    <a:pt x="328759" y="837878"/>
                    <a:pt x="272381" y="759125"/>
                  </a:cubicBezTo>
                  <a:cubicBezTo>
                    <a:pt x="257347" y="740374"/>
                    <a:pt x="242313" y="717874"/>
                    <a:pt x="227279" y="695373"/>
                  </a:cubicBezTo>
                  <a:cubicBezTo>
                    <a:pt x="159626" y="601619"/>
                    <a:pt x="80698" y="492864"/>
                    <a:pt x="65664" y="455363"/>
                  </a:cubicBezTo>
                  <a:cubicBezTo>
                    <a:pt x="65664" y="447863"/>
                    <a:pt x="54389" y="425362"/>
                    <a:pt x="54389" y="425362"/>
                  </a:cubicBezTo>
                  <a:cubicBezTo>
                    <a:pt x="51570" y="422549"/>
                    <a:pt x="-10446" y="272074"/>
                    <a:pt x="1535" y="78355"/>
                  </a:cubicBezTo>
                  <a:close/>
                </a:path>
              </a:pathLst>
            </a:custGeom>
            <a:blipFill>
              <a:blip r:embed="rId2"/>
              <a:stretch>
                <a:fillRect/>
              </a:stretch>
            </a:blipFill>
            <a:ln w="25400">
              <a:noFill/>
            </a:ln>
            <a:effectLst>
              <a:softEdge rad="0"/>
            </a:effectLst>
          </p:spPr>
          <p:txBody>
            <a:bodyPr vert="horz" wrap="square" lIns="91440" tIns="45720" rIns="91440" bIns="45720" numCol="1" anchor="t" anchorCtr="0" compatLnSpc="1">
              <a:noAutofit/>
            </a:bodyPr>
            <a:lstStyle/>
            <a:p>
              <a:endParaRPr lang="zh-CN" altLang="en-US" sz="4000">
                <a:solidFill>
                  <a:prstClr val="black"/>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61" name="TextBox 60"/>
            <p:cNvSpPr txBox="1"/>
            <p:nvPr/>
          </p:nvSpPr>
          <p:spPr>
            <a:xfrm>
              <a:off x="4242065" y="5350483"/>
              <a:ext cx="1163127" cy="928642"/>
            </a:xfrm>
            <a:prstGeom prst="rect">
              <a:avLst/>
            </a:prstGeom>
            <a:noFill/>
          </p:spPr>
          <p:txBody>
            <a:bodyPr wrap="square" rtlCol="0">
              <a:spAutoFit/>
            </a:bodyPr>
            <a:lstStyle/>
            <a:p>
              <a:r>
                <a:rPr lang="en-US" sz="6000" b="1">
                  <a:solidFill>
                    <a:srgbClr val="FF0000"/>
                  </a:solidFill>
                  <a:latin typeface="Times New Roman" panose="02020603050405020304" pitchFamily="18" charset="0"/>
                  <a:cs typeface="Times New Roman" panose="02020603050405020304" pitchFamily="18" charset="0"/>
                </a:rPr>
                <a:t>5K</a:t>
              </a:r>
              <a:endParaRPr lang="en-US" sz="6000" b="1">
                <a:solidFill>
                  <a:srgbClr val="FF0000"/>
                </a:solidFill>
                <a:latin typeface="Times New Roman" panose="02020603050405020304" pitchFamily="18" charset="0"/>
                <a:cs typeface="Times New Roman" panose="02020603050405020304" pitchFamily="18" charset="0"/>
              </a:endParaRPr>
            </a:p>
          </p:txBody>
        </p:sp>
      </p:grpSp>
      <p:pic>
        <p:nvPicPr>
          <p:cNvPr id="67" name="Picture 6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065" y="2095755"/>
            <a:ext cx="5061643" cy="1188720"/>
          </a:xfrm>
          <a:prstGeom prst="rect">
            <a:avLst/>
          </a:prstGeom>
        </p:spPr>
      </p:pic>
      <p:pic>
        <p:nvPicPr>
          <p:cNvPr id="68" name="Picture 6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4604" y="955344"/>
            <a:ext cx="4754880" cy="1193494"/>
          </a:xfrm>
          <a:prstGeom prst="rect">
            <a:avLst/>
          </a:prstGeom>
        </p:spPr>
      </p:pic>
      <p:pic>
        <p:nvPicPr>
          <p:cNvPr id="69" name="Picture 6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6515" y="2107070"/>
            <a:ext cx="5061646" cy="1188720"/>
          </a:xfrm>
          <a:prstGeom prst="rect">
            <a:avLst/>
          </a:prstGeom>
        </p:spPr>
      </p:pic>
      <p:pic>
        <p:nvPicPr>
          <p:cNvPr id="70" name="Picture 6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1774" y="3200640"/>
            <a:ext cx="3975079" cy="1188720"/>
          </a:xfrm>
          <a:prstGeom prst="rect">
            <a:avLst/>
          </a:prstGeom>
        </p:spPr>
      </p:pic>
      <p:pic>
        <p:nvPicPr>
          <p:cNvPr id="71" name="Picture 7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27910" y="3239702"/>
            <a:ext cx="3930444" cy="1188720"/>
          </a:xfrm>
          <a:prstGeom prst="rect">
            <a:avLst/>
          </a:prstGeom>
        </p:spPr>
      </p:pic>
      <p:pic>
        <p:nvPicPr>
          <p:cNvPr id="18" name="Picture 17">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2346" b="100000" l="0" r="95690"/>
                    </a14:imgEffect>
                  </a14:imgLayer>
                </a14:imgProps>
              </a:ext>
            </a:extLst>
          </a:blip>
          <a:stretch>
            <a:fillRect/>
          </a:stretch>
        </p:blipFill>
        <p:spPr>
          <a:xfrm flipH="1">
            <a:off x="11358161" y="6074809"/>
            <a:ext cx="720312" cy="7058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down)">
                                      <p:cBhvr>
                                        <p:cTn id="11" dur="500"/>
                                        <p:tgtEl>
                                          <p:spTgt spid="7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down)">
                                      <p:cBhvr>
                                        <p:cTn id="15" dur="500"/>
                                        <p:tgtEl>
                                          <p:spTgt spid="6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down)">
                                      <p:cBhvr>
                                        <p:cTn id="23" dur="500"/>
                                        <p:tgtEl>
                                          <p:spTgt spid="6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down)">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8"/>
                    </p:tgtEl>
                  </p:cond>
                </p:stCondLst>
                <p:endSync evt="end" delay="0">
                  <p:rtn val="all"/>
                </p:endSync>
                <p:childTnLst>
                  <p:par>
                    <p:cTn id="29" fill="hold">
                      <p:stCondLst>
                        <p:cond delay="0"/>
                      </p:stCondLst>
                      <p:childTnLst>
                        <p:par>
                          <p:cTn id="30" fill="hold">
                            <p:stCondLst>
                              <p:cond delay="0"/>
                            </p:stCondLst>
                            <p:childTnLst>
                              <p:par>
                                <p:cTn id="31" presetID="9" presetClass="emph" presetSubtype="0" nodeType="clickEffect">
                                  <p:stCondLst>
                                    <p:cond delay="0"/>
                                  </p:stCondLst>
                                  <p:childTnLst>
                                    <p:set>
                                      <p:cBhvr rctx="PPT">
                                        <p:cTn id="32" dur="indefinite"/>
                                        <p:tgtEl>
                                          <p:spTgt spid="68"/>
                                        </p:tgtEl>
                                        <p:attrNameLst>
                                          <p:attrName>style.opacity</p:attrName>
                                        </p:attrNameLst>
                                      </p:cBhvr>
                                      <p:to>
                                        <p:strVal val="0.5"/>
                                      </p:to>
                                    </p:set>
                                    <p:animEffect filter="image" prLst="opacity: 0.5">
                                      <p:cBhvr rctx="IE">
                                        <p:cTn id="33" dur="indefinite"/>
                                        <p:tgtEl>
                                          <p:spTgt spid="68"/>
                                        </p:tgtEl>
                                      </p:cBhvr>
                                    </p:animEffect>
                                  </p:childTnLst>
                                </p:cTn>
                              </p:par>
                              <p:par>
                                <p:cTn id="34" presetID="3" presetClass="exit" presetSubtype="10" fill="hold" nodeType="withEffect">
                                  <p:stCondLst>
                                    <p:cond delay="0"/>
                                  </p:stCondLst>
                                  <p:childTnLst>
                                    <p:animEffect transition="out" filter="blinds(horizontal)">
                                      <p:cBhvr>
                                        <p:cTn id="35" dur="500"/>
                                        <p:tgtEl>
                                          <p:spTgt spid="68"/>
                                        </p:tgtEl>
                                      </p:cBhvr>
                                    </p:animEffect>
                                    <p:set>
                                      <p:cBhvr>
                                        <p:cTn id="36"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37" restart="whenNotActive" fill="hold" evtFilter="cancelBubble" nodeType="interactiveSeq">
                <p:stCondLst>
                  <p:cond evt="onClick" delay="0">
                    <p:tgtEl>
                      <p:spTgt spid="69"/>
                    </p:tgtEl>
                  </p:cond>
                </p:stCondLst>
                <p:endSync evt="end" delay="0">
                  <p:rtn val="all"/>
                </p:endSync>
                <p:childTnLst>
                  <p:par>
                    <p:cTn id="38" fill="hold">
                      <p:stCondLst>
                        <p:cond delay="0"/>
                      </p:stCondLst>
                      <p:childTnLst>
                        <p:par>
                          <p:cTn id="39" fill="hold">
                            <p:stCondLst>
                              <p:cond delay="0"/>
                            </p:stCondLst>
                            <p:childTnLst>
                              <p:par>
                                <p:cTn id="40" presetID="9" presetClass="emph" presetSubtype="0" nodeType="clickEffect">
                                  <p:stCondLst>
                                    <p:cond delay="0"/>
                                  </p:stCondLst>
                                  <p:childTnLst>
                                    <p:set>
                                      <p:cBhvr rctx="PPT">
                                        <p:cTn id="41" dur="indefinite"/>
                                        <p:tgtEl>
                                          <p:spTgt spid="69"/>
                                        </p:tgtEl>
                                        <p:attrNameLst>
                                          <p:attrName>style.opacity</p:attrName>
                                        </p:attrNameLst>
                                      </p:cBhvr>
                                      <p:to>
                                        <p:strVal val="0.5"/>
                                      </p:to>
                                    </p:set>
                                    <p:animEffect filter="image" prLst="opacity: 0.5">
                                      <p:cBhvr rctx="IE">
                                        <p:cTn id="42" dur="indefinite"/>
                                        <p:tgtEl>
                                          <p:spTgt spid="69"/>
                                        </p:tgtEl>
                                      </p:cBhvr>
                                    </p:animEffect>
                                  </p:childTnLst>
                                </p:cTn>
                              </p:par>
                              <p:par>
                                <p:cTn id="43" presetID="3" presetClass="exit" presetSubtype="10" fill="hold" nodeType="withEffect">
                                  <p:stCondLst>
                                    <p:cond delay="0"/>
                                  </p:stCondLst>
                                  <p:childTnLst>
                                    <p:animEffect transition="out" filter="blinds(horizontal)">
                                      <p:cBhvr>
                                        <p:cTn id="44" dur="500"/>
                                        <p:tgtEl>
                                          <p:spTgt spid="69"/>
                                        </p:tgtEl>
                                      </p:cBhvr>
                                    </p:animEffect>
                                    <p:set>
                                      <p:cBhvr>
                                        <p:cTn id="4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46" restart="whenNotActive" fill="hold" evtFilter="cancelBubble" nodeType="interactiveSeq">
                <p:stCondLst>
                  <p:cond evt="onClick" delay="0">
                    <p:tgtEl>
                      <p:spTgt spid="71"/>
                    </p:tgtEl>
                  </p:cond>
                </p:stCondLst>
                <p:endSync evt="end" delay="0">
                  <p:rtn val="all"/>
                </p:endSync>
                <p:childTnLst>
                  <p:par>
                    <p:cTn id="47" fill="hold">
                      <p:stCondLst>
                        <p:cond delay="0"/>
                      </p:stCondLst>
                      <p:childTnLst>
                        <p:par>
                          <p:cTn id="48" fill="hold">
                            <p:stCondLst>
                              <p:cond delay="0"/>
                            </p:stCondLst>
                            <p:childTnLst>
                              <p:par>
                                <p:cTn id="49" presetID="9" presetClass="emph" presetSubtype="0" nodeType="clickEffect">
                                  <p:stCondLst>
                                    <p:cond delay="0"/>
                                  </p:stCondLst>
                                  <p:childTnLst>
                                    <p:set>
                                      <p:cBhvr rctx="PPT">
                                        <p:cTn id="50" dur="indefinite"/>
                                        <p:tgtEl>
                                          <p:spTgt spid="71"/>
                                        </p:tgtEl>
                                        <p:attrNameLst>
                                          <p:attrName>style.opacity</p:attrName>
                                        </p:attrNameLst>
                                      </p:cBhvr>
                                      <p:to>
                                        <p:strVal val="0.5"/>
                                      </p:to>
                                    </p:set>
                                    <p:animEffect filter="image" prLst="opacity: 0.5">
                                      <p:cBhvr rctx="IE">
                                        <p:cTn id="51" dur="indefinite"/>
                                        <p:tgtEl>
                                          <p:spTgt spid="71"/>
                                        </p:tgtEl>
                                      </p:cBhvr>
                                    </p:animEffect>
                                  </p:childTnLst>
                                </p:cTn>
                              </p:par>
                              <p:par>
                                <p:cTn id="52" presetID="3" presetClass="exit" presetSubtype="10" fill="hold" nodeType="withEffect">
                                  <p:stCondLst>
                                    <p:cond delay="0"/>
                                  </p:stCondLst>
                                  <p:childTnLst>
                                    <p:animEffect transition="out" filter="blinds(horizontal)">
                                      <p:cBhvr>
                                        <p:cTn id="53" dur="500"/>
                                        <p:tgtEl>
                                          <p:spTgt spid="71"/>
                                        </p:tgtEl>
                                      </p:cBhvr>
                                    </p:animEffect>
                                    <p:set>
                                      <p:cBhvr>
                                        <p:cTn id="54"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5" restart="whenNotActive" fill="hold" evtFilter="cancelBubble" nodeType="interactiveSeq">
                <p:stCondLst>
                  <p:cond evt="onClick" delay="0">
                    <p:tgtEl>
                      <p:spTgt spid="67"/>
                    </p:tgtEl>
                  </p:cond>
                </p:stCondLst>
                <p:endSync evt="end" delay="0">
                  <p:rtn val="all"/>
                </p:endSync>
                <p:childTnLst>
                  <p:par>
                    <p:cTn id="56" fill="hold">
                      <p:stCondLst>
                        <p:cond delay="0"/>
                      </p:stCondLst>
                      <p:childTnLst>
                        <p:par>
                          <p:cTn id="57" fill="hold">
                            <p:stCondLst>
                              <p:cond delay="0"/>
                            </p:stCondLst>
                            <p:childTnLst>
                              <p:par>
                                <p:cTn id="58" presetID="9" presetClass="emph" presetSubtype="0" nodeType="clickEffect">
                                  <p:stCondLst>
                                    <p:cond delay="0"/>
                                  </p:stCondLst>
                                  <p:childTnLst>
                                    <p:set>
                                      <p:cBhvr rctx="PPT">
                                        <p:cTn id="59" dur="indefinite"/>
                                        <p:tgtEl>
                                          <p:spTgt spid="67"/>
                                        </p:tgtEl>
                                        <p:attrNameLst>
                                          <p:attrName>style.opacity</p:attrName>
                                        </p:attrNameLst>
                                      </p:cBhvr>
                                      <p:to>
                                        <p:strVal val="0.5"/>
                                      </p:to>
                                    </p:set>
                                    <p:animEffect filter="image" prLst="opacity: 0.5">
                                      <p:cBhvr rctx="IE">
                                        <p:cTn id="60" dur="indefinite"/>
                                        <p:tgtEl>
                                          <p:spTgt spid="67"/>
                                        </p:tgtEl>
                                      </p:cBhvr>
                                    </p:animEffect>
                                  </p:childTnLst>
                                </p:cTn>
                              </p:par>
                              <p:par>
                                <p:cTn id="61" presetID="3" presetClass="exit" presetSubtype="10" fill="hold" nodeType="withEffect">
                                  <p:stCondLst>
                                    <p:cond delay="0"/>
                                  </p:stCondLst>
                                  <p:childTnLst>
                                    <p:animEffect transition="out" filter="blinds(horizontal)">
                                      <p:cBhvr>
                                        <p:cTn id="62" dur="500"/>
                                        <p:tgtEl>
                                          <p:spTgt spid="67"/>
                                        </p:tgtEl>
                                      </p:cBhvr>
                                    </p:animEffect>
                                    <p:set>
                                      <p:cBhvr>
                                        <p:cTn id="63"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64" restart="whenNotActive" fill="hold" evtFilter="cancelBubble" nodeType="interactiveSeq">
                <p:stCondLst>
                  <p:cond evt="onClick" delay="0">
                    <p:tgtEl>
                      <p:spTgt spid="70"/>
                    </p:tgtEl>
                  </p:cond>
                </p:stCondLst>
                <p:endSync evt="end" delay="0">
                  <p:rtn val="all"/>
                </p:endSync>
                <p:childTnLst>
                  <p:par>
                    <p:cTn id="65" fill="hold">
                      <p:stCondLst>
                        <p:cond delay="0"/>
                      </p:stCondLst>
                      <p:childTnLst>
                        <p:par>
                          <p:cTn id="66" fill="hold">
                            <p:stCondLst>
                              <p:cond delay="0"/>
                            </p:stCondLst>
                            <p:childTnLst>
                              <p:par>
                                <p:cTn id="67" presetID="9" presetClass="emph" presetSubtype="0" nodeType="clickEffect">
                                  <p:stCondLst>
                                    <p:cond delay="0"/>
                                  </p:stCondLst>
                                  <p:childTnLst>
                                    <p:set>
                                      <p:cBhvr rctx="PPT">
                                        <p:cTn id="68" dur="indefinite"/>
                                        <p:tgtEl>
                                          <p:spTgt spid="70"/>
                                        </p:tgtEl>
                                        <p:attrNameLst>
                                          <p:attrName>style.opacity</p:attrName>
                                        </p:attrNameLst>
                                      </p:cBhvr>
                                      <p:to>
                                        <p:strVal val="0.5"/>
                                      </p:to>
                                    </p:set>
                                    <p:animEffect filter="image" prLst="opacity: 0.5">
                                      <p:cBhvr rctx="IE">
                                        <p:cTn id="69" dur="indefinite"/>
                                        <p:tgtEl>
                                          <p:spTgt spid="70"/>
                                        </p:tgtEl>
                                      </p:cBhvr>
                                    </p:animEffect>
                                  </p:childTnLst>
                                </p:cTn>
                              </p:par>
                              <p:par>
                                <p:cTn id="70" presetID="3" presetClass="exit" presetSubtype="10" fill="hold" nodeType="withEffect">
                                  <p:stCondLst>
                                    <p:cond delay="0"/>
                                  </p:stCondLst>
                                  <p:childTnLst>
                                    <p:animEffect transition="out" filter="blinds(horizontal)">
                                      <p:cBhvr>
                                        <p:cTn id="71" dur="500"/>
                                        <p:tgtEl>
                                          <p:spTgt spid="70"/>
                                        </p:tgtEl>
                                      </p:cBhvr>
                                    </p:animEffect>
                                    <p:set>
                                      <p:cBhvr>
                                        <p:cTn id="72"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73" restart="whenNotActive" fill="hold" evtFilter="cancelBubble" nodeType="interactiveSeq">
                <p:stCondLst>
                  <p:cond evt="onClick" delay="0">
                    <p:tgtEl>
                      <p:spTgt spid="6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par>
                                <p:cTn id="79" presetID="3" presetClass="exit" presetSubtype="10" fill="hold" nodeType="withEffect">
                                  <p:stCondLst>
                                    <p:cond delay="0"/>
                                  </p:stCondLst>
                                  <p:childTnLst>
                                    <p:animEffect transition="out" filter="blinds(horizontal)">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par>
                                <p:cTn id="82" presetID="3" presetClass="exit" presetSubtype="10" fill="hold" nodeType="withEffect">
                                  <p:stCondLst>
                                    <p:cond delay="0"/>
                                  </p:stCondLst>
                                  <p:childTnLst>
                                    <p:animEffect transition="out" filter="blinds(horizontal)">
                                      <p:cBhvr>
                                        <p:cTn id="83" dur="500"/>
                                        <p:tgtEl>
                                          <p:spTgt spid="62"/>
                                        </p:tgtEl>
                                      </p:cBhvr>
                                    </p:animEffect>
                                    <p:set>
                                      <p:cBhvr>
                                        <p:cTn id="84" dur="1" fill="hold">
                                          <p:stCondLst>
                                            <p:cond delay="499"/>
                                          </p:stCondLst>
                                        </p:cTn>
                                        <p:tgtEl>
                                          <p:spTgt spid="62"/>
                                        </p:tgtEl>
                                        <p:attrNameLst>
                                          <p:attrName>style.visibility</p:attrName>
                                        </p:attrNameLst>
                                      </p:cBhvr>
                                      <p:to>
                                        <p:strVal val="hidden"/>
                                      </p:to>
                                    </p:set>
                                  </p:childTnLst>
                                </p:cTn>
                              </p:par>
                              <p:par>
                                <p:cTn id="85" presetID="3" presetClass="exit" presetSubtype="10" fill="hold" grpId="0" nodeType="withEffect">
                                  <p:stCondLst>
                                    <p:cond delay="0"/>
                                  </p:stCondLst>
                                  <p:childTnLst>
                                    <p:animEffect transition="out" filter="blinds(horizontal)">
                                      <p:cBhvr>
                                        <p:cTn id="86" dur="500"/>
                                        <p:tgtEl>
                                          <p:spTgt spid="60"/>
                                        </p:tgtEl>
                                      </p:cBhvr>
                                    </p:animEffect>
                                    <p:set>
                                      <p:cBhvr>
                                        <p:cTn id="87"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bldLst>
      <p:bldP spid="6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70284" y="1455091"/>
            <a:ext cx="10560572" cy="3323093"/>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nSpc>
                <a:spcPct val="150000"/>
              </a:lnSpc>
            </a:pPr>
            <a:r>
              <a:rPr lang="en-US" sz="3200" b="1" err="1">
                <a:solidFill>
                  <a:srgbClr val="FF0000"/>
                </a:solidFill>
                <a:latin typeface="Times New Roman" panose="02020603050405020304" pitchFamily="18" charset="0"/>
                <a:cs typeface="Times New Roman" panose="02020603050405020304" pitchFamily="18" charset="0"/>
              </a:rPr>
              <a:t>Câu</a:t>
            </a:r>
            <a:r>
              <a:rPr lang="en-US" sz="3200" b="1">
                <a:solidFill>
                  <a:srgbClr val="FF0000"/>
                </a:solidFill>
                <a:latin typeface="Times New Roman" panose="02020603050405020304" pitchFamily="18" charset="0"/>
                <a:cs typeface="Times New Roman" panose="02020603050405020304" pitchFamily="18" charset="0"/>
              </a:rPr>
              <a:t> hỏi: </a:t>
            </a:r>
            <a:r>
              <a:rPr lang="en-US" sz="3200" dirty="0">
                <a:solidFill>
                  <a:srgbClr val="0000FF"/>
                </a:solidFill>
                <a:latin typeface="Times New Roman" panose="02020603050405020304" pitchFamily="18" charset="0"/>
                <a:cs typeface="Times New Roman" panose="02020603050405020304" pitchFamily="18" charset="0"/>
              </a:rPr>
              <a:t>Cho </a:t>
            </a:r>
            <a:r>
              <a:rPr lang="en-US" sz="3200" dirty="0" err="1">
                <a:solidFill>
                  <a:srgbClr val="0000FF"/>
                </a:solidFill>
                <a:latin typeface="Times New Roman" panose="02020603050405020304" pitchFamily="18" charset="0"/>
                <a:cs typeface="Times New Roman" panose="02020603050405020304" pitchFamily="18" charset="0"/>
              </a:rPr>
              <a:t>biết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hai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đại</a:t>
            </a:r>
            <a:r>
              <a:rPr lang="en-US" sz="3200" dirty="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lượng</a:t>
            </a:r>
            <a:r>
              <a:rPr lang="en-US" sz="3200">
                <a:solidFill>
                  <a:srgbClr val="0000FF"/>
                </a:solidFill>
                <a:latin typeface="Times New Roman" panose="02020603050405020304" pitchFamily="18" charset="0"/>
                <a:cs typeface="Times New Roman" panose="02020603050405020304" pitchFamily="18" charset="0"/>
              </a:rPr>
              <a:t> x và y tỉ </a:t>
            </a:r>
            <a:r>
              <a:rPr lang="en-US" sz="3200" dirty="0" err="1">
                <a:solidFill>
                  <a:srgbClr val="0000FF"/>
                </a:solidFill>
                <a:latin typeface="Times New Roman" panose="02020603050405020304" pitchFamily="18" charset="0"/>
                <a:cs typeface="Times New Roman" panose="02020603050405020304" pitchFamily="18" charset="0"/>
              </a:rPr>
              <a:t>lệ</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nghịch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và</a:t>
            </a:r>
            <a:r>
              <a:rPr lang="en-US" sz="3200">
                <a:solidFill>
                  <a:srgbClr val="0000FF"/>
                </a:solidFill>
                <a:latin typeface="Times New Roman" panose="02020603050405020304" pitchFamily="18" charset="0"/>
                <a:cs typeface="Times New Roman" panose="02020603050405020304" pitchFamily="18" charset="0"/>
              </a:rPr>
              <a:t> khi x = 5 thì y = 7.  </a:t>
            </a:r>
            <a:r>
              <a:rPr lang="en-US" sz="3200" dirty="0" err="1">
                <a:solidFill>
                  <a:srgbClr val="0000FF"/>
                </a:solidFill>
                <a:latin typeface="Times New Roman" panose="02020603050405020304" pitchFamily="18" charset="0"/>
                <a:cs typeface="Times New Roman" panose="02020603050405020304" pitchFamily="18" charset="0"/>
              </a:rPr>
              <a:t>Vậy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hệ</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số</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tỉ</a:t>
            </a:r>
            <a:r>
              <a:rPr lang="en-US" sz="3200" dirty="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lệ</a:t>
            </a:r>
            <a:r>
              <a:rPr lang="en-US" sz="3200">
                <a:solidFill>
                  <a:srgbClr val="0000FF"/>
                </a:solidFill>
                <a:latin typeface="Times New Roman" panose="02020603050405020304" pitchFamily="18" charset="0"/>
                <a:cs typeface="Times New Roman" panose="02020603050405020304" pitchFamily="18" charset="0"/>
              </a:rPr>
              <a:t> a là</a:t>
            </a:r>
            <a:endParaRPr lang="en-US" sz="3200" dirty="0">
              <a:solidFill>
                <a:srgbClr val="0000FF"/>
              </a:solidFill>
              <a:latin typeface="Times New Roman" panose="02020603050405020304" pitchFamily="18" charset="0"/>
              <a:cs typeface="Times New Roman" panose="02020603050405020304" pitchFamily="18" charset="0"/>
            </a:endParaRPr>
          </a:p>
          <a:p>
            <a:pPr marL="0" lvl="4">
              <a:lnSpc>
                <a:spcPct val="150000"/>
              </a:lnSpc>
            </a:pPr>
            <a:r>
              <a:rPr lang="en-US" sz="3200" b="1">
                <a:latin typeface="Times New Roman" panose="02020603050405020304" pitchFamily="18" charset="0"/>
                <a:cs typeface="Times New Roman" panose="02020603050405020304" pitchFamily="18" charset="0"/>
              </a:rPr>
              <a:t>             </a:t>
            </a:r>
            <a:r>
              <a:rPr lang="en-US" sz="3200" b="1">
                <a:solidFill>
                  <a:srgbClr val="0000FF"/>
                </a:solidFill>
                <a:latin typeface="Times New Roman" panose="02020603050405020304" pitchFamily="18" charset="0"/>
                <a:cs typeface="Times New Roman" panose="02020603050405020304" pitchFamily="18" charset="0"/>
              </a:rPr>
              <a:t>A.</a:t>
            </a:r>
            <a:r>
              <a:rPr lang="en-US" sz="3200" b="1">
                <a:latin typeface="Times New Roman" panose="02020603050405020304" pitchFamily="18" charset="0"/>
                <a:cs typeface="Times New Roman" panose="02020603050405020304" pitchFamily="18" charset="0"/>
              </a:rPr>
              <a:t> 					</a:t>
            </a:r>
            <a:r>
              <a:rPr lang="en-US" sz="3200" b="1">
                <a:solidFill>
                  <a:srgbClr val="0000FF"/>
                </a:solidFill>
                <a:latin typeface="Times New Roman" panose="02020603050405020304" pitchFamily="18" charset="0"/>
                <a:cs typeface="Times New Roman" panose="02020603050405020304" pitchFamily="18" charset="0"/>
              </a:rPr>
              <a:t>C. </a:t>
            </a:r>
            <a:endParaRPr lang="en-US" sz="3200" b="1">
              <a:solidFill>
                <a:srgbClr val="0000FF"/>
              </a:solidFill>
              <a:latin typeface="Times New Roman" panose="02020603050405020304" pitchFamily="18" charset="0"/>
              <a:cs typeface="Times New Roman" panose="02020603050405020304" pitchFamily="18" charset="0"/>
            </a:endParaRPr>
          </a:p>
          <a:p>
            <a:pPr>
              <a:lnSpc>
                <a:spcPct val="200000"/>
              </a:lnSpc>
            </a:pPr>
            <a:r>
              <a:rPr lang="en-US" sz="3200" b="1">
                <a:solidFill>
                  <a:srgbClr val="0000FF"/>
                </a:solidFill>
                <a:latin typeface="Times New Roman" panose="02020603050405020304" pitchFamily="18" charset="0"/>
                <a:cs typeface="Times New Roman" panose="02020603050405020304" pitchFamily="18" charset="0"/>
              </a:rPr>
              <a:t>	    B. 					</a:t>
            </a:r>
            <a:r>
              <a:rPr lang="pt-BR" sz="3200" b="1">
                <a:solidFill>
                  <a:srgbClr val="0000FF"/>
                </a:solidFill>
                <a:latin typeface="Times New Roman" panose="02020603050405020304" pitchFamily="18" charset="0"/>
                <a:cs typeface="Times New Roman" panose="02020603050405020304" pitchFamily="18" charset="0"/>
              </a:rPr>
              <a:t>D</a:t>
            </a:r>
            <a:r>
              <a:rPr lang="pt-BR" sz="3200" b="1" dirty="0">
                <a:solidFill>
                  <a:srgbClr val="0000FF"/>
                </a:solidFill>
                <a:latin typeface="Times New Roman" panose="02020603050405020304" pitchFamily="18" charset="0"/>
                <a:cs typeface="Times New Roman" panose="02020603050405020304" pitchFamily="18" charset="0"/>
              </a:rPr>
              <a:t>.</a:t>
            </a:r>
            <a:r>
              <a:rPr lang="pt-BR"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12" name="D1"/>
          <p:cNvSpPr/>
          <p:nvPr/>
        </p:nvSpPr>
        <p:spPr>
          <a:xfrm>
            <a:off x="5673664" y="3043551"/>
            <a:ext cx="594360"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3" name="D2" descr="Kết quả hình ảnh cho đúng sai png"/>
          <p:cNvPicPr>
            <a:picLocks noChangeAspect="1" noChangeArrowheads="1"/>
          </p:cNvPicPr>
          <p:nvPr/>
        </p:nvPicPr>
        <p:blipFill>
          <a:blip r:embed="rId1" cstate="print"/>
          <a:srcRect/>
          <a:stretch>
            <a:fillRect/>
          </a:stretch>
        </p:blipFill>
        <p:spPr bwMode="auto">
          <a:xfrm>
            <a:off x="5586500" y="2938414"/>
            <a:ext cx="804633" cy="804633"/>
          </a:xfrm>
          <a:prstGeom prst="rect">
            <a:avLst/>
          </a:prstGeom>
          <a:noFill/>
          <a:ln w="9525">
            <a:noFill/>
            <a:miter lim="800000"/>
            <a:headEnd/>
            <a:tailEnd/>
          </a:ln>
        </p:spPr>
      </p:pic>
      <p:sp>
        <p:nvSpPr>
          <p:cNvPr id="14" name="S3"/>
          <p:cNvSpPr/>
          <p:nvPr/>
        </p:nvSpPr>
        <p:spPr>
          <a:xfrm>
            <a:off x="1494082" y="3960801"/>
            <a:ext cx="596938"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5" name="SS3" descr="Hình ảnh có liên quan"/>
          <p:cNvPicPr>
            <a:picLocks noChangeAspect="1" noChangeArrowheads="1"/>
          </p:cNvPicPr>
          <p:nvPr/>
        </p:nvPicPr>
        <p:blipFill>
          <a:blip r:embed="rId2" cstate="print"/>
          <a:srcRect l="14398" t="13542" r="14490" b="14236"/>
          <a:stretch>
            <a:fillRect/>
          </a:stretch>
        </p:blipFill>
        <p:spPr bwMode="auto">
          <a:xfrm>
            <a:off x="1476932" y="3935575"/>
            <a:ext cx="636804" cy="644812"/>
          </a:xfrm>
          <a:prstGeom prst="rect">
            <a:avLst/>
          </a:prstGeom>
          <a:noFill/>
          <a:ln w="9525">
            <a:noFill/>
            <a:miter lim="800000"/>
            <a:headEnd/>
            <a:tailEnd/>
          </a:ln>
        </p:spPr>
      </p:pic>
      <p:sp>
        <p:nvSpPr>
          <p:cNvPr id="16" name="S3"/>
          <p:cNvSpPr/>
          <p:nvPr/>
        </p:nvSpPr>
        <p:spPr>
          <a:xfrm>
            <a:off x="1476932" y="3047434"/>
            <a:ext cx="594360" cy="5904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7" name="SS3" descr="Hình ảnh có liên quan"/>
          <p:cNvPicPr>
            <a:picLocks noChangeAspect="1" noChangeArrowheads="1"/>
          </p:cNvPicPr>
          <p:nvPr/>
        </p:nvPicPr>
        <p:blipFill>
          <a:blip r:embed="rId2" cstate="print"/>
          <a:srcRect l="14398" t="13542" r="14490" b="14236"/>
          <a:stretch>
            <a:fillRect/>
          </a:stretch>
        </p:blipFill>
        <p:spPr bwMode="auto">
          <a:xfrm>
            <a:off x="1456627" y="3034878"/>
            <a:ext cx="640080" cy="648129"/>
          </a:xfrm>
          <a:prstGeom prst="rect">
            <a:avLst/>
          </a:prstGeom>
          <a:noFill/>
          <a:ln w="9525">
            <a:noFill/>
            <a:miter lim="800000"/>
            <a:headEnd/>
            <a:tailEnd/>
          </a:ln>
        </p:spPr>
      </p:pic>
      <p:sp>
        <p:nvSpPr>
          <p:cNvPr id="18" name="S3"/>
          <p:cNvSpPr/>
          <p:nvPr/>
        </p:nvSpPr>
        <p:spPr>
          <a:xfrm>
            <a:off x="5682265" y="3960801"/>
            <a:ext cx="594360"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9" name="SS3" descr="Hình ảnh có liên quan"/>
          <p:cNvPicPr>
            <a:picLocks noChangeAspect="1" noChangeArrowheads="1"/>
          </p:cNvPicPr>
          <p:nvPr/>
        </p:nvPicPr>
        <p:blipFill>
          <a:blip r:embed="rId2" cstate="print"/>
          <a:srcRect l="14398" t="13542" r="14490" b="14236"/>
          <a:stretch>
            <a:fillRect/>
          </a:stretch>
        </p:blipFill>
        <p:spPr bwMode="auto">
          <a:xfrm>
            <a:off x="5673664" y="3935575"/>
            <a:ext cx="640080" cy="648129"/>
          </a:xfrm>
          <a:prstGeom prst="rect">
            <a:avLst/>
          </a:prstGeom>
          <a:noFill/>
          <a:ln w="9525">
            <a:noFill/>
            <a:miter lim="800000"/>
            <a:headEnd/>
            <a:tailEnd/>
          </a:ln>
        </p:spPr>
      </p:pic>
      <p:sp>
        <p:nvSpPr>
          <p:cNvPr id="23" name="TextBox 22"/>
          <p:cNvSpPr txBox="1"/>
          <p:nvPr/>
        </p:nvSpPr>
        <p:spPr>
          <a:xfrm>
            <a:off x="672408" y="5082424"/>
            <a:ext cx="10986192" cy="1569660"/>
          </a:xfrm>
          <a:prstGeom prst="rect">
            <a:avLst/>
          </a:prstGeom>
          <a:solidFill>
            <a:schemeClr val="bg1"/>
          </a:solidFill>
        </p:spPr>
        <p:txBody>
          <a:bodyPr wrap="square" rtlCol="0">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rPr>
              <a:t>K</a:t>
            </a:r>
            <a:r>
              <a:rPr lang="en-US" sz="3200" b="1" dirty="0">
                <a:solidFill>
                  <a:srgbClr val="0070C0"/>
                </a:solidFill>
                <a:latin typeface="Times New Roman" panose="02020603050405020304" pitchFamily="18" charset="0"/>
                <a:cs typeface="Times New Roman" panose="02020603050405020304" pitchFamily="18" charset="0"/>
              </a:rPr>
              <a:t>HẨU TRANG: </a:t>
            </a:r>
            <a:r>
              <a:rPr lang="vi-VN" sz="3200" dirty="0">
                <a:solidFill>
                  <a:srgbClr val="0000FF"/>
                </a:solidFill>
                <a:latin typeface="Times New Roman" panose="02020603050405020304" pitchFamily="18" charset="0"/>
                <a:cs typeface="Times New Roman" panose="02020603050405020304" pitchFamily="18" charset="0"/>
              </a:rPr>
              <a:t>Đeo </a:t>
            </a:r>
            <a:r>
              <a:rPr lang="vi-VN" sz="3200" b="1" dirty="0">
                <a:solidFill>
                  <a:srgbClr val="0000FF"/>
                </a:solidFill>
                <a:latin typeface="Times New Roman" panose="02020603050405020304" pitchFamily="18" charset="0"/>
                <a:cs typeface="Times New Roman" panose="02020603050405020304" pitchFamily="18" charset="0"/>
              </a:rPr>
              <a:t>khẩu trang vải </a:t>
            </a:r>
            <a:r>
              <a:rPr lang="vi-VN" sz="3200" dirty="0">
                <a:solidFill>
                  <a:srgbClr val="0000FF"/>
                </a:solidFill>
                <a:latin typeface="Times New Roman" panose="02020603050405020304" pitchFamily="18" charset="0"/>
                <a:cs typeface="Times New Roman" panose="02020603050405020304" pitchFamily="18" charset="0"/>
              </a:rPr>
              <a:t>thường xuyên tại nơi công cộng, nơi tập trung đông người; đeo </a:t>
            </a:r>
            <a:r>
              <a:rPr lang="vi-VN" sz="3200" b="1" dirty="0">
                <a:solidFill>
                  <a:srgbClr val="0000FF"/>
                </a:solidFill>
                <a:latin typeface="Times New Roman" panose="02020603050405020304" pitchFamily="18" charset="0"/>
                <a:cs typeface="Times New Roman" panose="02020603050405020304" pitchFamily="18" charset="0"/>
              </a:rPr>
              <a:t>khẩu trang y tế </a:t>
            </a:r>
            <a:r>
              <a:rPr lang="vi-VN" sz="3200" dirty="0">
                <a:solidFill>
                  <a:srgbClr val="0000FF"/>
                </a:solidFill>
                <a:latin typeface="Times New Roman" panose="02020603050405020304" pitchFamily="18" charset="0"/>
                <a:cs typeface="Times New Roman" panose="02020603050405020304" pitchFamily="18" charset="0"/>
              </a:rPr>
              <a:t>tại các cơ sở y tế, khu cách ly.</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24" name="KT" descr="Desenho Vetorial De Médico Usando Uma Máscara | Desenho vetorial, Capa de  recados, Desenho"/>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5506" t="15975" r="6763" b="15016"/>
          <a:stretch>
            <a:fillRect/>
          </a:stretch>
        </p:blipFill>
        <p:spPr bwMode="auto">
          <a:xfrm>
            <a:off x="9557084" y="2757105"/>
            <a:ext cx="1983652" cy="202107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home 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87959"/>
            <a:ext cx="1283641" cy="1283641"/>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20</a:t>
            </a:r>
            <a:endParaRPr lang="en-US" sz="3200" b="1">
              <a:latin typeface="Times New Roman" panose="02020603050405020304" pitchFamily="18" charset="0"/>
              <a:cs typeface="Times New Roman" panose="02020603050405020304" pitchFamily="18" charset="0"/>
            </a:endParaRPr>
          </a:p>
        </p:txBody>
      </p:sp>
      <p:sp>
        <p:nvSpPr>
          <p:cNvPr id="27" name="Rounded Rectangle 26"/>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19</a:t>
            </a:r>
            <a:endParaRPr lang="en-US" sz="3200" b="1">
              <a:latin typeface="Times New Roman" panose="02020603050405020304" pitchFamily="18" charset="0"/>
              <a:cs typeface="Times New Roman" panose="02020603050405020304" pitchFamily="18" charset="0"/>
            </a:endParaRPr>
          </a:p>
        </p:txBody>
      </p:sp>
      <p:sp>
        <p:nvSpPr>
          <p:cNvPr id="28" name="Rounded Rectangle 27"/>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18</a:t>
            </a:r>
            <a:endParaRPr lang="en-US" sz="3200" b="1">
              <a:latin typeface="Times New Roman" panose="02020603050405020304" pitchFamily="18" charset="0"/>
              <a:cs typeface="Times New Roman" panose="02020603050405020304" pitchFamily="18" charset="0"/>
            </a:endParaRPr>
          </a:p>
        </p:txBody>
      </p:sp>
      <p:sp>
        <p:nvSpPr>
          <p:cNvPr id="29" name="Rounded Rectangle 28"/>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17</a:t>
            </a:r>
            <a:endParaRPr lang="en-US" sz="3200" b="1">
              <a:latin typeface="Times New Roman" panose="02020603050405020304" pitchFamily="18" charset="0"/>
              <a:cs typeface="Times New Roman" panose="02020603050405020304" pitchFamily="18" charset="0"/>
            </a:endParaRPr>
          </a:p>
        </p:txBody>
      </p:sp>
      <p:sp>
        <p:nvSpPr>
          <p:cNvPr id="30" name="Rounded Rectangle 29"/>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16</a:t>
            </a:r>
            <a:endParaRPr lang="en-US" sz="3200" b="1">
              <a:latin typeface="Times New Roman" panose="02020603050405020304" pitchFamily="18" charset="0"/>
              <a:cs typeface="Times New Roman" panose="02020603050405020304" pitchFamily="18" charset="0"/>
            </a:endParaRPr>
          </a:p>
        </p:txBody>
      </p:sp>
      <p:sp>
        <p:nvSpPr>
          <p:cNvPr id="31" name="Rounded Rectangle 30"/>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15</a:t>
            </a:r>
            <a:endParaRPr lang="en-US" sz="3200" b="1">
              <a:latin typeface="Times New Roman" panose="02020603050405020304" pitchFamily="18" charset="0"/>
              <a:cs typeface="Times New Roman" panose="02020603050405020304" pitchFamily="18" charset="0"/>
            </a:endParaRPr>
          </a:p>
        </p:txBody>
      </p:sp>
      <p:sp>
        <p:nvSpPr>
          <p:cNvPr id="32" name="Rounded Rectangle 31"/>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14</a:t>
            </a:r>
            <a:endParaRPr lang="en-US" sz="3200" b="1">
              <a:latin typeface="Times New Roman" panose="02020603050405020304" pitchFamily="18" charset="0"/>
              <a:cs typeface="Times New Roman" panose="02020603050405020304" pitchFamily="18" charset="0"/>
            </a:endParaRPr>
          </a:p>
        </p:txBody>
      </p:sp>
      <p:sp>
        <p:nvSpPr>
          <p:cNvPr id="33" name="Rounded Rectangle 32"/>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13</a:t>
            </a:r>
            <a:endParaRPr lang="en-US" sz="3200" b="1">
              <a:latin typeface="Times New Roman" panose="02020603050405020304" pitchFamily="18" charset="0"/>
              <a:cs typeface="Times New Roman" panose="02020603050405020304" pitchFamily="18" charset="0"/>
            </a:endParaRPr>
          </a:p>
        </p:txBody>
      </p:sp>
      <p:sp>
        <p:nvSpPr>
          <p:cNvPr id="34" name="Rounded Rectangle 33"/>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12</a:t>
            </a:r>
            <a:endParaRPr lang="en-US" sz="3200" b="1">
              <a:latin typeface="Times New Roman" panose="02020603050405020304" pitchFamily="18" charset="0"/>
              <a:cs typeface="Times New Roman" panose="02020603050405020304" pitchFamily="18" charset="0"/>
            </a:endParaRPr>
          </a:p>
        </p:txBody>
      </p:sp>
      <p:sp>
        <p:nvSpPr>
          <p:cNvPr id="35" name="Rounded Rectangle 34"/>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11</a:t>
            </a:r>
            <a:endParaRPr lang="en-US" sz="3200" b="1">
              <a:latin typeface="Times New Roman" panose="02020603050405020304" pitchFamily="18" charset="0"/>
              <a:cs typeface="Times New Roman" panose="02020603050405020304" pitchFamily="18" charset="0"/>
            </a:endParaRPr>
          </a:p>
        </p:txBody>
      </p:sp>
      <p:sp>
        <p:nvSpPr>
          <p:cNvPr id="36" name="Rounded Rectangle 35"/>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10</a:t>
            </a:r>
            <a:endParaRPr lang="en-US" sz="3200" b="1">
              <a:latin typeface="Times New Roman" panose="02020603050405020304" pitchFamily="18" charset="0"/>
              <a:cs typeface="Times New Roman" panose="02020603050405020304" pitchFamily="18" charset="0"/>
            </a:endParaRPr>
          </a:p>
        </p:txBody>
      </p:sp>
      <p:sp>
        <p:nvSpPr>
          <p:cNvPr id="37" name="Rounded Rectangle 36"/>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09</a:t>
            </a:r>
            <a:endParaRPr lang="en-US" sz="3200" b="1">
              <a:latin typeface="Times New Roman" panose="02020603050405020304" pitchFamily="18" charset="0"/>
              <a:cs typeface="Times New Roman" panose="02020603050405020304" pitchFamily="18" charset="0"/>
            </a:endParaRPr>
          </a:p>
        </p:txBody>
      </p:sp>
      <p:sp>
        <p:nvSpPr>
          <p:cNvPr id="38" name="Rounded Rectangle 37"/>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08</a:t>
            </a:r>
            <a:endParaRPr lang="en-US" sz="3200" b="1">
              <a:latin typeface="Times New Roman" panose="02020603050405020304" pitchFamily="18" charset="0"/>
              <a:cs typeface="Times New Roman" panose="02020603050405020304" pitchFamily="18" charset="0"/>
            </a:endParaRPr>
          </a:p>
        </p:txBody>
      </p:sp>
      <p:sp>
        <p:nvSpPr>
          <p:cNvPr id="39" name="Rounded Rectangle 38"/>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07</a:t>
            </a:r>
            <a:endParaRPr lang="en-US" sz="3200" b="1">
              <a:latin typeface="Times New Roman" panose="02020603050405020304" pitchFamily="18" charset="0"/>
              <a:cs typeface="Times New Roman" panose="02020603050405020304" pitchFamily="18" charset="0"/>
            </a:endParaRPr>
          </a:p>
        </p:txBody>
      </p:sp>
      <p:sp>
        <p:nvSpPr>
          <p:cNvPr id="40" name="Rounded Rectangle 39"/>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06</a:t>
            </a:r>
            <a:endParaRPr lang="en-US" sz="3200" b="1">
              <a:latin typeface="Times New Roman" panose="02020603050405020304" pitchFamily="18" charset="0"/>
              <a:cs typeface="Times New Roman" panose="02020603050405020304" pitchFamily="18" charset="0"/>
            </a:endParaRPr>
          </a:p>
        </p:txBody>
      </p:sp>
      <p:sp>
        <p:nvSpPr>
          <p:cNvPr id="41" name="Rounded Rectangle 40"/>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05</a:t>
            </a:r>
            <a:endParaRPr lang="en-US" sz="3200" b="1">
              <a:latin typeface="Times New Roman" panose="02020603050405020304" pitchFamily="18" charset="0"/>
              <a:cs typeface="Times New Roman" panose="02020603050405020304" pitchFamily="18" charset="0"/>
            </a:endParaRPr>
          </a:p>
        </p:txBody>
      </p:sp>
      <p:sp>
        <p:nvSpPr>
          <p:cNvPr id="42" name="Rounded Rectangle 41"/>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04</a:t>
            </a:r>
            <a:endParaRPr lang="en-US" sz="3200" b="1">
              <a:latin typeface="Times New Roman" panose="02020603050405020304" pitchFamily="18" charset="0"/>
              <a:cs typeface="Times New Roman" panose="02020603050405020304" pitchFamily="18" charset="0"/>
            </a:endParaRPr>
          </a:p>
        </p:txBody>
      </p:sp>
      <p:sp>
        <p:nvSpPr>
          <p:cNvPr id="43" name="Rounded Rectangle 42"/>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03</a:t>
            </a:r>
            <a:endParaRPr lang="en-US" sz="3200" b="1">
              <a:latin typeface="Times New Roman" panose="02020603050405020304" pitchFamily="18" charset="0"/>
              <a:cs typeface="Times New Roman" panose="02020603050405020304" pitchFamily="18" charset="0"/>
            </a:endParaRPr>
          </a:p>
        </p:txBody>
      </p:sp>
      <p:sp>
        <p:nvSpPr>
          <p:cNvPr id="44" name="Rounded Rectangle 43"/>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02</a:t>
            </a:r>
            <a:endParaRPr lang="en-US" sz="3200" b="1">
              <a:latin typeface="Times New Roman" panose="02020603050405020304" pitchFamily="18" charset="0"/>
              <a:cs typeface="Times New Roman" panose="02020603050405020304" pitchFamily="18" charset="0"/>
            </a:endParaRPr>
          </a:p>
        </p:txBody>
      </p:sp>
      <p:sp>
        <p:nvSpPr>
          <p:cNvPr id="45" name="Rounded Rectangle 44"/>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01</a:t>
            </a:r>
            <a:endParaRPr lang="en-US" sz="3200" b="1">
              <a:latin typeface="Times New Roman" panose="02020603050405020304" pitchFamily="18" charset="0"/>
              <a:cs typeface="Times New Roman" panose="02020603050405020304" pitchFamily="18" charset="0"/>
            </a:endParaRPr>
          </a:p>
        </p:txBody>
      </p:sp>
      <p:sp>
        <p:nvSpPr>
          <p:cNvPr id="46" name="Rounded Rectangle 45"/>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00</a:t>
            </a:r>
            <a:endParaRPr lang="en-US" sz="3200" b="1" dirty="0">
              <a:latin typeface="Times New Roman" panose="02020603050405020304" pitchFamily="18" charset="0"/>
              <a:cs typeface="Times New Roman" panose="02020603050405020304" pitchFamily="18" charset="0"/>
            </a:endParaRPr>
          </a:p>
        </p:txBody>
      </p:sp>
      <p:graphicFrame>
        <p:nvGraphicFramePr>
          <p:cNvPr id="51" name="Object 11"/>
          <p:cNvGraphicFramePr>
            <a:graphicFrameLocks noChangeAspect="1"/>
          </p:cNvGraphicFramePr>
          <p:nvPr/>
        </p:nvGraphicFramePr>
        <p:xfrm>
          <a:off x="2857748" y="2952251"/>
          <a:ext cx="850900" cy="849313"/>
        </p:xfrm>
        <a:graphic>
          <a:graphicData uri="http://schemas.openxmlformats.org/presentationml/2006/ole">
            <mc:AlternateContent xmlns:mc="http://schemas.openxmlformats.org/markup-compatibility/2006">
              <mc:Choice xmlns:v="urn:schemas-microsoft-com:vml" Requires="v">
                <p:oleObj spid="_x0000_s9306" name="Equation" r:id="rId6" imgW="19202400" imgH="20116800" progId="Equation.DSMT4">
                  <p:embed/>
                </p:oleObj>
              </mc:Choice>
              <mc:Fallback>
                <p:oleObj name="Equation" r:id="rId6" imgW="19202400" imgH="20116800" progId="Equation.DSMT4">
                  <p:embed/>
                  <p:pic>
                    <p:nvPicPr>
                      <p:cNvPr id="0" name="Object 11"/>
                      <p:cNvPicPr>
                        <a:picLocks noChangeAspect="1" noChangeArrowheads="1"/>
                      </p:cNvPicPr>
                      <p:nvPr/>
                    </p:nvPicPr>
                    <p:blipFill>
                      <a:blip r:embed="rId7"/>
                      <a:srcRect/>
                      <a:stretch>
                        <a:fillRect/>
                      </a:stretch>
                    </p:blipFill>
                    <p:spPr bwMode="auto">
                      <a:xfrm>
                        <a:off x="2857748" y="2952251"/>
                        <a:ext cx="8509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 name="Object 11"/>
          <p:cNvGraphicFramePr>
            <a:graphicFrameLocks noChangeAspect="1"/>
          </p:cNvGraphicFramePr>
          <p:nvPr/>
        </p:nvGraphicFramePr>
        <p:xfrm>
          <a:off x="6968180" y="3812984"/>
          <a:ext cx="944563" cy="965200"/>
        </p:xfrm>
        <a:graphic>
          <a:graphicData uri="http://schemas.openxmlformats.org/presentationml/2006/ole">
            <mc:AlternateContent xmlns:mc="http://schemas.openxmlformats.org/markup-compatibility/2006">
              <mc:Choice xmlns:v="urn:schemas-microsoft-com:vml" Requires="v">
                <p:oleObj spid="_x0000_s9307" name="Equation" r:id="rId8" imgW="21336000" imgH="22860000" progId="Equation.DSMT4">
                  <p:embed/>
                </p:oleObj>
              </mc:Choice>
              <mc:Fallback>
                <p:oleObj name="Equation" r:id="rId8" imgW="21336000" imgH="22860000" progId="Equation.DSMT4">
                  <p:embed/>
                  <p:pic>
                    <p:nvPicPr>
                      <p:cNvPr id="0" name="Object 11"/>
                      <p:cNvPicPr>
                        <a:picLocks noChangeAspect="1" noChangeArrowheads="1"/>
                      </p:cNvPicPr>
                      <p:nvPr/>
                    </p:nvPicPr>
                    <p:blipFill>
                      <a:blip r:embed="rId9"/>
                      <a:srcRect/>
                      <a:stretch>
                        <a:fillRect/>
                      </a:stretch>
                    </p:blipFill>
                    <p:spPr bwMode="auto">
                      <a:xfrm>
                        <a:off x="6968180" y="3812984"/>
                        <a:ext cx="9445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 name="Object 11"/>
          <p:cNvGraphicFramePr>
            <a:graphicFrameLocks noChangeAspect="1"/>
          </p:cNvGraphicFramePr>
          <p:nvPr/>
        </p:nvGraphicFramePr>
        <p:xfrm>
          <a:off x="6947896" y="3195446"/>
          <a:ext cx="1079500" cy="346075"/>
        </p:xfrm>
        <a:graphic>
          <a:graphicData uri="http://schemas.openxmlformats.org/presentationml/2006/ole">
            <mc:AlternateContent xmlns:mc="http://schemas.openxmlformats.org/markup-compatibility/2006">
              <mc:Choice xmlns:v="urn:schemas-microsoft-com:vml" Requires="v">
                <p:oleObj spid="_x0000_s9308" name="Equation" r:id="rId10" imgW="24384000" imgH="8229600" progId="Equation.DSMT4">
                  <p:embed/>
                </p:oleObj>
              </mc:Choice>
              <mc:Fallback>
                <p:oleObj name="Equation" r:id="rId10" imgW="24384000" imgH="8229600" progId="Equation.DSMT4">
                  <p:embed/>
                  <p:pic>
                    <p:nvPicPr>
                      <p:cNvPr id="0" name="Object 11"/>
                      <p:cNvPicPr>
                        <a:picLocks noChangeAspect="1" noChangeArrowheads="1"/>
                      </p:cNvPicPr>
                      <p:nvPr/>
                    </p:nvPicPr>
                    <p:blipFill>
                      <a:blip r:embed="rId11"/>
                      <a:srcRect/>
                      <a:stretch>
                        <a:fillRect/>
                      </a:stretch>
                    </p:blipFill>
                    <p:spPr bwMode="auto">
                      <a:xfrm>
                        <a:off x="6947896" y="3195446"/>
                        <a:ext cx="10795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 name="Object 11"/>
          <p:cNvGraphicFramePr>
            <a:graphicFrameLocks noChangeAspect="1"/>
          </p:cNvGraphicFramePr>
          <p:nvPr/>
        </p:nvGraphicFramePr>
        <p:xfrm>
          <a:off x="2753584" y="4105804"/>
          <a:ext cx="1050925" cy="346075"/>
        </p:xfrm>
        <a:graphic>
          <a:graphicData uri="http://schemas.openxmlformats.org/presentationml/2006/ole">
            <mc:AlternateContent xmlns:mc="http://schemas.openxmlformats.org/markup-compatibility/2006">
              <mc:Choice xmlns:v="urn:schemas-microsoft-com:vml" Requires="v">
                <p:oleObj spid="_x0000_s9309" name="Equation" r:id="rId12" imgW="23774400" imgH="8229600" progId="Equation.DSMT4">
                  <p:embed/>
                </p:oleObj>
              </mc:Choice>
              <mc:Fallback>
                <p:oleObj name="Equation" r:id="rId12" imgW="23774400" imgH="8229600" progId="Equation.DSMT4">
                  <p:embed/>
                  <p:pic>
                    <p:nvPicPr>
                      <p:cNvPr id="0" name="Object 11"/>
                      <p:cNvPicPr>
                        <a:picLocks noChangeAspect="1" noChangeArrowheads="1"/>
                      </p:cNvPicPr>
                      <p:nvPr/>
                    </p:nvPicPr>
                    <p:blipFill>
                      <a:blip r:embed="rId13"/>
                      <a:srcRect/>
                      <a:stretch>
                        <a:fillRect/>
                      </a:stretch>
                    </p:blipFill>
                    <p:spPr bwMode="auto">
                      <a:xfrm>
                        <a:off x="2753584" y="4105804"/>
                        <a:ext cx="10509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1"/>
          <p:cNvGrpSpPr/>
          <p:nvPr/>
        </p:nvGrpSpPr>
        <p:grpSpPr>
          <a:xfrm>
            <a:off x="10394872" y="76200"/>
            <a:ext cx="1416128" cy="1295365"/>
            <a:chOff x="10363200" y="3826176"/>
            <a:chExt cx="1416128" cy="1295365"/>
          </a:xfrm>
        </p:grpSpPr>
        <p:grpSp>
          <p:nvGrpSpPr>
            <p:cNvPr id="49" name="Nhóm 6"/>
            <p:cNvGrpSpPr/>
            <p:nvPr/>
          </p:nvGrpSpPr>
          <p:grpSpPr>
            <a:xfrm>
              <a:off x="10416116" y="3826176"/>
              <a:ext cx="1296441" cy="1295365"/>
              <a:chOff x="787454" y="595230"/>
              <a:chExt cx="4827698" cy="4916479"/>
            </a:xfrm>
          </p:grpSpPr>
          <p:pic>
            <p:nvPicPr>
              <p:cNvPr id="52" name="Ảnh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7454" y="602312"/>
                <a:ext cx="4827698" cy="4909397"/>
              </a:xfrm>
              <a:prstGeom prst="rect">
                <a:avLst/>
              </a:prstGeom>
            </p:spPr>
          </p:pic>
          <p:sp>
            <p:nvSpPr>
              <p:cNvPr id="54" name="Hộp Văn bản 8"/>
              <p:cNvSpPr txBox="1"/>
              <p:nvPr/>
            </p:nvSpPr>
            <p:spPr>
              <a:xfrm>
                <a:off x="2137312" y="595230"/>
                <a:ext cx="2030932" cy="1051333"/>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120</a:t>
                </a:r>
                <a:endParaRPr lang="vi-VN" sz="1200" b="1">
                  <a:solidFill>
                    <a:srgbClr val="FF0000"/>
                  </a:solidFill>
                  <a:latin typeface="Times New Roman" panose="02020603050405020304" pitchFamily="18" charset="0"/>
                  <a:cs typeface="Times New Roman" panose="02020603050405020304" pitchFamily="18" charset="0"/>
                </a:endParaRPr>
              </a:p>
            </p:txBody>
          </p:sp>
          <p:sp>
            <p:nvSpPr>
              <p:cNvPr id="55" name="Hộp Văn bản 10"/>
              <p:cNvSpPr txBox="1"/>
              <p:nvPr/>
            </p:nvSpPr>
            <p:spPr>
              <a:xfrm>
                <a:off x="2489935" y="4223446"/>
                <a:ext cx="1350614" cy="1051333"/>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60</a:t>
                </a:r>
                <a:endParaRPr lang="vi-VN" sz="1200" b="1">
                  <a:solidFill>
                    <a:srgbClr val="FF0000"/>
                  </a:solidFill>
                  <a:latin typeface="Times New Roman" panose="02020603050405020304" pitchFamily="18" charset="0"/>
                  <a:cs typeface="Times New Roman" panose="02020603050405020304" pitchFamily="18" charset="0"/>
                </a:endParaRPr>
              </a:p>
            </p:txBody>
          </p:sp>
        </p:grpSp>
        <p:grpSp>
          <p:nvGrpSpPr>
            <p:cNvPr id="60" name="Nhóm 12"/>
            <p:cNvGrpSpPr/>
            <p:nvPr/>
          </p:nvGrpSpPr>
          <p:grpSpPr>
            <a:xfrm>
              <a:off x="10778610" y="4162342"/>
              <a:ext cx="548640" cy="548640"/>
              <a:chOff x="2329722" y="1561694"/>
              <a:chExt cx="2131202" cy="2382093"/>
            </a:xfrm>
          </p:grpSpPr>
          <p:sp>
            <p:nvSpPr>
              <p:cNvPr id="61" name="Hình Bầu dục 13"/>
              <p:cNvSpPr/>
              <p:nvPr/>
            </p:nvSpPr>
            <p:spPr>
              <a:xfrm>
                <a:off x="2329722" y="1561694"/>
                <a:ext cx="2131202" cy="238209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2" name="Nhóm 14"/>
              <p:cNvGrpSpPr/>
              <p:nvPr/>
            </p:nvGrpSpPr>
            <p:grpSpPr>
              <a:xfrm>
                <a:off x="3415396" y="1681370"/>
                <a:ext cx="91440" cy="1115730"/>
                <a:chOff x="3415396" y="1681370"/>
                <a:chExt cx="91440" cy="1115730"/>
              </a:xfrm>
            </p:grpSpPr>
            <p:cxnSp>
              <p:nvCxnSpPr>
                <p:cNvPr id="63" name="Đường kết nối Mũi tên Thẳng 15"/>
                <p:cNvCxnSpPr/>
                <p:nvPr/>
              </p:nvCxnSpPr>
              <p:spPr>
                <a:xfrm flipH="1" flipV="1">
                  <a:off x="3446963" y="1681370"/>
                  <a:ext cx="11390" cy="106111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4" name="Hình Bầu dục 16"/>
                <p:cNvSpPr/>
                <p:nvPr/>
              </p:nvSpPr>
              <p:spPr>
                <a:xfrm>
                  <a:off x="3415396" y="270566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65" name="Hộp Văn bản 22"/>
            <p:cNvSpPr txBox="1"/>
            <p:nvPr/>
          </p:nvSpPr>
          <p:spPr>
            <a:xfrm>
              <a:off x="11296271" y="4302087"/>
              <a:ext cx="483057" cy="276999"/>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30</a:t>
              </a:r>
              <a:endParaRPr lang="vi-VN" sz="1200" b="1">
                <a:solidFill>
                  <a:srgbClr val="FF0000"/>
                </a:solidFill>
                <a:latin typeface="Times New Roman" panose="02020603050405020304" pitchFamily="18" charset="0"/>
                <a:cs typeface="Times New Roman" panose="02020603050405020304" pitchFamily="18" charset="0"/>
              </a:endParaRPr>
            </a:p>
          </p:txBody>
        </p:sp>
        <p:sp>
          <p:nvSpPr>
            <p:cNvPr id="66" name="Hộp Văn bản 25"/>
            <p:cNvSpPr txBox="1"/>
            <p:nvPr/>
          </p:nvSpPr>
          <p:spPr>
            <a:xfrm>
              <a:off x="10363200" y="4310746"/>
              <a:ext cx="460841" cy="276999"/>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90</a:t>
              </a:r>
              <a:endParaRPr lang="vi-VN" sz="1200" b="1">
                <a:solidFill>
                  <a:srgbClr val="FF0000"/>
                </a:solidFill>
                <a:latin typeface="Times New Roman" panose="02020603050405020304" pitchFamily="18" charset="0"/>
                <a:cs typeface="Times New Roman" panose="02020603050405020304" pitchFamily="18" charset="0"/>
              </a:endParaRPr>
            </a:p>
          </p:txBody>
        </p:sp>
      </p:grpSp>
      <p:pic>
        <p:nvPicPr>
          <p:cNvPr id="67" name="Picture 6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76564" y="133032"/>
            <a:ext cx="4754880" cy="119349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9" presetClass="emph" presetSubtype="0" fill="hold" nodeType="afterEffect">
                                  <p:stCondLst>
                                    <p:cond delay="0"/>
                                  </p:stCondLst>
                                  <p:childTnLst>
                                    <p:animClr clrSpc="rgb" dir="cw">
                                      <p:cBhvr override="childStyle">
                                        <p:cTn id="10" dur="500" fill="hold"/>
                                        <p:tgtEl>
                                          <p:spTgt spid="12"/>
                                        </p:tgtEl>
                                        <p:attrNameLst>
                                          <p:attrName>style.color</p:attrName>
                                        </p:attrNameLst>
                                      </p:cBhvr>
                                      <p:to>
                                        <a:schemeClr val="accent2"/>
                                      </p:to>
                                    </p:animClr>
                                    <p:animClr clrSpc="rgb" dir="cw">
                                      <p:cBhvr>
                                        <p:cTn id="11" dur="500" fill="hold"/>
                                        <p:tgtEl>
                                          <p:spTgt spid="12"/>
                                        </p:tgtEl>
                                        <p:attrNameLst>
                                          <p:attrName>fillcolor</p:attrName>
                                        </p:attrNameLst>
                                      </p:cBhvr>
                                      <p:to>
                                        <a:schemeClr val="accent2"/>
                                      </p:to>
                                    </p:animClr>
                                    <p:set>
                                      <p:cBhvr>
                                        <p:cTn id="12" dur="500" fill="hold"/>
                                        <p:tgtEl>
                                          <p:spTgt spid="12"/>
                                        </p:tgtEl>
                                        <p:attrNameLst>
                                          <p:attrName>fill.type</p:attrName>
                                        </p:attrNameLst>
                                      </p:cBhvr>
                                      <p:to>
                                        <p:strVal val="solid"/>
                                      </p:to>
                                    </p:set>
                                    <p:set>
                                      <p:cBhvr>
                                        <p:cTn id="13" dur="500" fill="hold"/>
                                        <p:tgtEl>
                                          <p:spTgt spid="12"/>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17" name="DUNG_(new).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9" presetClass="emph" presetSubtype="0" fill="hold" grpId="0" nodeType="clickEffect">
                                  <p:stCondLst>
                                    <p:cond delay="0"/>
                                  </p:stCondLst>
                                  <p:childTnLst>
                                    <p:animClr clrSpc="rgb" dir="cw">
                                      <p:cBhvr override="childStyle">
                                        <p:cTn id="21" dur="500" fill="hold"/>
                                        <p:tgtEl>
                                          <p:spTgt spid="14"/>
                                        </p:tgtEl>
                                        <p:attrNameLst>
                                          <p:attrName>style.color</p:attrName>
                                        </p:attrNameLst>
                                      </p:cBhvr>
                                      <p:to>
                                        <a:schemeClr val="accent2"/>
                                      </p:to>
                                    </p:animClr>
                                    <p:animClr clrSpc="rgb" dir="cw">
                                      <p:cBhvr>
                                        <p:cTn id="22" dur="500" fill="hold"/>
                                        <p:tgtEl>
                                          <p:spTgt spid="14"/>
                                        </p:tgtEl>
                                        <p:attrNameLst>
                                          <p:attrName>fillcolor</p:attrName>
                                        </p:attrNameLst>
                                      </p:cBhvr>
                                      <p:to>
                                        <a:schemeClr val="accent2"/>
                                      </p:to>
                                    </p:animClr>
                                    <p:set>
                                      <p:cBhvr>
                                        <p:cTn id="23" dur="500" fill="hold"/>
                                        <p:tgtEl>
                                          <p:spTgt spid="14"/>
                                        </p:tgtEl>
                                        <p:attrNameLst>
                                          <p:attrName>fill.type</p:attrName>
                                        </p:attrNameLst>
                                      </p:cBhvr>
                                      <p:to>
                                        <p:strVal val="solid"/>
                                      </p:to>
                                    </p:set>
                                    <p:set>
                                      <p:cBhvr>
                                        <p:cTn id="24" dur="500" fill="hold"/>
                                        <p:tgtEl>
                                          <p:spTgt spid="14"/>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18" name="SAI2_(new).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9" presetClass="emph" presetSubtype="0" fill="hold" grpId="0" nodeType="clickEffect">
                                  <p:stCondLst>
                                    <p:cond delay="0"/>
                                  </p:stCondLst>
                                  <p:childTnLst>
                                    <p:animClr clrSpc="rgb" dir="cw">
                                      <p:cBhvr override="childStyle">
                                        <p:cTn id="33" dur="500" fill="hold"/>
                                        <p:tgtEl>
                                          <p:spTgt spid="16"/>
                                        </p:tgtEl>
                                        <p:attrNameLst>
                                          <p:attrName>style.color</p:attrName>
                                        </p:attrNameLst>
                                      </p:cBhvr>
                                      <p:to>
                                        <a:schemeClr val="accent2"/>
                                      </p:to>
                                    </p:animClr>
                                    <p:animClr clrSpc="rgb" dir="cw">
                                      <p:cBhvr>
                                        <p:cTn id="34" dur="500" fill="hold"/>
                                        <p:tgtEl>
                                          <p:spTgt spid="16"/>
                                        </p:tgtEl>
                                        <p:attrNameLst>
                                          <p:attrName>fillcolor</p:attrName>
                                        </p:attrNameLst>
                                      </p:cBhvr>
                                      <p:to>
                                        <a:schemeClr val="accent2"/>
                                      </p:to>
                                    </p:animClr>
                                    <p:set>
                                      <p:cBhvr>
                                        <p:cTn id="35" dur="500" fill="hold"/>
                                        <p:tgtEl>
                                          <p:spTgt spid="16"/>
                                        </p:tgtEl>
                                        <p:attrNameLst>
                                          <p:attrName>fill.type</p:attrName>
                                        </p:attrNameLst>
                                      </p:cBhvr>
                                      <p:to>
                                        <p:strVal val="solid"/>
                                      </p:to>
                                    </p:set>
                                    <p:set>
                                      <p:cBhvr>
                                        <p:cTn id="36" dur="500" fill="hold"/>
                                        <p:tgtEl>
                                          <p:spTgt spid="1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18" name="SAI2_(new).wav"/>
                                        </p:tgtEl>
                                      </p:cMediaNode>
                                    </p:audio>
                                  </p:sub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19" presetClass="emph" presetSubtype="0" fill="hold" grpId="0" nodeType="clickEffect">
                                  <p:stCondLst>
                                    <p:cond delay="0"/>
                                  </p:stCondLst>
                                  <p:childTnLst>
                                    <p:animClr clrSpc="rgb" dir="cw">
                                      <p:cBhvr override="childStyle">
                                        <p:cTn id="45" dur="500" fill="hold"/>
                                        <p:tgtEl>
                                          <p:spTgt spid="18"/>
                                        </p:tgtEl>
                                        <p:attrNameLst>
                                          <p:attrName>style.color</p:attrName>
                                        </p:attrNameLst>
                                      </p:cBhvr>
                                      <p:to>
                                        <a:schemeClr val="accent2"/>
                                      </p:to>
                                    </p:animClr>
                                    <p:animClr clrSpc="rgb" dir="cw">
                                      <p:cBhvr>
                                        <p:cTn id="46" dur="500" fill="hold"/>
                                        <p:tgtEl>
                                          <p:spTgt spid="18"/>
                                        </p:tgtEl>
                                        <p:attrNameLst>
                                          <p:attrName>fillcolor</p:attrName>
                                        </p:attrNameLst>
                                      </p:cBhvr>
                                      <p:to>
                                        <a:schemeClr val="accent2"/>
                                      </p:to>
                                    </p:animClr>
                                    <p:set>
                                      <p:cBhvr>
                                        <p:cTn id="47" dur="500" fill="hold"/>
                                        <p:tgtEl>
                                          <p:spTgt spid="18"/>
                                        </p:tgtEl>
                                        <p:attrNameLst>
                                          <p:attrName>fill.type</p:attrName>
                                        </p:attrNameLst>
                                      </p:cBhvr>
                                      <p:to>
                                        <p:strVal val="solid"/>
                                      </p:to>
                                    </p:set>
                                    <p:set>
                                      <p:cBhvr>
                                        <p:cTn id="48" dur="500" fill="hold"/>
                                        <p:tgtEl>
                                          <p:spTgt spid="18"/>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18" name="SAI2_(new).wav"/>
                                        </p:tgtEl>
                                      </p:cMediaNode>
                                    </p:audio>
                                  </p:sub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2"/>
                    </p:tgtEl>
                  </p:cond>
                </p:stCondLst>
                <p:endSync evt="end" delay="0">
                  <p:rtn val="all"/>
                </p:endSync>
                <p:childTnLst>
                  <p:par>
                    <p:cTn id="54" fill="hold">
                      <p:stCondLst>
                        <p:cond delay="0"/>
                      </p:stCondLst>
                      <p:childTnLst>
                        <p:par>
                          <p:cTn id="55" fill="hold">
                            <p:stCondLst>
                              <p:cond delay="0"/>
                            </p:stCondLst>
                            <p:childTnLst>
                              <p:par>
                                <p:cTn id="56" presetID="3" presetClass="exit" presetSubtype="10" fill="hold" nodeType="clickEffect">
                                  <p:stCondLst>
                                    <p:cond delay="0"/>
                                  </p:stCondLst>
                                  <p:childTnLst>
                                    <p:animEffect transition="out" filter="blinds(horizontal)">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19" name="chimes.wav"/>
                                        </p:tgtEl>
                                      </p:cMediaNode>
                                    </p:audio>
                                  </p:subTnLst>
                                </p:cTn>
                              </p:par>
                            </p:childTnLst>
                          </p:cTn>
                        </p:par>
                        <p:par>
                          <p:cTn id="59" fill="hold">
                            <p:stCondLst>
                              <p:cond delay="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2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3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4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5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6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7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8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9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10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11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12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13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14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15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16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17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20" name="click.wav"/>
                                        </p:tgtEl>
                                      </p:cMediaNode>
                                    </p:audio>
                                  </p:subTnLst>
                                </p:cTn>
                              </p:par>
                            </p:childTnLst>
                          </p:cTn>
                        </p:par>
                        <p:par>
                          <p:cTn id="113" fill="hold">
                            <p:stCondLst>
                              <p:cond delay="18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20" name="click.wav"/>
                                        </p:tgtEl>
                                      </p:cMediaNode>
                                    </p:audio>
                                  </p:subTnLst>
                                </p:cTn>
                              </p:par>
                            </p:childTnLst>
                          </p:cTn>
                        </p:par>
                        <p:par>
                          <p:cTn id="116" fill="hold">
                            <p:stCondLst>
                              <p:cond delay="19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0" name="click.wav"/>
                                        </p:tgtEl>
                                      </p:cMediaNode>
                                    </p:audio>
                                  </p:subTnLst>
                                </p:cTn>
                              </p:par>
                            </p:childTnLst>
                          </p:cTn>
                        </p:par>
                        <p:par>
                          <p:cTn id="119" fill="hold">
                            <p:stCondLst>
                              <p:cond delay="20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21" name="bomb.wav"/>
                                        </p:tgtEl>
                                      </p:cMediaNode>
                                    </p:audio>
                                  </p:subTnLst>
                                </p:cTn>
                              </p:par>
                            </p:childTnLst>
                          </p:cTn>
                        </p:par>
                      </p:childTnLst>
                    </p:cTn>
                  </p:par>
                </p:childTnLst>
              </p:cTn>
              <p:nextCondLst>
                <p:cond evt="onClick" delay="0">
                  <p:tgtEl>
                    <p:spTgt spid="2"/>
                  </p:tgtEl>
                </p:cond>
              </p:nextCondLst>
            </p:seq>
          </p:childTnLst>
        </p:cTn>
      </p:par>
    </p:tnLst>
    <p:bldLst>
      <p:bldP spid="14" grpId="0" animBg="1"/>
      <p:bldP spid="16" grpId="0" animBg="1"/>
      <p:bldP spid="18" grpId="0" animBg="1"/>
      <p:bldP spid="23"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1000" y="1455090"/>
            <a:ext cx="11582400" cy="402336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nSpc>
                <a:spcPct val="150000"/>
              </a:lnSpc>
            </a:pPr>
            <a:r>
              <a:rPr lang="en-US" sz="3200" b="1">
                <a:solidFill>
                  <a:srgbClr val="FF0000"/>
                </a:solidFill>
                <a:latin typeface="Times New Roman" panose="02020603050405020304" pitchFamily="18" charset="0"/>
                <a:cs typeface="Times New Roman" panose="02020603050405020304" pitchFamily="18" charset="0"/>
              </a:rPr>
              <a:t>Câu hỏi: </a:t>
            </a:r>
            <a:r>
              <a:rPr lang="en-US" sz="3200">
                <a:solidFill>
                  <a:srgbClr val="0000FF"/>
                </a:solidFill>
                <a:latin typeface="Times New Roman" panose="02020603050405020304" pitchFamily="18" charset="0"/>
                <a:cs typeface="Times New Roman" panose="02020603050405020304" pitchFamily="18" charset="0"/>
              </a:rPr>
              <a:t>Đại lượng y tỉ lệ nghịch với đại lượng x theo hệ số tỉ lệ là 5. Đại lượng x tỉ lệ nghịch với đại lượng y theo hệ số tỉ lệ là</a:t>
            </a:r>
            <a:endParaRPr lang="en-US" sz="3200">
              <a:solidFill>
                <a:srgbClr val="0000FF"/>
              </a:solidFill>
              <a:latin typeface="Times New Roman" panose="02020603050405020304" pitchFamily="18" charset="0"/>
              <a:cs typeface="Times New Roman" panose="02020603050405020304" pitchFamily="18" charset="0"/>
            </a:endParaRPr>
          </a:p>
          <a:p>
            <a:pPr>
              <a:lnSpc>
                <a:spcPct val="200000"/>
              </a:lnSpc>
            </a:pPr>
            <a:r>
              <a:rPr lang="en-US" sz="3200" b="1">
                <a:solidFill>
                  <a:srgbClr val="0000FF"/>
                </a:solidFill>
                <a:latin typeface="Times New Roman" panose="02020603050405020304" pitchFamily="18" charset="0"/>
                <a:cs typeface="Times New Roman" panose="02020603050405020304" pitchFamily="18" charset="0"/>
              </a:rPr>
              <a:t>	    A.</a:t>
            </a:r>
            <a:r>
              <a:rPr lang="en-US" sz="3200" b="1">
                <a:latin typeface="Times New Roman" panose="02020603050405020304" pitchFamily="18" charset="0"/>
                <a:cs typeface="Times New Roman" panose="02020603050405020304" pitchFamily="18" charset="0"/>
              </a:rPr>
              <a:t> </a:t>
            </a:r>
            <a:r>
              <a:rPr lang="en-US" sz="3200" b="1">
                <a:solidFill>
                  <a:srgbClr val="0000FF"/>
                </a:solidFill>
                <a:latin typeface="Times New Roman" panose="02020603050405020304" pitchFamily="18" charset="0"/>
                <a:cs typeface="Times New Roman" panose="02020603050405020304" pitchFamily="18" charset="0"/>
              </a:rPr>
              <a:t>0,2				C. 10</a:t>
            </a:r>
            <a:endParaRPr lang="en-US" sz="3200" b="1">
              <a:solidFill>
                <a:srgbClr val="0000FF"/>
              </a:solidFill>
              <a:latin typeface="Times New Roman" panose="02020603050405020304" pitchFamily="18" charset="0"/>
              <a:cs typeface="Times New Roman" panose="02020603050405020304" pitchFamily="18" charset="0"/>
            </a:endParaRPr>
          </a:p>
          <a:p>
            <a:pPr>
              <a:lnSpc>
                <a:spcPct val="200000"/>
              </a:lnSpc>
            </a:pPr>
            <a:r>
              <a:rPr lang="en-US" sz="3200" b="1">
                <a:solidFill>
                  <a:srgbClr val="0000FF"/>
                </a:solidFill>
                <a:latin typeface="Times New Roman" panose="02020603050405020304" pitchFamily="18" charset="0"/>
                <a:cs typeface="Times New Roman" panose="02020603050405020304" pitchFamily="18" charset="0"/>
              </a:rPr>
              <a:t>	    B. 	5				</a:t>
            </a:r>
            <a:r>
              <a:rPr lang="pt-BR" sz="3200" b="1">
                <a:solidFill>
                  <a:srgbClr val="0000FF"/>
                </a:solidFill>
                <a:latin typeface="Times New Roman" panose="02020603050405020304" pitchFamily="18" charset="0"/>
                <a:cs typeface="Times New Roman" panose="02020603050405020304" pitchFamily="18" charset="0"/>
              </a:rPr>
              <a:t>D.  0,1  </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12" name="D1"/>
          <p:cNvSpPr/>
          <p:nvPr/>
        </p:nvSpPr>
        <p:spPr>
          <a:xfrm>
            <a:off x="994187" y="4218135"/>
            <a:ext cx="594360"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3" name="D2" descr="Kết quả hình ảnh cho đúng sai png"/>
          <p:cNvPicPr>
            <a:picLocks noChangeAspect="1" noChangeArrowheads="1"/>
          </p:cNvPicPr>
          <p:nvPr/>
        </p:nvPicPr>
        <p:blipFill>
          <a:blip r:embed="rId1" cstate="print"/>
          <a:srcRect/>
          <a:stretch>
            <a:fillRect/>
          </a:stretch>
        </p:blipFill>
        <p:spPr bwMode="auto">
          <a:xfrm>
            <a:off x="907023" y="4112998"/>
            <a:ext cx="804633" cy="804633"/>
          </a:xfrm>
          <a:prstGeom prst="rect">
            <a:avLst/>
          </a:prstGeom>
          <a:noFill/>
          <a:ln w="9525">
            <a:noFill/>
            <a:miter lim="800000"/>
            <a:headEnd/>
            <a:tailEnd/>
          </a:ln>
        </p:spPr>
      </p:pic>
      <p:sp>
        <p:nvSpPr>
          <p:cNvPr id="14" name="S3"/>
          <p:cNvSpPr/>
          <p:nvPr/>
        </p:nvSpPr>
        <p:spPr>
          <a:xfrm>
            <a:off x="5117694" y="3182936"/>
            <a:ext cx="596938"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5" name="SS3" descr="Hình ảnh có liên quan"/>
          <p:cNvPicPr>
            <a:picLocks noChangeAspect="1" noChangeArrowheads="1"/>
          </p:cNvPicPr>
          <p:nvPr/>
        </p:nvPicPr>
        <p:blipFill>
          <a:blip r:embed="rId2" cstate="print"/>
          <a:srcRect l="14398" t="13542" r="14490" b="14236"/>
          <a:stretch>
            <a:fillRect/>
          </a:stretch>
        </p:blipFill>
        <p:spPr bwMode="auto">
          <a:xfrm>
            <a:off x="5100544" y="3157710"/>
            <a:ext cx="636804" cy="644812"/>
          </a:xfrm>
          <a:prstGeom prst="rect">
            <a:avLst/>
          </a:prstGeom>
          <a:noFill/>
          <a:ln w="9525">
            <a:noFill/>
            <a:miter lim="800000"/>
            <a:headEnd/>
            <a:tailEnd/>
          </a:ln>
        </p:spPr>
      </p:pic>
      <p:sp>
        <p:nvSpPr>
          <p:cNvPr id="16" name="S3"/>
          <p:cNvSpPr/>
          <p:nvPr/>
        </p:nvSpPr>
        <p:spPr>
          <a:xfrm>
            <a:off x="997257" y="3170266"/>
            <a:ext cx="594360" cy="5904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7" name="SS3" descr="Hình ảnh có liên quan"/>
          <p:cNvPicPr>
            <a:picLocks noChangeAspect="1" noChangeArrowheads="1"/>
          </p:cNvPicPr>
          <p:nvPr/>
        </p:nvPicPr>
        <p:blipFill>
          <a:blip r:embed="rId2" cstate="print"/>
          <a:srcRect l="14398" t="13542" r="14490" b="14236"/>
          <a:stretch>
            <a:fillRect/>
          </a:stretch>
        </p:blipFill>
        <p:spPr bwMode="auto">
          <a:xfrm>
            <a:off x="976952" y="3157710"/>
            <a:ext cx="640080" cy="648129"/>
          </a:xfrm>
          <a:prstGeom prst="rect">
            <a:avLst/>
          </a:prstGeom>
          <a:noFill/>
          <a:ln w="9525">
            <a:noFill/>
            <a:miter lim="800000"/>
            <a:headEnd/>
            <a:tailEnd/>
          </a:ln>
        </p:spPr>
      </p:pic>
      <p:sp>
        <p:nvSpPr>
          <p:cNvPr id="18" name="S3"/>
          <p:cNvSpPr/>
          <p:nvPr/>
        </p:nvSpPr>
        <p:spPr>
          <a:xfrm>
            <a:off x="5141297" y="4216226"/>
            <a:ext cx="594360"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9" name="SS3" descr="Hình ảnh có liên quan"/>
          <p:cNvPicPr>
            <a:picLocks noChangeAspect="1" noChangeArrowheads="1"/>
          </p:cNvPicPr>
          <p:nvPr/>
        </p:nvPicPr>
        <p:blipFill>
          <a:blip r:embed="rId2" cstate="print"/>
          <a:srcRect l="14398" t="13542" r="14490" b="14236"/>
          <a:stretch>
            <a:fillRect/>
          </a:stretch>
        </p:blipFill>
        <p:spPr bwMode="auto">
          <a:xfrm>
            <a:off x="5132696" y="4191000"/>
            <a:ext cx="640080" cy="648129"/>
          </a:xfrm>
          <a:prstGeom prst="rect">
            <a:avLst/>
          </a:prstGeom>
          <a:noFill/>
          <a:ln w="9525">
            <a:noFill/>
            <a:miter lim="800000"/>
            <a:headEnd/>
            <a:tailEnd/>
          </a:ln>
        </p:spPr>
      </p:pic>
      <p:pic>
        <p:nvPicPr>
          <p:cNvPr id="25"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87959"/>
            <a:ext cx="1283641" cy="1283641"/>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393428" y="5588530"/>
            <a:ext cx="11586377" cy="584775"/>
          </a:xfrm>
          <a:prstGeom prst="rect">
            <a:avLst/>
          </a:prstGeom>
          <a:solidFill>
            <a:schemeClr val="bg1"/>
          </a:solidFill>
        </p:spPr>
        <p:txBody>
          <a:bodyPr wrap="none">
            <a:spAutoFit/>
          </a:bodyPr>
          <a:lstStyle/>
          <a:p>
            <a:r>
              <a:rPr lang="vi-VN" sz="3200" b="1" dirty="0">
                <a:solidFill>
                  <a:srgbClr val="FF0000"/>
                </a:solidFill>
                <a:latin typeface="Times New Roman" panose="02020603050405020304" pitchFamily="18" charset="0"/>
                <a:cs typeface="Times New Roman" panose="02020603050405020304" pitchFamily="18" charset="0"/>
              </a:rPr>
              <a:t>K</a:t>
            </a:r>
            <a:r>
              <a:rPr lang="vi-VN" sz="3200" b="1" dirty="0">
                <a:solidFill>
                  <a:srgbClr val="0070C0"/>
                </a:solidFill>
                <a:latin typeface="Times New Roman" panose="02020603050405020304" pitchFamily="18" charset="0"/>
                <a:cs typeface="Times New Roman" panose="02020603050405020304" pitchFamily="18" charset="0"/>
              </a:rPr>
              <a:t>HÔNG TỤ TẬP</a:t>
            </a:r>
            <a:r>
              <a:rPr lang="vi-VN" sz="3200" dirty="0">
                <a:solidFill>
                  <a:srgbClr val="292929"/>
                </a:solidFill>
                <a:latin typeface="Times New Roman" panose="02020603050405020304" pitchFamily="18" charset="0"/>
                <a:cs typeface="Times New Roman" panose="02020603050405020304" pitchFamily="18" charset="0"/>
              </a:rPr>
              <a:t> </a:t>
            </a:r>
            <a:r>
              <a:rPr lang="vi-VN" sz="3200">
                <a:solidFill>
                  <a:srgbClr val="0000FF"/>
                </a:solidFill>
                <a:latin typeface="Times New Roman" panose="02020603050405020304" pitchFamily="18" charset="0"/>
                <a:cs typeface="Times New Roman" panose="02020603050405020304" pitchFamily="18" charset="0"/>
              </a:rPr>
              <a:t>đông người</a:t>
            </a:r>
            <a:r>
              <a:rPr lang="en-US" sz="3200">
                <a:solidFill>
                  <a:srgbClr val="0000FF"/>
                </a:solidFill>
                <a:latin typeface="Times New Roman" panose="02020603050405020304" pitchFamily="18" charset="0"/>
                <a:cs typeface="Times New Roman" panose="02020603050405020304" pitchFamily="18" charset="0"/>
              </a:rPr>
              <a:t> để tránh nguy cơ lây nhiễm covid-19</a:t>
            </a:r>
            <a:r>
              <a:rPr lang="vi-VN" sz="3200">
                <a:solidFill>
                  <a:srgbClr val="292929"/>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40969" name="Picture 9" descr="Triển lãm “Tích cực tuyên truyền phòng chống dịch bệnh Covid – 19 vì một  Việt Nam an toàn, khỏe mạnh” - Sở VHTT Hồ Chí Minh"/>
          <p:cNvPicPr>
            <a:picLocks noChangeAspect="1" noChangeArrowheads="1"/>
          </p:cNvPicPr>
          <p:nvPr/>
        </p:nvPicPr>
        <p:blipFill rotWithShape="1">
          <a:blip r:embed="rId5">
            <a:extLst>
              <a:ext uri="{28A0092B-C50C-407E-A947-70E740481C1C}">
                <a14:useLocalDpi xmlns:a14="http://schemas.microsoft.com/office/drawing/2010/main" val="0"/>
              </a:ext>
            </a:extLst>
          </a:blip>
          <a:srcRect t="10185"/>
          <a:stretch>
            <a:fillRect/>
          </a:stretch>
        </p:blipFill>
        <p:spPr bwMode="auto">
          <a:xfrm>
            <a:off x="8991600" y="2895600"/>
            <a:ext cx="2193716" cy="24397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0816" y="120420"/>
            <a:ext cx="5061646" cy="1188720"/>
          </a:xfrm>
          <a:prstGeom prst="rect">
            <a:avLst/>
          </a:prstGeom>
        </p:spPr>
      </p:pic>
      <p:sp>
        <p:nvSpPr>
          <p:cNvPr id="51" name="Rounded Rectangle 50"/>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20</a:t>
            </a:r>
            <a:endParaRPr lang="en-US" sz="3200" b="1">
              <a:latin typeface="Times New Roman" panose="02020603050405020304" pitchFamily="18" charset="0"/>
              <a:cs typeface="Times New Roman" panose="02020603050405020304" pitchFamily="18" charset="0"/>
            </a:endParaRPr>
          </a:p>
        </p:txBody>
      </p:sp>
      <p:sp>
        <p:nvSpPr>
          <p:cNvPr id="57" name="Rounded Rectangle 56"/>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19</a:t>
            </a:r>
            <a:endParaRPr lang="en-US" sz="3200" b="1">
              <a:latin typeface="Times New Roman" panose="02020603050405020304" pitchFamily="18" charset="0"/>
              <a:cs typeface="Times New Roman" panose="02020603050405020304" pitchFamily="18" charset="0"/>
            </a:endParaRPr>
          </a:p>
        </p:txBody>
      </p:sp>
      <p:sp>
        <p:nvSpPr>
          <p:cNvPr id="58" name="Rounded Rectangle 57"/>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18</a:t>
            </a:r>
            <a:endParaRPr lang="en-US" sz="3200" b="1">
              <a:latin typeface="Times New Roman" panose="02020603050405020304" pitchFamily="18" charset="0"/>
              <a:cs typeface="Times New Roman" panose="02020603050405020304" pitchFamily="18" charset="0"/>
            </a:endParaRPr>
          </a:p>
        </p:txBody>
      </p:sp>
      <p:sp>
        <p:nvSpPr>
          <p:cNvPr id="59" name="Rounded Rectangle 58"/>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17</a:t>
            </a:r>
            <a:endParaRPr lang="en-US" sz="3200" b="1">
              <a:latin typeface="Times New Roman" panose="02020603050405020304" pitchFamily="18" charset="0"/>
              <a:cs typeface="Times New Roman" panose="02020603050405020304" pitchFamily="18" charset="0"/>
            </a:endParaRPr>
          </a:p>
        </p:txBody>
      </p:sp>
      <p:sp>
        <p:nvSpPr>
          <p:cNvPr id="65" name="Rounded Rectangle 64"/>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16</a:t>
            </a:r>
            <a:endParaRPr lang="en-US" sz="3200" b="1">
              <a:latin typeface="Times New Roman" panose="02020603050405020304" pitchFamily="18" charset="0"/>
              <a:cs typeface="Times New Roman" panose="02020603050405020304" pitchFamily="18" charset="0"/>
            </a:endParaRPr>
          </a:p>
        </p:txBody>
      </p:sp>
      <p:sp>
        <p:nvSpPr>
          <p:cNvPr id="66" name="Rounded Rectangle 65"/>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15</a:t>
            </a:r>
            <a:endParaRPr lang="en-US" sz="3200" b="1">
              <a:latin typeface="Times New Roman" panose="02020603050405020304" pitchFamily="18" charset="0"/>
              <a:cs typeface="Times New Roman" panose="02020603050405020304" pitchFamily="18" charset="0"/>
            </a:endParaRPr>
          </a:p>
        </p:txBody>
      </p:sp>
      <p:sp>
        <p:nvSpPr>
          <p:cNvPr id="67" name="Rounded Rectangle 66"/>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14</a:t>
            </a:r>
            <a:endParaRPr lang="en-US" sz="3200" b="1">
              <a:latin typeface="Times New Roman" panose="02020603050405020304" pitchFamily="18" charset="0"/>
              <a:cs typeface="Times New Roman" panose="02020603050405020304" pitchFamily="18" charset="0"/>
            </a:endParaRPr>
          </a:p>
        </p:txBody>
      </p:sp>
      <p:sp>
        <p:nvSpPr>
          <p:cNvPr id="68" name="Rounded Rectangle 67"/>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13</a:t>
            </a:r>
            <a:endParaRPr lang="en-US" sz="3200" b="1">
              <a:latin typeface="Times New Roman" panose="02020603050405020304" pitchFamily="18" charset="0"/>
              <a:cs typeface="Times New Roman" panose="02020603050405020304" pitchFamily="18" charset="0"/>
            </a:endParaRPr>
          </a:p>
        </p:txBody>
      </p:sp>
      <p:sp>
        <p:nvSpPr>
          <p:cNvPr id="69" name="Rounded Rectangle 68"/>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12</a:t>
            </a:r>
            <a:endParaRPr lang="en-US" sz="3200" b="1">
              <a:latin typeface="Times New Roman" panose="02020603050405020304" pitchFamily="18" charset="0"/>
              <a:cs typeface="Times New Roman" panose="02020603050405020304" pitchFamily="18" charset="0"/>
            </a:endParaRPr>
          </a:p>
        </p:txBody>
      </p:sp>
      <p:sp>
        <p:nvSpPr>
          <p:cNvPr id="70" name="Rounded Rectangle 69"/>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11</a:t>
            </a:r>
            <a:endParaRPr lang="en-US" sz="3200" b="1">
              <a:latin typeface="Times New Roman" panose="02020603050405020304" pitchFamily="18" charset="0"/>
              <a:cs typeface="Times New Roman" panose="02020603050405020304" pitchFamily="18" charset="0"/>
            </a:endParaRPr>
          </a:p>
        </p:txBody>
      </p:sp>
      <p:sp>
        <p:nvSpPr>
          <p:cNvPr id="71" name="Rounded Rectangle 70"/>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10</a:t>
            </a:r>
            <a:endParaRPr lang="en-US" sz="3200" b="1">
              <a:latin typeface="Times New Roman" panose="02020603050405020304" pitchFamily="18" charset="0"/>
              <a:cs typeface="Times New Roman" panose="02020603050405020304" pitchFamily="18" charset="0"/>
            </a:endParaRPr>
          </a:p>
        </p:txBody>
      </p:sp>
      <p:sp>
        <p:nvSpPr>
          <p:cNvPr id="72" name="Rounded Rectangle 71"/>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09</a:t>
            </a:r>
            <a:endParaRPr lang="en-US" sz="3200" b="1">
              <a:latin typeface="Times New Roman" panose="02020603050405020304" pitchFamily="18" charset="0"/>
              <a:cs typeface="Times New Roman" panose="02020603050405020304" pitchFamily="18" charset="0"/>
            </a:endParaRPr>
          </a:p>
        </p:txBody>
      </p:sp>
      <p:sp>
        <p:nvSpPr>
          <p:cNvPr id="73" name="Rounded Rectangle 72"/>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08</a:t>
            </a:r>
            <a:endParaRPr lang="en-US" sz="3200" b="1">
              <a:latin typeface="Times New Roman" panose="02020603050405020304" pitchFamily="18" charset="0"/>
              <a:cs typeface="Times New Roman" panose="02020603050405020304" pitchFamily="18" charset="0"/>
            </a:endParaRPr>
          </a:p>
        </p:txBody>
      </p:sp>
      <p:sp>
        <p:nvSpPr>
          <p:cNvPr id="74" name="Rounded Rectangle 73"/>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07</a:t>
            </a:r>
            <a:endParaRPr lang="en-US" sz="3200" b="1">
              <a:latin typeface="Times New Roman" panose="02020603050405020304" pitchFamily="18" charset="0"/>
              <a:cs typeface="Times New Roman" panose="02020603050405020304" pitchFamily="18" charset="0"/>
            </a:endParaRPr>
          </a:p>
        </p:txBody>
      </p:sp>
      <p:sp>
        <p:nvSpPr>
          <p:cNvPr id="75" name="Rounded Rectangle 74"/>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06</a:t>
            </a:r>
            <a:endParaRPr lang="en-US" sz="3200" b="1">
              <a:latin typeface="Times New Roman" panose="02020603050405020304" pitchFamily="18" charset="0"/>
              <a:cs typeface="Times New Roman" panose="02020603050405020304" pitchFamily="18" charset="0"/>
            </a:endParaRPr>
          </a:p>
        </p:txBody>
      </p:sp>
      <p:sp>
        <p:nvSpPr>
          <p:cNvPr id="76" name="Rounded Rectangle 75"/>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05</a:t>
            </a:r>
            <a:endParaRPr lang="en-US" sz="3200" b="1">
              <a:latin typeface="Times New Roman" panose="02020603050405020304" pitchFamily="18" charset="0"/>
              <a:cs typeface="Times New Roman" panose="02020603050405020304" pitchFamily="18" charset="0"/>
            </a:endParaRPr>
          </a:p>
        </p:txBody>
      </p:sp>
      <p:sp>
        <p:nvSpPr>
          <p:cNvPr id="77" name="Rounded Rectangle 76"/>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04</a:t>
            </a:r>
            <a:endParaRPr lang="en-US" sz="3200" b="1">
              <a:latin typeface="Times New Roman" panose="02020603050405020304" pitchFamily="18" charset="0"/>
              <a:cs typeface="Times New Roman" panose="02020603050405020304" pitchFamily="18" charset="0"/>
            </a:endParaRPr>
          </a:p>
        </p:txBody>
      </p:sp>
      <p:sp>
        <p:nvSpPr>
          <p:cNvPr id="78" name="Rounded Rectangle 77"/>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03</a:t>
            </a:r>
            <a:endParaRPr lang="en-US" sz="3200" b="1">
              <a:latin typeface="Times New Roman" panose="02020603050405020304" pitchFamily="18" charset="0"/>
              <a:cs typeface="Times New Roman" panose="02020603050405020304" pitchFamily="18" charset="0"/>
            </a:endParaRPr>
          </a:p>
        </p:txBody>
      </p:sp>
      <p:sp>
        <p:nvSpPr>
          <p:cNvPr id="79" name="Rounded Rectangle 78"/>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02</a:t>
            </a:r>
            <a:endParaRPr lang="en-US" sz="3200" b="1">
              <a:latin typeface="Times New Roman" panose="02020603050405020304" pitchFamily="18" charset="0"/>
              <a:cs typeface="Times New Roman" panose="02020603050405020304" pitchFamily="18" charset="0"/>
            </a:endParaRPr>
          </a:p>
        </p:txBody>
      </p:sp>
      <p:sp>
        <p:nvSpPr>
          <p:cNvPr id="80" name="Rounded Rectangle 79"/>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01</a:t>
            </a:r>
            <a:endParaRPr lang="en-US" sz="3200" b="1">
              <a:latin typeface="Times New Roman" panose="02020603050405020304" pitchFamily="18" charset="0"/>
              <a:cs typeface="Times New Roman" panose="02020603050405020304" pitchFamily="18" charset="0"/>
            </a:endParaRPr>
          </a:p>
        </p:txBody>
      </p:sp>
      <p:sp>
        <p:nvSpPr>
          <p:cNvPr id="81" name="Rounded Rectangle 80"/>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00</a:t>
            </a:r>
            <a:endParaRPr lang="en-US" sz="3200" b="1" dirty="0">
              <a:latin typeface="Times New Roman" panose="02020603050405020304" pitchFamily="18" charset="0"/>
              <a:cs typeface="Times New Roman" panose="02020603050405020304" pitchFamily="18" charset="0"/>
            </a:endParaRPr>
          </a:p>
        </p:txBody>
      </p:sp>
      <p:grpSp>
        <p:nvGrpSpPr>
          <p:cNvPr id="82" name="Group 81"/>
          <p:cNvGrpSpPr/>
          <p:nvPr/>
        </p:nvGrpSpPr>
        <p:grpSpPr>
          <a:xfrm>
            <a:off x="10394872" y="76200"/>
            <a:ext cx="1416128" cy="1295365"/>
            <a:chOff x="10363200" y="3826176"/>
            <a:chExt cx="1416128" cy="1295365"/>
          </a:xfrm>
        </p:grpSpPr>
        <p:grpSp>
          <p:nvGrpSpPr>
            <p:cNvPr id="83" name="Nhóm 6"/>
            <p:cNvGrpSpPr/>
            <p:nvPr/>
          </p:nvGrpSpPr>
          <p:grpSpPr>
            <a:xfrm>
              <a:off x="10416116" y="3826176"/>
              <a:ext cx="1296441" cy="1295365"/>
              <a:chOff x="787454" y="595230"/>
              <a:chExt cx="4827698" cy="4916479"/>
            </a:xfrm>
          </p:grpSpPr>
          <p:pic>
            <p:nvPicPr>
              <p:cNvPr id="91" name="Ảnh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54" y="602312"/>
                <a:ext cx="4827698" cy="4909397"/>
              </a:xfrm>
              <a:prstGeom prst="rect">
                <a:avLst/>
              </a:prstGeom>
            </p:spPr>
          </p:pic>
          <p:sp>
            <p:nvSpPr>
              <p:cNvPr id="92" name="Hộp Văn bản 8"/>
              <p:cNvSpPr txBox="1"/>
              <p:nvPr/>
            </p:nvSpPr>
            <p:spPr>
              <a:xfrm>
                <a:off x="2137312" y="595230"/>
                <a:ext cx="2030932" cy="1051333"/>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120</a:t>
                </a:r>
                <a:endParaRPr lang="vi-VN" sz="1200" b="1">
                  <a:solidFill>
                    <a:srgbClr val="FF0000"/>
                  </a:solidFill>
                  <a:latin typeface="Times New Roman" panose="02020603050405020304" pitchFamily="18" charset="0"/>
                  <a:cs typeface="Times New Roman" panose="02020603050405020304" pitchFamily="18" charset="0"/>
                </a:endParaRPr>
              </a:p>
            </p:txBody>
          </p:sp>
          <p:sp>
            <p:nvSpPr>
              <p:cNvPr id="93" name="Hộp Văn bản 10"/>
              <p:cNvSpPr txBox="1"/>
              <p:nvPr/>
            </p:nvSpPr>
            <p:spPr>
              <a:xfrm>
                <a:off x="2489935" y="4223446"/>
                <a:ext cx="1350614" cy="1051333"/>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60</a:t>
                </a:r>
                <a:endParaRPr lang="vi-VN" sz="1200" b="1">
                  <a:solidFill>
                    <a:srgbClr val="FF0000"/>
                  </a:solidFill>
                  <a:latin typeface="Times New Roman" panose="02020603050405020304" pitchFamily="18" charset="0"/>
                  <a:cs typeface="Times New Roman" panose="02020603050405020304" pitchFamily="18" charset="0"/>
                </a:endParaRPr>
              </a:p>
            </p:txBody>
          </p:sp>
        </p:grpSp>
        <p:grpSp>
          <p:nvGrpSpPr>
            <p:cNvPr id="84" name="Nhóm 12"/>
            <p:cNvGrpSpPr/>
            <p:nvPr/>
          </p:nvGrpSpPr>
          <p:grpSpPr>
            <a:xfrm>
              <a:off x="10778610" y="4162342"/>
              <a:ext cx="548640" cy="548640"/>
              <a:chOff x="2329722" y="1561694"/>
              <a:chExt cx="2131202" cy="2382093"/>
            </a:xfrm>
          </p:grpSpPr>
          <p:sp>
            <p:nvSpPr>
              <p:cNvPr id="87" name="Hình Bầu dục 13"/>
              <p:cNvSpPr/>
              <p:nvPr/>
            </p:nvSpPr>
            <p:spPr>
              <a:xfrm>
                <a:off x="2329722" y="1561694"/>
                <a:ext cx="2131202" cy="238209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8" name="Nhóm 14"/>
              <p:cNvGrpSpPr/>
              <p:nvPr/>
            </p:nvGrpSpPr>
            <p:grpSpPr>
              <a:xfrm>
                <a:off x="3415396" y="1681370"/>
                <a:ext cx="91440" cy="1115730"/>
                <a:chOff x="3415396" y="1681370"/>
                <a:chExt cx="91440" cy="1115730"/>
              </a:xfrm>
            </p:grpSpPr>
            <p:cxnSp>
              <p:nvCxnSpPr>
                <p:cNvPr id="89" name="Đường kết nối Mũi tên Thẳng 15"/>
                <p:cNvCxnSpPr/>
                <p:nvPr/>
              </p:nvCxnSpPr>
              <p:spPr>
                <a:xfrm flipH="1" flipV="1">
                  <a:off x="3446963" y="1681370"/>
                  <a:ext cx="11390" cy="106111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0" name="Hình Bầu dục 16"/>
                <p:cNvSpPr/>
                <p:nvPr/>
              </p:nvSpPr>
              <p:spPr>
                <a:xfrm>
                  <a:off x="3415396" y="270566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85" name="Hộp Văn bản 22"/>
            <p:cNvSpPr txBox="1"/>
            <p:nvPr/>
          </p:nvSpPr>
          <p:spPr>
            <a:xfrm>
              <a:off x="11296271" y="4302087"/>
              <a:ext cx="483057" cy="276999"/>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30</a:t>
              </a:r>
              <a:endParaRPr lang="vi-VN" sz="1200" b="1">
                <a:solidFill>
                  <a:srgbClr val="FF0000"/>
                </a:solidFill>
                <a:latin typeface="Times New Roman" panose="02020603050405020304" pitchFamily="18" charset="0"/>
                <a:cs typeface="Times New Roman" panose="02020603050405020304" pitchFamily="18" charset="0"/>
              </a:endParaRPr>
            </a:p>
          </p:txBody>
        </p:sp>
        <p:sp>
          <p:nvSpPr>
            <p:cNvPr id="86" name="Hộp Văn bản 25"/>
            <p:cNvSpPr txBox="1"/>
            <p:nvPr/>
          </p:nvSpPr>
          <p:spPr>
            <a:xfrm>
              <a:off x="10363200" y="4310746"/>
              <a:ext cx="460841" cy="276999"/>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90</a:t>
              </a:r>
              <a:endParaRPr lang="vi-VN" sz="1200" b="1">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9" presetClass="emph" presetSubtype="0" fill="hold" nodeType="afterEffect">
                                  <p:stCondLst>
                                    <p:cond delay="0"/>
                                  </p:stCondLst>
                                  <p:childTnLst>
                                    <p:animClr clrSpc="rgb" dir="cw">
                                      <p:cBhvr override="childStyle">
                                        <p:cTn id="10" dur="500" fill="hold"/>
                                        <p:tgtEl>
                                          <p:spTgt spid="12"/>
                                        </p:tgtEl>
                                        <p:attrNameLst>
                                          <p:attrName>style.color</p:attrName>
                                        </p:attrNameLst>
                                      </p:cBhvr>
                                      <p:to>
                                        <a:schemeClr val="accent2"/>
                                      </p:to>
                                    </p:animClr>
                                    <p:animClr clrSpc="rgb" dir="cw">
                                      <p:cBhvr>
                                        <p:cTn id="11" dur="500" fill="hold"/>
                                        <p:tgtEl>
                                          <p:spTgt spid="12"/>
                                        </p:tgtEl>
                                        <p:attrNameLst>
                                          <p:attrName>fillcolor</p:attrName>
                                        </p:attrNameLst>
                                      </p:cBhvr>
                                      <p:to>
                                        <a:schemeClr val="accent2"/>
                                      </p:to>
                                    </p:animClr>
                                    <p:set>
                                      <p:cBhvr>
                                        <p:cTn id="12" dur="500" fill="hold"/>
                                        <p:tgtEl>
                                          <p:spTgt spid="12"/>
                                        </p:tgtEl>
                                        <p:attrNameLst>
                                          <p:attrName>fill.type</p:attrName>
                                        </p:attrNameLst>
                                      </p:cBhvr>
                                      <p:to>
                                        <p:strVal val="solid"/>
                                      </p:to>
                                    </p:set>
                                    <p:set>
                                      <p:cBhvr>
                                        <p:cTn id="13" dur="500" fill="hold"/>
                                        <p:tgtEl>
                                          <p:spTgt spid="12"/>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9" name="DUNG_(new).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9" presetClass="emph" presetSubtype="0" fill="hold" grpId="0" nodeType="clickEffect">
                                  <p:stCondLst>
                                    <p:cond delay="0"/>
                                  </p:stCondLst>
                                  <p:childTnLst>
                                    <p:animClr clrSpc="rgb" dir="cw">
                                      <p:cBhvr override="childStyle">
                                        <p:cTn id="21" dur="500" fill="hold"/>
                                        <p:tgtEl>
                                          <p:spTgt spid="14"/>
                                        </p:tgtEl>
                                        <p:attrNameLst>
                                          <p:attrName>style.color</p:attrName>
                                        </p:attrNameLst>
                                      </p:cBhvr>
                                      <p:to>
                                        <a:schemeClr val="accent2"/>
                                      </p:to>
                                    </p:animClr>
                                    <p:animClr clrSpc="rgb" dir="cw">
                                      <p:cBhvr>
                                        <p:cTn id="22" dur="500" fill="hold"/>
                                        <p:tgtEl>
                                          <p:spTgt spid="14"/>
                                        </p:tgtEl>
                                        <p:attrNameLst>
                                          <p:attrName>fillcolor</p:attrName>
                                        </p:attrNameLst>
                                      </p:cBhvr>
                                      <p:to>
                                        <a:schemeClr val="accent2"/>
                                      </p:to>
                                    </p:animClr>
                                    <p:set>
                                      <p:cBhvr>
                                        <p:cTn id="23" dur="500" fill="hold"/>
                                        <p:tgtEl>
                                          <p:spTgt spid="14"/>
                                        </p:tgtEl>
                                        <p:attrNameLst>
                                          <p:attrName>fill.type</p:attrName>
                                        </p:attrNameLst>
                                      </p:cBhvr>
                                      <p:to>
                                        <p:strVal val="solid"/>
                                      </p:to>
                                    </p:set>
                                    <p:set>
                                      <p:cBhvr>
                                        <p:cTn id="24" dur="500" fill="hold"/>
                                        <p:tgtEl>
                                          <p:spTgt spid="14"/>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10" name="SAI2_(new).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9" presetClass="emph" presetSubtype="0" fill="hold" grpId="0" nodeType="clickEffect">
                                  <p:stCondLst>
                                    <p:cond delay="0"/>
                                  </p:stCondLst>
                                  <p:childTnLst>
                                    <p:animClr clrSpc="rgb" dir="cw">
                                      <p:cBhvr override="childStyle">
                                        <p:cTn id="33" dur="500" fill="hold"/>
                                        <p:tgtEl>
                                          <p:spTgt spid="16"/>
                                        </p:tgtEl>
                                        <p:attrNameLst>
                                          <p:attrName>style.color</p:attrName>
                                        </p:attrNameLst>
                                      </p:cBhvr>
                                      <p:to>
                                        <a:schemeClr val="accent2"/>
                                      </p:to>
                                    </p:animClr>
                                    <p:animClr clrSpc="rgb" dir="cw">
                                      <p:cBhvr>
                                        <p:cTn id="34" dur="500" fill="hold"/>
                                        <p:tgtEl>
                                          <p:spTgt spid="16"/>
                                        </p:tgtEl>
                                        <p:attrNameLst>
                                          <p:attrName>fillcolor</p:attrName>
                                        </p:attrNameLst>
                                      </p:cBhvr>
                                      <p:to>
                                        <a:schemeClr val="accent2"/>
                                      </p:to>
                                    </p:animClr>
                                    <p:set>
                                      <p:cBhvr>
                                        <p:cTn id="35" dur="500" fill="hold"/>
                                        <p:tgtEl>
                                          <p:spTgt spid="16"/>
                                        </p:tgtEl>
                                        <p:attrNameLst>
                                          <p:attrName>fill.type</p:attrName>
                                        </p:attrNameLst>
                                      </p:cBhvr>
                                      <p:to>
                                        <p:strVal val="solid"/>
                                      </p:to>
                                    </p:set>
                                    <p:set>
                                      <p:cBhvr>
                                        <p:cTn id="36" dur="500" fill="hold"/>
                                        <p:tgtEl>
                                          <p:spTgt spid="1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10" name="SAI2_(new).wav"/>
                                        </p:tgtEl>
                                      </p:cMediaNode>
                                    </p:audio>
                                  </p:sub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19" presetClass="emph" presetSubtype="0" fill="hold" grpId="0" nodeType="clickEffect">
                                  <p:stCondLst>
                                    <p:cond delay="0"/>
                                  </p:stCondLst>
                                  <p:childTnLst>
                                    <p:animClr clrSpc="rgb" dir="cw">
                                      <p:cBhvr override="childStyle">
                                        <p:cTn id="45" dur="500" fill="hold"/>
                                        <p:tgtEl>
                                          <p:spTgt spid="18"/>
                                        </p:tgtEl>
                                        <p:attrNameLst>
                                          <p:attrName>style.color</p:attrName>
                                        </p:attrNameLst>
                                      </p:cBhvr>
                                      <p:to>
                                        <a:schemeClr val="accent2"/>
                                      </p:to>
                                    </p:animClr>
                                    <p:animClr clrSpc="rgb" dir="cw">
                                      <p:cBhvr>
                                        <p:cTn id="46" dur="500" fill="hold"/>
                                        <p:tgtEl>
                                          <p:spTgt spid="18"/>
                                        </p:tgtEl>
                                        <p:attrNameLst>
                                          <p:attrName>fillcolor</p:attrName>
                                        </p:attrNameLst>
                                      </p:cBhvr>
                                      <p:to>
                                        <a:schemeClr val="accent2"/>
                                      </p:to>
                                    </p:animClr>
                                    <p:set>
                                      <p:cBhvr>
                                        <p:cTn id="47" dur="500" fill="hold"/>
                                        <p:tgtEl>
                                          <p:spTgt spid="18"/>
                                        </p:tgtEl>
                                        <p:attrNameLst>
                                          <p:attrName>fill.type</p:attrName>
                                        </p:attrNameLst>
                                      </p:cBhvr>
                                      <p:to>
                                        <p:strVal val="solid"/>
                                      </p:to>
                                    </p:set>
                                    <p:set>
                                      <p:cBhvr>
                                        <p:cTn id="48" dur="500" fill="hold"/>
                                        <p:tgtEl>
                                          <p:spTgt spid="18"/>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10" name="SAI2_(new).wav"/>
                                        </p:tgtEl>
                                      </p:cMediaNode>
                                    </p:audio>
                                  </p:sub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82"/>
                    </p:tgtEl>
                  </p:cond>
                </p:stCondLst>
                <p:endSync evt="end" delay="0">
                  <p:rtn val="all"/>
                </p:endSync>
                <p:childTnLst>
                  <p:par>
                    <p:cTn id="54" fill="hold">
                      <p:stCondLst>
                        <p:cond delay="0"/>
                      </p:stCondLst>
                      <p:childTnLst>
                        <p:par>
                          <p:cTn id="55" fill="hold">
                            <p:stCondLst>
                              <p:cond delay="0"/>
                            </p:stCondLst>
                            <p:childTnLst>
                              <p:par>
                                <p:cTn id="56" presetID="3" presetClass="exit" presetSubtype="10" fill="hold" nodeType="clickEffect">
                                  <p:stCondLst>
                                    <p:cond delay="0"/>
                                  </p:stCondLst>
                                  <p:childTnLst>
                                    <p:animEffect transition="out" filter="blinds(horizontal)">
                                      <p:cBhvr>
                                        <p:cTn id="57" dur="500"/>
                                        <p:tgtEl>
                                          <p:spTgt spid="82"/>
                                        </p:tgtEl>
                                      </p:cBhvr>
                                    </p:animEffect>
                                    <p:set>
                                      <p:cBhvr>
                                        <p:cTn id="58" dur="1" fill="hold">
                                          <p:stCondLst>
                                            <p:cond delay="499"/>
                                          </p:stCondLst>
                                        </p:cTn>
                                        <p:tgtEl>
                                          <p:spTgt spid="8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11" name="chimes.wav"/>
                                        </p:tgtEl>
                                      </p:cMediaNode>
                                    </p:audio>
                                  </p:subTnLst>
                                </p:cTn>
                              </p:par>
                            </p:childTnLst>
                          </p:cTn>
                        </p:par>
                        <p:par>
                          <p:cTn id="59" fill="hold">
                            <p:stCondLst>
                              <p:cond delay="500"/>
                            </p:stCondLst>
                            <p:childTnLst>
                              <p:par>
                                <p:cTn id="60" presetID="11" presetClass="entr" presetSubtype="0" fill="hold" grpId="0" nodeType="afterEffect">
                                  <p:stCondLst>
                                    <p:cond delay="0"/>
                                  </p:stCondLst>
                                  <p:childTnLst>
                                    <p:set>
                                      <p:cBhvr>
                                        <p:cTn id="61" dur="1000">
                                          <p:stCondLst>
                                            <p:cond delay="0"/>
                                          </p:stCondLst>
                                        </p:cTn>
                                        <p:tgtEl>
                                          <p:spTgt spid="51"/>
                                        </p:tgtEl>
                                        <p:attrNameLst>
                                          <p:attrName>style.visibility</p:attrName>
                                        </p:attrNameLst>
                                      </p:cBhvr>
                                      <p:to>
                                        <p:strVal val="visible"/>
                                      </p:to>
                                    </p:set>
                                  </p:childTnLst>
                                </p:cTn>
                              </p:par>
                            </p:childTnLst>
                          </p:cTn>
                        </p:par>
                        <p:par>
                          <p:cTn id="62" fill="hold">
                            <p:stCondLst>
                              <p:cond delay="1500"/>
                            </p:stCondLst>
                            <p:childTnLst>
                              <p:par>
                                <p:cTn id="63" presetID="11" presetClass="entr" presetSubtype="0" fill="hold" grpId="0" nodeType="afterEffect">
                                  <p:stCondLst>
                                    <p:cond delay="0"/>
                                  </p:stCondLst>
                                  <p:childTnLst>
                                    <p:set>
                                      <p:cBhvr>
                                        <p:cTn id="64" dur="1000">
                                          <p:stCondLst>
                                            <p:cond delay="0"/>
                                          </p:stCondLst>
                                        </p:cTn>
                                        <p:tgtEl>
                                          <p:spTgt spid="57"/>
                                        </p:tgtEl>
                                        <p:attrNameLst>
                                          <p:attrName>style.visibility</p:attrName>
                                        </p:attrNameLst>
                                      </p:cBhvr>
                                      <p:to>
                                        <p:strVal val="visible"/>
                                      </p:to>
                                    </p:set>
                                  </p:childTnLst>
                                </p:cTn>
                              </p:par>
                            </p:childTnLst>
                          </p:cTn>
                        </p:par>
                        <p:par>
                          <p:cTn id="65" fill="hold">
                            <p:stCondLst>
                              <p:cond delay="2500"/>
                            </p:stCondLst>
                            <p:childTnLst>
                              <p:par>
                                <p:cTn id="66" presetID="11" presetClass="entr" presetSubtype="0" fill="hold" grpId="0" nodeType="afterEffect">
                                  <p:stCondLst>
                                    <p:cond delay="0"/>
                                  </p:stCondLst>
                                  <p:childTnLst>
                                    <p:set>
                                      <p:cBhvr>
                                        <p:cTn id="67" dur="1000">
                                          <p:stCondLst>
                                            <p:cond delay="0"/>
                                          </p:stCondLst>
                                        </p:cTn>
                                        <p:tgtEl>
                                          <p:spTgt spid="58"/>
                                        </p:tgtEl>
                                        <p:attrNameLst>
                                          <p:attrName>style.visibility</p:attrName>
                                        </p:attrNameLst>
                                      </p:cBhvr>
                                      <p:to>
                                        <p:strVal val="visible"/>
                                      </p:to>
                                    </p:set>
                                  </p:childTnLst>
                                </p:cTn>
                              </p:par>
                            </p:childTnLst>
                          </p:cTn>
                        </p:par>
                        <p:par>
                          <p:cTn id="68" fill="hold">
                            <p:stCondLst>
                              <p:cond delay="3500"/>
                            </p:stCondLst>
                            <p:childTnLst>
                              <p:par>
                                <p:cTn id="69" presetID="11" presetClass="entr" presetSubtype="0" fill="hold" grpId="0" nodeType="afterEffect">
                                  <p:stCondLst>
                                    <p:cond delay="0"/>
                                  </p:stCondLst>
                                  <p:childTnLst>
                                    <p:set>
                                      <p:cBhvr>
                                        <p:cTn id="70" dur="1000">
                                          <p:stCondLst>
                                            <p:cond delay="0"/>
                                          </p:stCondLst>
                                        </p:cTn>
                                        <p:tgtEl>
                                          <p:spTgt spid="59"/>
                                        </p:tgtEl>
                                        <p:attrNameLst>
                                          <p:attrName>style.visibility</p:attrName>
                                        </p:attrNameLst>
                                      </p:cBhvr>
                                      <p:to>
                                        <p:strVal val="visible"/>
                                      </p:to>
                                    </p:set>
                                  </p:childTnLst>
                                </p:cTn>
                              </p:par>
                            </p:childTnLst>
                          </p:cTn>
                        </p:par>
                        <p:par>
                          <p:cTn id="71" fill="hold">
                            <p:stCondLst>
                              <p:cond delay="4500"/>
                            </p:stCondLst>
                            <p:childTnLst>
                              <p:par>
                                <p:cTn id="72" presetID="11" presetClass="entr" presetSubtype="0" fill="hold" grpId="0" nodeType="afterEffect">
                                  <p:stCondLst>
                                    <p:cond delay="0"/>
                                  </p:stCondLst>
                                  <p:childTnLst>
                                    <p:set>
                                      <p:cBhvr>
                                        <p:cTn id="73" dur="1000">
                                          <p:stCondLst>
                                            <p:cond delay="0"/>
                                          </p:stCondLst>
                                        </p:cTn>
                                        <p:tgtEl>
                                          <p:spTgt spid="65"/>
                                        </p:tgtEl>
                                        <p:attrNameLst>
                                          <p:attrName>style.visibility</p:attrName>
                                        </p:attrNameLst>
                                      </p:cBhvr>
                                      <p:to>
                                        <p:strVal val="visible"/>
                                      </p:to>
                                    </p:set>
                                  </p:childTnLst>
                                </p:cTn>
                              </p:par>
                            </p:childTnLst>
                          </p:cTn>
                        </p:par>
                        <p:par>
                          <p:cTn id="74" fill="hold">
                            <p:stCondLst>
                              <p:cond delay="5500"/>
                            </p:stCondLst>
                            <p:childTnLst>
                              <p:par>
                                <p:cTn id="75" presetID="11" presetClass="entr" presetSubtype="0" fill="hold" grpId="0" nodeType="afterEffect">
                                  <p:stCondLst>
                                    <p:cond delay="0"/>
                                  </p:stCondLst>
                                  <p:childTnLst>
                                    <p:set>
                                      <p:cBhvr>
                                        <p:cTn id="76" dur="1000">
                                          <p:stCondLst>
                                            <p:cond delay="0"/>
                                          </p:stCondLst>
                                        </p:cTn>
                                        <p:tgtEl>
                                          <p:spTgt spid="66"/>
                                        </p:tgtEl>
                                        <p:attrNameLst>
                                          <p:attrName>style.visibility</p:attrName>
                                        </p:attrNameLst>
                                      </p:cBhvr>
                                      <p:to>
                                        <p:strVal val="visible"/>
                                      </p:to>
                                    </p:set>
                                  </p:childTnLst>
                                </p:cTn>
                              </p:par>
                            </p:childTnLst>
                          </p:cTn>
                        </p:par>
                        <p:par>
                          <p:cTn id="77" fill="hold">
                            <p:stCondLst>
                              <p:cond delay="6500"/>
                            </p:stCondLst>
                            <p:childTnLst>
                              <p:par>
                                <p:cTn id="78" presetID="11" presetClass="entr" presetSubtype="0" fill="hold" grpId="0" nodeType="afterEffect">
                                  <p:stCondLst>
                                    <p:cond delay="0"/>
                                  </p:stCondLst>
                                  <p:childTnLst>
                                    <p:set>
                                      <p:cBhvr>
                                        <p:cTn id="79" dur="1000">
                                          <p:stCondLst>
                                            <p:cond delay="0"/>
                                          </p:stCondLst>
                                        </p:cTn>
                                        <p:tgtEl>
                                          <p:spTgt spid="67"/>
                                        </p:tgtEl>
                                        <p:attrNameLst>
                                          <p:attrName>style.visibility</p:attrName>
                                        </p:attrNameLst>
                                      </p:cBhvr>
                                      <p:to>
                                        <p:strVal val="visible"/>
                                      </p:to>
                                    </p:set>
                                  </p:childTnLst>
                                </p:cTn>
                              </p:par>
                            </p:childTnLst>
                          </p:cTn>
                        </p:par>
                        <p:par>
                          <p:cTn id="80" fill="hold">
                            <p:stCondLst>
                              <p:cond delay="7500"/>
                            </p:stCondLst>
                            <p:childTnLst>
                              <p:par>
                                <p:cTn id="81" presetID="11" presetClass="entr" presetSubtype="0" fill="hold" grpId="0" nodeType="afterEffect">
                                  <p:stCondLst>
                                    <p:cond delay="0"/>
                                  </p:stCondLst>
                                  <p:childTnLst>
                                    <p:set>
                                      <p:cBhvr>
                                        <p:cTn id="82" dur="1000">
                                          <p:stCondLst>
                                            <p:cond delay="0"/>
                                          </p:stCondLst>
                                        </p:cTn>
                                        <p:tgtEl>
                                          <p:spTgt spid="68"/>
                                        </p:tgtEl>
                                        <p:attrNameLst>
                                          <p:attrName>style.visibility</p:attrName>
                                        </p:attrNameLst>
                                      </p:cBhvr>
                                      <p:to>
                                        <p:strVal val="visible"/>
                                      </p:to>
                                    </p:set>
                                  </p:childTnLst>
                                </p:cTn>
                              </p:par>
                            </p:childTnLst>
                          </p:cTn>
                        </p:par>
                        <p:par>
                          <p:cTn id="83" fill="hold">
                            <p:stCondLst>
                              <p:cond delay="8500"/>
                            </p:stCondLst>
                            <p:childTnLst>
                              <p:par>
                                <p:cTn id="84" presetID="11" presetClass="entr" presetSubtype="0" fill="hold" grpId="0" nodeType="afterEffect">
                                  <p:stCondLst>
                                    <p:cond delay="0"/>
                                  </p:stCondLst>
                                  <p:childTnLst>
                                    <p:set>
                                      <p:cBhvr>
                                        <p:cTn id="85" dur="1000">
                                          <p:stCondLst>
                                            <p:cond delay="0"/>
                                          </p:stCondLst>
                                        </p:cTn>
                                        <p:tgtEl>
                                          <p:spTgt spid="69"/>
                                        </p:tgtEl>
                                        <p:attrNameLst>
                                          <p:attrName>style.visibility</p:attrName>
                                        </p:attrNameLst>
                                      </p:cBhvr>
                                      <p:to>
                                        <p:strVal val="visible"/>
                                      </p:to>
                                    </p:set>
                                  </p:childTnLst>
                                </p:cTn>
                              </p:par>
                            </p:childTnLst>
                          </p:cTn>
                        </p:par>
                        <p:par>
                          <p:cTn id="86" fill="hold">
                            <p:stCondLst>
                              <p:cond delay="9500"/>
                            </p:stCondLst>
                            <p:childTnLst>
                              <p:par>
                                <p:cTn id="87" presetID="11" presetClass="entr" presetSubtype="0" fill="hold" grpId="0" nodeType="afterEffect">
                                  <p:stCondLst>
                                    <p:cond delay="0"/>
                                  </p:stCondLst>
                                  <p:childTnLst>
                                    <p:set>
                                      <p:cBhvr>
                                        <p:cTn id="88" dur="1000">
                                          <p:stCondLst>
                                            <p:cond delay="0"/>
                                          </p:stCondLst>
                                        </p:cTn>
                                        <p:tgtEl>
                                          <p:spTgt spid="70"/>
                                        </p:tgtEl>
                                        <p:attrNameLst>
                                          <p:attrName>style.visibility</p:attrName>
                                        </p:attrNameLst>
                                      </p:cBhvr>
                                      <p:to>
                                        <p:strVal val="visible"/>
                                      </p:to>
                                    </p:set>
                                  </p:childTnLst>
                                </p:cTn>
                              </p:par>
                            </p:childTnLst>
                          </p:cTn>
                        </p:par>
                        <p:par>
                          <p:cTn id="89" fill="hold">
                            <p:stCondLst>
                              <p:cond delay="10500"/>
                            </p:stCondLst>
                            <p:childTnLst>
                              <p:par>
                                <p:cTn id="90" presetID="11" presetClass="entr" presetSubtype="0" fill="hold" grpId="0" nodeType="afterEffect">
                                  <p:stCondLst>
                                    <p:cond delay="0"/>
                                  </p:stCondLst>
                                  <p:childTnLst>
                                    <p:set>
                                      <p:cBhvr>
                                        <p:cTn id="91" dur="1000">
                                          <p:stCondLst>
                                            <p:cond delay="0"/>
                                          </p:stCondLst>
                                        </p:cTn>
                                        <p:tgtEl>
                                          <p:spTgt spid="71"/>
                                        </p:tgtEl>
                                        <p:attrNameLst>
                                          <p:attrName>style.visibility</p:attrName>
                                        </p:attrNameLst>
                                      </p:cBhvr>
                                      <p:to>
                                        <p:strVal val="visible"/>
                                      </p:to>
                                    </p:set>
                                  </p:childTnLst>
                                </p:cTn>
                              </p:par>
                            </p:childTnLst>
                          </p:cTn>
                        </p:par>
                        <p:par>
                          <p:cTn id="92" fill="hold">
                            <p:stCondLst>
                              <p:cond delay="11500"/>
                            </p:stCondLst>
                            <p:childTnLst>
                              <p:par>
                                <p:cTn id="93" presetID="11" presetClass="entr" presetSubtype="0" fill="hold" grpId="0" nodeType="afterEffect">
                                  <p:stCondLst>
                                    <p:cond delay="0"/>
                                  </p:stCondLst>
                                  <p:childTnLst>
                                    <p:set>
                                      <p:cBhvr>
                                        <p:cTn id="94" dur="1000">
                                          <p:stCondLst>
                                            <p:cond delay="0"/>
                                          </p:stCondLst>
                                        </p:cTn>
                                        <p:tgtEl>
                                          <p:spTgt spid="72"/>
                                        </p:tgtEl>
                                        <p:attrNameLst>
                                          <p:attrName>style.visibility</p:attrName>
                                        </p:attrNameLst>
                                      </p:cBhvr>
                                      <p:to>
                                        <p:strVal val="visible"/>
                                      </p:to>
                                    </p:set>
                                  </p:childTnLst>
                                </p:cTn>
                              </p:par>
                            </p:childTnLst>
                          </p:cTn>
                        </p:par>
                        <p:par>
                          <p:cTn id="95" fill="hold">
                            <p:stCondLst>
                              <p:cond delay="12500"/>
                            </p:stCondLst>
                            <p:childTnLst>
                              <p:par>
                                <p:cTn id="96" presetID="11" presetClass="entr" presetSubtype="0" fill="hold" grpId="0" nodeType="afterEffect">
                                  <p:stCondLst>
                                    <p:cond delay="0"/>
                                  </p:stCondLst>
                                  <p:childTnLst>
                                    <p:set>
                                      <p:cBhvr>
                                        <p:cTn id="97" dur="1000">
                                          <p:stCondLst>
                                            <p:cond delay="0"/>
                                          </p:stCondLst>
                                        </p:cTn>
                                        <p:tgtEl>
                                          <p:spTgt spid="73"/>
                                        </p:tgtEl>
                                        <p:attrNameLst>
                                          <p:attrName>style.visibility</p:attrName>
                                        </p:attrNameLst>
                                      </p:cBhvr>
                                      <p:to>
                                        <p:strVal val="visible"/>
                                      </p:to>
                                    </p:set>
                                  </p:childTnLst>
                                </p:cTn>
                              </p:par>
                            </p:childTnLst>
                          </p:cTn>
                        </p:par>
                        <p:par>
                          <p:cTn id="98" fill="hold">
                            <p:stCondLst>
                              <p:cond delay="13500"/>
                            </p:stCondLst>
                            <p:childTnLst>
                              <p:par>
                                <p:cTn id="99" presetID="11" presetClass="entr" presetSubtype="0" fill="hold" grpId="0" nodeType="afterEffect">
                                  <p:stCondLst>
                                    <p:cond delay="0"/>
                                  </p:stCondLst>
                                  <p:childTnLst>
                                    <p:set>
                                      <p:cBhvr>
                                        <p:cTn id="100" dur="1000">
                                          <p:stCondLst>
                                            <p:cond delay="0"/>
                                          </p:stCondLst>
                                        </p:cTn>
                                        <p:tgtEl>
                                          <p:spTgt spid="74"/>
                                        </p:tgtEl>
                                        <p:attrNameLst>
                                          <p:attrName>style.visibility</p:attrName>
                                        </p:attrNameLst>
                                      </p:cBhvr>
                                      <p:to>
                                        <p:strVal val="visible"/>
                                      </p:to>
                                    </p:set>
                                  </p:childTnLst>
                                </p:cTn>
                              </p:par>
                            </p:childTnLst>
                          </p:cTn>
                        </p:par>
                        <p:par>
                          <p:cTn id="101" fill="hold">
                            <p:stCondLst>
                              <p:cond delay="14500"/>
                            </p:stCondLst>
                            <p:childTnLst>
                              <p:par>
                                <p:cTn id="102" presetID="11" presetClass="entr" presetSubtype="0" fill="hold" grpId="0" nodeType="afterEffect">
                                  <p:stCondLst>
                                    <p:cond delay="0"/>
                                  </p:stCondLst>
                                  <p:childTnLst>
                                    <p:set>
                                      <p:cBhvr>
                                        <p:cTn id="103" dur="1000">
                                          <p:stCondLst>
                                            <p:cond delay="0"/>
                                          </p:stCondLst>
                                        </p:cTn>
                                        <p:tgtEl>
                                          <p:spTgt spid="75"/>
                                        </p:tgtEl>
                                        <p:attrNameLst>
                                          <p:attrName>style.visibility</p:attrName>
                                        </p:attrNameLst>
                                      </p:cBhvr>
                                      <p:to>
                                        <p:strVal val="visible"/>
                                      </p:to>
                                    </p:set>
                                  </p:childTnLst>
                                </p:cTn>
                              </p:par>
                            </p:childTnLst>
                          </p:cTn>
                        </p:par>
                        <p:par>
                          <p:cTn id="104" fill="hold">
                            <p:stCondLst>
                              <p:cond delay="15500"/>
                            </p:stCondLst>
                            <p:childTnLst>
                              <p:par>
                                <p:cTn id="105" presetID="11" presetClass="entr" presetSubtype="0" fill="hold" grpId="0" nodeType="afterEffect">
                                  <p:stCondLst>
                                    <p:cond delay="0"/>
                                  </p:stCondLst>
                                  <p:childTnLst>
                                    <p:set>
                                      <p:cBhvr>
                                        <p:cTn id="106" dur="1000">
                                          <p:stCondLst>
                                            <p:cond delay="0"/>
                                          </p:stCondLst>
                                        </p:cTn>
                                        <p:tgtEl>
                                          <p:spTgt spid="76"/>
                                        </p:tgtEl>
                                        <p:attrNameLst>
                                          <p:attrName>style.visibility</p:attrName>
                                        </p:attrNameLst>
                                      </p:cBhvr>
                                      <p:to>
                                        <p:strVal val="visible"/>
                                      </p:to>
                                    </p:set>
                                  </p:childTnLst>
                                </p:cTn>
                              </p:par>
                            </p:childTnLst>
                          </p:cTn>
                        </p:par>
                        <p:par>
                          <p:cTn id="107" fill="hold">
                            <p:stCondLst>
                              <p:cond delay="16500"/>
                            </p:stCondLst>
                            <p:childTnLst>
                              <p:par>
                                <p:cTn id="108" presetID="11" presetClass="entr" presetSubtype="0" fill="hold" grpId="0" nodeType="afterEffect">
                                  <p:stCondLst>
                                    <p:cond delay="0"/>
                                  </p:stCondLst>
                                  <p:childTnLst>
                                    <p:set>
                                      <p:cBhvr>
                                        <p:cTn id="109" dur="1000">
                                          <p:stCondLst>
                                            <p:cond delay="0"/>
                                          </p:stCondLst>
                                        </p:cTn>
                                        <p:tgtEl>
                                          <p:spTgt spid="77"/>
                                        </p:tgtEl>
                                        <p:attrNameLst>
                                          <p:attrName>style.visibility</p:attrName>
                                        </p:attrNameLst>
                                      </p:cBhvr>
                                      <p:to>
                                        <p:strVal val="visible"/>
                                      </p:to>
                                    </p:set>
                                  </p:childTnLst>
                                </p:cTn>
                              </p:par>
                            </p:childTnLst>
                          </p:cTn>
                        </p:par>
                        <p:par>
                          <p:cTn id="110" fill="hold">
                            <p:stCondLst>
                              <p:cond delay="17500"/>
                            </p:stCondLst>
                            <p:childTnLst>
                              <p:par>
                                <p:cTn id="111" presetID="11" presetClass="entr" presetSubtype="0" fill="hold" grpId="0" nodeType="afterEffect">
                                  <p:stCondLst>
                                    <p:cond delay="0"/>
                                  </p:stCondLst>
                                  <p:childTnLst>
                                    <p:set>
                                      <p:cBhvr>
                                        <p:cTn id="112"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12" name="click.wav"/>
                                        </p:tgtEl>
                                      </p:cMediaNode>
                                    </p:audio>
                                  </p:subTnLst>
                                </p:cTn>
                              </p:par>
                            </p:childTnLst>
                          </p:cTn>
                        </p:par>
                        <p:par>
                          <p:cTn id="113" fill="hold">
                            <p:stCondLst>
                              <p:cond delay="18500"/>
                            </p:stCondLst>
                            <p:childTnLst>
                              <p:par>
                                <p:cTn id="114" presetID="11" presetClass="entr" presetSubtype="0" fill="hold" grpId="0" nodeType="afterEffect">
                                  <p:stCondLst>
                                    <p:cond delay="0"/>
                                  </p:stCondLst>
                                  <p:childTnLst>
                                    <p:set>
                                      <p:cBhvr>
                                        <p:cTn id="115"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2" name="click.wav"/>
                                        </p:tgtEl>
                                      </p:cMediaNode>
                                    </p:audio>
                                  </p:subTnLst>
                                </p:cTn>
                              </p:par>
                            </p:childTnLst>
                          </p:cTn>
                        </p:par>
                        <p:par>
                          <p:cTn id="116" fill="hold">
                            <p:stCondLst>
                              <p:cond delay="19500"/>
                            </p:stCondLst>
                            <p:childTnLst>
                              <p:par>
                                <p:cTn id="117" presetID="11" presetClass="entr" presetSubtype="0" fill="hold" grpId="0" nodeType="afterEffect">
                                  <p:stCondLst>
                                    <p:cond delay="0"/>
                                  </p:stCondLst>
                                  <p:childTnLst>
                                    <p:set>
                                      <p:cBhvr>
                                        <p:cTn id="118" dur="1000">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12" name="click.wav"/>
                                        </p:tgtEl>
                                      </p:cMediaNode>
                                    </p:audio>
                                  </p:subTnLst>
                                </p:cTn>
                              </p:par>
                            </p:childTnLst>
                          </p:cTn>
                        </p:par>
                        <p:par>
                          <p:cTn id="119" fill="hold">
                            <p:stCondLst>
                              <p:cond delay="20500"/>
                            </p:stCondLst>
                            <p:childTnLst>
                              <p:par>
                                <p:cTn id="120" presetID="11" presetClass="entr" presetSubtype="0" fill="hold" grpId="0" nodeType="afterEffect">
                                  <p:stCondLst>
                                    <p:cond delay="0"/>
                                  </p:stCondLst>
                                  <p:childTnLst>
                                    <p:set>
                                      <p:cBhvr>
                                        <p:cTn id="121"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13" name="bomb.wav"/>
                                        </p:tgtEl>
                                      </p:cMediaNode>
                                    </p:audio>
                                  </p:subTnLst>
                                </p:cTn>
                              </p:par>
                            </p:childTnLst>
                          </p:cTn>
                        </p:par>
                      </p:childTnLst>
                    </p:cTn>
                  </p:par>
                </p:childTnLst>
              </p:cTn>
              <p:nextCondLst>
                <p:cond evt="onClick" delay="0">
                  <p:tgtEl>
                    <p:spTgt spid="82"/>
                  </p:tgtEl>
                </p:cond>
              </p:nextCondLst>
            </p:seq>
          </p:childTnLst>
        </p:cTn>
      </p:par>
    </p:tnLst>
    <p:bldLst>
      <p:bldP spid="14" grpId="0" animBg="1"/>
      <p:bldP spid="16" grpId="0" animBg="1"/>
      <p:bldP spid="18" grpId="0" animBg="1"/>
      <p:bldP spid="47" grpId="0" animBg="1"/>
      <p:bldP spid="51" grpId="0" animBg="1"/>
      <p:bldP spid="57" grpId="0" animBg="1"/>
      <p:bldP spid="58" grpId="0" animBg="1"/>
      <p:bldP spid="59"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221338" y="1407502"/>
            <a:ext cx="11677894" cy="4001035"/>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just"/>
            <a:r>
              <a:rPr lang="en-US" sz="2800" b="1">
                <a:solidFill>
                  <a:srgbClr val="FF0000"/>
                </a:solidFill>
                <a:latin typeface="Times New Roman" panose="02020603050405020304" pitchFamily="18" charset="0"/>
                <a:cs typeface="Times New Roman" panose="02020603050405020304" pitchFamily="18" charset="0"/>
              </a:rPr>
              <a:t>Câu hỏi: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80km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tốc</a:t>
            </a:r>
            <a:r>
              <a:rPr lang="en-US" sz="2800" dirty="0">
                <a:latin typeface="Times New Roman" panose="02020603050405020304" pitchFamily="18" charset="0"/>
                <a:cs typeface="Times New Roman" panose="02020603050405020304" pitchFamily="18" charset="0"/>
              </a:rPr>
              <a:t> v (km/h)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t (h).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v </a:t>
            </a:r>
            <a:r>
              <a:rPr lang="en-US" sz="2800" err="1">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t.</a:t>
            </a:r>
            <a:endParaRPr lang="en-US" sz="2800" dirty="0">
              <a:latin typeface="Times New Roman" panose="02020603050405020304" pitchFamily="18" charset="0"/>
              <a:cs typeface="Times New Roman" panose="02020603050405020304" pitchFamily="18" charset="0"/>
            </a:endParaRPr>
          </a:p>
          <a:p>
            <a:pPr algn="just">
              <a:lnSpc>
                <a:spcPct val="200000"/>
              </a:lnSpc>
            </a:pPr>
            <a:r>
              <a:rPr lang="en-US" sz="2800">
                <a:latin typeface="Times New Roman" panose="02020603050405020304" pitchFamily="18" charset="0"/>
                <a:cs typeface="Times New Roman" panose="02020603050405020304" pitchFamily="18" charset="0"/>
              </a:rPr>
              <a:t>	     A</a:t>
            </a:r>
            <a:r>
              <a:rPr lang="en-US" sz="2800" dirty="0">
                <a:latin typeface="Times New Roman" panose="02020603050405020304" pitchFamily="18" charset="0"/>
                <a:cs typeface="Times New Roman" panose="02020603050405020304" pitchFamily="18" charset="0"/>
              </a:rPr>
              <a:t>. v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80</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a:latin typeface="Times New Roman" panose="02020603050405020304" pitchFamily="18" charset="0"/>
                <a:cs typeface="Times New Roman" panose="02020603050405020304" pitchFamily="18" charset="0"/>
              </a:rPr>
              <a:t>         	     B</a:t>
            </a:r>
            <a:r>
              <a:rPr lang="en-US" sz="2800" dirty="0">
                <a:latin typeface="Times New Roman" panose="02020603050405020304" pitchFamily="18" charset="0"/>
                <a:cs typeface="Times New Roman" panose="02020603050405020304" pitchFamily="18" charset="0"/>
              </a:rPr>
              <a:t>. v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a:latin typeface="Times New Roman" panose="02020603050405020304" pitchFamily="18" charset="0"/>
                <a:cs typeface="Times New Roman" panose="02020603050405020304" pitchFamily="18" charset="0"/>
              </a:rPr>
              <a:t>         	     C</a:t>
            </a:r>
            <a:r>
              <a:rPr lang="en-US" sz="2800" dirty="0">
                <a:latin typeface="Times New Roman" panose="02020603050405020304" pitchFamily="18" charset="0"/>
                <a:cs typeface="Times New Roman" panose="02020603050405020304" pitchFamily="18" charset="0"/>
              </a:rPr>
              <a:t>. v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80</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a:latin typeface="Times New Roman" panose="02020603050405020304" pitchFamily="18" charset="0"/>
                <a:cs typeface="Times New Roman" panose="02020603050405020304" pitchFamily="18" charset="0"/>
              </a:rPr>
              <a:t>         	     D</a:t>
            </a:r>
            <a:r>
              <a:rPr lang="en-US" sz="2800" dirty="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v và </a:t>
            </a:r>
            <a:r>
              <a:rPr lang="en-US" sz="2800" dirty="0">
                <a:latin typeface="Times New Roman" panose="02020603050405020304" pitchFamily="18" charset="0"/>
                <a:cs typeface="Times New Roman" panose="02020603050405020304" pitchFamily="18" charset="0"/>
              </a:rPr>
              <a:t>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lệ</a:t>
            </a:r>
            <a:r>
              <a:rPr lang="en-US" sz="280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2" name="D1"/>
          <p:cNvSpPr/>
          <p:nvPr/>
        </p:nvSpPr>
        <p:spPr>
          <a:xfrm>
            <a:off x="672702" y="3878206"/>
            <a:ext cx="594360"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3" name="D2" descr="Kết quả hình ảnh cho đúng sai png"/>
          <p:cNvPicPr>
            <a:picLocks noChangeAspect="1" noChangeArrowheads="1"/>
          </p:cNvPicPr>
          <p:nvPr/>
        </p:nvPicPr>
        <p:blipFill>
          <a:blip r:embed="rId1" cstate="print"/>
          <a:srcRect/>
          <a:stretch>
            <a:fillRect/>
          </a:stretch>
        </p:blipFill>
        <p:spPr bwMode="auto">
          <a:xfrm>
            <a:off x="585538" y="3773069"/>
            <a:ext cx="804633" cy="804633"/>
          </a:xfrm>
          <a:prstGeom prst="rect">
            <a:avLst/>
          </a:prstGeom>
          <a:noFill/>
          <a:ln w="9525">
            <a:noFill/>
            <a:miter lim="800000"/>
            <a:headEnd/>
            <a:tailEnd/>
          </a:ln>
        </p:spPr>
      </p:pic>
      <p:sp>
        <p:nvSpPr>
          <p:cNvPr id="14" name="S3"/>
          <p:cNvSpPr/>
          <p:nvPr/>
        </p:nvSpPr>
        <p:spPr>
          <a:xfrm>
            <a:off x="712018" y="2447072"/>
            <a:ext cx="596938"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5" name="SS3" descr="Hình ảnh có liên quan"/>
          <p:cNvPicPr>
            <a:picLocks noChangeAspect="1" noChangeArrowheads="1"/>
          </p:cNvPicPr>
          <p:nvPr/>
        </p:nvPicPr>
        <p:blipFill>
          <a:blip r:embed="rId2" cstate="print"/>
          <a:srcRect l="14398" t="13542" r="14490" b="14236"/>
          <a:stretch>
            <a:fillRect/>
          </a:stretch>
        </p:blipFill>
        <p:spPr bwMode="auto">
          <a:xfrm>
            <a:off x="694868" y="2421846"/>
            <a:ext cx="636804" cy="644812"/>
          </a:xfrm>
          <a:prstGeom prst="rect">
            <a:avLst/>
          </a:prstGeom>
          <a:noFill/>
          <a:ln w="9525">
            <a:noFill/>
            <a:miter lim="800000"/>
            <a:headEnd/>
            <a:tailEnd/>
          </a:ln>
        </p:spPr>
      </p:pic>
      <p:sp>
        <p:nvSpPr>
          <p:cNvPr id="16" name="S3"/>
          <p:cNvSpPr/>
          <p:nvPr/>
        </p:nvSpPr>
        <p:spPr>
          <a:xfrm>
            <a:off x="670185" y="4533542"/>
            <a:ext cx="594360" cy="5904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7" name="SS3" descr="Hình ảnh có liên quan"/>
          <p:cNvPicPr>
            <a:picLocks noChangeAspect="1" noChangeArrowheads="1"/>
          </p:cNvPicPr>
          <p:nvPr/>
        </p:nvPicPr>
        <p:blipFill>
          <a:blip r:embed="rId2" cstate="print"/>
          <a:srcRect l="14398" t="13542" r="14490" b="14236"/>
          <a:stretch>
            <a:fillRect/>
          </a:stretch>
        </p:blipFill>
        <p:spPr bwMode="auto">
          <a:xfrm>
            <a:off x="649880" y="4520986"/>
            <a:ext cx="640080" cy="648129"/>
          </a:xfrm>
          <a:prstGeom prst="rect">
            <a:avLst/>
          </a:prstGeom>
          <a:noFill/>
          <a:ln w="9525">
            <a:noFill/>
            <a:miter lim="800000"/>
            <a:headEnd/>
            <a:tailEnd/>
          </a:ln>
        </p:spPr>
      </p:pic>
      <p:sp>
        <p:nvSpPr>
          <p:cNvPr id="18" name="S3"/>
          <p:cNvSpPr/>
          <p:nvPr/>
        </p:nvSpPr>
        <p:spPr>
          <a:xfrm>
            <a:off x="701378" y="3147521"/>
            <a:ext cx="594360"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9" name="SS3" descr="Hình ảnh có liên quan"/>
          <p:cNvPicPr>
            <a:picLocks noChangeAspect="1" noChangeArrowheads="1"/>
          </p:cNvPicPr>
          <p:nvPr/>
        </p:nvPicPr>
        <p:blipFill>
          <a:blip r:embed="rId2" cstate="print"/>
          <a:srcRect l="14398" t="13542" r="14490" b="14236"/>
          <a:stretch>
            <a:fillRect/>
          </a:stretch>
        </p:blipFill>
        <p:spPr bwMode="auto">
          <a:xfrm>
            <a:off x="692777" y="3122295"/>
            <a:ext cx="640080" cy="648129"/>
          </a:xfrm>
          <a:prstGeom prst="rect">
            <a:avLst/>
          </a:prstGeom>
          <a:noFill/>
          <a:ln w="9525">
            <a:noFill/>
            <a:miter lim="800000"/>
            <a:headEnd/>
            <a:tailEnd/>
          </a:ln>
        </p:spPr>
      </p:pic>
      <p:pic>
        <p:nvPicPr>
          <p:cNvPr id="25"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59" y="87959"/>
            <a:ext cx="1283641" cy="12836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Object 49"/>
          <p:cNvGraphicFramePr>
            <a:graphicFrameLocks noChangeAspect="1"/>
          </p:cNvGraphicFramePr>
          <p:nvPr/>
        </p:nvGraphicFramePr>
        <p:xfrm>
          <a:off x="8834850" y="3066658"/>
          <a:ext cx="431800" cy="838201"/>
        </p:xfrm>
        <a:graphic>
          <a:graphicData uri="http://schemas.openxmlformats.org/presentationml/2006/ole">
            <mc:AlternateContent xmlns:mc="http://schemas.openxmlformats.org/markup-compatibility/2006">
              <mc:Choice xmlns:v="urn:schemas-microsoft-com:vml" Requires="v">
                <p:oleObj spid="_x0000_s10286" name="Equation" r:id="rId5" imgW="10363200" imgH="20116800" progId="Equation.DSMT4">
                  <p:embed/>
                </p:oleObj>
              </mc:Choice>
              <mc:Fallback>
                <p:oleObj name="Equation" r:id="rId5" imgW="10363200" imgH="20116800" progId="Equation.DSMT4">
                  <p:embed/>
                  <p:pic>
                    <p:nvPicPr>
                      <p:cNvPr id="0" name="Object 49"/>
                      <p:cNvPicPr>
                        <a:picLocks noChangeAspect="1" noChangeArrowheads="1"/>
                      </p:cNvPicPr>
                      <p:nvPr/>
                    </p:nvPicPr>
                    <p:blipFill>
                      <a:blip r:embed="rId6"/>
                      <a:srcRect/>
                      <a:stretch>
                        <a:fillRect/>
                      </a:stretch>
                    </p:blipFill>
                    <p:spPr bwMode="auto">
                      <a:xfrm>
                        <a:off x="8834850" y="3066658"/>
                        <a:ext cx="431800" cy="8382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 name="Object 50"/>
          <p:cNvGraphicFramePr>
            <a:graphicFrameLocks noChangeAspect="1"/>
          </p:cNvGraphicFramePr>
          <p:nvPr/>
        </p:nvGraphicFramePr>
        <p:xfrm>
          <a:off x="8891338" y="4409679"/>
          <a:ext cx="431800" cy="838201"/>
        </p:xfrm>
        <a:graphic>
          <a:graphicData uri="http://schemas.openxmlformats.org/presentationml/2006/ole">
            <mc:AlternateContent xmlns:mc="http://schemas.openxmlformats.org/markup-compatibility/2006">
              <mc:Choice xmlns:v="urn:schemas-microsoft-com:vml" Requires="v">
                <p:oleObj spid="_x0000_s10287" name="Equation" r:id="rId7" imgW="10363200" imgH="20116800" progId="Equation.DSMT4">
                  <p:embed/>
                </p:oleObj>
              </mc:Choice>
              <mc:Fallback>
                <p:oleObj name="Equation" r:id="rId7" imgW="10363200" imgH="20116800" progId="Equation.DSMT4">
                  <p:embed/>
                  <p:pic>
                    <p:nvPicPr>
                      <p:cNvPr id="0" name="Object 50"/>
                      <p:cNvPicPr>
                        <a:picLocks noChangeAspect="1" noChangeArrowheads="1"/>
                      </p:cNvPicPr>
                      <p:nvPr/>
                    </p:nvPicPr>
                    <p:blipFill>
                      <a:blip r:embed="rId8"/>
                      <a:srcRect/>
                      <a:stretch>
                        <a:fillRect/>
                      </a:stretch>
                    </p:blipFill>
                    <p:spPr bwMode="auto">
                      <a:xfrm>
                        <a:off x="8891338" y="4409679"/>
                        <a:ext cx="431800" cy="8382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2" name="Picture 51" descr="Kết quả hình ảnh cho virut corona"/>
          <p:cNvPicPr>
            <a:picLocks noChangeAspect="1" noChangeArrowheads="1"/>
          </p:cNvPicPr>
          <p:nvPr/>
        </p:nvPicPr>
        <p:blipFill rotWithShape="1">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a:fillRect/>
          </a:stretch>
        </p:blipFill>
        <p:spPr bwMode="auto">
          <a:xfrm>
            <a:off x="11054597" y="2009407"/>
            <a:ext cx="640701" cy="613229"/>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221338" y="5489138"/>
            <a:ext cx="11818262" cy="1338828"/>
          </a:xfrm>
          <a:prstGeom prst="rect">
            <a:avLst/>
          </a:prstGeom>
          <a:solidFill>
            <a:schemeClr val="bg1"/>
          </a:solidFill>
        </p:spPr>
        <p:txBody>
          <a:bodyPr wrap="square">
            <a:spAutoFit/>
          </a:bodyPr>
          <a:lstStyle/>
          <a:p>
            <a:pPr algn="just"/>
            <a:r>
              <a:rPr lang="vi-VN" sz="2700" b="1" dirty="0">
                <a:solidFill>
                  <a:srgbClr val="FF0000"/>
                </a:solidFill>
                <a:latin typeface="Times New Roman" panose="02020603050405020304" pitchFamily="18" charset="0"/>
                <a:cs typeface="Times New Roman" panose="02020603050405020304" pitchFamily="18" charset="0"/>
              </a:rPr>
              <a:t>K</a:t>
            </a:r>
            <a:r>
              <a:rPr lang="vi-VN" sz="2700" b="1" dirty="0">
                <a:solidFill>
                  <a:srgbClr val="0070C0"/>
                </a:solidFill>
                <a:latin typeface="Times New Roman" panose="02020603050405020304" pitchFamily="18" charset="0"/>
                <a:cs typeface="Times New Roman" panose="02020603050405020304" pitchFamily="18" charset="0"/>
              </a:rPr>
              <a:t>HỬ KHUẨN</a:t>
            </a:r>
            <a:r>
              <a:rPr lang="vi-VN" sz="2700" dirty="0">
                <a:solidFill>
                  <a:srgbClr val="0070C0"/>
                </a:solidFill>
                <a:latin typeface="Times New Roman" panose="02020603050405020304" pitchFamily="18" charset="0"/>
                <a:cs typeface="Times New Roman" panose="02020603050405020304" pitchFamily="18" charset="0"/>
              </a:rPr>
              <a:t>: </a:t>
            </a:r>
            <a:r>
              <a:rPr lang="vi-VN" sz="2700" dirty="0">
                <a:solidFill>
                  <a:srgbClr val="0000FF"/>
                </a:solidFill>
                <a:latin typeface="Times New Roman" panose="02020603050405020304" pitchFamily="18" charset="0"/>
                <a:cs typeface="Times New Roman" panose="02020603050405020304" pitchFamily="18" charset="0"/>
              </a:rPr>
              <a:t>Rửa tay thường xuyên bằng xà phòng hoặc dung dịch sát khuẩn tay. Vệ sinh các </a:t>
            </a:r>
            <a:r>
              <a:rPr lang="vi-VN" sz="2700">
                <a:solidFill>
                  <a:srgbClr val="0000FF"/>
                </a:solidFill>
                <a:latin typeface="Times New Roman" panose="02020603050405020304" pitchFamily="18" charset="0"/>
                <a:cs typeface="Times New Roman" panose="02020603050405020304" pitchFamily="18" charset="0"/>
              </a:rPr>
              <a:t>bề mặt</a:t>
            </a:r>
            <a:r>
              <a:rPr lang="en-US" sz="2700">
                <a:solidFill>
                  <a:srgbClr val="0000FF"/>
                </a:solidFill>
                <a:latin typeface="Times New Roman" panose="02020603050405020304" pitchFamily="18" charset="0"/>
                <a:cs typeface="Times New Roman" panose="02020603050405020304" pitchFamily="18" charset="0"/>
              </a:rPr>
              <a:t> và</a:t>
            </a:r>
            <a:r>
              <a:rPr lang="vi-VN" sz="2700">
                <a:solidFill>
                  <a:srgbClr val="0000FF"/>
                </a:solidFill>
                <a:latin typeface="Times New Roman" panose="02020603050405020304" pitchFamily="18" charset="0"/>
                <a:cs typeface="Times New Roman" panose="02020603050405020304" pitchFamily="18" charset="0"/>
              </a:rPr>
              <a:t> </a:t>
            </a:r>
            <a:r>
              <a:rPr lang="vi-VN" sz="2700" dirty="0">
                <a:solidFill>
                  <a:srgbClr val="0000FF"/>
                </a:solidFill>
                <a:latin typeface="Times New Roman" panose="02020603050405020304" pitchFamily="18" charset="0"/>
                <a:cs typeface="Times New Roman" panose="02020603050405020304" pitchFamily="18" charset="0"/>
              </a:rPr>
              <a:t>vật dụng thường xuyên tiếp xúc (tay nắm cửa, điện thoại, máy tính bảng, mặt bàn</a:t>
            </a:r>
            <a:r>
              <a:rPr lang="vi-VN" sz="2700">
                <a:solidFill>
                  <a:srgbClr val="0000FF"/>
                </a:solidFill>
                <a:latin typeface="Times New Roman" panose="02020603050405020304" pitchFamily="18" charset="0"/>
                <a:cs typeface="Times New Roman" panose="02020603050405020304" pitchFamily="18" charset="0"/>
              </a:rPr>
              <a:t>, ghế</a:t>
            </a:r>
            <a:r>
              <a:rPr lang="en-US" sz="2700">
                <a:solidFill>
                  <a:srgbClr val="0000FF"/>
                </a:solidFill>
                <a:latin typeface="Times New Roman" panose="02020603050405020304" pitchFamily="18" charset="0"/>
                <a:cs typeface="Times New Roman" panose="02020603050405020304" pitchFamily="18" charset="0"/>
              </a:rPr>
              <a:t>, </a:t>
            </a:r>
            <a:r>
              <a:rPr lang="vi-VN" sz="2700">
                <a:solidFill>
                  <a:srgbClr val="0000FF"/>
                </a:solidFill>
                <a:latin typeface="Times New Roman" panose="02020603050405020304" pitchFamily="18" charset="0"/>
                <a:cs typeface="Times New Roman" panose="02020603050405020304" pitchFamily="18" charset="0"/>
              </a:rPr>
              <a:t>…). </a:t>
            </a:r>
            <a:r>
              <a:rPr lang="vi-VN" sz="2700" dirty="0">
                <a:solidFill>
                  <a:srgbClr val="0000FF"/>
                </a:solidFill>
                <a:latin typeface="Times New Roman" panose="02020603050405020304" pitchFamily="18" charset="0"/>
                <a:cs typeface="Times New Roman" panose="02020603050405020304" pitchFamily="18" charset="0"/>
              </a:rPr>
              <a:t>Giữ vệ sinh, lau rửa và để nhà cửa thông thoáng.</a:t>
            </a:r>
            <a:endParaRPr lang="en-US" sz="2700" dirty="0">
              <a:solidFill>
                <a:srgbClr val="0000FF"/>
              </a:solidFill>
              <a:latin typeface="Times New Roman" panose="02020603050405020304" pitchFamily="18" charset="0"/>
              <a:cs typeface="Times New Roman" panose="02020603050405020304" pitchFamily="18" charset="0"/>
            </a:endParaRPr>
          </a:p>
        </p:txBody>
      </p:sp>
      <p:pic>
        <p:nvPicPr>
          <p:cNvPr id="54" name="KK" descr="Hình ảnh Biểu Tượng Vector Phun Thuốc Khử Trùng, Clipart Y Tế, Hình Minh  Họa, Xịt Nước Vector và PNG với nền trong suốt để tải xuống miễn phí"/>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foregroundMark x1="61719" y1="16406" x2="67969" y2="24531"/>
                        <a14:foregroundMark x1="47656" y1="30938" x2="36563" y2="34688"/>
                        <a14:foregroundMark x1="58125" y1="15469" x2="60781" y2="29219"/>
                        <a14:foregroundMark x1="67031" y1="25313" x2="67500" y2="30156"/>
                        <a14:foregroundMark x1="36406" y1="48906" x2="45938" y2="44219"/>
                        <a14:foregroundMark x1="46250" y1="35313" x2="48750" y2="38594"/>
                        <a14:foregroundMark x1="35938" y1="36250" x2="40156" y2="46094"/>
                        <a14:foregroundMark x1="49219" y1="26875" x2="49219" y2="31406"/>
                      </a14:backgroundRemoval>
                    </a14:imgEffect>
                  </a14:imgLayer>
                </a14:imgProps>
              </a:ext>
              <a:ext uri="{28A0092B-C50C-407E-A947-70E740481C1C}">
                <a14:useLocalDpi xmlns:a14="http://schemas.microsoft.com/office/drawing/2010/main" val="0"/>
              </a:ext>
            </a:extLst>
          </a:blip>
          <a:srcRect l="27213" t="12135" r="18646" b="12865"/>
          <a:stretch>
            <a:fillRect/>
          </a:stretch>
        </p:blipFill>
        <p:spPr bwMode="auto">
          <a:xfrm>
            <a:off x="9107238" y="1999394"/>
            <a:ext cx="2515715" cy="348497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03660" y="178482"/>
            <a:ext cx="3975079" cy="1188720"/>
          </a:xfrm>
          <a:prstGeom prst="rect">
            <a:avLst/>
          </a:prstGeom>
        </p:spPr>
      </p:pic>
      <p:sp>
        <p:nvSpPr>
          <p:cNvPr id="68" name="Rounded Rectangle 67"/>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20</a:t>
            </a:r>
            <a:endParaRPr lang="en-US" sz="3200" b="1">
              <a:latin typeface="Times New Roman" panose="02020603050405020304" pitchFamily="18" charset="0"/>
              <a:cs typeface="Times New Roman" panose="02020603050405020304" pitchFamily="18" charset="0"/>
            </a:endParaRPr>
          </a:p>
        </p:txBody>
      </p:sp>
      <p:sp>
        <p:nvSpPr>
          <p:cNvPr id="69" name="Rounded Rectangle 68"/>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19</a:t>
            </a:r>
            <a:endParaRPr lang="en-US" sz="3200" b="1">
              <a:latin typeface="Times New Roman" panose="02020603050405020304" pitchFamily="18" charset="0"/>
              <a:cs typeface="Times New Roman" panose="02020603050405020304" pitchFamily="18" charset="0"/>
            </a:endParaRPr>
          </a:p>
        </p:txBody>
      </p:sp>
      <p:sp>
        <p:nvSpPr>
          <p:cNvPr id="70" name="Rounded Rectangle 69"/>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18</a:t>
            </a:r>
            <a:endParaRPr lang="en-US" sz="3200" b="1">
              <a:latin typeface="Times New Roman" panose="02020603050405020304" pitchFamily="18" charset="0"/>
              <a:cs typeface="Times New Roman" panose="02020603050405020304" pitchFamily="18" charset="0"/>
            </a:endParaRPr>
          </a:p>
        </p:txBody>
      </p:sp>
      <p:sp>
        <p:nvSpPr>
          <p:cNvPr id="71" name="Rounded Rectangle 70"/>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17</a:t>
            </a:r>
            <a:endParaRPr lang="en-US" sz="3200" b="1">
              <a:latin typeface="Times New Roman" panose="02020603050405020304" pitchFamily="18" charset="0"/>
              <a:cs typeface="Times New Roman" panose="02020603050405020304" pitchFamily="18" charset="0"/>
            </a:endParaRPr>
          </a:p>
        </p:txBody>
      </p:sp>
      <p:sp>
        <p:nvSpPr>
          <p:cNvPr id="72" name="Rounded Rectangle 71"/>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16</a:t>
            </a:r>
            <a:endParaRPr lang="en-US" sz="3200" b="1">
              <a:latin typeface="Times New Roman" panose="02020603050405020304" pitchFamily="18" charset="0"/>
              <a:cs typeface="Times New Roman" panose="02020603050405020304" pitchFamily="18" charset="0"/>
            </a:endParaRPr>
          </a:p>
        </p:txBody>
      </p:sp>
      <p:sp>
        <p:nvSpPr>
          <p:cNvPr id="73" name="Rounded Rectangle 72"/>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15</a:t>
            </a:r>
            <a:endParaRPr lang="en-US" sz="3200" b="1">
              <a:latin typeface="Times New Roman" panose="02020603050405020304" pitchFamily="18" charset="0"/>
              <a:cs typeface="Times New Roman" panose="02020603050405020304" pitchFamily="18" charset="0"/>
            </a:endParaRPr>
          </a:p>
        </p:txBody>
      </p:sp>
      <p:sp>
        <p:nvSpPr>
          <p:cNvPr id="74" name="Rounded Rectangle 73"/>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14</a:t>
            </a:r>
            <a:endParaRPr lang="en-US" sz="3200" b="1">
              <a:latin typeface="Times New Roman" panose="02020603050405020304" pitchFamily="18" charset="0"/>
              <a:cs typeface="Times New Roman" panose="02020603050405020304" pitchFamily="18" charset="0"/>
            </a:endParaRPr>
          </a:p>
        </p:txBody>
      </p:sp>
      <p:sp>
        <p:nvSpPr>
          <p:cNvPr id="75" name="Rounded Rectangle 74"/>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13</a:t>
            </a:r>
            <a:endParaRPr lang="en-US" sz="3200" b="1">
              <a:latin typeface="Times New Roman" panose="02020603050405020304" pitchFamily="18" charset="0"/>
              <a:cs typeface="Times New Roman" panose="02020603050405020304" pitchFamily="18" charset="0"/>
            </a:endParaRPr>
          </a:p>
        </p:txBody>
      </p:sp>
      <p:sp>
        <p:nvSpPr>
          <p:cNvPr id="76" name="Rounded Rectangle 75"/>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12</a:t>
            </a:r>
            <a:endParaRPr lang="en-US" sz="3200" b="1">
              <a:latin typeface="Times New Roman" panose="02020603050405020304" pitchFamily="18" charset="0"/>
              <a:cs typeface="Times New Roman" panose="02020603050405020304" pitchFamily="18" charset="0"/>
            </a:endParaRPr>
          </a:p>
        </p:txBody>
      </p:sp>
      <p:sp>
        <p:nvSpPr>
          <p:cNvPr id="77" name="Rounded Rectangle 76"/>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11</a:t>
            </a:r>
            <a:endParaRPr lang="en-US" sz="3200" b="1">
              <a:latin typeface="Times New Roman" panose="02020603050405020304" pitchFamily="18" charset="0"/>
              <a:cs typeface="Times New Roman" panose="02020603050405020304" pitchFamily="18" charset="0"/>
            </a:endParaRPr>
          </a:p>
        </p:txBody>
      </p:sp>
      <p:sp>
        <p:nvSpPr>
          <p:cNvPr id="78" name="Rounded Rectangle 77"/>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10</a:t>
            </a:r>
            <a:endParaRPr lang="en-US" sz="3200" b="1">
              <a:latin typeface="Times New Roman" panose="02020603050405020304" pitchFamily="18" charset="0"/>
              <a:cs typeface="Times New Roman" panose="02020603050405020304" pitchFamily="18" charset="0"/>
            </a:endParaRPr>
          </a:p>
        </p:txBody>
      </p:sp>
      <p:sp>
        <p:nvSpPr>
          <p:cNvPr id="79" name="Rounded Rectangle 78"/>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09</a:t>
            </a:r>
            <a:endParaRPr lang="en-US" sz="3200" b="1">
              <a:latin typeface="Times New Roman" panose="02020603050405020304" pitchFamily="18" charset="0"/>
              <a:cs typeface="Times New Roman" panose="02020603050405020304" pitchFamily="18" charset="0"/>
            </a:endParaRPr>
          </a:p>
        </p:txBody>
      </p:sp>
      <p:sp>
        <p:nvSpPr>
          <p:cNvPr id="80" name="Rounded Rectangle 79"/>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08</a:t>
            </a:r>
            <a:endParaRPr lang="en-US" sz="3200" b="1">
              <a:latin typeface="Times New Roman" panose="02020603050405020304" pitchFamily="18" charset="0"/>
              <a:cs typeface="Times New Roman" panose="02020603050405020304" pitchFamily="18" charset="0"/>
            </a:endParaRPr>
          </a:p>
        </p:txBody>
      </p:sp>
      <p:sp>
        <p:nvSpPr>
          <p:cNvPr id="81" name="Rounded Rectangle 80"/>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07</a:t>
            </a:r>
            <a:endParaRPr lang="en-US" sz="3200" b="1">
              <a:latin typeface="Times New Roman" panose="02020603050405020304" pitchFamily="18" charset="0"/>
              <a:cs typeface="Times New Roman" panose="02020603050405020304" pitchFamily="18" charset="0"/>
            </a:endParaRPr>
          </a:p>
        </p:txBody>
      </p:sp>
      <p:sp>
        <p:nvSpPr>
          <p:cNvPr id="82" name="Rounded Rectangle 81"/>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06</a:t>
            </a:r>
            <a:endParaRPr lang="en-US" sz="3200" b="1">
              <a:latin typeface="Times New Roman" panose="02020603050405020304" pitchFamily="18" charset="0"/>
              <a:cs typeface="Times New Roman" panose="02020603050405020304" pitchFamily="18" charset="0"/>
            </a:endParaRPr>
          </a:p>
        </p:txBody>
      </p:sp>
      <p:sp>
        <p:nvSpPr>
          <p:cNvPr id="83" name="Rounded Rectangle 82"/>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05</a:t>
            </a:r>
            <a:endParaRPr lang="en-US" sz="3200" b="1">
              <a:latin typeface="Times New Roman" panose="02020603050405020304" pitchFamily="18" charset="0"/>
              <a:cs typeface="Times New Roman" panose="02020603050405020304" pitchFamily="18" charset="0"/>
            </a:endParaRPr>
          </a:p>
        </p:txBody>
      </p:sp>
      <p:sp>
        <p:nvSpPr>
          <p:cNvPr id="84" name="Rounded Rectangle 83"/>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04</a:t>
            </a:r>
            <a:endParaRPr lang="en-US" sz="3200" b="1">
              <a:latin typeface="Times New Roman" panose="02020603050405020304" pitchFamily="18" charset="0"/>
              <a:cs typeface="Times New Roman" panose="02020603050405020304" pitchFamily="18" charset="0"/>
            </a:endParaRPr>
          </a:p>
        </p:txBody>
      </p:sp>
      <p:sp>
        <p:nvSpPr>
          <p:cNvPr id="85" name="Rounded Rectangle 84"/>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03</a:t>
            </a:r>
            <a:endParaRPr lang="en-US" sz="3200" b="1">
              <a:latin typeface="Times New Roman" panose="02020603050405020304" pitchFamily="18" charset="0"/>
              <a:cs typeface="Times New Roman" panose="02020603050405020304" pitchFamily="18" charset="0"/>
            </a:endParaRPr>
          </a:p>
        </p:txBody>
      </p:sp>
      <p:sp>
        <p:nvSpPr>
          <p:cNvPr id="86" name="Rounded Rectangle 85"/>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02</a:t>
            </a:r>
            <a:endParaRPr lang="en-US" sz="3200" b="1">
              <a:latin typeface="Times New Roman" panose="02020603050405020304" pitchFamily="18" charset="0"/>
              <a:cs typeface="Times New Roman" panose="02020603050405020304" pitchFamily="18" charset="0"/>
            </a:endParaRPr>
          </a:p>
        </p:txBody>
      </p:sp>
      <p:sp>
        <p:nvSpPr>
          <p:cNvPr id="87" name="Rounded Rectangle 86"/>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01</a:t>
            </a:r>
            <a:endParaRPr lang="en-US" sz="3200" b="1">
              <a:latin typeface="Times New Roman" panose="02020603050405020304" pitchFamily="18" charset="0"/>
              <a:cs typeface="Times New Roman" panose="02020603050405020304" pitchFamily="18" charset="0"/>
            </a:endParaRPr>
          </a:p>
        </p:txBody>
      </p:sp>
      <p:sp>
        <p:nvSpPr>
          <p:cNvPr id="88" name="Rounded Rectangle 87"/>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00</a:t>
            </a:r>
            <a:endParaRPr lang="en-US" sz="3200" b="1" dirty="0">
              <a:latin typeface="Times New Roman" panose="02020603050405020304" pitchFamily="18" charset="0"/>
              <a:cs typeface="Times New Roman" panose="02020603050405020304" pitchFamily="18" charset="0"/>
            </a:endParaRPr>
          </a:p>
        </p:txBody>
      </p:sp>
      <p:grpSp>
        <p:nvGrpSpPr>
          <p:cNvPr id="89" name="Group 88"/>
          <p:cNvGrpSpPr/>
          <p:nvPr/>
        </p:nvGrpSpPr>
        <p:grpSpPr>
          <a:xfrm>
            <a:off x="10394872" y="76200"/>
            <a:ext cx="1416128" cy="1295365"/>
            <a:chOff x="10363200" y="3826176"/>
            <a:chExt cx="1416128" cy="1295365"/>
          </a:xfrm>
        </p:grpSpPr>
        <p:grpSp>
          <p:nvGrpSpPr>
            <p:cNvPr id="90" name="Nhóm 6"/>
            <p:cNvGrpSpPr/>
            <p:nvPr/>
          </p:nvGrpSpPr>
          <p:grpSpPr>
            <a:xfrm>
              <a:off x="10416116" y="3826176"/>
              <a:ext cx="1296441" cy="1295365"/>
              <a:chOff x="787454" y="595230"/>
              <a:chExt cx="4827698" cy="4916479"/>
            </a:xfrm>
          </p:grpSpPr>
          <p:pic>
            <p:nvPicPr>
              <p:cNvPr id="98" name="Ảnh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7454" y="602312"/>
                <a:ext cx="4827698" cy="4909397"/>
              </a:xfrm>
              <a:prstGeom prst="rect">
                <a:avLst/>
              </a:prstGeom>
            </p:spPr>
          </p:pic>
          <p:sp>
            <p:nvSpPr>
              <p:cNvPr id="99" name="Hộp Văn bản 8"/>
              <p:cNvSpPr txBox="1"/>
              <p:nvPr/>
            </p:nvSpPr>
            <p:spPr>
              <a:xfrm>
                <a:off x="2137312" y="595230"/>
                <a:ext cx="2030932" cy="1051333"/>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120</a:t>
                </a:r>
                <a:endParaRPr lang="vi-VN" sz="1200" b="1">
                  <a:solidFill>
                    <a:srgbClr val="FF0000"/>
                  </a:solidFill>
                  <a:latin typeface="Times New Roman" panose="02020603050405020304" pitchFamily="18" charset="0"/>
                  <a:cs typeface="Times New Roman" panose="02020603050405020304" pitchFamily="18" charset="0"/>
                </a:endParaRPr>
              </a:p>
            </p:txBody>
          </p:sp>
          <p:sp>
            <p:nvSpPr>
              <p:cNvPr id="100" name="Hộp Văn bản 10"/>
              <p:cNvSpPr txBox="1"/>
              <p:nvPr/>
            </p:nvSpPr>
            <p:spPr>
              <a:xfrm>
                <a:off x="2489935" y="4223446"/>
                <a:ext cx="1350614" cy="1051333"/>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60</a:t>
                </a:r>
                <a:endParaRPr lang="vi-VN" sz="1200" b="1">
                  <a:solidFill>
                    <a:srgbClr val="FF0000"/>
                  </a:solidFill>
                  <a:latin typeface="Times New Roman" panose="02020603050405020304" pitchFamily="18" charset="0"/>
                  <a:cs typeface="Times New Roman" panose="02020603050405020304" pitchFamily="18" charset="0"/>
                </a:endParaRPr>
              </a:p>
            </p:txBody>
          </p:sp>
        </p:grpSp>
        <p:grpSp>
          <p:nvGrpSpPr>
            <p:cNvPr id="91" name="Nhóm 12"/>
            <p:cNvGrpSpPr/>
            <p:nvPr/>
          </p:nvGrpSpPr>
          <p:grpSpPr>
            <a:xfrm>
              <a:off x="10778610" y="4162342"/>
              <a:ext cx="548640" cy="548640"/>
              <a:chOff x="2329722" y="1561694"/>
              <a:chExt cx="2131202" cy="2382093"/>
            </a:xfrm>
          </p:grpSpPr>
          <p:sp>
            <p:nvSpPr>
              <p:cNvPr id="94" name="Hình Bầu dục 13"/>
              <p:cNvSpPr/>
              <p:nvPr/>
            </p:nvSpPr>
            <p:spPr>
              <a:xfrm>
                <a:off x="2329722" y="1561694"/>
                <a:ext cx="2131202" cy="238209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5" name="Nhóm 14"/>
              <p:cNvGrpSpPr/>
              <p:nvPr/>
            </p:nvGrpSpPr>
            <p:grpSpPr>
              <a:xfrm>
                <a:off x="3415396" y="1681370"/>
                <a:ext cx="91440" cy="1115730"/>
                <a:chOff x="3415396" y="1681370"/>
                <a:chExt cx="91440" cy="1115730"/>
              </a:xfrm>
            </p:grpSpPr>
            <p:cxnSp>
              <p:nvCxnSpPr>
                <p:cNvPr id="96" name="Đường kết nối Mũi tên Thẳng 15"/>
                <p:cNvCxnSpPr/>
                <p:nvPr/>
              </p:nvCxnSpPr>
              <p:spPr>
                <a:xfrm flipH="1" flipV="1">
                  <a:off x="3446963" y="1681370"/>
                  <a:ext cx="11390" cy="106111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7" name="Hình Bầu dục 16"/>
                <p:cNvSpPr/>
                <p:nvPr/>
              </p:nvSpPr>
              <p:spPr>
                <a:xfrm>
                  <a:off x="3415396" y="270566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92" name="Hộp Văn bản 22"/>
            <p:cNvSpPr txBox="1"/>
            <p:nvPr/>
          </p:nvSpPr>
          <p:spPr>
            <a:xfrm>
              <a:off x="11296271" y="4302087"/>
              <a:ext cx="483057" cy="276999"/>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30</a:t>
              </a:r>
              <a:endParaRPr lang="vi-VN" sz="1200" b="1">
                <a:solidFill>
                  <a:srgbClr val="FF0000"/>
                </a:solidFill>
                <a:latin typeface="Times New Roman" panose="02020603050405020304" pitchFamily="18" charset="0"/>
                <a:cs typeface="Times New Roman" panose="02020603050405020304" pitchFamily="18" charset="0"/>
              </a:endParaRPr>
            </a:p>
          </p:txBody>
        </p:sp>
        <p:sp>
          <p:nvSpPr>
            <p:cNvPr id="93" name="Hộp Văn bản 25"/>
            <p:cNvSpPr txBox="1"/>
            <p:nvPr/>
          </p:nvSpPr>
          <p:spPr>
            <a:xfrm>
              <a:off x="10363200" y="4310746"/>
              <a:ext cx="460841" cy="276999"/>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90</a:t>
              </a:r>
              <a:endParaRPr lang="vi-VN" sz="1200" b="1">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9" presetClass="emph" presetSubtype="0" fill="hold" nodeType="afterEffect">
                                  <p:stCondLst>
                                    <p:cond delay="0"/>
                                  </p:stCondLst>
                                  <p:childTnLst>
                                    <p:animClr clrSpc="rgb" dir="cw">
                                      <p:cBhvr override="childStyle">
                                        <p:cTn id="15" dur="500" fill="hold"/>
                                        <p:tgtEl>
                                          <p:spTgt spid="12"/>
                                        </p:tgtEl>
                                        <p:attrNameLst>
                                          <p:attrName>style.color</p:attrName>
                                        </p:attrNameLst>
                                      </p:cBhvr>
                                      <p:to>
                                        <a:schemeClr val="accent2"/>
                                      </p:to>
                                    </p:animClr>
                                    <p:animClr clrSpc="rgb" dir="cw">
                                      <p:cBhvr>
                                        <p:cTn id="16" dur="500" fill="hold"/>
                                        <p:tgtEl>
                                          <p:spTgt spid="12"/>
                                        </p:tgtEl>
                                        <p:attrNameLst>
                                          <p:attrName>fillcolor</p:attrName>
                                        </p:attrNameLst>
                                      </p:cBhvr>
                                      <p:to>
                                        <a:schemeClr val="accent2"/>
                                      </p:to>
                                    </p:animClr>
                                    <p:set>
                                      <p:cBhvr>
                                        <p:cTn id="17" dur="500" fill="hold"/>
                                        <p:tgtEl>
                                          <p:spTgt spid="12"/>
                                        </p:tgtEl>
                                        <p:attrNameLst>
                                          <p:attrName>fill.type</p:attrName>
                                        </p:attrNameLst>
                                      </p:cBhvr>
                                      <p:to>
                                        <p:strVal val="solid"/>
                                      </p:to>
                                    </p:set>
                                    <p:set>
                                      <p:cBhvr>
                                        <p:cTn id="18" dur="5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15" name="DUNG_(new).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500" fill="hold"/>
                                        <p:tgtEl>
                                          <p:spTgt spid="53"/>
                                        </p:tgtEl>
                                        <p:attrNameLst>
                                          <p:attrName>ppt_x</p:attrName>
                                        </p:attrNameLst>
                                      </p:cBhvr>
                                      <p:tavLst>
                                        <p:tav tm="0">
                                          <p:val>
                                            <p:strVal val="#ppt_x"/>
                                          </p:val>
                                        </p:tav>
                                        <p:tav tm="100000">
                                          <p:val>
                                            <p:strVal val="#ppt_x"/>
                                          </p:val>
                                        </p:tav>
                                      </p:tavLst>
                                    </p:anim>
                                    <p:anim calcmode="lin" valueType="num">
                                      <p:cBhvr additive="base">
                                        <p:cTn id="2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9" presetClass="emph" presetSubtype="0" fill="hold" grpId="0" nodeType="clickEffect">
                                  <p:stCondLst>
                                    <p:cond delay="0"/>
                                  </p:stCondLst>
                                  <p:childTnLst>
                                    <p:animClr clrSpc="rgb" dir="cw">
                                      <p:cBhvr override="childStyle">
                                        <p:cTn id="27" dur="500" fill="hold"/>
                                        <p:tgtEl>
                                          <p:spTgt spid="14"/>
                                        </p:tgtEl>
                                        <p:attrNameLst>
                                          <p:attrName>style.color</p:attrName>
                                        </p:attrNameLst>
                                      </p:cBhvr>
                                      <p:to>
                                        <a:schemeClr val="accent2"/>
                                      </p:to>
                                    </p:animClr>
                                    <p:animClr clrSpc="rgb" dir="cw">
                                      <p:cBhvr>
                                        <p:cTn id="28" dur="500" fill="hold"/>
                                        <p:tgtEl>
                                          <p:spTgt spid="14"/>
                                        </p:tgtEl>
                                        <p:attrNameLst>
                                          <p:attrName>fillcolor</p:attrName>
                                        </p:attrNameLst>
                                      </p:cBhvr>
                                      <p:to>
                                        <a:schemeClr val="accent2"/>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16" name="SAI2_(new).wav"/>
                                        </p:tgtEl>
                                      </p:cMediaNode>
                                    </p:audio>
                                  </p:sub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16"/>
                                        </p:tgtEl>
                                        <p:attrNameLst>
                                          <p:attrName>style.color</p:attrName>
                                        </p:attrNameLst>
                                      </p:cBhvr>
                                      <p:to>
                                        <a:schemeClr val="accent2"/>
                                      </p:to>
                                    </p:animClr>
                                    <p:animClr clrSpc="rgb" dir="cw">
                                      <p:cBhvr>
                                        <p:cTn id="40" dur="500" fill="hold"/>
                                        <p:tgtEl>
                                          <p:spTgt spid="16"/>
                                        </p:tgtEl>
                                        <p:attrNameLst>
                                          <p:attrName>fillcolor</p:attrName>
                                        </p:attrNameLst>
                                      </p:cBhvr>
                                      <p:to>
                                        <a:schemeClr val="accent2"/>
                                      </p:to>
                                    </p:animClr>
                                    <p:set>
                                      <p:cBhvr>
                                        <p:cTn id="41" dur="500" fill="hold"/>
                                        <p:tgtEl>
                                          <p:spTgt spid="16"/>
                                        </p:tgtEl>
                                        <p:attrNameLst>
                                          <p:attrName>fill.type</p:attrName>
                                        </p:attrNameLst>
                                      </p:cBhvr>
                                      <p:to>
                                        <p:strVal val="solid"/>
                                      </p:to>
                                    </p:set>
                                    <p:set>
                                      <p:cBhvr>
                                        <p:cTn id="42" dur="500" fill="hold"/>
                                        <p:tgtEl>
                                          <p:spTgt spid="1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16" name="SAI2_(new).wav"/>
                                        </p:tgtEl>
                                      </p:cMediaNode>
                                    </p:audio>
                                  </p:sub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9" presetClass="emph" presetSubtype="0" fill="hold" grpId="0" nodeType="clickEffect">
                                  <p:stCondLst>
                                    <p:cond delay="0"/>
                                  </p:stCondLst>
                                  <p:childTnLst>
                                    <p:animClr clrSpc="rgb" dir="cw">
                                      <p:cBhvr override="childStyle">
                                        <p:cTn id="51" dur="500" fill="hold"/>
                                        <p:tgtEl>
                                          <p:spTgt spid="18"/>
                                        </p:tgtEl>
                                        <p:attrNameLst>
                                          <p:attrName>style.color</p:attrName>
                                        </p:attrNameLst>
                                      </p:cBhvr>
                                      <p:to>
                                        <a:schemeClr val="accent2"/>
                                      </p:to>
                                    </p:animClr>
                                    <p:animClr clrSpc="rgb" dir="cw">
                                      <p:cBhvr>
                                        <p:cTn id="52" dur="500" fill="hold"/>
                                        <p:tgtEl>
                                          <p:spTgt spid="18"/>
                                        </p:tgtEl>
                                        <p:attrNameLst>
                                          <p:attrName>fillcolor</p:attrName>
                                        </p:attrNameLst>
                                      </p:cBhvr>
                                      <p:to>
                                        <a:schemeClr val="accent2"/>
                                      </p:to>
                                    </p:animClr>
                                    <p:set>
                                      <p:cBhvr>
                                        <p:cTn id="53" dur="500" fill="hold"/>
                                        <p:tgtEl>
                                          <p:spTgt spid="18"/>
                                        </p:tgtEl>
                                        <p:attrNameLst>
                                          <p:attrName>fill.type</p:attrName>
                                        </p:attrNameLst>
                                      </p:cBhvr>
                                      <p:to>
                                        <p:strVal val="solid"/>
                                      </p:to>
                                    </p:set>
                                    <p:set>
                                      <p:cBhvr>
                                        <p:cTn id="54" dur="500" fill="hold"/>
                                        <p:tgtEl>
                                          <p:spTgt spid="1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16" name="SAI2_(new).wav"/>
                                        </p:tgtEl>
                                      </p:cMediaNode>
                                    </p:audio>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89"/>
                    </p:tgtEl>
                  </p:cond>
                </p:stCondLst>
                <p:endSync evt="end" delay="0">
                  <p:rtn val="all"/>
                </p:endSync>
                <p:childTnLst>
                  <p:par>
                    <p:cTn id="60" fill="hold">
                      <p:stCondLst>
                        <p:cond delay="0"/>
                      </p:stCondLst>
                      <p:childTnLst>
                        <p:par>
                          <p:cTn id="61" fill="hold">
                            <p:stCondLst>
                              <p:cond delay="0"/>
                            </p:stCondLst>
                            <p:childTnLst>
                              <p:par>
                                <p:cTn id="62" presetID="3" presetClass="exit" presetSubtype="10" fill="hold" nodeType="clickEffect">
                                  <p:stCondLst>
                                    <p:cond delay="0"/>
                                  </p:stCondLst>
                                  <p:childTnLst>
                                    <p:animEffect transition="out" filter="blinds(horizontal)">
                                      <p:cBhvr>
                                        <p:cTn id="63" dur="500"/>
                                        <p:tgtEl>
                                          <p:spTgt spid="89"/>
                                        </p:tgtEl>
                                      </p:cBhvr>
                                    </p:animEffect>
                                    <p:set>
                                      <p:cBhvr>
                                        <p:cTn id="64" dur="1" fill="hold">
                                          <p:stCondLst>
                                            <p:cond delay="499"/>
                                          </p:stCondLst>
                                        </p:cTn>
                                        <p:tgtEl>
                                          <p:spTgt spid="89"/>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17" name="chimes.wav"/>
                                        </p:tgtEl>
                                      </p:cMediaNode>
                                    </p:audio>
                                  </p:subTnLst>
                                </p:cTn>
                              </p:par>
                            </p:childTnLst>
                          </p:cTn>
                        </p:par>
                        <p:par>
                          <p:cTn id="65" fill="hold">
                            <p:stCondLst>
                              <p:cond delay="500"/>
                            </p:stCondLst>
                            <p:childTnLst>
                              <p:par>
                                <p:cTn id="66" presetID="11" presetClass="entr" presetSubtype="0" fill="hold" grpId="0" nodeType="afterEffect">
                                  <p:stCondLst>
                                    <p:cond delay="0"/>
                                  </p:stCondLst>
                                  <p:childTnLst>
                                    <p:set>
                                      <p:cBhvr>
                                        <p:cTn id="67" dur="1000">
                                          <p:stCondLst>
                                            <p:cond delay="0"/>
                                          </p:stCondLst>
                                        </p:cTn>
                                        <p:tgtEl>
                                          <p:spTgt spid="68"/>
                                        </p:tgtEl>
                                        <p:attrNameLst>
                                          <p:attrName>style.visibility</p:attrName>
                                        </p:attrNameLst>
                                      </p:cBhvr>
                                      <p:to>
                                        <p:strVal val="visible"/>
                                      </p:to>
                                    </p:set>
                                  </p:childTnLst>
                                </p:cTn>
                              </p:par>
                            </p:childTnLst>
                          </p:cTn>
                        </p:par>
                        <p:par>
                          <p:cTn id="68" fill="hold">
                            <p:stCondLst>
                              <p:cond delay="1500"/>
                            </p:stCondLst>
                            <p:childTnLst>
                              <p:par>
                                <p:cTn id="69" presetID="11" presetClass="entr" presetSubtype="0" fill="hold" grpId="0" nodeType="afterEffect">
                                  <p:stCondLst>
                                    <p:cond delay="0"/>
                                  </p:stCondLst>
                                  <p:childTnLst>
                                    <p:set>
                                      <p:cBhvr>
                                        <p:cTn id="70" dur="1000">
                                          <p:stCondLst>
                                            <p:cond delay="0"/>
                                          </p:stCondLst>
                                        </p:cTn>
                                        <p:tgtEl>
                                          <p:spTgt spid="69"/>
                                        </p:tgtEl>
                                        <p:attrNameLst>
                                          <p:attrName>style.visibility</p:attrName>
                                        </p:attrNameLst>
                                      </p:cBhvr>
                                      <p:to>
                                        <p:strVal val="visible"/>
                                      </p:to>
                                    </p:set>
                                  </p:childTnLst>
                                </p:cTn>
                              </p:par>
                            </p:childTnLst>
                          </p:cTn>
                        </p:par>
                        <p:par>
                          <p:cTn id="71" fill="hold">
                            <p:stCondLst>
                              <p:cond delay="2500"/>
                            </p:stCondLst>
                            <p:childTnLst>
                              <p:par>
                                <p:cTn id="72" presetID="11" presetClass="entr" presetSubtype="0" fill="hold" grpId="0" nodeType="afterEffect">
                                  <p:stCondLst>
                                    <p:cond delay="0"/>
                                  </p:stCondLst>
                                  <p:childTnLst>
                                    <p:set>
                                      <p:cBhvr>
                                        <p:cTn id="73" dur="1000">
                                          <p:stCondLst>
                                            <p:cond delay="0"/>
                                          </p:stCondLst>
                                        </p:cTn>
                                        <p:tgtEl>
                                          <p:spTgt spid="70"/>
                                        </p:tgtEl>
                                        <p:attrNameLst>
                                          <p:attrName>style.visibility</p:attrName>
                                        </p:attrNameLst>
                                      </p:cBhvr>
                                      <p:to>
                                        <p:strVal val="visible"/>
                                      </p:to>
                                    </p:set>
                                  </p:childTnLst>
                                </p:cTn>
                              </p:par>
                            </p:childTnLst>
                          </p:cTn>
                        </p:par>
                        <p:par>
                          <p:cTn id="74" fill="hold">
                            <p:stCondLst>
                              <p:cond delay="3500"/>
                            </p:stCondLst>
                            <p:childTnLst>
                              <p:par>
                                <p:cTn id="75" presetID="11" presetClass="entr" presetSubtype="0" fill="hold" grpId="0" nodeType="afterEffect">
                                  <p:stCondLst>
                                    <p:cond delay="0"/>
                                  </p:stCondLst>
                                  <p:childTnLst>
                                    <p:set>
                                      <p:cBhvr>
                                        <p:cTn id="76" dur="1000">
                                          <p:stCondLst>
                                            <p:cond delay="0"/>
                                          </p:stCondLst>
                                        </p:cTn>
                                        <p:tgtEl>
                                          <p:spTgt spid="71"/>
                                        </p:tgtEl>
                                        <p:attrNameLst>
                                          <p:attrName>style.visibility</p:attrName>
                                        </p:attrNameLst>
                                      </p:cBhvr>
                                      <p:to>
                                        <p:strVal val="visible"/>
                                      </p:to>
                                    </p:set>
                                  </p:childTnLst>
                                </p:cTn>
                              </p:par>
                            </p:childTnLst>
                          </p:cTn>
                        </p:par>
                        <p:par>
                          <p:cTn id="77" fill="hold">
                            <p:stCondLst>
                              <p:cond delay="4500"/>
                            </p:stCondLst>
                            <p:childTnLst>
                              <p:par>
                                <p:cTn id="78" presetID="11" presetClass="entr" presetSubtype="0" fill="hold" grpId="0" nodeType="afterEffect">
                                  <p:stCondLst>
                                    <p:cond delay="0"/>
                                  </p:stCondLst>
                                  <p:childTnLst>
                                    <p:set>
                                      <p:cBhvr>
                                        <p:cTn id="79" dur="1000">
                                          <p:stCondLst>
                                            <p:cond delay="0"/>
                                          </p:stCondLst>
                                        </p:cTn>
                                        <p:tgtEl>
                                          <p:spTgt spid="72"/>
                                        </p:tgtEl>
                                        <p:attrNameLst>
                                          <p:attrName>style.visibility</p:attrName>
                                        </p:attrNameLst>
                                      </p:cBhvr>
                                      <p:to>
                                        <p:strVal val="visible"/>
                                      </p:to>
                                    </p:set>
                                  </p:childTnLst>
                                </p:cTn>
                              </p:par>
                            </p:childTnLst>
                          </p:cTn>
                        </p:par>
                        <p:par>
                          <p:cTn id="80" fill="hold">
                            <p:stCondLst>
                              <p:cond delay="5500"/>
                            </p:stCondLst>
                            <p:childTnLst>
                              <p:par>
                                <p:cTn id="81" presetID="11" presetClass="entr" presetSubtype="0" fill="hold" grpId="0" nodeType="afterEffect">
                                  <p:stCondLst>
                                    <p:cond delay="0"/>
                                  </p:stCondLst>
                                  <p:childTnLst>
                                    <p:set>
                                      <p:cBhvr>
                                        <p:cTn id="82" dur="1000">
                                          <p:stCondLst>
                                            <p:cond delay="0"/>
                                          </p:stCondLst>
                                        </p:cTn>
                                        <p:tgtEl>
                                          <p:spTgt spid="73"/>
                                        </p:tgtEl>
                                        <p:attrNameLst>
                                          <p:attrName>style.visibility</p:attrName>
                                        </p:attrNameLst>
                                      </p:cBhvr>
                                      <p:to>
                                        <p:strVal val="visible"/>
                                      </p:to>
                                    </p:set>
                                  </p:childTnLst>
                                </p:cTn>
                              </p:par>
                            </p:childTnLst>
                          </p:cTn>
                        </p:par>
                        <p:par>
                          <p:cTn id="83" fill="hold">
                            <p:stCondLst>
                              <p:cond delay="6500"/>
                            </p:stCondLst>
                            <p:childTnLst>
                              <p:par>
                                <p:cTn id="84" presetID="11" presetClass="entr" presetSubtype="0" fill="hold" grpId="0" nodeType="afterEffect">
                                  <p:stCondLst>
                                    <p:cond delay="0"/>
                                  </p:stCondLst>
                                  <p:childTnLst>
                                    <p:set>
                                      <p:cBhvr>
                                        <p:cTn id="85" dur="1000">
                                          <p:stCondLst>
                                            <p:cond delay="0"/>
                                          </p:stCondLst>
                                        </p:cTn>
                                        <p:tgtEl>
                                          <p:spTgt spid="74"/>
                                        </p:tgtEl>
                                        <p:attrNameLst>
                                          <p:attrName>style.visibility</p:attrName>
                                        </p:attrNameLst>
                                      </p:cBhvr>
                                      <p:to>
                                        <p:strVal val="visible"/>
                                      </p:to>
                                    </p:set>
                                  </p:childTnLst>
                                </p:cTn>
                              </p:par>
                            </p:childTnLst>
                          </p:cTn>
                        </p:par>
                        <p:par>
                          <p:cTn id="86" fill="hold">
                            <p:stCondLst>
                              <p:cond delay="7500"/>
                            </p:stCondLst>
                            <p:childTnLst>
                              <p:par>
                                <p:cTn id="87" presetID="11" presetClass="entr" presetSubtype="0" fill="hold" grpId="0" nodeType="afterEffect">
                                  <p:stCondLst>
                                    <p:cond delay="0"/>
                                  </p:stCondLst>
                                  <p:childTnLst>
                                    <p:set>
                                      <p:cBhvr>
                                        <p:cTn id="88" dur="1000">
                                          <p:stCondLst>
                                            <p:cond delay="0"/>
                                          </p:stCondLst>
                                        </p:cTn>
                                        <p:tgtEl>
                                          <p:spTgt spid="75"/>
                                        </p:tgtEl>
                                        <p:attrNameLst>
                                          <p:attrName>style.visibility</p:attrName>
                                        </p:attrNameLst>
                                      </p:cBhvr>
                                      <p:to>
                                        <p:strVal val="visible"/>
                                      </p:to>
                                    </p:set>
                                  </p:childTnLst>
                                </p:cTn>
                              </p:par>
                            </p:childTnLst>
                          </p:cTn>
                        </p:par>
                        <p:par>
                          <p:cTn id="89" fill="hold">
                            <p:stCondLst>
                              <p:cond delay="8500"/>
                            </p:stCondLst>
                            <p:childTnLst>
                              <p:par>
                                <p:cTn id="90" presetID="11" presetClass="entr" presetSubtype="0" fill="hold" grpId="0" nodeType="afterEffect">
                                  <p:stCondLst>
                                    <p:cond delay="0"/>
                                  </p:stCondLst>
                                  <p:childTnLst>
                                    <p:set>
                                      <p:cBhvr>
                                        <p:cTn id="91" dur="1000">
                                          <p:stCondLst>
                                            <p:cond delay="0"/>
                                          </p:stCondLst>
                                        </p:cTn>
                                        <p:tgtEl>
                                          <p:spTgt spid="76"/>
                                        </p:tgtEl>
                                        <p:attrNameLst>
                                          <p:attrName>style.visibility</p:attrName>
                                        </p:attrNameLst>
                                      </p:cBhvr>
                                      <p:to>
                                        <p:strVal val="visible"/>
                                      </p:to>
                                    </p:set>
                                  </p:childTnLst>
                                </p:cTn>
                              </p:par>
                            </p:childTnLst>
                          </p:cTn>
                        </p:par>
                        <p:par>
                          <p:cTn id="92" fill="hold">
                            <p:stCondLst>
                              <p:cond delay="9500"/>
                            </p:stCondLst>
                            <p:childTnLst>
                              <p:par>
                                <p:cTn id="93" presetID="11" presetClass="entr" presetSubtype="0" fill="hold" grpId="0" nodeType="afterEffect">
                                  <p:stCondLst>
                                    <p:cond delay="0"/>
                                  </p:stCondLst>
                                  <p:childTnLst>
                                    <p:set>
                                      <p:cBhvr>
                                        <p:cTn id="94" dur="1000">
                                          <p:stCondLst>
                                            <p:cond delay="0"/>
                                          </p:stCondLst>
                                        </p:cTn>
                                        <p:tgtEl>
                                          <p:spTgt spid="77"/>
                                        </p:tgtEl>
                                        <p:attrNameLst>
                                          <p:attrName>style.visibility</p:attrName>
                                        </p:attrNameLst>
                                      </p:cBhvr>
                                      <p:to>
                                        <p:strVal val="visible"/>
                                      </p:to>
                                    </p:set>
                                  </p:childTnLst>
                                </p:cTn>
                              </p:par>
                            </p:childTnLst>
                          </p:cTn>
                        </p:par>
                        <p:par>
                          <p:cTn id="95" fill="hold">
                            <p:stCondLst>
                              <p:cond delay="10500"/>
                            </p:stCondLst>
                            <p:childTnLst>
                              <p:par>
                                <p:cTn id="96" presetID="11" presetClass="entr" presetSubtype="0" fill="hold" grpId="0" nodeType="afterEffect">
                                  <p:stCondLst>
                                    <p:cond delay="0"/>
                                  </p:stCondLst>
                                  <p:childTnLst>
                                    <p:set>
                                      <p:cBhvr>
                                        <p:cTn id="97" dur="1000">
                                          <p:stCondLst>
                                            <p:cond delay="0"/>
                                          </p:stCondLst>
                                        </p:cTn>
                                        <p:tgtEl>
                                          <p:spTgt spid="78"/>
                                        </p:tgtEl>
                                        <p:attrNameLst>
                                          <p:attrName>style.visibility</p:attrName>
                                        </p:attrNameLst>
                                      </p:cBhvr>
                                      <p:to>
                                        <p:strVal val="visible"/>
                                      </p:to>
                                    </p:set>
                                  </p:childTnLst>
                                </p:cTn>
                              </p:par>
                            </p:childTnLst>
                          </p:cTn>
                        </p:par>
                        <p:par>
                          <p:cTn id="98" fill="hold">
                            <p:stCondLst>
                              <p:cond delay="11500"/>
                            </p:stCondLst>
                            <p:childTnLst>
                              <p:par>
                                <p:cTn id="99" presetID="11" presetClass="entr" presetSubtype="0" fill="hold" grpId="0" nodeType="afterEffect">
                                  <p:stCondLst>
                                    <p:cond delay="0"/>
                                  </p:stCondLst>
                                  <p:childTnLst>
                                    <p:set>
                                      <p:cBhvr>
                                        <p:cTn id="100" dur="1000">
                                          <p:stCondLst>
                                            <p:cond delay="0"/>
                                          </p:stCondLst>
                                        </p:cTn>
                                        <p:tgtEl>
                                          <p:spTgt spid="79"/>
                                        </p:tgtEl>
                                        <p:attrNameLst>
                                          <p:attrName>style.visibility</p:attrName>
                                        </p:attrNameLst>
                                      </p:cBhvr>
                                      <p:to>
                                        <p:strVal val="visible"/>
                                      </p:to>
                                    </p:set>
                                  </p:childTnLst>
                                </p:cTn>
                              </p:par>
                            </p:childTnLst>
                          </p:cTn>
                        </p:par>
                        <p:par>
                          <p:cTn id="101" fill="hold">
                            <p:stCondLst>
                              <p:cond delay="12500"/>
                            </p:stCondLst>
                            <p:childTnLst>
                              <p:par>
                                <p:cTn id="102" presetID="11" presetClass="entr" presetSubtype="0" fill="hold" grpId="0" nodeType="afterEffect">
                                  <p:stCondLst>
                                    <p:cond delay="0"/>
                                  </p:stCondLst>
                                  <p:childTnLst>
                                    <p:set>
                                      <p:cBhvr>
                                        <p:cTn id="103" dur="1000">
                                          <p:stCondLst>
                                            <p:cond delay="0"/>
                                          </p:stCondLst>
                                        </p:cTn>
                                        <p:tgtEl>
                                          <p:spTgt spid="80"/>
                                        </p:tgtEl>
                                        <p:attrNameLst>
                                          <p:attrName>style.visibility</p:attrName>
                                        </p:attrNameLst>
                                      </p:cBhvr>
                                      <p:to>
                                        <p:strVal val="visible"/>
                                      </p:to>
                                    </p:set>
                                  </p:childTnLst>
                                </p:cTn>
                              </p:par>
                            </p:childTnLst>
                          </p:cTn>
                        </p:par>
                        <p:par>
                          <p:cTn id="104" fill="hold">
                            <p:stCondLst>
                              <p:cond delay="13500"/>
                            </p:stCondLst>
                            <p:childTnLst>
                              <p:par>
                                <p:cTn id="105" presetID="11" presetClass="entr" presetSubtype="0" fill="hold" grpId="0" nodeType="afterEffect">
                                  <p:stCondLst>
                                    <p:cond delay="0"/>
                                  </p:stCondLst>
                                  <p:childTnLst>
                                    <p:set>
                                      <p:cBhvr>
                                        <p:cTn id="106" dur="1000">
                                          <p:stCondLst>
                                            <p:cond delay="0"/>
                                          </p:stCondLst>
                                        </p:cTn>
                                        <p:tgtEl>
                                          <p:spTgt spid="81"/>
                                        </p:tgtEl>
                                        <p:attrNameLst>
                                          <p:attrName>style.visibility</p:attrName>
                                        </p:attrNameLst>
                                      </p:cBhvr>
                                      <p:to>
                                        <p:strVal val="visible"/>
                                      </p:to>
                                    </p:set>
                                  </p:childTnLst>
                                </p:cTn>
                              </p:par>
                            </p:childTnLst>
                          </p:cTn>
                        </p:par>
                        <p:par>
                          <p:cTn id="107" fill="hold">
                            <p:stCondLst>
                              <p:cond delay="14500"/>
                            </p:stCondLst>
                            <p:childTnLst>
                              <p:par>
                                <p:cTn id="108" presetID="11" presetClass="entr" presetSubtype="0" fill="hold" grpId="0" nodeType="afterEffect">
                                  <p:stCondLst>
                                    <p:cond delay="0"/>
                                  </p:stCondLst>
                                  <p:childTnLst>
                                    <p:set>
                                      <p:cBhvr>
                                        <p:cTn id="109" dur="1000">
                                          <p:stCondLst>
                                            <p:cond delay="0"/>
                                          </p:stCondLst>
                                        </p:cTn>
                                        <p:tgtEl>
                                          <p:spTgt spid="82"/>
                                        </p:tgtEl>
                                        <p:attrNameLst>
                                          <p:attrName>style.visibility</p:attrName>
                                        </p:attrNameLst>
                                      </p:cBhvr>
                                      <p:to>
                                        <p:strVal val="visible"/>
                                      </p:to>
                                    </p:set>
                                  </p:childTnLst>
                                </p:cTn>
                              </p:par>
                            </p:childTnLst>
                          </p:cTn>
                        </p:par>
                        <p:par>
                          <p:cTn id="110" fill="hold">
                            <p:stCondLst>
                              <p:cond delay="15500"/>
                            </p:stCondLst>
                            <p:childTnLst>
                              <p:par>
                                <p:cTn id="111" presetID="11" presetClass="entr" presetSubtype="0" fill="hold" grpId="0" nodeType="afterEffect">
                                  <p:stCondLst>
                                    <p:cond delay="0"/>
                                  </p:stCondLst>
                                  <p:childTnLst>
                                    <p:set>
                                      <p:cBhvr>
                                        <p:cTn id="112" dur="1000">
                                          <p:stCondLst>
                                            <p:cond delay="0"/>
                                          </p:stCondLst>
                                        </p:cTn>
                                        <p:tgtEl>
                                          <p:spTgt spid="83"/>
                                        </p:tgtEl>
                                        <p:attrNameLst>
                                          <p:attrName>style.visibility</p:attrName>
                                        </p:attrNameLst>
                                      </p:cBhvr>
                                      <p:to>
                                        <p:strVal val="visible"/>
                                      </p:to>
                                    </p:set>
                                  </p:childTnLst>
                                </p:cTn>
                              </p:par>
                            </p:childTnLst>
                          </p:cTn>
                        </p:par>
                        <p:par>
                          <p:cTn id="113" fill="hold">
                            <p:stCondLst>
                              <p:cond delay="16500"/>
                            </p:stCondLst>
                            <p:childTnLst>
                              <p:par>
                                <p:cTn id="114" presetID="11" presetClass="entr" presetSubtype="0" fill="hold" grpId="0" nodeType="afterEffect">
                                  <p:stCondLst>
                                    <p:cond delay="0"/>
                                  </p:stCondLst>
                                  <p:childTnLst>
                                    <p:set>
                                      <p:cBhvr>
                                        <p:cTn id="115" dur="1000">
                                          <p:stCondLst>
                                            <p:cond delay="0"/>
                                          </p:stCondLst>
                                        </p:cTn>
                                        <p:tgtEl>
                                          <p:spTgt spid="84"/>
                                        </p:tgtEl>
                                        <p:attrNameLst>
                                          <p:attrName>style.visibility</p:attrName>
                                        </p:attrNameLst>
                                      </p:cBhvr>
                                      <p:to>
                                        <p:strVal val="visible"/>
                                      </p:to>
                                    </p:set>
                                  </p:childTnLst>
                                </p:cTn>
                              </p:par>
                            </p:childTnLst>
                          </p:cTn>
                        </p:par>
                        <p:par>
                          <p:cTn id="116" fill="hold">
                            <p:stCondLst>
                              <p:cond delay="17500"/>
                            </p:stCondLst>
                            <p:childTnLst>
                              <p:par>
                                <p:cTn id="117" presetID="11" presetClass="entr" presetSubtype="0" fill="hold" grpId="0" nodeType="afterEffect">
                                  <p:stCondLst>
                                    <p:cond delay="0"/>
                                  </p:stCondLst>
                                  <p:childTnLst>
                                    <p:set>
                                      <p:cBhvr>
                                        <p:cTn id="118" dur="1000">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18" name="click.wav"/>
                                        </p:tgtEl>
                                      </p:cMediaNode>
                                    </p:audio>
                                  </p:subTnLst>
                                </p:cTn>
                              </p:par>
                            </p:childTnLst>
                          </p:cTn>
                        </p:par>
                        <p:par>
                          <p:cTn id="119" fill="hold">
                            <p:stCondLst>
                              <p:cond delay="18500"/>
                            </p:stCondLst>
                            <p:childTnLst>
                              <p:par>
                                <p:cTn id="120" presetID="11" presetClass="entr" presetSubtype="0" fill="hold" grpId="0" nodeType="afterEffect">
                                  <p:stCondLst>
                                    <p:cond delay="0"/>
                                  </p:stCondLst>
                                  <p:childTnLst>
                                    <p:set>
                                      <p:cBhvr>
                                        <p:cTn id="121" dur="1000">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18" name="click.wav"/>
                                        </p:tgtEl>
                                      </p:cMediaNode>
                                    </p:audio>
                                  </p:subTnLst>
                                </p:cTn>
                              </p:par>
                            </p:childTnLst>
                          </p:cTn>
                        </p:par>
                        <p:par>
                          <p:cTn id="122" fill="hold">
                            <p:stCondLst>
                              <p:cond delay="19500"/>
                            </p:stCondLst>
                            <p:childTnLst>
                              <p:par>
                                <p:cTn id="123" presetID="11" presetClass="entr" presetSubtype="0" fill="hold" grpId="0" nodeType="afterEffect">
                                  <p:stCondLst>
                                    <p:cond delay="0"/>
                                  </p:stCondLst>
                                  <p:childTnLst>
                                    <p:set>
                                      <p:cBhvr>
                                        <p:cTn id="124" dur="1000">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18" name="click.wav"/>
                                        </p:tgtEl>
                                      </p:cMediaNode>
                                    </p:audio>
                                  </p:subTnLst>
                                </p:cTn>
                              </p:par>
                            </p:childTnLst>
                          </p:cTn>
                        </p:par>
                        <p:par>
                          <p:cTn id="125" fill="hold">
                            <p:stCondLst>
                              <p:cond delay="20500"/>
                            </p:stCondLst>
                            <p:childTnLst>
                              <p:par>
                                <p:cTn id="126" presetID="11" presetClass="entr" presetSubtype="0" fill="hold" grpId="0" nodeType="afterEffect">
                                  <p:stCondLst>
                                    <p:cond delay="0"/>
                                  </p:stCondLst>
                                  <p:childTnLst>
                                    <p:set>
                                      <p:cBhvr>
                                        <p:cTn id="127" dur="1000">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19" name="bomb.wav"/>
                                        </p:tgtEl>
                                      </p:cMediaNode>
                                    </p:audio>
                                  </p:subTnLst>
                                </p:cTn>
                              </p:par>
                            </p:childTnLst>
                          </p:cTn>
                        </p:par>
                      </p:childTnLst>
                    </p:cTn>
                  </p:par>
                </p:childTnLst>
              </p:cTn>
              <p:nextCondLst>
                <p:cond evt="onClick" delay="0">
                  <p:tgtEl>
                    <p:spTgt spid="89"/>
                  </p:tgtEl>
                </p:cond>
              </p:nextCondLst>
            </p:seq>
          </p:childTnLst>
        </p:cTn>
      </p:par>
    </p:tnLst>
    <p:bldLst>
      <p:bldP spid="14" grpId="0" animBg="1"/>
      <p:bldP spid="16" grpId="0" animBg="1"/>
      <p:bldP spid="18" grpId="0" animBg="1"/>
      <p:bldP spid="53"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sp>
        <p:nvSpPr>
          <p:cNvPr id="18" name="Content Placeholder 2"/>
          <p:cNvSpPr txBox="1"/>
          <p:nvPr/>
        </p:nvSpPr>
        <p:spPr>
          <a:xfrm>
            <a:off x="125237" y="919167"/>
            <a:ext cx="9329659" cy="13421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solidFill>
                  <a:schemeClr val="accent5">
                    <a:lumMod val="50000"/>
                  </a:schemeClr>
                </a:solidFill>
                <a:latin typeface="Arial" panose="020B0604020202020204" pitchFamily="34" charset="0"/>
                <a:ea typeface="Tahoma" panose="020B0604030504040204"/>
                <a:cs typeface="Arial" panose="020B0604020202020204" pitchFamily="34" charset="0"/>
              </a:rPr>
              <a:t>Khi tham gia thi công dự án đường cao tốc Nội Bài- Lào Cai, một đội công nhân gồm 18 người dự định hoàn thành công việc được giao trong 12 ngày. Nhưng khi bắt đầu công việc, đội công nhân được bổ sung thêm thành 27 người. Giả sử năng suất lao động của mỗi công nhân là như nhau.</a:t>
            </a:r>
            <a:endParaRPr lang="en-US" dirty="0">
              <a:solidFill>
                <a:schemeClr val="accent5">
                  <a:lumMod val="50000"/>
                </a:schemeClr>
              </a:solidFill>
              <a:latin typeface="Arial" panose="020B0604020202020204" pitchFamily="34" charset="0"/>
              <a:ea typeface="Tahoma" panose="020B0604030504040204"/>
              <a:cs typeface="Arial" panose="020B0604020202020204" pitchFamily="34" charset="0"/>
            </a:endParaRPr>
          </a:p>
        </p:txBody>
      </p:sp>
      <p:grpSp>
        <p:nvGrpSpPr>
          <p:cNvPr id="23" name="Group 22"/>
          <p:cNvGrpSpPr/>
          <p:nvPr/>
        </p:nvGrpSpPr>
        <p:grpSpPr>
          <a:xfrm rot="19823548">
            <a:off x="10380265" y="-1758946"/>
            <a:ext cx="3136324" cy="8030311"/>
            <a:chOff x="9055676" y="0"/>
            <a:chExt cx="3136324" cy="6858000"/>
          </a:xfrm>
        </p:grpSpPr>
        <p:sp>
          <p:nvSpPr>
            <p:cNvPr id="27" name="Rectangle 26"/>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Times New Roman" panose="02020603050405020304" pitchFamily="18" charset="0"/>
                <a:cs typeface="Times New Roman" panose="02020603050405020304" pitchFamily="18" charset="0"/>
              </a:rPr>
              <a:t>HOẠT ĐỘNG MỞ ĐẦU</a:t>
            </a:r>
            <a:endParaRPr lang="en-US" sz="2800">
              <a:solidFill>
                <a:srgbClr val="C55A11"/>
              </a:solidFill>
            </a:endParaRPr>
          </a:p>
        </p:txBody>
      </p:sp>
      <p:pic>
        <p:nvPicPr>
          <p:cNvPr id="6" name="Picture 5"/>
          <p:cNvPicPr>
            <a:picLocks noChangeAspect="1"/>
          </p:cNvPicPr>
          <p:nvPr/>
        </p:nvPicPr>
        <p:blipFill>
          <a:blip r:embed="rId1"/>
          <a:stretch>
            <a:fillRect/>
          </a:stretch>
        </p:blipFill>
        <p:spPr>
          <a:xfrm>
            <a:off x="2615881" y="2979759"/>
            <a:ext cx="4478602" cy="38579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1553707"/>
            <a:ext cx="10884709" cy="3323093"/>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nSpc>
                <a:spcPct val="150000"/>
              </a:lnSpc>
            </a:pPr>
            <a:r>
              <a:rPr lang="en-US" sz="3200" b="1">
                <a:solidFill>
                  <a:srgbClr val="FF0000"/>
                </a:solidFill>
                <a:latin typeface="Times New Roman" panose="02020603050405020304" pitchFamily="18" charset="0"/>
                <a:cs typeface="Times New Roman" panose="02020603050405020304" pitchFamily="18" charset="0"/>
              </a:rPr>
              <a:t>Câu hỏi: </a:t>
            </a:r>
            <a:r>
              <a:rPr lang="vi-VN" sz="3200">
                <a:solidFill>
                  <a:srgbClr val="0000FF"/>
                </a:solidFill>
                <a:latin typeface="Times New Roman" panose="02020603050405020304" pitchFamily="18" charset="0"/>
                <a:cs typeface="Times New Roman" panose="02020603050405020304" pitchFamily="18" charset="0"/>
              </a:rPr>
              <a:t>Cho biết hai đại lượng </a:t>
            </a:r>
            <a:r>
              <a:rPr lang="en-US" sz="3200">
                <a:solidFill>
                  <a:srgbClr val="0000FF"/>
                </a:solidFill>
                <a:latin typeface="Times New Roman" panose="02020603050405020304" pitchFamily="18" charset="0"/>
                <a:cs typeface="Times New Roman" panose="02020603050405020304" pitchFamily="18" charset="0"/>
              </a:rPr>
              <a:t>x</a:t>
            </a:r>
            <a:r>
              <a:rPr lang="vi-VN" sz="3200">
                <a:solidFill>
                  <a:srgbClr val="0000FF"/>
                </a:solidFill>
                <a:latin typeface="Times New Roman" panose="02020603050405020304" pitchFamily="18" charset="0"/>
                <a:cs typeface="Times New Roman" panose="02020603050405020304" pitchFamily="18" charset="0"/>
              </a:rPr>
              <a:t> và </a:t>
            </a:r>
            <a:r>
              <a:rPr lang="en-US" sz="3200">
                <a:solidFill>
                  <a:srgbClr val="0000FF"/>
                </a:solidFill>
                <a:latin typeface="Times New Roman" panose="02020603050405020304" pitchFamily="18" charset="0"/>
                <a:cs typeface="Times New Roman" panose="02020603050405020304" pitchFamily="18" charset="0"/>
              </a:rPr>
              <a:t>y</a:t>
            </a:r>
            <a:r>
              <a:rPr lang="vi-VN" sz="3200">
                <a:solidFill>
                  <a:srgbClr val="0000FF"/>
                </a:solidFill>
                <a:latin typeface="Times New Roman" panose="02020603050405020304" pitchFamily="18" charset="0"/>
                <a:cs typeface="Times New Roman" panose="02020603050405020304" pitchFamily="18" charset="0"/>
              </a:rPr>
              <a:t> tỉ lệ nghịch với nhau, khi </a:t>
            </a:r>
            <a:r>
              <a:rPr lang="en-US" sz="3200">
                <a:solidFill>
                  <a:srgbClr val="0000FF"/>
                </a:solidFill>
                <a:latin typeface="Times New Roman" panose="02020603050405020304" pitchFamily="18" charset="0"/>
                <a:cs typeface="Times New Roman" panose="02020603050405020304" pitchFamily="18" charset="0"/>
              </a:rPr>
              <a:t>x = 0,4</a:t>
            </a:r>
            <a:r>
              <a:rPr lang="vi-VN" sz="3200">
                <a:solidFill>
                  <a:srgbClr val="0000FF"/>
                </a:solidFill>
                <a:latin typeface="Times New Roman" panose="02020603050405020304" pitchFamily="18" charset="0"/>
                <a:cs typeface="Times New Roman" panose="02020603050405020304" pitchFamily="18" charset="0"/>
              </a:rPr>
              <a:t> thì </a:t>
            </a:r>
            <a:r>
              <a:rPr lang="en-US" sz="3200">
                <a:solidFill>
                  <a:srgbClr val="0000FF"/>
                </a:solidFill>
                <a:latin typeface="Times New Roman" panose="02020603050405020304" pitchFamily="18" charset="0"/>
                <a:cs typeface="Times New Roman" panose="02020603050405020304" pitchFamily="18" charset="0"/>
              </a:rPr>
              <a:t>y = 15</a:t>
            </a:r>
            <a:r>
              <a:rPr lang="vi-VN" sz="3200">
                <a:solidFill>
                  <a:srgbClr val="0000FF"/>
                </a:solidFill>
                <a:latin typeface="Times New Roman" panose="02020603050405020304" pitchFamily="18" charset="0"/>
                <a:cs typeface="Times New Roman" panose="02020603050405020304" pitchFamily="18" charset="0"/>
              </a:rPr>
              <a:t>. Khi </a:t>
            </a:r>
            <a:r>
              <a:rPr lang="en-US" sz="3200">
                <a:solidFill>
                  <a:srgbClr val="0000FF"/>
                </a:solidFill>
                <a:latin typeface="Times New Roman" panose="02020603050405020304" pitchFamily="18" charset="0"/>
                <a:cs typeface="Times New Roman" panose="02020603050405020304" pitchFamily="18" charset="0"/>
              </a:rPr>
              <a:t>x = 6 </a:t>
            </a:r>
            <a:r>
              <a:rPr lang="vi-VN" sz="3200">
                <a:solidFill>
                  <a:srgbClr val="0000FF"/>
                </a:solidFill>
                <a:latin typeface="Times New Roman" panose="02020603050405020304" pitchFamily="18" charset="0"/>
                <a:cs typeface="Times New Roman" panose="02020603050405020304" pitchFamily="18" charset="0"/>
              </a:rPr>
              <a:t>thì </a:t>
            </a:r>
            <a:r>
              <a:rPr lang="en-US" sz="3200">
                <a:solidFill>
                  <a:srgbClr val="0000FF"/>
                </a:solidFill>
                <a:latin typeface="Times New Roman" panose="02020603050405020304" pitchFamily="18" charset="0"/>
                <a:cs typeface="Times New Roman" panose="02020603050405020304" pitchFamily="18" charset="0"/>
              </a:rPr>
              <a:t>y</a:t>
            </a:r>
            <a:r>
              <a:rPr lang="vi-VN" sz="3200">
                <a:solidFill>
                  <a:srgbClr val="0000FF"/>
                </a:solidFill>
                <a:latin typeface="Times New Roman" panose="02020603050405020304" pitchFamily="18" charset="0"/>
                <a:cs typeface="Times New Roman" panose="02020603050405020304" pitchFamily="18" charset="0"/>
              </a:rPr>
              <a:t> bằng</a:t>
            </a:r>
            <a:endParaRPr lang="vi-VN" sz="3200">
              <a:solidFill>
                <a:srgbClr val="0000FF"/>
              </a:solidFill>
              <a:latin typeface="Times New Roman" panose="02020603050405020304" pitchFamily="18" charset="0"/>
              <a:cs typeface="Times New Roman" panose="02020603050405020304" pitchFamily="18" charset="0"/>
            </a:endParaRPr>
          </a:p>
          <a:p>
            <a:pPr>
              <a:lnSpc>
                <a:spcPct val="150000"/>
              </a:lnSpc>
            </a:pPr>
            <a:r>
              <a:rPr lang="en-US" sz="3200">
                <a:solidFill>
                  <a:srgbClr val="0000FF"/>
                </a:solidFill>
                <a:latin typeface="Times New Roman" panose="02020603050405020304" pitchFamily="18" charset="0"/>
                <a:cs typeface="Times New Roman" panose="02020603050405020304" pitchFamily="18" charset="0"/>
              </a:rPr>
              <a:t>		</a:t>
            </a:r>
            <a:r>
              <a:rPr lang="vi-VN" sz="3200" b="1">
                <a:solidFill>
                  <a:srgbClr val="0000FF"/>
                </a:solidFill>
                <a:latin typeface="Times New Roman" panose="02020603050405020304" pitchFamily="18" charset="0"/>
                <a:cs typeface="Times New Roman" panose="02020603050405020304" pitchFamily="18" charset="0"/>
              </a:rPr>
              <a:t>A. 0</a:t>
            </a:r>
            <a:r>
              <a:rPr lang="en-US" sz="3200" b="1">
                <a:solidFill>
                  <a:srgbClr val="0000FF"/>
                </a:solidFill>
                <a:latin typeface="Times New Roman" panose="02020603050405020304" pitchFamily="18" charset="0"/>
                <a:cs typeface="Times New Roman" panose="02020603050405020304" pitchFamily="18" charset="0"/>
              </a:rPr>
              <a:t>					</a:t>
            </a:r>
            <a:r>
              <a:rPr lang="vi-VN" sz="3200" b="1">
                <a:solidFill>
                  <a:srgbClr val="0000FF"/>
                </a:solidFill>
                <a:latin typeface="Times New Roman" panose="02020603050405020304" pitchFamily="18" charset="0"/>
                <a:cs typeface="Times New Roman" panose="02020603050405020304" pitchFamily="18" charset="0"/>
              </a:rPr>
              <a:t>B.  </a:t>
            </a:r>
            <a:r>
              <a:rPr lang="en-US" sz="3200" b="1">
                <a:solidFill>
                  <a:srgbClr val="0000FF"/>
                </a:solidFill>
                <a:latin typeface="Times New Roman" panose="02020603050405020304" pitchFamily="18" charset="0"/>
                <a:cs typeface="Times New Roman" panose="02020603050405020304" pitchFamily="18" charset="0"/>
              </a:rPr>
              <a:t>6</a:t>
            </a:r>
            <a:endParaRPr lang="vi-VN" sz="3200" b="1">
              <a:solidFill>
                <a:srgbClr val="0000FF"/>
              </a:solidFill>
              <a:latin typeface="Times New Roman" panose="02020603050405020304" pitchFamily="18" charset="0"/>
              <a:cs typeface="Times New Roman" panose="02020603050405020304" pitchFamily="18" charset="0"/>
            </a:endParaRPr>
          </a:p>
          <a:p>
            <a:pPr>
              <a:lnSpc>
                <a:spcPct val="150000"/>
              </a:lnSpc>
            </a:pPr>
            <a:r>
              <a:rPr lang="en-US" sz="3200" b="1">
                <a:solidFill>
                  <a:srgbClr val="0000FF"/>
                </a:solidFill>
                <a:latin typeface="Times New Roman" panose="02020603050405020304" pitchFamily="18" charset="0"/>
                <a:cs typeface="Times New Roman" panose="02020603050405020304" pitchFamily="18" charset="0"/>
              </a:rPr>
              <a:t>		</a:t>
            </a:r>
            <a:r>
              <a:rPr lang="vi-VN" sz="3200" b="1">
                <a:solidFill>
                  <a:srgbClr val="0000FF"/>
                </a:solidFill>
                <a:latin typeface="Times New Roman" panose="02020603050405020304" pitchFamily="18" charset="0"/>
                <a:cs typeface="Times New Roman" panose="02020603050405020304" pitchFamily="18" charset="0"/>
              </a:rPr>
              <a:t>C. 0,6</a:t>
            </a:r>
            <a:r>
              <a:rPr lang="en-US" sz="3200" b="1">
                <a:solidFill>
                  <a:srgbClr val="0000FF"/>
                </a:solidFill>
                <a:latin typeface="Times New Roman" panose="02020603050405020304" pitchFamily="18" charset="0"/>
                <a:cs typeface="Times New Roman" panose="02020603050405020304" pitchFamily="18" charset="0"/>
              </a:rPr>
              <a:t>				</a:t>
            </a:r>
            <a:r>
              <a:rPr lang="vi-VN" sz="3200" b="1">
                <a:solidFill>
                  <a:srgbClr val="0000FF"/>
                </a:solidFill>
                <a:latin typeface="Times New Roman" panose="02020603050405020304" pitchFamily="18" charset="0"/>
                <a:cs typeface="Times New Roman" panose="02020603050405020304" pitchFamily="18" charset="0"/>
              </a:rPr>
              <a:t>D.  </a:t>
            </a:r>
            <a:r>
              <a:rPr lang="en-US" sz="3200" b="1">
                <a:solidFill>
                  <a:srgbClr val="0000FF"/>
                </a:solidFill>
                <a:latin typeface="Times New Roman" panose="02020603050405020304" pitchFamily="18" charset="0"/>
                <a:cs typeface="Times New Roman" panose="02020603050405020304" pitchFamily="18" charset="0"/>
              </a:rPr>
              <a:t>1</a:t>
            </a:r>
            <a:endParaRPr lang="vi-VN" sz="3200" b="1">
              <a:solidFill>
                <a:srgbClr val="0000FF"/>
              </a:solidFill>
              <a:latin typeface="Times New Roman" panose="02020603050405020304" pitchFamily="18" charset="0"/>
              <a:cs typeface="Times New Roman" panose="02020603050405020304" pitchFamily="18" charset="0"/>
            </a:endParaRPr>
          </a:p>
        </p:txBody>
      </p:sp>
      <p:sp>
        <p:nvSpPr>
          <p:cNvPr id="12" name="D1"/>
          <p:cNvSpPr/>
          <p:nvPr/>
        </p:nvSpPr>
        <p:spPr>
          <a:xfrm>
            <a:off x="6216731" y="3959538"/>
            <a:ext cx="594360"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3" name="D2" descr="Kết quả hình ảnh cho đúng sai png"/>
          <p:cNvPicPr>
            <a:picLocks noChangeAspect="1" noChangeArrowheads="1"/>
          </p:cNvPicPr>
          <p:nvPr/>
        </p:nvPicPr>
        <p:blipFill>
          <a:blip r:embed="rId1" cstate="print"/>
          <a:srcRect/>
          <a:stretch>
            <a:fillRect/>
          </a:stretch>
        </p:blipFill>
        <p:spPr bwMode="auto">
          <a:xfrm>
            <a:off x="6129567" y="3854401"/>
            <a:ext cx="804633" cy="804633"/>
          </a:xfrm>
          <a:prstGeom prst="rect">
            <a:avLst/>
          </a:prstGeom>
          <a:noFill/>
          <a:ln w="9525">
            <a:noFill/>
            <a:miter lim="800000"/>
            <a:headEnd/>
            <a:tailEnd/>
          </a:ln>
        </p:spPr>
      </p:pic>
      <p:sp>
        <p:nvSpPr>
          <p:cNvPr id="14" name="S3"/>
          <p:cNvSpPr/>
          <p:nvPr/>
        </p:nvSpPr>
        <p:spPr>
          <a:xfrm>
            <a:off x="6201309" y="3158720"/>
            <a:ext cx="596938"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5" name="SS3" descr="Hình ảnh có liên quan"/>
          <p:cNvPicPr>
            <a:picLocks noChangeAspect="1" noChangeArrowheads="1"/>
          </p:cNvPicPr>
          <p:nvPr/>
        </p:nvPicPr>
        <p:blipFill>
          <a:blip r:embed="rId2" cstate="print"/>
          <a:srcRect l="14398" t="13542" r="14490" b="14236"/>
          <a:stretch>
            <a:fillRect/>
          </a:stretch>
        </p:blipFill>
        <p:spPr bwMode="auto">
          <a:xfrm>
            <a:off x="6184159" y="3133494"/>
            <a:ext cx="636804" cy="644812"/>
          </a:xfrm>
          <a:prstGeom prst="rect">
            <a:avLst/>
          </a:prstGeom>
          <a:noFill/>
          <a:ln w="9525">
            <a:noFill/>
            <a:miter lim="800000"/>
            <a:headEnd/>
            <a:tailEnd/>
          </a:ln>
        </p:spPr>
      </p:pic>
      <p:sp>
        <p:nvSpPr>
          <p:cNvPr id="16" name="S3"/>
          <p:cNvSpPr/>
          <p:nvPr/>
        </p:nvSpPr>
        <p:spPr>
          <a:xfrm>
            <a:off x="1722120" y="3091458"/>
            <a:ext cx="594360" cy="5904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7" name="SS3" descr="Hình ảnh có liên quan"/>
          <p:cNvPicPr>
            <a:picLocks noChangeAspect="1" noChangeArrowheads="1"/>
          </p:cNvPicPr>
          <p:nvPr/>
        </p:nvPicPr>
        <p:blipFill>
          <a:blip r:embed="rId2" cstate="print"/>
          <a:srcRect l="14398" t="13542" r="14490" b="14236"/>
          <a:stretch>
            <a:fillRect/>
          </a:stretch>
        </p:blipFill>
        <p:spPr bwMode="auto">
          <a:xfrm>
            <a:off x="1701815" y="3078902"/>
            <a:ext cx="640080" cy="648129"/>
          </a:xfrm>
          <a:prstGeom prst="rect">
            <a:avLst/>
          </a:prstGeom>
          <a:noFill/>
          <a:ln w="9525">
            <a:noFill/>
            <a:miter lim="800000"/>
            <a:headEnd/>
            <a:tailEnd/>
          </a:ln>
        </p:spPr>
      </p:pic>
      <p:sp>
        <p:nvSpPr>
          <p:cNvPr id="18" name="S3"/>
          <p:cNvSpPr/>
          <p:nvPr/>
        </p:nvSpPr>
        <p:spPr>
          <a:xfrm>
            <a:off x="1730721" y="3970094"/>
            <a:ext cx="594360"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9" name="SS3" descr="Hình ảnh có liên quan"/>
          <p:cNvPicPr>
            <a:picLocks noChangeAspect="1" noChangeArrowheads="1"/>
          </p:cNvPicPr>
          <p:nvPr/>
        </p:nvPicPr>
        <p:blipFill>
          <a:blip r:embed="rId2" cstate="print"/>
          <a:srcRect l="14398" t="13542" r="14490" b="14236"/>
          <a:stretch>
            <a:fillRect/>
          </a:stretch>
        </p:blipFill>
        <p:spPr bwMode="auto">
          <a:xfrm>
            <a:off x="1722120" y="3944868"/>
            <a:ext cx="640080" cy="648129"/>
          </a:xfrm>
          <a:prstGeom prst="rect">
            <a:avLst/>
          </a:prstGeom>
          <a:noFill/>
          <a:ln w="9525">
            <a:noFill/>
            <a:miter lim="800000"/>
            <a:headEnd/>
            <a:tailEnd/>
          </a:ln>
        </p:spPr>
      </p:pic>
      <p:pic>
        <p:nvPicPr>
          <p:cNvPr id="25"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87959"/>
            <a:ext cx="1283641" cy="1283641"/>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304801" y="5085998"/>
            <a:ext cx="11582400" cy="1569660"/>
          </a:xfrm>
          <a:prstGeom prst="rect">
            <a:avLst/>
          </a:prstGeom>
          <a:solidFill>
            <a:schemeClr val="bg1"/>
          </a:solidFill>
        </p:spPr>
        <p:txBody>
          <a:bodyPr wrap="square">
            <a:spAutoFit/>
          </a:bodyPr>
          <a:lstStyle/>
          <a:p>
            <a:pPr>
              <a:lnSpc>
                <a:spcPct val="150000"/>
              </a:lnSpc>
            </a:pPr>
            <a:r>
              <a:rPr lang="vi-VN" sz="3200" b="1" dirty="0">
                <a:solidFill>
                  <a:srgbClr val="FF0000"/>
                </a:solidFill>
                <a:latin typeface="Times New Roman" panose="02020603050405020304" pitchFamily="18" charset="0"/>
                <a:cs typeface="Times New Roman" panose="02020603050405020304" pitchFamily="18" charset="0"/>
              </a:rPr>
              <a:t>K</a:t>
            </a:r>
            <a:r>
              <a:rPr lang="vi-VN" sz="3200" b="1" dirty="0">
                <a:solidFill>
                  <a:srgbClr val="0070C0"/>
                </a:solidFill>
                <a:latin typeface="Times New Roman" panose="02020603050405020304" pitchFamily="18" charset="0"/>
                <a:cs typeface="Times New Roman" panose="02020603050405020304" pitchFamily="18" charset="0"/>
              </a:rPr>
              <a:t>HOẢNG CÁCH</a:t>
            </a:r>
            <a:r>
              <a:rPr lang="vi-VN" sz="3200">
                <a:solidFill>
                  <a:srgbClr val="292929"/>
                </a:solidFill>
                <a:latin typeface="Times New Roman" panose="02020603050405020304" pitchFamily="18" charset="0"/>
                <a:cs typeface="Times New Roman" panose="02020603050405020304" pitchFamily="18" charset="0"/>
              </a:rPr>
              <a:t>: </a:t>
            </a:r>
            <a:endParaRPr lang="en-US" sz="3200">
              <a:solidFill>
                <a:srgbClr val="292929"/>
              </a:solidFill>
              <a:latin typeface="Times New Roman" panose="02020603050405020304" pitchFamily="18" charset="0"/>
              <a:cs typeface="Times New Roman" panose="02020603050405020304" pitchFamily="18" charset="0"/>
            </a:endParaRPr>
          </a:p>
          <a:p>
            <a:pPr algn="ctr">
              <a:lnSpc>
                <a:spcPct val="150000"/>
              </a:lnSpc>
            </a:pPr>
            <a:r>
              <a:rPr lang="vi-VN" sz="3200">
                <a:solidFill>
                  <a:srgbClr val="0000FF"/>
                </a:solidFill>
                <a:latin typeface="Times New Roman" panose="02020603050405020304" pitchFamily="18" charset="0"/>
                <a:cs typeface="Times New Roman" panose="02020603050405020304" pitchFamily="18" charset="0"/>
              </a:rPr>
              <a:t>Giữ khoảng cách</a:t>
            </a:r>
            <a:r>
              <a:rPr lang="en-US" sz="3200">
                <a:solidFill>
                  <a:srgbClr val="0000FF"/>
                </a:solidFill>
                <a:latin typeface="Times New Roman" panose="02020603050405020304" pitchFamily="18" charset="0"/>
                <a:cs typeface="Times New Roman" panose="02020603050405020304" pitchFamily="18" charset="0"/>
              </a:rPr>
              <a:t> tối thiểu là 2 mét</a:t>
            </a:r>
            <a:r>
              <a:rPr lang="vi-VN" sz="320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khi tiếp xúc với người khác.</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49" name="KC"/>
          <p:cNvPicPr>
            <a:picLocks noChangeAspect="1"/>
          </p:cNvPicPr>
          <p:nvPr/>
        </p:nvPicPr>
        <p:blipFill>
          <a:blip r:embed="rId5">
            <a:clrChange>
              <a:clrFrom>
                <a:srgbClr val="EBEBEB"/>
              </a:clrFrom>
              <a:clrTo>
                <a:srgbClr val="EBEBEB">
                  <a:alpha val="0"/>
                </a:srgbClr>
              </a:clrTo>
            </a:clrChange>
          </a:blip>
          <a:stretch>
            <a:fillRect/>
          </a:stretch>
        </p:blipFill>
        <p:spPr>
          <a:xfrm>
            <a:off x="8382000" y="2745498"/>
            <a:ext cx="2889679" cy="1852048"/>
          </a:xfrm>
          <a:prstGeom prst="rect">
            <a:avLst/>
          </a:prstGeom>
        </p:spPr>
      </p:pic>
      <p:pic>
        <p:nvPicPr>
          <p:cNvPr id="62" name="Picture 6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0779" y="266371"/>
            <a:ext cx="3930444" cy="1188720"/>
          </a:xfrm>
          <a:prstGeom prst="rect">
            <a:avLst/>
          </a:prstGeom>
        </p:spPr>
      </p:pic>
      <p:sp>
        <p:nvSpPr>
          <p:cNvPr id="63" name="Rounded Rectangle 62"/>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20</a:t>
            </a:r>
            <a:endParaRPr lang="en-US" sz="3200" b="1">
              <a:latin typeface="Times New Roman" panose="02020603050405020304" pitchFamily="18" charset="0"/>
              <a:cs typeface="Times New Roman" panose="02020603050405020304" pitchFamily="18" charset="0"/>
            </a:endParaRPr>
          </a:p>
        </p:txBody>
      </p:sp>
      <p:sp>
        <p:nvSpPr>
          <p:cNvPr id="64" name="Rounded Rectangle 63"/>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19</a:t>
            </a:r>
            <a:endParaRPr lang="en-US" sz="3200" b="1">
              <a:latin typeface="Times New Roman" panose="02020603050405020304" pitchFamily="18" charset="0"/>
              <a:cs typeface="Times New Roman" panose="02020603050405020304" pitchFamily="18" charset="0"/>
            </a:endParaRPr>
          </a:p>
        </p:txBody>
      </p:sp>
      <p:sp>
        <p:nvSpPr>
          <p:cNvPr id="65" name="Rounded Rectangle 64"/>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18</a:t>
            </a:r>
            <a:endParaRPr lang="en-US" sz="3200" b="1">
              <a:latin typeface="Times New Roman" panose="02020603050405020304" pitchFamily="18" charset="0"/>
              <a:cs typeface="Times New Roman" panose="02020603050405020304" pitchFamily="18" charset="0"/>
            </a:endParaRPr>
          </a:p>
        </p:txBody>
      </p:sp>
      <p:sp>
        <p:nvSpPr>
          <p:cNvPr id="66" name="Rounded Rectangle 65"/>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17</a:t>
            </a:r>
            <a:endParaRPr lang="en-US" sz="3200" b="1">
              <a:latin typeface="Times New Roman" panose="02020603050405020304" pitchFamily="18" charset="0"/>
              <a:cs typeface="Times New Roman" panose="02020603050405020304" pitchFamily="18" charset="0"/>
            </a:endParaRPr>
          </a:p>
        </p:txBody>
      </p:sp>
      <p:sp>
        <p:nvSpPr>
          <p:cNvPr id="67" name="Rounded Rectangle 66"/>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16</a:t>
            </a:r>
            <a:endParaRPr lang="en-US" sz="3200" b="1">
              <a:latin typeface="Times New Roman" panose="02020603050405020304" pitchFamily="18" charset="0"/>
              <a:cs typeface="Times New Roman" panose="02020603050405020304" pitchFamily="18" charset="0"/>
            </a:endParaRPr>
          </a:p>
        </p:txBody>
      </p:sp>
      <p:sp>
        <p:nvSpPr>
          <p:cNvPr id="68" name="Rounded Rectangle 67"/>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15</a:t>
            </a:r>
            <a:endParaRPr lang="en-US" sz="3200" b="1">
              <a:latin typeface="Times New Roman" panose="02020603050405020304" pitchFamily="18" charset="0"/>
              <a:cs typeface="Times New Roman" panose="02020603050405020304" pitchFamily="18" charset="0"/>
            </a:endParaRPr>
          </a:p>
        </p:txBody>
      </p:sp>
      <p:sp>
        <p:nvSpPr>
          <p:cNvPr id="69" name="Rounded Rectangle 68"/>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14</a:t>
            </a:r>
            <a:endParaRPr lang="en-US" sz="3200" b="1">
              <a:latin typeface="Times New Roman" panose="02020603050405020304" pitchFamily="18" charset="0"/>
              <a:cs typeface="Times New Roman" panose="02020603050405020304" pitchFamily="18" charset="0"/>
            </a:endParaRPr>
          </a:p>
        </p:txBody>
      </p:sp>
      <p:sp>
        <p:nvSpPr>
          <p:cNvPr id="70" name="Rounded Rectangle 69"/>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13</a:t>
            </a:r>
            <a:endParaRPr lang="en-US" sz="3200" b="1">
              <a:latin typeface="Times New Roman" panose="02020603050405020304" pitchFamily="18" charset="0"/>
              <a:cs typeface="Times New Roman" panose="02020603050405020304" pitchFamily="18" charset="0"/>
            </a:endParaRPr>
          </a:p>
        </p:txBody>
      </p:sp>
      <p:sp>
        <p:nvSpPr>
          <p:cNvPr id="71" name="Rounded Rectangle 70"/>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12</a:t>
            </a:r>
            <a:endParaRPr lang="en-US" sz="3200" b="1">
              <a:latin typeface="Times New Roman" panose="02020603050405020304" pitchFamily="18" charset="0"/>
              <a:cs typeface="Times New Roman" panose="02020603050405020304" pitchFamily="18" charset="0"/>
            </a:endParaRPr>
          </a:p>
        </p:txBody>
      </p:sp>
      <p:sp>
        <p:nvSpPr>
          <p:cNvPr id="72" name="Rounded Rectangle 71"/>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11</a:t>
            </a:r>
            <a:endParaRPr lang="en-US" sz="3200" b="1">
              <a:latin typeface="Times New Roman" panose="02020603050405020304" pitchFamily="18" charset="0"/>
              <a:cs typeface="Times New Roman" panose="02020603050405020304" pitchFamily="18" charset="0"/>
            </a:endParaRPr>
          </a:p>
        </p:txBody>
      </p:sp>
      <p:sp>
        <p:nvSpPr>
          <p:cNvPr id="73" name="Rounded Rectangle 72"/>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10</a:t>
            </a:r>
            <a:endParaRPr lang="en-US" sz="3200" b="1">
              <a:latin typeface="Times New Roman" panose="02020603050405020304" pitchFamily="18" charset="0"/>
              <a:cs typeface="Times New Roman" panose="02020603050405020304" pitchFamily="18" charset="0"/>
            </a:endParaRPr>
          </a:p>
        </p:txBody>
      </p:sp>
      <p:sp>
        <p:nvSpPr>
          <p:cNvPr id="74" name="Rounded Rectangle 73"/>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09</a:t>
            </a:r>
            <a:endParaRPr lang="en-US" sz="3200" b="1">
              <a:latin typeface="Times New Roman" panose="02020603050405020304" pitchFamily="18" charset="0"/>
              <a:cs typeface="Times New Roman" panose="02020603050405020304" pitchFamily="18" charset="0"/>
            </a:endParaRPr>
          </a:p>
        </p:txBody>
      </p:sp>
      <p:sp>
        <p:nvSpPr>
          <p:cNvPr id="75" name="Rounded Rectangle 74"/>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08</a:t>
            </a:r>
            <a:endParaRPr lang="en-US" sz="3200" b="1">
              <a:latin typeface="Times New Roman" panose="02020603050405020304" pitchFamily="18" charset="0"/>
              <a:cs typeface="Times New Roman" panose="02020603050405020304" pitchFamily="18" charset="0"/>
            </a:endParaRPr>
          </a:p>
        </p:txBody>
      </p:sp>
      <p:sp>
        <p:nvSpPr>
          <p:cNvPr id="76" name="Rounded Rectangle 75"/>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07</a:t>
            </a:r>
            <a:endParaRPr lang="en-US" sz="3200" b="1">
              <a:latin typeface="Times New Roman" panose="02020603050405020304" pitchFamily="18" charset="0"/>
              <a:cs typeface="Times New Roman" panose="02020603050405020304" pitchFamily="18" charset="0"/>
            </a:endParaRPr>
          </a:p>
        </p:txBody>
      </p:sp>
      <p:sp>
        <p:nvSpPr>
          <p:cNvPr id="77" name="Rounded Rectangle 76"/>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06</a:t>
            </a:r>
            <a:endParaRPr lang="en-US" sz="3200" b="1">
              <a:latin typeface="Times New Roman" panose="02020603050405020304" pitchFamily="18" charset="0"/>
              <a:cs typeface="Times New Roman" panose="02020603050405020304" pitchFamily="18" charset="0"/>
            </a:endParaRPr>
          </a:p>
        </p:txBody>
      </p:sp>
      <p:sp>
        <p:nvSpPr>
          <p:cNvPr id="78" name="Rounded Rectangle 77"/>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05</a:t>
            </a:r>
            <a:endParaRPr lang="en-US" sz="3200" b="1">
              <a:latin typeface="Times New Roman" panose="02020603050405020304" pitchFamily="18" charset="0"/>
              <a:cs typeface="Times New Roman" panose="02020603050405020304" pitchFamily="18" charset="0"/>
            </a:endParaRPr>
          </a:p>
        </p:txBody>
      </p:sp>
      <p:sp>
        <p:nvSpPr>
          <p:cNvPr id="79" name="Rounded Rectangle 78"/>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04</a:t>
            </a:r>
            <a:endParaRPr lang="en-US" sz="3200" b="1">
              <a:latin typeface="Times New Roman" panose="02020603050405020304" pitchFamily="18" charset="0"/>
              <a:cs typeface="Times New Roman" panose="02020603050405020304" pitchFamily="18" charset="0"/>
            </a:endParaRPr>
          </a:p>
        </p:txBody>
      </p:sp>
      <p:sp>
        <p:nvSpPr>
          <p:cNvPr id="80" name="Rounded Rectangle 79"/>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03</a:t>
            </a:r>
            <a:endParaRPr lang="en-US" sz="3200" b="1">
              <a:latin typeface="Times New Roman" panose="02020603050405020304" pitchFamily="18" charset="0"/>
              <a:cs typeface="Times New Roman" panose="02020603050405020304" pitchFamily="18" charset="0"/>
            </a:endParaRPr>
          </a:p>
        </p:txBody>
      </p:sp>
      <p:sp>
        <p:nvSpPr>
          <p:cNvPr id="81" name="Rounded Rectangle 80"/>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02</a:t>
            </a:r>
            <a:endParaRPr lang="en-US" sz="3200" b="1">
              <a:latin typeface="Times New Roman" panose="02020603050405020304" pitchFamily="18" charset="0"/>
              <a:cs typeface="Times New Roman" panose="02020603050405020304" pitchFamily="18" charset="0"/>
            </a:endParaRPr>
          </a:p>
        </p:txBody>
      </p:sp>
      <p:sp>
        <p:nvSpPr>
          <p:cNvPr id="82" name="Rounded Rectangle 81"/>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01</a:t>
            </a:r>
            <a:endParaRPr lang="en-US" sz="3200" b="1">
              <a:latin typeface="Times New Roman" panose="02020603050405020304" pitchFamily="18" charset="0"/>
              <a:cs typeface="Times New Roman" panose="02020603050405020304" pitchFamily="18" charset="0"/>
            </a:endParaRPr>
          </a:p>
        </p:txBody>
      </p:sp>
      <p:sp>
        <p:nvSpPr>
          <p:cNvPr id="83" name="Rounded Rectangle 82"/>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00</a:t>
            </a:r>
            <a:endParaRPr lang="en-US" sz="3200" b="1" dirty="0">
              <a:latin typeface="Times New Roman" panose="02020603050405020304" pitchFamily="18" charset="0"/>
              <a:cs typeface="Times New Roman" panose="02020603050405020304" pitchFamily="18" charset="0"/>
            </a:endParaRPr>
          </a:p>
        </p:txBody>
      </p:sp>
      <p:grpSp>
        <p:nvGrpSpPr>
          <p:cNvPr id="84" name="Group 83"/>
          <p:cNvGrpSpPr/>
          <p:nvPr/>
        </p:nvGrpSpPr>
        <p:grpSpPr>
          <a:xfrm>
            <a:off x="10394872" y="76200"/>
            <a:ext cx="1416128" cy="1295365"/>
            <a:chOff x="10363200" y="3826176"/>
            <a:chExt cx="1416128" cy="1295365"/>
          </a:xfrm>
        </p:grpSpPr>
        <p:grpSp>
          <p:nvGrpSpPr>
            <p:cNvPr id="85" name="Nhóm 6"/>
            <p:cNvGrpSpPr/>
            <p:nvPr/>
          </p:nvGrpSpPr>
          <p:grpSpPr>
            <a:xfrm>
              <a:off x="10416116" y="3826176"/>
              <a:ext cx="1296441" cy="1295365"/>
              <a:chOff x="787454" y="595230"/>
              <a:chExt cx="4827698" cy="4916479"/>
            </a:xfrm>
          </p:grpSpPr>
          <p:pic>
            <p:nvPicPr>
              <p:cNvPr id="93" name="Ảnh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54" y="602312"/>
                <a:ext cx="4827698" cy="4909397"/>
              </a:xfrm>
              <a:prstGeom prst="rect">
                <a:avLst/>
              </a:prstGeom>
            </p:spPr>
          </p:pic>
          <p:sp>
            <p:nvSpPr>
              <p:cNvPr id="94" name="Hộp Văn bản 8"/>
              <p:cNvSpPr txBox="1"/>
              <p:nvPr/>
            </p:nvSpPr>
            <p:spPr>
              <a:xfrm>
                <a:off x="2137312" y="595230"/>
                <a:ext cx="2030932" cy="1051333"/>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120</a:t>
                </a:r>
                <a:endParaRPr lang="vi-VN" sz="1200" b="1">
                  <a:solidFill>
                    <a:srgbClr val="FF0000"/>
                  </a:solidFill>
                  <a:latin typeface="Times New Roman" panose="02020603050405020304" pitchFamily="18" charset="0"/>
                  <a:cs typeface="Times New Roman" panose="02020603050405020304" pitchFamily="18" charset="0"/>
                </a:endParaRPr>
              </a:p>
            </p:txBody>
          </p:sp>
          <p:sp>
            <p:nvSpPr>
              <p:cNvPr id="95" name="Hộp Văn bản 10"/>
              <p:cNvSpPr txBox="1"/>
              <p:nvPr/>
            </p:nvSpPr>
            <p:spPr>
              <a:xfrm>
                <a:off x="2489935" y="4223446"/>
                <a:ext cx="1350614" cy="1051333"/>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60</a:t>
                </a:r>
                <a:endParaRPr lang="vi-VN" sz="1200" b="1">
                  <a:solidFill>
                    <a:srgbClr val="FF0000"/>
                  </a:solidFill>
                  <a:latin typeface="Times New Roman" panose="02020603050405020304" pitchFamily="18" charset="0"/>
                  <a:cs typeface="Times New Roman" panose="02020603050405020304" pitchFamily="18" charset="0"/>
                </a:endParaRPr>
              </a:p>
            </p:txBody>
          </p:sp>
        </p:grpSp>
        <p:grpSp>
          <p:nvGrpSpPr>
            <p:cNvPr id="86" name="Nhóm 12"/>
            <p:cNvGrpSpPr/>
            <p:nvPr/>
          </p:nvGrpSpPr>
          <p:grpSpPr>
            <a:xfrm>
              <a:off x="10778610" y="4163044"/>
              <a:ext cx="548640" cy="548640"/>
              <a:chOff x="2329722" y="1564742"/>
              <a:chExt cx="2131202" cy="2382093"/>
            </a:xfrm>
          </p:grpSpPr>
          <p:sp>
            <p:nvSpPr>
              <p:cNvPr id="89" name="Hình Bầu dục 13"/>
              <p:cNvSpPr/>
              <p:nvPr/>
            </p:nvSpPr>
            <p:spPr>
              <a:xfrm>
                <a:off x="2329722" y="1564742"/>
                <a:ext cx="2131202" cy="238209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0" name="Nhóm 14"/>
              <p:cNvGrpSpPr/>
              <p:nvPr/>
            </p:nvGrpSpPr>
            <p:grpSpPr>
              <a:xfrm>
                <a:off x="3415396" y="1681370"/>
                <a:ext cx="91440" cy="1115730"/>
                <a:chOff x="3415396" y="1681370"/>
                <a:chExt cx="91440" cy="1115730"/>
              </a:xfrm>
            </p:grpSpPr>
            <p:cxnSp>
              <p:nvCxnSpPr>
                <p:cNvPr id="91" name="Đường kết nối Mũi tên Thẳng 15"/>
                <p:cNvCxnSpPr/>
                <p:nvPr/>
              </p:nvCxnSpPr>
              <p:spPr>
                <a:xfrm flipH="1" flipV="1">
                  <a:off x="3446963" y="1681370"/>
                  <a:ext cx="11390" cy="106111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2" name="Hình Bầu dục 16"/>
                <p:cNvSpPr/>
                <p:nvPr/>
              </p:nvSpPr>
              <p:spPr>
                <a:xfrm>
                  <a:off x="3415396" y="270566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87" name="Hộp Văn bản 22"/>
            <p:cNvSpPr txBox="1"/>
            <p:nvPr/>
          </p:nvSpPr>
          <p:spPr>
            <a:xfrm>
              <a:off x="11296271" y="4302087"/>
              <a:ext cx="483057" cy="276999"/>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30</a:t>
              </a:r>
              <a:endParaRPr lang="vi-VN" sz="1200" b="1">
                <a:solidFill>
                  <a:srgbClr val="FF0000"/>
                </a:solidFill>
                <a:latin typeface="Times New Roman" panose="02020603050405020304" pitchFamily="18" charset="0"/>
                <a:cs typeface="Times New Roman" panose="02020603050405020304" pitchFamily="18" charset="0"/>
              </a:endParaRPr>
            </a:p>
          </p:txBody>
        </p:sp>
        <p:sp>
          <p:nvSpPr>
            <p:cNvPr id="88" name="Hộp Văn bản 25"/>
            <p:cNvSpPr txBox="1"/>
            <p:nvPr/>
          </p:nvSpPr>
          <p:spPr>
            <a:xfrm>
              <a:off x="10363200" y="4310746"/>
              <a:ext cx="460841" cy="276999"/>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90</a:t>
              </a:r>
              <a:endParaRPr lang="vi-VN" sz="1200" b="1">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9" presetClass="emph" presetSubtype="0" fill="hold" nodeType="afterEffect">
                                  <p:stCondLst>
                                    <p:cond delay="0"/>
                                  </p:stCondLst>
                                  <p:childTnLst>
                                    <p:animClr clrSpc="rgb" dir="cw">
                                      <p:cBhvr override="childStyle">
                                        <p:cTn id="10" dur="500" fill="hold"/>
                                        <p:tgtEl>
                                          <p:spTgt spid="12"/>
                                        </p:tgtEl>
                                        <p:attrNameLst>
                                          <p:attrName>style.color</p:attrName>
                                        </p:attrNameLst>
                                      </p:cBhvr>
                                      <p:to>
                                        <a:schemeClr val="accent2"/>
                                      </p:to>
                                    </p:animClr>
                                    <p:animClr clrSpc="rgb" dir="cw">
                                      <p:cBhvr>
                                        <p:cTn id="11" dur="500" fill="hold"/>
                                        <p:tgtEl>
                                          <p:spTgt spid="12"/>
                                        </p:tgtEl>
                                        <p:attrNameLst>
                                          <p:attrName>fillcolor</p:attrName>
                                        </p:attrNameLst>
                                      </p:cBhvr>
                                      <p:to>
                                        <a:schemeClr val="accent2"/>
                                      </p:to>
                                    </p:animClr>
                                    <p:set>
                                      <p:cBhvr>
                                        <p:cTn id="12" dur="500" fill="hold"/>
                                        <p:tgtEl>
                                          <p:spTgt spid="12"/>
                                        </p:tgtEl>
                                        <p:attrNameLst>
                                          <p:attrName>fill.type</p:attrName>
                                        </p:attrNameLst>
                                      </p:cBhvr>
                                      <p:to>
                                        <p:strVal val="solid"/>
                                      </p:to>
                                    </p:set>
                                    <p:set>
                                      <p:cBhvr>
                                        <p:cTn id="13" dur="500" fill="hold"/>
                                        <p:tgtEl>
                                          <p:spTgt spid="12"/>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9" name="DUNG_(new).wav"/>
                                        </p:tgtEl>
                                      </p:cMediaNode>
                                    </p:audio>
                                  </p:subTnLst>
                                </p:cTn>
                              </p:par>
                              <p:par>
                                <p:cTn id="14" presetID="2" presetClass="entr" presetSubtype="4"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additive="base">
                                        <p:cTn id="16" dur="500" fill="hold"/>
                                        <p:tgtEl>
                                          <p:spTgt spid="48"/>
                                        </p:tgtEl>
                                        <p:attrNameLst>
                                          <p:attrName>ppt_x</p:attrName>
                                        </p:attrNameLst>
                                      </p:cBhvr>
                                      <p:tavLst>
                                        <p:tav tm="0">
                                          <p:val>
                                            <p:strVal val="#ppt_x"/>
                                          </p:val>
                                        </p:tav>
                                        <p:tav tm="100000">
                                          <p:val>
                                            <p:strVal val="#ppt_x"/>
                                          </p:val>
                                        </p:tav>
                                      </p:tavLst>
                                    </p:anim>
                                    <p:anim calcmode="lin" valueType="num">
                                      <p:cBhvr additive="base">
                                        <p:cTn id="1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14"/>
                                        </p:tgtEl>
                                        <p:attrNameLst>
                                          <p:attrName>style.color</p:attrName>
                                        </p:attrNameLst>
                                      </p:cBhvr>
                                      <p:to>
                                        <a:schemeClr val="accent2"/>
                                      </p:to>
                                    </p:animClr>
                                    <p:animClr clrSpc="rgb" dir="cw">
                                      <p:cBhvr>
                                        <p:cTn id="23" dur="500" fill="hold"/>
                                        <p:tgtEl>
                                          <p:spTgt spid="14"/>
                                        </p:tgtEl>
                                        <p:attrNameLst>
                                          <p:attrName>fillcolor</p:attrName>
                                        </p:attrNameLst>
                                      </p:cBhvr>
                                      <p:to>
                                        <a:schemeClr val="accent2"/>
                                      </p:to>
                                    </p:animClr>
                                    <p:set>
                                      <p:cBhvr>
                                        <p:cTn id="24" dur="500" fill="hold"/>
                                        <p:tgtEl>
                                          <p:spTgt spid="14"/>
                                        </p:tgtEl>
                                        <p:attrNameLst>
                                          <p:attrName>fill.type</p:attrName>
                                        </p:attrNameLst>
                                      </p:cBhvr>
                                      <p:to>
                                        <p:strVal val="solid"/>
                                      </p:to>
                                    </p:set>
                                    <p:set>
                                      <p:cBhvr>
                                        <p:cTn id="25" dur="500" fill="hold"/>
                                        <p:tgtEl>
                                          <p:spTgt spid="14"/>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10" name="SAI2_(new).wav"/>
                                        </p:tgtEl>
                                      </p:cMediaNode>
                                    </p:audio>
                                  </p:sub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16"/>
                                        </p:tgtEl>
                                        <p:attrNameLst>
                                          <p:attrName>style.color</p:attrName>
                                        </p:attrNameLst>
                                      </p:cBhvr>
                                      <p:to>
                                        <a:schemeClr val="accent2"/>
                                      </p:to>
                                    </p:animClr>
                                    <p:animClr clrSpc="rgb" dir="cw">
                                      <p:cBhvr>
                                        <p:cTn id="35" dur="500" fill="hold"/>
                                        <p:tgtEl>
                                          <p:spTgt spid="16"/>
                                        </p:tgtEl>
                                        <p:attrNameLst>
                                          <p:attrName>fillcolor</p:attrName>
                                        </p:attrNameLst>
                                      </p:cBhvr>
                                      <p:to>
                                        <a:schemeClr val="accent2"/>
                                      </p:to>
                                    </p:animClr>
                                    <p:set>
                                      <p:cBhvr>
                                        <p:cTn id="36" dur="500" fill="hold"/>
                                        <p:tgtEl>
                                          <p:spTgt spid="16"/>
                                        </p:tgtEl>
                                        <p:attrNameLst>
                                          <p:attrName>fill.type</p:attrName>
                                        </p:attrNameLst>
                                      </p:cBhvr>
                                      <p:to>
                                        <p:strVal val="solid"/>
                                      </p:to>
                                    </p:set>
                                    <p:set>
                                      <p:cBhvr>
                                        <p:cTn id="37" dur="500" fill="hold"/>
                                        <p:tgtEl>
                                          <p:spTgt spid="1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10" name="SAI2_(new).wav"/>
                                        </p:tgtEl>
                                      </p:cMediaNode>
                                    </p:audio>
                                  </p:sub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nextCondLst>
                <p:cond evt="onClick" delay="0">
                  <p:tgtEl>
                    <p:spTgt spid="16"/>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19" presetClass="emph" presetSubtype="0" fill="hold" grpId="0" nodeType="clickEffect">
                                  <p:stCondLst>
                                    <p:cond delay="0"/>
                                  </p:stCondLst>
                                  <p:childTnLst>
                                    <p:animClr clrSpc="rgb" dir="cw">
                                      <p:cBhvr override="childStyle">
                                        <p:cTn id="46" dur="500" fill="hold"/>
                                        <p:tgtEl>
                                          <p:spTgt spid="18"/>
                                        </p:tgtEl>
                                        <p:attrNameLst>
                                          <p:attrName>style.color</p:attrName>
                                        </p:attrNameLst>
                                      </p:cBhvr>
                                      <p:to>
                                        <a:schemeClr val="accent2"/>
                                      </p:to>
                                    </p:animClr>
                                    <p:animClr clrSpc="rgb" dir="cw">
                                      <p:cBhvr>
                                        <p:cTn id="47" dur="500" fill="hold"/>
                                        <p:tgtEl>
                                          <p:spTgt spid="18"/>
                                        </p:tgtEl>
                                        <p:attrNameLst>
                                          <p:attrName>fillcolor</p:attrName>
                                        </p:attrNameLst>
                                      </p:cBhvr>
                                      <p:to>
                                        <a:schemeClr val="accent2"/>
                                      </p:to>
                                    </p:animClr>
                                    <p:set>
                                      <p:cBhvr>
                                        <p:cTn id="48" dur="500" fill="hold"/>
                                        <p:tgtEl>
                                          <p:spTgt spid="18"/>
                                        </p:tgtEl>
                                        <p:attrNameLst>
                                          <p:attrName>fill.type</p:attrName>
                                        </p:attrNameLst>
                                      </p:cBhvr>
                                      <p:to>
                                        <p:strVal val="solid"/>
                                      </p:to>
                                    </p:set>
                                    <p:set>
                                      <p:cBhvr>
                                        <p:cTn id="49" dur="500" fill="hold"/>
                                        <p:tgtEl>
                                          <p:spTgt spid="18"/>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10" name="SAI2_(new).wav"/>
                                        </p:tgtEl>
                                      </p:cMediaNode>
                                    </p:audio>
                                  </p:sub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84"/>
                    </p:tgtEl>
                  </p:cond>
                </p:stCondLst>
                <p:endSync evt="end" delay="0">
                  <p:rtn val="all"/>
                </p:endSync>
                <p:childTnLst>
                  <p:par>
                    <p:cTn id="55" fill="hold">
                      <p:stCondLst>
                        <p:cond delay="0"/>
                      </p:stCondLst>
                      <p:childTnLst>
                        <p:par>
                          <p:cTn id="56" fill="hold">
                            <p:stCondLst>
                              <p:cond delay="0"/>
                            </p:stCondLst>
                            <p:childTnLst>
                              <p:par>
                                <p:cTn id="57" presetID="3" presetClass="exit" presetSubtype="10" fill="hold" nodeType="clickEffect">
                                  <p:stCondLst>
                                    <p:cond delay="0"/>
                                  </p:stCondLst>
                                  <p:childTnLst>
                                    <p:animEffect transition="out" filter="blinds(horizontal)">
                                      <p:cBhvr>
                                        <p:cTn id="58" dur="500"/>
                                        <p:tgtEl>
                                          <p:spTgt spid="84"/>
                                        </p:tgtEl>
                                      </p:cBhvr>
                                    </p:animEffect>
                                    <p:set>
                                      <p:cBhvr>
                                        <p:cTn id="59" dur="1" fill="hold">
                                          <p:stCondLst>
                                            <p:cond delay="499"/>
                                          </p:stCondLst>
                                        </p:cTn>
                                        <p:tgtEl>
                                          <p:spTgt spid="84"/>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11" name="chimes.wav"/>
                                        </p:tgtEl>
                                      </p:cMediaNode>
                                    </p:audio>
                                  </p:subTnLst>
                                </p:cTn>
                              </p:par>
                            </p:childTnLst>
                          </p:cTn>
                        </p:par>
                        <p:par>
                          <p:cTn id="60" fill="hold">
                            <p:stCondLst>
                              <p:cond delay="500"/>
                            </p:stCondLst>
                            <p:childTnLst>
                              <p:par>
                                <p:cTn id="61" presetID="11" presetClass="entr" presetSubtype="0" fill="hold" grpId="0" nodeType="afterEffect">
                                  <p:stCondLst>
                                    <p:cond delay="0"/>
                                  </p:stCondLst>
                                  <p:childTnLst>
                                    <p:set>
                                      <p:cBhvr>
                                        <p:cTn id="62" dur="1000">
                                          <p:stCondLst>
                                            <p:cond delay="0"/>
                                          </p:stCondLst>
                                        </p:cTn>
                                        <p:tgtEl>
                                          <p:spTgt spid="63"/>
                                        </p:tgtEl>
                                        <p:attrNameLst>
                                          <p:attrName>style.visibility</p:attrName>
                                        </p:attrNameLst>
                                      </p:cBhvr>
                                      <p:to>
                                        <p:strVal val="visible"/>
                                      </p:to>
                                    </p:set>
                                  </p:childTnLst>
                                </p:cTn>
                              </p:par>
                            </p:childTnLst>
                          </p:cTn>
                        </p:par>
                        <p:par>
                          <p:cTn id="63" fill="hold">
                            <p:stCondLst>
                              <p:cond delay="1500"/>
                            </p:stCondLst>
                            <p:childTnLst>
                              <p:par>
                                <p:cTn id="64" presetID="11" presetClass="entr" presetSubtype="0" fill="hold" grpId="0" nodeType="afterEffect">
                                  <p:stCondLst>
                                    <p:cond delay="0"/>
                                  </p:stCondLst>
                                  <p:childTnLst>
                                    <p:set>
                                      <p:cBhvr>
                                        <p:cTn id="65" dur="1000">
                                          <p:stCondLst>
                                            <p:cond delay="0"/>
                                          </p:stCondLst>
                                        </p:cTn>
                                        <p:tgtEl>
                                          <p:spTgt spid="64"/>
                                        </p:tgtEl>
                                        <p:attrNameLst>
                                          <p:attrName>style.visibility</p:attrName>
                                        </p:attrNameLst>
                                      </p:cBhvr>
                                      <p:to>
                                        <p:strVal val="visible"/>
                                      </p:to>
                                    </p:set>
                                  </p:childTnLst>
                                </p:cTn>
                              </p:par>
                            </p:childTnLst>
                          </p:cTn>
                        </p:par>
                        <p:par>
                          <p:cTn id="66" fill="hold">
                            <p:stCondLst>
                              <p:cond delay="2500"/>
                            </p:stCondLst>
                            <p:childTnLst>
                              <p:par>
                                <p:cTn id="67" presetID="11" presetClass="entr" presetSubtype="0" fill="hold" grpId="0" nodeType="afterEffect">
                                  <p:stCondLst>
                                    <p:cond delay="0"/>
                                  </p:stCondLst>
                                  <p:childTnLst>
                                    <p:set>
                                      <p:cBhvr>
                                        <p:cTn id="68" dur="1000">
                                          <p:stCondLst>
                                            <p:cond delay="0"/>
                                          </p:stCondLst>
                                        </p:cTn>
                                        <p:tgtEl>
                                          <p:spTgt spid="65"/>
                                        </p:tgtEl>
                                        <p:attrNameLst>
                                          <p:attrName>style.visibility</p:attrName>
                                        </p:attrNameLst>
                                      </p:cBhvr>
                                      <p:to>
                                        <p:strVal val="visible"/>
                                      </p:to>
                                    </p:set>
                                  </p:childTnLst>
                                </p:cTn>
                              </p:par>
                            </p:childTnLst>
                          </p:cTn>
                        </p:par>
                        <p:par>
                          <p:cTn id="69" fill="hold">
                            <p:stCondLst>
                              <p:cond delay="3500"/>
                            </p:stCondLst>
                            <p:childTnLst>
                              <p:par>
                                <p:cTn id="70" presetID="11" presetClass="entr" presetSubtype="0" fill="hold" grpId="0" nodeType="afterEffect">
                                  <p:stCondLst>
                                    <p:cond delay="0"/>
                                  </p:stCondLst>
                                  <p:childTnLst>
                                    <p:set>
                                      <p:cBhvr>
                                        <p:cTn id="71" dur="1000">
                                          <p:stCondLst>
                                            <p:cond delay="0"/>
                                          </p:stCondLst>
                                        </p:cTn>
                                        <p:tgtEl>
                                          <p:spTgt spid="66"/>
                                        </p:tgtEl>
                                        <p:attrNameLst>
                                          <p:attrName>style.visibility</p:attrName>
                                        </p:attrNameLst>
                                      </p:cBhvr>
                                      <p:to>
                                        <p:strVal val="visible"/>
                                      </p:to>
                                    </p:set>
                                  </p:childTnLst>
                                </p:cTn>
                              </p:par>
                            </p:childTnLst>
                          </p:cTn>
                        </p:par>
                        <p:par>
                          <p:cTn id="72" fill="hold">
                            <p:stCondLst>
                              <p:cond delay="4500"/>
                            </p:stCondLst>
                            <p:childTnLst>
                              <p:par>
                                <p:cTn id="73" presetID="11" presetClass="entr" presetSubtype="0" fill="hold" grpId="0" nodeType="afterEffect">
                                  <p:stCondLst>
                                    <p:cond delay="0"/>
                                  </p:stCondLst>
                                  <p:childTnLst>
                                    <p:set>
                                      <p:cBhvr>
                                        <p:cTn id="74" dur="1000">
                                          <p:stCondLst>
                                            <p:cond delay="0"/>
                                          </p:stCondLst>
                                        </p:cTn>
                                        <p:tgtEl>
                                          <p:spTgt spid="67"/>
                                        </p:tgtEl>
                                        <p:attrNameLst>
                                          <p:attrName>style.visibility</p:attrName>
                                        </p:attrNameLst>
                                      </p:cBhvr>
                                      <p:to>
                                        <p:strVal val="visible"/>
                                      </p:to>
                                    </p:set>
                                  </p:childTnLst>
                                </p:cTn>
                              </p:par>
                            </p:childTnLst>
                          </p:cTn>
                        </p:par>
                        <p:par>
                          <p:cTn id="75" fill="hold">
                            <p:stCondLst>
                              <p:cond delay="5500"/>
                            </p:stCondLst>
                            <p:childTnLst>
                              <p:par>
                                <p:cTn id="76" presetID="11" presetClass="entr" presetSubtype="0" fill="hold" grpId="0" nodeType="afterEffect">
                                  <p:stCondLst>
                                    <p:cond delay="0"/>
                                  </p:stCondLst>
                                  <p:childTnLst>
                                    <p:set>
                                      <p:cBhvr>
                                        <p:cTn id="77" dur="1000">
                                          <p:stCondLst>
                                            <p:cond delay="0"/>
                                          </p:stCondLst>
                                        </p:cTn>
                                        <p:tgtEl>
                                          <p:spTgt spid="68"/>
                                        </p:tgtEl>
                                        <p:attrNameLst>
                                          <p:attrName>style.visibility</p:attrName>
                                        </p:attrNameLst>
                                      </p:cBhvr>
                                      <p:to>
                                        <p:strVal val="visible"/>
                                      </p:to>
                                    </p:set>
                                  </p:childTnLst>
                                </p:cTn>
                              </p:par>
                            </p:childTnLst>
                          </p:cTn>
                        </p:par>
                        <p:par>
                          <p:cTn id="78" fill="hold">
                            <p:stCondLst>
                              <p:cond delay="6500"/>
                            </p:stCondLst>
                            <p:childTnLst>
                              <p:par>
                                <p:cTn id="79" presetID="11" presetClass="entr" presetSubtype="0" fill="hold" grpId="0" nodeType="afterEffect">
                                  <p:stCondLst>
                                    <p:cond delay="0"/>
                                  </p:stCondLst>
                                  <p:childTnLst>
                                    <p:set>
                                      <p:cBhvr>
                                        <p:cTn id="80" dur="1000">
                                          <p:stCondLst>
                                            <p:cond delay="0"/>
                                          </p:stCondLst>
                                        </p:cTn>
                                        <p:tgtEl>
                                          <p:spTgt spid="69"/>
                                        </p:tgtEl>
                                        <p:attrNameLst>
                                          <p:attrName>style.visibility</p:attrName>
                                        </p:attrNameLst>
                                      </p:cBhvr>
                                      <p:to>
                                        <p:strVal val="visible"/>
                                      </p:to>
                                    </p:set>
                                  </p:childTnLst>
                                </p:cTn>
                              </p:par>
                            </p:childTnLst>
                          </p:cTn>
                        </p:par>
                        <p:par>
                          <p:cTn id="81" fill="hold">
                            <p:stCondLst>
                              <p:cond delay="7500"/>
                            </p:stCondLst>
                            <p:childTnLst>
                              <p:par>
                                <p:cTn id="82" presetID="11" presetClass="entr" presetSubtype="0" fill="hold" grpId="0" nodeType="afterEffect">
                                  <p:stCondLst>
                                    <p:cond delay="0"/>
                                  </p:stCondLst>
                                  <p:childTnLst>
                                    <p:set>
                                      <p:cBhvr>
                                        <p:cTn id="83" dur="1000">
                                          <p:stCondLst>
                                            <p:cond delay="0"/>
                                          </p:stCondLst>
                                        </p:cTn>
                                        <p:tgtEl>
                                          <p:spTgt spid="70"/>
                                        </p:tgtEl>
                                        <p:attrNameLst>
                                          <p:attrName>style.visibility</p:attrName>
                                        </p:attrNameLst>
                                      </p:cBhvr>
                                      <p:to>
                                        <p:strVal val="visible"/>
                                      </p:to>
                                    </p:set>
                                  </p:childTnLst>
                                </p:cTn>
                              </p:par>
                            </p:childTnLst>
                          </p:cTn>
                        </p:par>
                        <p:par>
                          <p:cTn id="84" fill="hold">
                            <p:stCondLst>
                              <p:cond delay="8500"/>
                            </p:stCondLst>
                            <p:childTnLst>
                              <p:par>
                                <p:cTn id="85" presetID="11" presetClass="entr" presetSubtype="0" fill="hold" grpId="0" nodeType="afterEffect">
                                  <p:stCondLst>
                                    <p:cond delay="0"/>
                                  </p:stCondLst>
                                  <p:childTnLst>
                                    <p:set>
                                      <p:cBhvr>
                                        <p:cTn id="86" dur="1000">
                                          <p:stCondLst>
                                            <p:cond delay="0"/>
                                          </p:stCondLst>
                                        </p:cTn>
                                        <p:tgtEl>
                                          <p:spTgt spid="71"/>
                                        </p:tgtEl>
                                        <p:attrNameLst>
                                          <p:attrName>style.visibility</p:attrName>
                                        </p:attrNameLst>
                                      </p:cBhvr>
                                      <p:to>
                                        <p:strVal val="visible"/>
                                      </p:to>
                                    </p:set>
                                  </p:childTnLst>
                                </p:cTn>
                              </p:par>
                            </p:childTnLst>
                          </p:cTn>
                        </p:par>
                        <p:par>
                          <p:cTn id="87" fill="hold">
                            <p:stCondLst>
                              <p:cond delay="9500"/>
                            </p:stCondLst>
                            <p:childTnLst>
                              <p:par>
                                <p:cTn id="88" presetID="11" presetClass="entr" presetSubtype="0" fill="hold" grpId="0" nodeType="afterEffect">
                                  <p:stCondLst>
                                    <p:cond delay="0"/>
                                  </p:stCondLst>
                                  <p:childTnLst>
                                    <p:set>
                                      <p:cBhvr>
                                        <p:cTn id="89" dur="1000">
                                          <p:stCondLst>
                                            <p:cond delay="0"/>
                                          </p:stCondLst>
                                        </p:cTn>
                                        <p:tgtEl>
                                          <p:spTgt spid="72"/>
                                        </p:tgtEl>
                                        <p:attrNameLst>
                                          <p:attrName>style.visibility</p:attrName>
                                        </p:attrNameLst>
                                      </p:cBhvr>
                                      <p:to>
                                        <p:strVal val="visible"/>
                                      </p:to>
                                    </p:set>
                                  </p:childTnLst>
                                </p:cTn>
                              </p:par>
                            </p:childTnLst>
                          </p:cTn>
                        </p:par>
                        <p:par>
                          <p:cTn id="90" fill="hold">
                            <p:stCondLst>
                              <p:cond delay="10500"/>
                            </p:stCondLst>
                            <p:childTnLst>
                              <p:par>
                                <p:cTn id="91" presetID="11" presetClass="entr" presetSubtype="0" fill="hold" grpId="0" nodeType="afterEffect">
                                  <p:stCondLst>
                                    <p:cond delay="0"/>
                                  </p:stCondLst>
                                  <p:childTnLst>
                                    <p:set>
                                      <p:cBhvr>
                                        <p:cTn id="92" dur="1000">
                                          <p:stCondLst>
                                            <p:cond delay="0"/>
                                          </p:stCondLst>
                                        </p:cTn>
                                        <p:tgtEl>
                                          <p:spTgt spid="73"/>
                                        </p:tgtEl>
                                        <p:attrNameLst>
                                          <p:attrName>style.visibility</p:attrName>
                                        </p:attrNameLst>
                                      </p:cBhvr>
                                      <p:to>
                                        <p:strVal val="visible"/>
                                      </p:to>
                                    </p:set>
                                  </p:childTnLst>
                                </p:cTn>
                              </p:par>
                            </p:childTnLst>
                          </p:cTn>
                        </p:par>
                        <p:par>
                          <p:cTn id="93" fill="hold">
                            <p:stCondLst>
                              <p:cond delay="11500"/>
                            </p:stCondLst>
                            <p:childTnLst>
                              <p:par>
                                <p:cTn id="94" presetID="11" presetClass="entr" presetSubtype="0" fill="hold" grpId="0" nodeType="afterEffect">
                                  <p:stCondLst>
                                    <p:cond delay="0"/>
                                  </p:stCondLst>
                                  <p:childTnLst>
                                    <p:set>
                                      <p:cBhvr>
                                        <p:cTn id="95" dur="1000">
                                          <p:stCondLst>
                                            <p:cond delay="0"/>
                                          </p:stCondLst>
                                        </p:cTn>
                                        <p:tgtEl>
                                          <p:spTgt spid="74"/>
                                        </p:tgtEl>
                                        <p:attrNameLst>
                                          <p:attrName>style.visibility</p:attrName>
                                        </p:attrNameLst>
                                      </p:cBhvr>
                                      <p:to>
                                        <p:strVal val="visible"/>
                                      </p:to>
                                    </p:set>
                                  </p:childTnLst>
                                </p:cTn>
                              </p:par>
                            </p:childTnLst>
                          </p:cTn>
                        </p:par>
                        <p:par>
                          <p:cTn id="96" fill="hold">
                            <p:stCondLst>
                              <p:cond delay="12500"/>
                            </p:stCondLst>
                            <p:childTnLst>
                              <p:par>
                                <p:cTn id="97" presetID="11" presetClass="entr" presetSubtype="0" fill="hold" grpId="0" nodeType="afterEffect">
                                  <p:stCondLst>
                                    <p:cond delay="0"/>
                                  </p:stCondLst>
                                  <p:childTnLst>
                                    <p:set>
                                      <p:cBhvr>
                                        <p:cTn id="98" dur="1000">
                                          <p:stCondLst>
                                            <p:cond delay="0"/>
                                          </p:stCondLst>
                                        </p:cTn>
                                        <p:tgtEl>
                                          <p:spTgt spid="75"/>
                                        </p:tgtEl>
                                        <p:attrNameLst>
                                          <p:attrName>style.visibility</p:attrName>
                                        </p:attrNameLst>
                                      </p:cBhvr>
                                      <p:to>
                                        <p:strVal val="visible"/>
                                      </p:to>
                                    </p:set>
                                  </p:childTnLst>
                                </p:cTn>
                              </p:par>
                            </p:childTnLst>
                          </p:cTn>
                        </p:par>
                        <p:par>
                          <p:cTn id="99" fill="hold">
                            <p:stCondLst>
                              <p:cond delay="13500"/>
                            </p:stCondLst>
                            <p:childTnLst>
                              <p:par>
                                <p:cTn id="100" presetID="11" presetClass="entr" presetSubtype="0" fill="hold" grpId="0" nodeType="afterEffect">
                                  <p:stCondLst>
                                    <p:cond delay="0"/>
                                  </p:stCondLst>
                                  <p:childTnLst>
                                    <p:set>
                                      <p:cBhvr>
                                        <p:cTn id="101" dur="1000">
                                          <p:stCondLst>
                                            <p:cond delay="0"/>
                                          </p:stCondLst>
                                        </p:cTn>
                                        <p:tgtEl>
                                          <p:spTgt spid="76"/>
                                        </p:tgtEl>
                                        <p:attrNameLst>
                                          <p:attrName>style.visibility</p:attrName>
                                        </p:attrNameLst>
                                      </p:cBhvr>
                                      <p:to>
                                        <p:strVal val="visible"/>
                                      </p:to>
                                    </p:set>
                                  </p:childTnLst>
                                </p:cTn>
                              </p:par>
                            </p:childTnLst>
                          </p:cTn>
                        </p:par>
                        <p:par>
                          <p:cTn id="102" fill="hold">
                            <p:stCondLst>
                              <p:cond delay="14500"/>
                            </p:stCondLst>
                            <p:childTnLst>
                              <p:par>
                                <p:cTn id="103" presetID="11" presetClass="entr" presetSubtype="0" fill="hold" grpId="0" nodeType="afterEffect">
                                  <p:stCondLst>
                                    <p:cond delay="0"/>
                                  </p:stCondLst>
                                  <p:childTnLst>
                                    <p:set>
                                      <p:cBhvr>
                                        <p:cTn id="104" dur="1000">
                                          <p:stCondLst>
                                            <p:cond delay="0"/>
                                          </p:stCondLst>
                                        </p:cTn>
                                        <p:tgtEl>
                                          <p:spTgt spid="77"/>
                                        </p:tgtEl>
                                        <p:attrNameLst>
                                          <p:attrName>style.visibility</p:attrName>
                                        </p:attrNameLst>
                                      </p:cBhvr>
                                      <p:to>
                                        <p:strVal val="visible"/>
                                      </p:to>
                                    </p:set>
                                  </p:childTnLst>
                                </p:cTn>
                              </p:par>
                            </p:childTnLst>
                          </p:cTn>
                        </p:par>
                        <p:par>
                          <p:cTn id="105" fill="hold">
                            <p:stCondLst>
                              <p:cond delay="15500"/>
                            </p:stCondLst>
                            <p:childTnLst>
                              <p:par>
                                <p:cTn id="106" presetID="11" presetClass="entr" presetSubtype="0" fill="hold" grpId="0" nodeType="afterEffect">
                                  <p:stCondLst>
                                    <p:cond delay="0"/>
                                  </p:stCondLst>
                                  <p:childTnLst>
                                    <p:set>
                                      <p:cBhvr>
                                        <p:cTn id="107" dur="1000">
                                          <p:stCondLst>
                                            <p:cond delay="0"/>
                                          </p:stCondLst>
                                        </p:cTn>
                                        <p:tgtEl>
                                          <p:spTgt spid="78"/>
                                        </p:tgtEl>
                                        <p:attrNameLst>
                                          <p:attrName>style.visibility</p:attrName>
                                        </p:attrNameLst>
                                      </p:cBhvr>
                                      <p:to>
                                        <p:strVal val="visible"/>
                                      </p:to>
                                    </p:set>
                                  </p:childTnLst>
                                </p:cTn>
                              </p:par>
                            </p:childTnLst>
                          </p:cTn>
                        </p:par>
                        <p:par>
                          <p:cTn id="108" fill="hold">
                            <p:stCondLst>
                              <p:cond delay="16500"/>
                            </p:stCondLst>
                            <p:childTnLst>
                              <p:par>
                                <p:cTn id="109" presetID="11" presetClass="entr" presetSubtype="0" fill="hold" grpId="0" nodeType="afterEffect">
                                  <p:stCondLst>
                                    <p:cond delay="0"/>
                                  </p:stCondLst>
                                  <p:childTnLst>
                                    <p:set>
                                      <p:cBhvr>
                                        <p:cTn id="110" dur="1000">
                                          <p:stCondLst>
                                            <p:cond delay="0"/>
                                          </p:stCondLst>
                                        </p:cTn>
                                        <p:tgtEl>
                                          <p:spTgt spid="79"/>
                                        </p:tgtEl>
                                        <p:attrNameLst>
                                          <p:attrName>style.visibility</p:attrName>
                                        </p:attrNameLst>
                                      </p:cBhvr>
                                      <p:to>
                                        <p:strVal val="visible"/>
                                      </p:to>
                                    </p:set>
                                  </p:childTnLst>
                                </p:cTn>
                              </p:par>
                            </p:childTnLst>
                          </p:cTn>
                        </p:par>
                        <p:par>
                          <p:cTn id="111" fill="hold">
                            <p:stCondLst>
                              <p:cond delay="17500"/>
                            </p:stCondLst>
                            <p:childTnLst>
                              <p:par>
                                <p:cTn id="112" presetID="11" presetClass="entr" presetSubtype="0" fill="hold" grpId="0" nodeType="afterEffect">
                                  <p:stCondLst>
                                    <p:cond delay="0"/>
                                  </p:stCondLst>
                                  <p:childTnLst>
                                    <p:set>
                                      <p:cBhvr>
                                        <p:cTn id="113" dur="1000">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12" name="click.wav"/>
                                        </p:tgtEl>
                                      </p:cMediaNode>
                                    </p:audio>
                                  </p:subTnLst>
                                </p:cTn>
                              </p:par>
                            </p:childTnLst>
                          </p:cTn>
                        </p:par>
                        <p:par>
                          <p:cTn id="114" fill="hold">
                            <p:stCondLst>
                              <p:cond delay="18500"/>
                            </p:stCondLst>
                            <p:childTnLst>
                              <p:par>
                                <p:cTn id="115" presetID="11" presetClass="entr" presetSubtype="0" fill="hold" grpId="0" nodeType="afterEffect">
                                  <p:stCondLst>
                                    <p:cond delay="0"/>
                                  </p:stCondLst>
                                  <p:childTnLst>
                                    <p:set>
                                      <p:cBhvr>
                                        <p:cTn id="116"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12" name="click.wav"/>
                                        </p:tgtEl>
                                      </p:cMediaNode>
                                    </p:audio>
                                  </p:subTnLst>
                                </p:cTn>
                              </p:par>
                            </p:childTnLst>
                          </p:cTn>
                        </p:par>
                        <p:par>
                          <p:cTn id="117" fill="hold">
                            <p:stCondLst>
                              <p:cond delay="19500"/>
                            </p:stCondLst>
                            <p:childTnLst>
                              <p:par>
                                <p:cTn id="118" presetID="11" presetClass="entr" presetSubtype="0" fill="hold" grpId="0" nodeType="afterEffect">
                                  <p:stCondLst>
                                    <p:cond delay="0"/>
                                  </p:stCondLst>
                                  <p:childTnLst>
                                    <p:set>
                                      <p:cBhvr>
                                        <p:cTn id="119"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12" name="click.wav"/>
                                        </p:tgtEl>
                                      </p:cMediaNode>
                                    </p:audio>
                                  </p:subTnLst>
                                </p:cTn>
                              </p:par>
                            </p:childTnLst>
                          </p:cTn>
                        </p:par>
                        <p:par>
                          <p:cTn id="120" fill="hold">
                            <p:stCondLst>
                              <p:cond delay="20500"/>
                            </p:stCondLst>
                            <p:childTnLst>
                              <p:par>
                                <p:cTn id="121" presetID="11" presetClass="entr" presetSubtype="0" fill="hold" grpId="0" nodeType="afterEffect">
                                  <p:stCondLst>
                                    <p:cond delay="0"/>
                                  </p:stCondLst>
                                  <p:childTnLst>
                                    <p:set>
                                      <p:cBhvr>
                                        <p:cTn id="122" dur="1000">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13" name="bomb.wav"/>
                                        </p:tgtEl>
                                      </p:cMediaNode>
                                    </p:audio>
                                  </p:subTnLst>
                                </p:cTn>
                              </p:par>
                            </p:childTnLst>
                          </p:cTn>
                        </p:par>
                      </p:childTnLst>
                    </p:cTn>
                  </p:par>
                </p:childTnLst>
              </p:cTn>
              <p:nextCondLst>
                <p:cond evt="onClick" delay="0">
                  <p:tgtEl>
                    <p:spTgt spid="84"/>
                  </p:tgtEl>
                </p:cond>
              </p:nextCondLst>
            </p:seq>
          </p:childTnLst>
        </p:cTn>
      </p:par>
    </p:tnLst>
    <p:bldLst>
      <p:bldP spid="14" grpId="0" animBg="1"/>
      <p:bldP spid="16" grpId="0" animBg="1"/>
      <p:bldP spid="18" grpId="0" animBg="1"/>
      <p:bldP spid="48"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1664805"/>
            <a:ext cx="11658600" cy="3323093"/>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nSpc>
                <a:spcPct val="150000"/>
              </a:lnSpc>
            </a:pPr>
            <a:r>
              <a:rPr lang="en-US" sz="3200" b="1">
                <a:solidFill>
                  <a:srgbClr val="FF0000"/>
                </a:solidFill>
                <a:latin typeface="Times New Roman" panose="02020603050405020304" pitchFamily="18" charset="0"/>
                <a:cs typeface="Times New Roman" panose="02020603050405020304" pitchFamily="18" charset="0"/>
              </a:rPr>
              <a:t>Câu hỏi: </a:t>
            </a:r>
            <a:r>
              <a:rPr lang="vi-VN" sz="3200">
                <a:solidFill>
                  <a:srgbClr val="0000FF"/>
                </a:solidFill>
                <a:latin typeface="Times New Roman" panose="02020603050405020304" pitchFamily="18" charset="0"/>
                <a:cs typeface="Times New Roman" panose="02020603050405020304" pitchFamily="18" charset="0"/>
              </a:rPr>
              <a:t>Để làm một công việc trong 8 giờ cần 30 công nhân. Nếu có 40 công nhân thì công việc đó được hoàn thành trong mấy giờ?</a:t>
            </a:r>
            <a:endParaRPr lang="vi-VN" sz="3200">
              <a:solidFill>
                <a:srgbClr val="0000FF"/>
              </a:solidFill>
              <a:latin typeface="Times New Roman" panose="02020603050405020304" pitchFamily="18" charset="0"/>
              <a:cs typeface="Times New Roman" panose="02020603050405020304" pitchFamily="18" charset="0"/>
            </a:endParaRPr>
          </a:p>
          <a:p>
            <a:pPr>
              <a:lnSpc>
                <a:spcPct val="150000"/>
              </a:lnSpc>
            </a:pPr>
            <a:r>
              <a:rPr lang="en-US" sz="3200">
                <a:solidFill>
                  <a:srgbClr val="0000FF"/>
                </a:solidFill>
                <a:latin typeface="Times New Roman" panose="02020603050405020304" pitchFamily="18" charset="0"/>
                <a:cs typeface="Times New Roman" panose="02020603050405020304" pitchFamily="18" charset="0"/>
              </a:rPr>
              <a:t>		</a:t>
            </a:r>
            <a:r>
              <a:rPr lang="vi-VN" sz="3200" b="1">
                <a:solidFill>
                  <a:srgbClr val="0000FF"/>
                </a:solidFill>
                <a:latin typeface="Times New Roman" panose="02020603050405020304" pitchFamily="18" charset="0"/>
                <a:cs typeface="Times New Roman" panose="02020603050405020304" pitchFamily="18" charset="0"/>
              </a:rPr>
              <a:t>A. 6 giờ</a:t>
            </a:r>
            <a:r>
              <a:rPr lang="en-US" sz="3200" b="1">
                <a:solidFill>
                  <a:srgbClr val="0000FF"/>
                </a:solidFill>
                <a:latin typeface="Times New Roman" panose="02020603050405020304" pitchFamily="18" charset="0"/>
                <a:cs typeface="Times New Roman" panose="02020603050405020304" pitchFamily="18" charset="0"/>
              </a:rPr>
              <a:t>				</a:t>
            </a:r>
            <a:r>
              <a:rPr lang="vi-VN" sz="3200" b="1">
                <a:solidFill>
                  <a:srgbClr val="0000FF"/>
                </a:solidFill>
                <a:latin typeface="Times New Roman" panose="02020603050405020304" pitchFamily="18" charset="0"/>
                <a:cs typeface="Times New Roman" panose="02020603050405020304" pitchFamily="18" charset="0"/>
              </a:rPr>
              <a:t>B. </a:t>
            </a:r>
            <a:r>
              <a:rPr lang="en-US" sz="3200" b="1">
                <a:solidFill>
                  <a:srgbClr val="0000FF"/>
                </a:solidFill>
                <a:latin typeface="Times New Roman" panose="02020603050405020304" pitchFamily="18" charset="0"/>
                <a:cs typeface="Times New Roman" panose="02020603050405020304" pitchFamily="18" charset="0"/>
              </a:rPr>
              <a:t>7</a:t>
            </a:r>
            <a:r>
              <a:rPr lang="vi-VN" sz="3200" b="1">
                <a:solidFill>
                  <a:srgbClr val="0000FF"/>
                </a:solidFill>
                <a:latin typeface="Times New Roman" panose="02020603050405020304" pitchFamily="18" charset="0"/>
                <a:cs typeface="Times New Roman" panose="02020603050405020304" pitchFamily="18" charset="0"/>
              </a:rPr>
              <a:t> giờ</a:t>
            </a:r>
            <a:endParaRPr lang="vi-VN" sz="3200" b="1">
              <a:solidFill>
                <a:srgbClr val="0000FF"/>
              </a:solidFill>
              <a:latin typeface="Times New Roman" panose="02020603050405020304" pitchFamily="18" charset="0"/>
              <a:cs typeface="Times New Roman" panose="02020603050405020304" pitchFamily="18" charset="0"/>
            </a:endParaRPr>
          </a:p>
          <a:p>
            <a:pPr>
              <a:lnSpc>
                <a:spcPct val="150000"/>
              </a:lnSpc>
            </a:pPr>
            <a:r>
              <a:rPr lang="en-US" sz="3200" b="1">
                <a:solidFill>
                  <a:srgbClr val="0000FF"/>
                </a:solidFill>
                <a:latin typeface="Times New Roman" panose="02020603050405020304" pitchFamily="18" charset="0"/>
                <a:cs typeface="Times New Roman" panose="02020603050405020304" pitchFamily="18" charset="0"/>
              </a:rPr>
              <a:t>		</a:t>
            </a:r>
            <a:r>
              <a:rPr lang="vi-VN" sz="3200" b="1">
                <a:solidFill>
                  <a:srgbClr val="0000FF"/>
                </a:solidFill>
                <a:latin typeface="Times New Roman" panose="02020603050405020304" pitchFamily="18" charset="0"/>
                <a:cs typeface="Times New Roman" panose="02020603050405020304" pitchFamily="18" charset="0"/>
              </a:rPr>
              <a:t>C. </a:t>
            </a:r>
            <a:r>
              <a:rPr lang="en-US" sz="3200" b="1">
                <a:solidFill>
                  <a:srgbClr val="0000FF"/>
                </a:solidFill>
                <a:latin typeface="Times New Roman" panose="02020603050405020304" pitchFamily="18" charset="0"/>
                <a:cs typeface="Times New Roman" panose="02020603050405020304" pitchFamily="18" charset="0"/>
              </a:rPr>
              <a:t>8</a:t>
            </a:r>
            <a:r>
              <a:rPr lang="vi-VN" sz="3200" b="1">
                <a:solidFill>
                  <a:srgbClr val="0000FF"/>
                </a:solidFill>
                <a:latin typeface="Times New Roman" panose="02020603050405020304" pitchFamily="18" charset="0"/>
                <a:cs typeface="Times New Roman" panose="02020603050405020304" pitchFamily="18" charset="0"/>
              </a:rPr>
              <a:t> giờ </a:t>
            </a:r>
            <a:r>
              <a:rPr lang="en-US" sz="3200" b="1">
                <a:solidFill>
                  <a:srgbClr val="0000FF"/>
                </a:solidFill>
                <a:latin typeface="Times New Roman" panose="02020603050405020304" pitchFamily="18" charset="0"/>
                <a:cs typeface="Times New Roman" panose="02020603050405020304" pitchFamily="18" charset="0"/>
              </a:rPr>
              <a:t>				</a:t>
            </a:r>
            <a:r>
              <a:rPr lang="vi-VN" sz="3200" b="1">
                <a:solidFill>
                  <a:srgbClr val="0000FF"/>
                </a:solidFill>
                <a:latin typeface="Times New Roman" panose="02020603050405020304" pitchFamily="18" charset="0"/>
                <a:cs typeface="Times New Roman" panose="02020603050405020304" pitchFamily="18" charset="0"/>
              </a:rPr>
              <a:t>D. </a:t>
            </a:r>
            <a:r>
              <a:rPr lang="en-US" sz="3200" b="1">
                <a:solidFill>
                  <a:srgbClr val="0000FF"/>
                </a:solidFill>
                <a:latin typeface="Times New Roman" panose="02020603050405020304" pitchFamily="18" charset="0"/>
                <a:cs typeface="Times New Roman" panose="02020603050405020304" pitchFamily="18" charset="0"/>
              </a:rPr>
              <a:t>9</a:t>
            </a:r>
            <a:r>
              <a:rPr lang="vi-VN" sz="3200" b="1">
                <a:solidFill>
                  <a:srgbClr val="0000FF"/>
                </a:solidFill>
                <a:latin typeface="Times New Roman" panose="02020603050405020304" pitchFamily="18" charset="0"/>
                <a:cs typeface="Times New Roman" panose="02020603050405020304" pitchFamily="18" charset="0"/>
              </a:rPr>
              <a:t> giờ</a:t>
            </a:r>
            <a:endParaRPr lang="vi-VN" sz="3200" b="1">
              <a:solidFill>
                <a:srgbClr val="0000FF"/>
              </a:solidFill>
              <a:latin typeface="Times New Roman" panose="02020603050405020304" pitchFamily="18" charset="0"/>
              <a:cs typeface="Times New Roman" panose="02020603050405020304" pitchFamily="18" charset="0"/>
            </a:endParaRPr>
          </a:p>
        </p:txBody>
      </p:sp>
      <p:sp>
        <p:nvSpPr>
          <p:cNvPr id="12" name="D1"/>
          <p:cNvSpPr/>
          <p:nvPr/>
        </p:nvSpPr>
        <p:spPr>
          <a:xfrm>
            <a:off x="1346425" y="3261689"/>
            <a:ext cx="594360"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3" name="D2" descr="Kết quả hình ảnh cho đúng sai png"/>
          <p:cNvPicPr>
            <a:picLocks noChangeAspect="1" noChangeArrowheads="1"/>
          </p:cNvPicPr>
          <p:nvPr/>
        </p:nvPicPr>
        <p:blipFill>
          <a:blip r:embed="rId1" cstate="print"/>
          <a:srcRect/>
          <a:stretch>
            <a:fillRect/>
          </a:stretch>
        </p:blipFill>
        <p:spPr bwMode="auto">
          <a:xfrm>
            <a:off x="1259261" y="3156552"/>
            <a:ext cx="804633" cy="804633"/>
          </a:xfrm>
          <a:prstGeom prst="rect">
            <a:avLst/>
          </a:prstGeom>
          <a:noFill/>
          <a:ln w="9525">
            <a:noFill/>
            <a:miter lim="800000"/>
            <a:headEnd/>
            <a:tailEnd/>
          </a:ln>
        </p:spPr>
      </p:pic>
      <p:sp>
        <p:nvSpPr>
          <p:cNvPr id="14" name="S3"/>
          <p:cNvSpPr/>
          <p:nvPr/>
        </p:nvSpPr>
        <p:spPr>
          <a:xfrm>
            <a:off x="5820309" y="3269818"/>
            <a:ext cx="596938"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5" name="SS3" descr="Hình ảnh có liên quan"/>
          <p:cNvPicPr>
            <a:picLocks noChangeAspect="1" noChangeArrowheads="1"/>
          </p:cNvPicPr>
          <p:nvPr/>
        </p:nvPicPr>
        <p:blipFill>
          <a:blip r:embed="rId2" cstate="print"/>
          <a:srcRect l="14398" t="13542" r="14490" b="14236"/>
          <a:stretch>
            <a:fillRect/>
          </a:stretch>
        </p:blipFill>
        <p:spPr bwMode="auto">
          <a:xfrm>
            <a:off x="5803159" y="3244592"/>
            <a:ext cx="636804" cy="644812"/>
          </a:xfrm>
          <a:prstGeom prst="rect">
            <a:avLst/>
          </a:prstGeom>
          <a:noFill/>
          <a:ln w="9525">
            <a:noFill/>
            <a:miter lim="800000"/>
            <a:headEnd/>
            <a:tailEnd/>
          </a:ln>
        </p:spPr>
      </p:pic>
      <p:sp>
        <p:nvSpPr>
          <p:cNvPr id="16" name="S3"/>
          <p:cNvSpPr/>
          <p:nvPr/>
        </p:nvSpPr>
        <p:spPr>
          <a:xfrm>
            <a:off x="5820188" y="4068522"/>
            <a:ext cx="594360" cy="5904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7" name="SS3" descr="Hình ảnh có liên quan"/>
          <p:cNvPicPr>
            <a:picLocks noChangeAspect="1" noChangeArrowheads="1"/>
          </p:cNvPicPr>
          <p:nvPr/>
        </p:nvPicPr>
        <p:blipFill>
          <a:blip r:embed="rId2" cstate="print"/>
          <a:srcRect l="14398" t="13542" r="14490" b="14236"/>
          <a:stretch>
            <a:fillRect/>
          </a:stretch>
        </p:blipFill>
        <p:spPr bwMode="auto">
          <a:xfrm>
            <a:off x="5799883" y="4055966"/>
            <a:ext cx="640080" cy="648129"/>
          </a:xfrm>
          <a:prstGeom prst="rect">
            <a:avLst/>
          </a:prstGeom>
          <a:noFill/>
          <a:ln w="9525">
            <a:noFill/>
            <a:miter lim="800000"/>
            <a:headEnd/>
            <a:tailEnd/>
          </a:ln>
        </p:spPr>
      </p:pic>
      <p:sp>
        <p:nvSpPr>
          <p:cNvPr id="18" name="S3"/>
          <p:cNvSpPr/>
          <p:nvPr/>
        </p:nvSpPr>
        <p:spPr>
          <a:xfrm>
            <a:off x="1349721" y="4081192"/>
            <a:ext cx="594360" cy="5943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19" name="SS3" descr="Hình ảnh có liên quan"/>
          <p:cNvPicPr>
            <a:picLocks noChangeAspect="1" noChangeArrowheads="1"/>
          </p:cNvPicPr>
          <p:nvPr/>
        </p:nvPicPr>
        <p:blipFill>
          <a:blip r:embed="rId2" cstate="print"/>
          <a:srcRect l="14398" t="13542" r="14490" b="14236"/>
          <a:stretch>
            <a:fillRect/>
          </a:stretch>
        </p:blipFill>
        <p:spPr bwMode="auto">
          <a:xfrm>
            <a:off x="1341120" y="4055966"/>
            <a:ext cx="640080" cy="648129"/>
          </a:xfrm>
          <a:prstGeom prst="rect">
            <a:avLst/>
          </a:prstGeom>
          <a:noFill/>
          <a:ln w="9525">
            <a:noFill/>
            <a:miter lim="800000"/>
            <a:headEnd/>
            <a:tailEnd/>
          </a:ln>
        </p:spPr>
      </p:pic>
      <p:pic>
        <p:nvPicPr>
          <p:cNvPr id="25"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87959"/>
            <a:ext cx="1283641" cy="1283641"/>
          </a:xfrm>
          <a:prstGeom prst="rect">
            <a:avLst/>
          </a:prstGeom>
          <a:noFill/>
          <a:extLst>
            <a:ext uri="{909E8E84-426E-40DD-AFC4-6F175D3DCCD1}">
              <a14:hiddenFill xmlns:a14="http://schemas.microsoft.com/office/drawing/2010/main">
                <a:solidFill>
                  <a:srgbClr val="FFFFFF"/>
                </a:solidFill>
              </a14:hiddenFill>
            </a:ext>
          </a:extLst>
        </p:spPr>
      </p:pic>
      <p:pic>
        <p:nvPicPr>
          <p:cNvPr id="47" name="KBYT" descr="Module thi trắc nghiệm, khảo sá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3899" y="3266310"/>
            <a:ext cx="1823106" cy="1547543"/>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304800" y="5323582"/>
            <a:ext cx="11582400" cy="1077218"/>
          </a:xfrm>
          <a:prstGeom prst="rect">
            <a:avLst/>
          </a:prstGeom>
          <a:solidFill>
            <a:schemeClr val="bg1"/>
          </a:solidFill>
        </p:spPr>
        <p:txBody>
          <a:bodyPr wrap="square">
            <a:spAutoFit/>
          </a:bodyPr>
          <a:lstStyle/>
          <a:p>
            <a:pPr algn="just"/>
            <a:r>
              <a:rPr lang="vi-VN" sz="3200" b="1" dirty="0">
                <a:solidFill>
                  <a:srgbClr val="FF0000"/>
                </a:solidFill>
                <a:latin typeface="Times New Roman" panose="02020603050405020304" pitchFamily="18" charset="0"/>
                <a:cs typeface="Times New Roman" panose="02020603050405020304" pitchFamily="18" charset="0"/>
              </a:rPr>
              <a:t>K</a:t>
            </a:r>
            <a:r>
              <a:rPr lang="vi-VN" sz="3200" b="1" dirty="0">
                <a:solidFill>
                  <a:srgbClr val="0070C0"/>
                </a:solidFill>
                <a:latin typeface="Times New Roman" panose="02020603050405020304" pitchFamily="18" charset="0"/>
                <a:cs typeface="Times New Roman" panose="02020603050405020304" pitchFamily="18" charset="0"/>
              </a:rPr>
              <a:t>HAI BÁO Y TẾ</a:t>
            </a:r>
            <a:r>
              <a:rPr lang="vi-VN" sz="3200">
                <a:solidFill>
                  <a:srgbClr val="0070C0"/>
                </a:solidFill>
                <a:latin typeface="Times New Roman" panose="02020603050405020304" pitchFamily="18" charset="0"/>
                <a:cs typeface="Times New Roman" panose="02020603050405020304" pitchFamily="18" charset="0"/>
              </a:rPr>
              <a:t>: </a:t>
            </a:r>
            <a:r>
              <a:rPr lang="vi-VN" sz="3200">
                <a:solidFill>
                  <a:srgbClr val="0000FF"/>
                </a:solidFill>
                <a:latin typeface="Times New Roman" panose="02020603050405020304" pitchFamily="18" charset="0"/>
                <a:cs typeface="Times New Roman" panose="02020603050405020304" pitchFamily="18" charset="0"/>
              </a:rPr>
              <a:t>thực </a:t>
            </a:r>
            <a:r>
              <a:rPr lang="vi-VN" sz="3200" dirty="0">
                <a:solidFill>
                  <a:srgbClr val="0000FF"/>
                </a:solidFill>
                <a:latin typeface="Times New Roman" panose="02020603050405020304" pitchFamily="18" charset="0"/>
                <a:cs typeface="Times New Roman" panose="02020603050405020304" pitchFamily="18" charset="0"/>
              </a:rPr>
              <a:t>hiện khai báo y tế trên App NCOVI; cài đặt ứng dụng BlueZone để được cảnh báo nguy cơ lây nhiễm COVID-19.</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63" name="Picture 6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1775" y="182845"/>
            <a:ext cx="5061643" cy="1188720"/>
          </a:xfrm>
          <a:prstGeom prst="rect">
            <a:avLst/>
          </a:prstGeom>
        </p:spPr>
      </p:pic>
      <p:sp>
        <p:nvSpPr>
          <p:cNvPr id="48" name="Rounded Rectangle 47"/>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20</a:t>
            </a:r>
            <a:endParaRPr lang="en-US" sz="3200" b="1">
              <a:latin typeface="Times New Roman" panose="02020603050405020304" pitchFamily="18" charset="0"/>
              <a:cs typeface="Times New Roman" panose="02020603050405020304" pitchFamily="18" charset="0"/>
            </a:endParaRPr>
          </a:p>
        </p:txBody>
      </p:sp>
      <p:sp>
        <p:nvSpPr>
          <p:cNvPr id="49" name="Rounded Rectangle 48"/>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19</a:t>
            </a:r>
            <a:endParaRPr lang="en-US" sz="3200" b="1">
              <a:latin typeface="Times New Roman" panose="02020603050405020304" pitchFamily="18" charset="0"/>
              <a:cs typeface="Times New Roman" panose="02020603050405020304" pitchFamily="18" charset="0"/>
            </a:endParaRPr>
          </a:p>
        </p:txBody>
      </p:sp>
      <p:sp>
        <p:nvSpPr>
          <p:cNvPr id="64" name="Rounded Rectangle 63"/>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18</a:t>
            </a:r>
            <a:endParaRPr lang="en-US" sz="3200" b="1">
              <a:latin typeface="Times New Roman" panose="02020603050405020304" pitchFamily="18" charset="0"/>
              <a:cs typeface="Times New Roman" panose="02020603050405020304" pitchFamily="18" charset="0"/>
            </a:endParaRPr>
          </a:p>
        </p:txBody>
      </p:sp>
      <p:sp>
        <p:nvSpPr>
          <p:cNvPr id="65" name="Rounded Rectangle 64"/>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17</a:t>
            </a:r>
            <a:endParaRPr lang="en-US" sz="3200" b="1">
              <a:latin typeface="Times New Roman" panose="02020603050405020304" pitchFamily="18" charset="0"/>
              <a:cs typeface="Times New Roman" panose="02020603050405020304" pitchFamily="18" charset="0"/>
            </a:endParaRPr>
          </a:p>
        </p:txBody>
      </p:sp>
      <p:sp>
        <p:nvSpPr>
          <p:cNvPr id="66" name="Rounded Rectangle 65"/>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16</a:t>
            </a:r>
            <a:endParaRPr lang="en-US" sz="3200" b="1">
              <a:latin typeface="Times New Roman" panose="02020603050405020304" pitchFamily="18" charset="0"/>
              <a:cs typeface="Times New Roman" panose="02020603050405020304" pitchFamily="18" charset="0"/>
            </a:endParaRPr>
          </a:p>
        </p:txBody>
      </p:sp>
      <p:sp>
        <p:nvSpPr>
          <p:cNvPr id="67" name="Rounded Rectangle 66"/>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15</a:t>
            </a:r>
            <a:endParaRPr lang="en-US" sz="3200" b="1">
              <a:latin typeface="Times New Roman" panose="02020603050405020304" pitchFamily="18" charset="0"/>
              <a:cs typeface="Times New Roman" panose="02020603050405020304" pitchFamily="18" charset="0"/>
            </a:endParaRPr>
          </a:p>
        </p:txBody>
      </p:sp>
      <p:sp>
        <p:nvSpPr>
          <p:cNvPr id="68" name="Rounded Rectangle 67"/>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14</a:t>
            </a:r>
            <a:endParaRPr lang="en-US" sz="3200" b="1">
              <a:latin typeface="Times New Roman" panose="02020603050405020304" pitchFamily="18" charset="0"/>
              <a:cs typeface="Times New Roman" panose="02020603050405020304" pitchFamily="18" charset="0"/>
            </a:endParaRPr>
          </a:p>
        </p:txBody>
      </p:sp>
      <p:sp>
        <p:nvSpPr>
          <p:cNvPr id="69" name="Rounded Rectangle 68"/>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13</a:t>
            </a:r>
            <a:endParaRPr lang="en-US" sz="3200" b="1">
              <a:latin typeface="Times New Roman" panose="02020603050405020304" pitchFamily="18" charset="0"/>
              <a:cs typeface="Times New Roman" panose="02020603050405020304" pitchFamily="18" charset="0"/>
            </a:endParaRPr>
          </a:p>
        </p:txBody>
      </p:sp>
      <p:sp>
        <p:nvSpPr>
          <p:cNvPr id="70" name="Rounded Rectangle 69"/>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12</a:t>
            </a:r>
            <a:endParaRPr lang="en-US" sz="3200" b="1">
              <a:latin typeface="Times New Roman" panose="02020603050405020304" pitchFamily="18" charset="0"/>
              <a:cs typeface="Times New Roman" panose="02020603050405020304" pitchFamily="18" charset="0"/>
            </a:endParaRPr>
          </a:p>
        </p:txBody>
      </p:sp>
      <p:sp>
        <p:nvSpPr>
          <p:cNvPr id="71" name="Rounded Rectangle 70"/>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11</a:t>
            </a:r>
            <a:endParaRPr lang="en-US" sz="3200" b="1">
              <a:latin typeface="Times New Roman" panose="02020603050405020304" pitchFamily="18" charset="0"/>
              <a:cs typeface="Times New Roman" panose="02020603050405020304" pitchFamily="18" charset="0"/>
            </a:endParaRPr>
          </a:p>
        </p:txBody>
      </p:sp>
      <p:sp>
        <p:nvSpPr>
          <p:cNvPr id="72" name="Rounded Rectangle 71"/>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10</a:t>
            </a:r>
            <a:endParaRPr lang="en-US" sz="3200" b="1">
              <a:latin typeface="Times New Roman" panose="02020603050405020304" pitchFamily="18" charset="0"/>
              <a:cs typeface="Times New Roman" panose="02020603050405020304" pitchFamily="18" charset="0"/>
            </a:endParaRPr>
          </a:p>
        </p:txBody>
      </p:sp>
      <p:sp>
        <p:nvSpPr>
          <p:cNvPr id="73" name="Rounded Rectangle 72"/>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09</a:t>
            </a:r>
            <a:endParaRPr lang="en-US" sz="3200" b="1">
              <a:latin typeface="Times New Roman" panose="02020603050405020304" pitchFamily="18" charset="0"/>
              <a:cs typeface="Times New Roman" panose="02020603050405020304" pitchFamily="18" charset="0"/>
            </a:endParaRPr>
          </a:p>
        </p:txBody>
      </p:sp>
      <p:sp>
        <p:nvSpPr>
          <p:cNvPr id="74" name="Rounded Rectangle 73"/>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08</a:t>
            </a:r>
            <a:endParaRPr lang="en-US" sz="3200" b="1">
              <a:latin typeface="Times New Roman" panose="02020603050405020304" pitchFamily="18" charset="0"/>
              <a:cs typeface="Times New Roman" panose="02020603050405020304" pitchFamily="18" charset="0"/>
            </a:endParaRPr>
          </a:p>
        </p:txBody>
      </p:sp>
      <p:sp>
        <p:nvSpPr>
          <p:cNvPr id="75" name="Rounded Rectangle 74"/>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07</a:t>
            </a:r>
            <a:endParaRPr lang="en-US" sz="3200" b="1">
              <a:latin typeface="Times New Roman" panose="02020603050405020304" pitchFamily="18" charset="0"/>
              <a:cs typeface="Times New Roman" panose="02020603050405020304" pitchFamily="18" charset="0"/>
            </a:endParaRPr>
          </a:p>
        </p:txBody>
      </p:sp>
      <p:sp>
        <p:nvSpPr>
          <p:cNvPr id="76" name="Rounded Rectangle 75"/>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06</a:t>
            </a:r>
            <a:endParaRPr lang="en-US" sz="3200" b="1">
              <a:latin typeface="Times New Roman" panose="02020603050405020304" pitchFamily="18" charset="0"/>
              <a:cs typeface="Times New Roman" panose="02020603050405020304" pitchFamily="18" charset="0"/>
            </a:endParaRPr>
          </a:p>
        </p:txBody>
      </p:sp>
      <p:sp>
        <p:nvSpPr>
          <p:cNvPr id="77" name="Rounded Rectangle 76"/>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05</a:t>
            </a:r>
            <a:endParaRPr lang="en-US" sz="3200" b="1">
              <a:latin typeface="Times New Roman" panose="02020603050405020304" pitchFamily="18" charset="0"/>
              <a:cs typeface="Times New Roman" panose="02020603050405020304" pitchFamily="18" charset="0"/>
            </a:endParaRPr>
          </a:p>
        </p:txBody>
      </p:sp>
      <p:sp>
        <p:nvSpPr>
          <p:cNvPr id="78" name="Rounded Rectangle 77"/>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04</a:t>
            </a:r>
            <a:endParaRPr lang="en-US" sz="3200" b="1">
              <a:latin typeface="Times New Roman" panose="02020603050405020304" pitchFamily="18" charset="0"/>
              <a:cs typeface="Times New Roman" panose="02020603050405020304" pitchFamily="18" charset="0"/>
            </a:endParaRPr>
          </a:p>
        </p:txBody>
      </p:sp>
      <p:sp>
        <p:nvSpPr>
          <p:cNvPr id="79" name="Rounded Rectangle 78"/>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03</a:t>
            </a:r>
            <a:endParaRPr lang="en-US" sz="3200" b="1">
              <a:latin typeface="Times New Roman" panose="02020603050405020304" pitchFamily="18" charset="0"/>
              <a:cs typeface="Times New Roman" panose="02020603050405020304" pitchFamily="18" charset="0"/>
            </a:endParaRPr>
          </a:p>
        </p:txBody>
      </p:sp>
      <p:sp>
        <p:nvSpPr>
          <p:cNvPr id="80" name="Rounded Rectangle 79"/>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02</a:t>
            </a:r>
            <a:endParaRPr lang="en-US" sz="3200" b="1">
              <a:latin typeface="Times New Roman" panose="02020603050405020304" pitchFamily="18" charset="0"/>
              <a:cs typeface="Times New Roman" panose="02020603050405020304" pitchFamily="18" charset="0"/>
            </a:endParaRPr>
          </a:p>
        </p:txBody>
      </p:sp>
      <p:sp>
        <p:nvSpPr>
          <p:cNvPr id="81" name="Rounded Rectangle 80"/>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01</a:t>
            </a:r>
            <a:endParaRPr lang="en-US" sz="3200" b="1">
              <a:latin typeface="Times New Roman" panose="02020603050405020304" pitchFamily="18" charset="0"/>
              <a:cs typeface="Times New Roman" panose="02020603050405020304" pitchFamily="18" charset="0"/>
            </a:endParaRPr>
          </a:p>
        </p:txBody>
      </p:sp>
      <p:sp>
        <p:nvSpPr>
          <p:cNvPr id="82" name="Rounded Rectangle 81"/>
          <p:cNvSpPr/>
          <p:nvPr/>
        </p:nvSpPr>
        <p:spPr>
          <a:xfrm>
            <a:off x="10516826" y="463079"/>
            <a:ext cx="1066800" cy="5334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00</a:t>
            </a:r>
            <a:endParaRPr lang="en-US" sz="3200" b="1" dirty="0">
              <a:latin typeface="Times New Roman" panose="02020603050405020304" pitchFamily="18" charset="0"/>
              <a:cs typeface="Times New Roman" panose="02020603050405020304" pitchFamily="18" charset="0"/>
            </a:endParaRPr>
          </a:p>
        </p:txBody>
      </p:sp>
      <p:grpSp>
        <p:nvGrpSpPr>
          <p:cNvPr id="83" name="Group 82"/>
          <p:cNvGrpSpPr/>
          <p:nvPr/>
        </p:nvGrpSpPr>
        <p:grpSpPr>
          <a:xfrm>
            <a:off x="10394872" y="76200"/>
            <a:ext cx="1416128" cy="1295365"/>
            <a:chOff x="10363200" y="3826176"/>
            <a:chExt cx="1416128" cy="1295365"/>
          </a:xfrm>
        </p:grpSpPr>
        <p:grpSp>
          <p:nvGrpSpPr>
            <p:cNvPr id="84" name="Nhóm 6"/>
            <p:cNvGrpSpPr/>
            <p:nvPr/>
          </p:nvGrpSpPr>
          <p:grpSpPr>
            <a:xfrm>
              <a:off x="10416116" y="3826176"/>
              <a:ext cx="1296441" cy="1295365"/>
              <a:chOff x="787454" y="595230"/>
              <a:chExt cx="4827698" cy="4916479"/>
            </a:xfrm>
          </p:grpSpPr>
          <p:pic>
            <p:nvPicPr>
              <p:cNvPr id="92" name="Ảnh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54" y="602312"/>
                <a:ext cx="4827698" cy="4909397"/>
              </a:xfrm>
              <a:prstGeom prst="rect">
                <a:avLst/>
              </a:prstGeom>
            </p:spPr>
          </p:pic>
          <p:sp>
            <p:nvSpPr>
              <p:cNvPr id="93" name="Hộp Văn bản 8"/>
              <p:cNvSpPr txBox="1"/>
              <p:nvPr/>
            </p:nvSpPr>
            <p:spPr>
              <a:xfrm>
                <a:off x="2137312" y="595230"/>
                <a:ext cx="2030932" cy="1051333"/>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120</a:t>
                </a:r>
                <a:endParaRPr lang="vi-VN" sz="1200" b="1">
                  <a:solidFill>
                    <a:srgbClr val="FF0000"/>
                  </a:solidFill>
                  <a:latin typeface="Times New Roman" panose="02020603050405020304" pitchFamily="18" charset="0"/>
                  <a:cs typeface="Times New Roman" panose="02020603050405020304" pitchFamily="18" charset="0"/>
                </a:endParaRPr>
              </a:p>
            </p:txBody>
          </p:sp>
          <p:sp>
            <p:nvSpPr>
              <p:cNvPr id="94" name="Hộp Văn bản 10"/>
              <p:cNvSpPr txBox="1"/>
              <p:nvPr/>
            </p:nvSpPr>
            <p:spPr>
              <a:xfrm>
                <a:off x="2489935" y="4223446"/>
                <a:ext cx="1350614" cy="1051333"/>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60</a:t>
                </a:r>
                <a:endParaRPr lang="vi-VN" sz="1200" b="1">
                  <a:solidFill>
                    <a:srgbClr val="FF0000"/>
                  </a:solidFill>
                  <a:latin typeface="Times New Roman" panose="02020603050405020304" pitchFamily="18" charset="0"/>
                  <a:cs typeface="Times New Roman" panose="02020603050405020304" pitchFamily="18" charset="0"/>
                </a:endParaRPr>
              </a:p>
            </p:txBody>
          </p:sp>
        </p:grpSp>
        <p:grpSp>
          <p:nvGrpSpPr>
            <p:cNvPr id="85" name="Nhóm 12"/>
            <p:cNvGrpSpPr/>
            <p:nvPr/>
          </p:nvGrpSpPr>
          <p:grpSpPr>
            <a:xfrm>
              <a:off x="10778610" y="4163044"/>
              <a:ext cx="548640" cy="548640"/>
              <a:chOff x="2329722" y="1564742"/>
              <a:chExt cx="2131202" cy="2382093"/>
            </a:xfrm>
          </p:grpSpPr>
          <p:sp>
            <p:nvSpPr>
              <p:cNvPr id="88" name="Hình Bầu dục 13"/>
              <p:cNvSpPr/>
              <p:nvPr/>
            </p:nvSpPr>
            <p:spPr>
              <a:xfrm>
                <a:off x="2329722" y="1564742"/>
                <a:ext cx="2131202" cy="238209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9" name="Nhóm 14"/>
              <p:cNvGrpSpPr/>
              <p:nvPr/>
            </p:nvGrpSpPr>
            <p:grpSpPr>
              <a:xfrm>
                <a:off x="3415396" y="1681370"/>
                <a:ext cx="91440" cy="1115730"/>
                <a:chOff x="3415396" y="1681370"/>
                <a:chExt cx="91440" cy="1115730"/>
              </a:xfrm>
            </p:grpSpPr>
            <p:cxnSp>
              <p:nvCxnSpPr>
                <p:cNvPr id="90" name="Đường kết nối Mũi tên Thẳng 15"/>
                <p:cNvCxnSpPr/>
                <p:nvPr/>
              </p:nvCxnSpPr>
              <p:spPr>
                <a:xfrm flipH="1" flipV="1">
                  <a:off x="3446963" y="1681370"/>
                  <a:ext cx="11390" cy="106111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1" name="Hình Bầu dục 16"/>
                <p:cNvSpPr/>
                <p:nvPr/>
              </p:nvSpPr>
              <p:spPr>
                <a:xfrm>
                  <a:off x="3415396" y="270566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86" name="Hộp Văn bản 22"/>
            <p:cNvSpPr txBox="1"/>
            <p:nvPr/>
          </p:nvSpPr>
          <p:spPr>
            <a:xfrm>
              <a:off x="11296271" y="4302087"/>
              <a:ext cx="483057" cy="276999"/>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30</a:t>
              </a:r>
              <a:endParaRPr lang="vi-VN" sz="1200" b="1">
                <a:solidFill>
                  <a:srgbClr val="FF0000"/>
                </a:solidFill>
                <a:latin typeface="Times New Roman" panose="02020603050405020304" pitchFamily="18" charset="0"/>
                <a:cs typeface="Times New Roman" panose="02020603050405020304" pitchFamily="18" charset="0"/>
              </a:endParaRPr>
            </a:p>
          </p:txBody>
        </p:sp>
        <p:sp>
          <p:nvSpPr>
            <p:cNvPr id="87" name="Hộp Văn bản 25"/>
            <p:cNvSpPr txBox="1"/>
            <p:nvPr/>
          </p:nvSpPr>
          <p:spPr>
            <a:xfrm>
              <a:off x="10363200" y="4310746"/>
              <a:ext cx="460841" cy="276999"/>
            </a:xfrm>
            <a:prstGeom prst="rect">
              <a:avLst/>
            </a:prstGeom>
            <a:noFill/>
          </p:spPr>
          <p:txBody>
            <a:bodyPr wrap="square" rtlCol="0">
              <a:spAutoFit/>
            </a:bodyPr>
            <a:lstStyle/>
            <a:p>
              <a:pPr algn="ctr"/>
              <a:r>
                <a:rPr lang="en-US" sz="1200" b="1">
                  <a:solidFill>
                    <a:srgbClr val="FF0000"/>
                  </a:solidFill>
                  <a:latin typeface="Times New Roman" panose="02020603050405020304" pitchFamily="18" charset="0"/>
                  <a:cs typeface="Times New Roman" panose="02020603050405020304" pitchFamily="18" charset="0"/>
                </a:rPr>
                <a:t>90</a:t>
              </a:r>
              <a:endParaRPr lang="vi-VN" sz="1200" b="1">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9" presetClass="emph" presetSubtype="0" fill="hold" nodeType="afterEffect">
                                  <p:stCondLst>
                                    <p:cond delay="0"/>
                                  </p:stCondLst>
                                  <p:childTnLst>
                                    <p:animClr clrSpc="rgb" dir="cw">
                                      <p:cBhvr override="childStyle">
                                        <p:cTn id="10" dur="500" fill="hold"/>
                                        <p:tgtEl>
                                          <p:spTgt spid="12"/>
                                        </p:tgtEl>
                                        <p:attrNameLst>
                                          <p:attrName>style.color</p:attrName>
                                        </p:attrNameLst>
                                      </p:cBhvr>
                                      <p:to>
                                        <a:schemeClr val="accent2"/>
                                      </p:to>
                                    </p:animClr>
                                    <p:animClr clrSpc="rgb" dir="cw">
                                      <p:cBhvr>
                                        <p:cTn id="11" dur="500" fill="hold"/>
                                        <p:tgtEl>
                                          <p:spTgt spid="12"/>
                                        </p:tgtEl>
                                        <p:attrNameLst>
                                          <p:attrName>fillcolor</p:attrName>
                                        </p:attrNameLst>
                                      </p:cBhvr>
                                      <p:to>
                                        <a:schemeClr val="accent2"/>
                                      </p:to>
                                    </p:animClr>
                                    <p:set>
                                      <p:cBhvr>
                                        <p:cTn id="12" dur="500" fill="hold"/>
                                        <p:tgtEl>
                                          <p:spTgt spid="12"/>
                                        </p:tgtEl>
                                        <p:attrNameLst>
                                          <p:attrName>fill.type</p:attrName>
                                        </p:attrNameLst>
                                      </p:cBhvr>
                                      <p:to>
                                        <p:strVal val="solid"/>
                                      </p:to>
                                    </p:set>
                                    <p:set>
                                      <p:cBhvr>
                                        <p:cTn id="13" dur="500" fill="hold"/>
                                        <p:tgtEl>
                                          <p:spTgt spid="12"/>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9" name="DUNG_(new).wav"/>
                                        </p:tgtEl>
                                      </p:cMediaNode>
                                    </p:audio>
                                  </p:subTnLst>
                                </p:cTn>
                              </p:par>
                              <p:par>
                                <p:cTn id="14" presetID="42"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1000"/>
                                        <p:tgtEl>
                                          <p:spTgt spid="50"/>
                                        </p:tgtEl>
                                      </p:cBhvr>
                                    </p:animEffect>
                                    <p:anim calcmode="lin" valueType="num">
                                      <p:cBhvr>
                                        <p:cTn id="17" dur="1000" fill="hold"/>
                                        <p:tgtEl>
                                          <p:spTgt spid="50"/>
                                        </p:tgtEl>
                                        <p:attrNameLst>
                                          <p:attrName>ppt_x</p:attrName>
                                        </p:attrNameLst>
                                      </p:cBhvr>
                                      <p:tavLst>
                                        <p:tav tm="0">
                                          <p:val>
                                            <p:strVal val="#ppt_x"/>
                                          </p:val>
                                        </p:tav>
                                        <p:tav tm="100000">
                                          <p:val>
                                            <p:strVal val="#ppt_x"/>
                                          </p:val>
                                        </p:tav>
                                      </p:tavLst>
                                    </p:anim>
                                    <p:anim calcmode="lin" valueType="num">
                                      <p:cBhvr>
                                        <p:cTn id="1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fill="hold" grpId="0" nodeType="clickEffect">
                                  <p:stCondLst>
                                    <p:cond delay="0"/>
                                  </p:stCondLst>
                                  <p:childTnLst>
                                    <p:animClr clrSpc="rgb" dir="cw">
                                      <p:cBhvr override="childStyle">
                                        <p:cTn id="23" dur="500" fill="hold"/>
                                        <p:tgtEl>
                                          <p:spTgt spid="14"/>
                                        </p:tgtEl>
                                        <p:attrNameLst>
                                          <p:attrName>style.color</p:attrName>
                                        </p:attrNameLst>
                                      </p:cBhvr>
                                      <p:to>
                                        <a:schemeClr val="accent2"/>
                                      </p:to>
                                    </p:animClr>
                                    <p:animClr clrSpc="rgb" dir="cw">
                                      <p:cBhvr>
                                        <p:cTn id="24" dur="500" fill="hold"/>
                                        <p:tgtEl>
                                          <p:spTgt spid="14"/>
                                        </p:tgtEl>
                                        <p:attrNameLst>
                                          <p:attrName>fillcolor</p:attrName>
                                        </p:attrNameLst>
                                      </p:cBhvr>
                                      <p:to>
                                        <a:schemeClr val="accent2"/>
                                      </p:to>
                                    </p:animClr>
                                    <p:set>
                                      <p:cBhvr>
                                        <p:cTn id="25" dur="500" fill="hold"/>
                                        <p:tgtEl>
                                          <p:spTgt spid="14"/>
                                        </p:tgtEl>
                                        <p:attrNameLst>
                                          <p:attrName>fill.type</p:attrName>
                                        </p:attrNameLst>
                                      </p:cBhvr>
                                      <p:to>
                                        <p:strVal val="solid"/>
                                      </p:to>
                                    </p:set>
                                    <p:set>
                                      <p:cBhvr>
                                        <p:cTn id="26" dur="500" fill="hold"/>
                                        <p:tgtEl>
                                          <p:spTgt spid="1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10" name="SAI2_(new).wav"/>
                                        </p:tgtEl>
                                      </p:cMediaNode>
                                    </p:audio>
                                  </p:sub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nextCondLst>
                <p:cond evt="onClick" delay="0">
                  <p:tgtEl>
                    <p:spTgt spid="1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9" presetClass="emph" presetSubtype="0" fill="hold" grpId="0" nodeType="clickEffect">
                                  <p:stCondLst>
                                    <p:cond delay="0"/>
                                  </p:stCondLst>
                                  <p:childTnLst>
                                    <p:animClr clrSpc="rgb" dir="cw">
                                      <p:cBhvr override="childStyle">
                                        <p:cTn id="35" dur="500" fill="hold"/>
                                        <p:tgtEl>
                                          <p:spTgt spid="16"/>
                                        </p:tgtEl>
                                        <p:attrNameLst>
                                          <p:attrName>style.color</p:attrName>
                                        </p:attrNameLst>
                                      </p:cBhvr>
                                      <p:to>
                                        <a:schemeClr val="accent2"/>
                                      </p:to>
                                    </p:animClr>
                                    <p:animClr clrSpc="rgb" dir="cw">
                                      <p:cBhvr>
                                        <p:cTn id="36" dur="500" fill="hold"/>
                                        <p:tgtEl>
                                          <p:spTgt spid="16"/>
                                        </p:tgtEl>
                                        <p:attrNameLst>
                                          <p:attrName>fillcolor</p:attrName>
                                        </p:attrNameLst>
                                      </p:cBhvr>
                                      <p:to>
                                        <a:schemeClr val="accent2"/>
                                      </p:to>
                                    </p:animClr>
                                    <p:set>
                                      <p:cBhvr>
                                        <p:cTn id="37" dur="500" fill="hold"/>
                                        <p:tgtEl>
                                          <p:spTgt spid="16"/>
                                        </p:tgtEl>
                                        <p:attrNameLst>
                                          <p:attrName>fill.type</p:attrName>
                                        </p:attrNameLst>
                                      </p:cBhvr>
                                      <p:to>
                                        <p:strVal val="solid"/>
                                      </p:to>
                                    </p:set>
                                    <p:set>
                                      <p:cBhvr>
                                        <p:cTn id="38" dur="500" fill="hold"/>
                                        <p:tgtEl>
                                          <p:spTgt spid="1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10" name="SAI2_(new).wav"/>
                                        </p:tgtEl>
                                      </p:cMediaNode>
                                    </p:audio>
                                  </p:sub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18"/>
                                        </p:tgtEl>
                                        <p:attrNameLst>
                                          <p:attrName>style.color</p:attrName>
                                        </p:attrNameLst>
                                      </p:cBhvr>
                                      <p:to>
                                        <a:schemeClr val="accent2"/>
                                      </p:to>
                                    </p:animClr>
                                    <p:animClr clrSpc="rgb" dir="cw">
                                      <p:cBhvr>
                                        <p:cTn id="48" dur="500" fill="hold"/>
                                        <p:tgtEl>
                                          <p:spTgt spid="18"/>
                                        </p:tgtEl>
                                        <p:attrNameLst>
                                          <p:attrName>fillcolor</p:attrName>
                                        </p:attrNameLst>
                                      </p:cBhvr>
                                      <p:to>
                                        <a:schemeClr val="accent2"/>
                                      </p:to>
                                    </p:animClr>
                                    <p:set>
                                      <p:cBhvr>
                                        <p:cTn id="49" dur="500" fill="hold"/>
                                        <p:tgtEl>
                                          <p:spTgt spid="18"/>
                                        </p:tgtEl>
                                        <p:attrNameLst>
                                          <p:attrName>fill.type</p:attrName>
                                        </p:attrNameLst>
                                      </p:cBhvr>
                                      <p:to>
                                        <p:strVal val="solid"/>
                                      </p:to>
                                    </p:set>
                                    <p:set>
                                      <p:cBhvr>
                                        <p:cTn id="50" dur="500" fill="hold"/>
                                        <p:tgtEl>
                                          <p:spTgt spid="18"/>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10" name="SAI2_(new).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83"/>
                    </p:tgtEl>
                  </p:cond>
                </p:stCondLst>
                <p:endSync evt="end" delay="0">
                  <p:rtn val="all"/>
                </p:endSync>
                <p:childTnLst>
                  <p:par>
                    <p:cTn id="56" fill="hold">
                      <p:stCondLst>
                        <p:cond delay="0"/>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83"/>
                                        </p:tgtEl>
                                      </p:cBhvr>
                                    </p:animEffect>
                                    <p:set>
                                      <p:cBhvr>
                                        <p:cTn id="60" dur="1" fill="hold">
                                          <p:stCondLst>
                                            <p:cond delay="499"/>
                                          </p:stCondLst>
                                        </p:cTn>
                                        <p:tgtEl>
                                          <p:spTgt spid="83"/>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11" name="chimes.wav"/>
                                        </p:tgtEl>
                                      </p:cMediaNode>
                                    </p:audio>
                                  </p:subTnLst>
                                </p:cTn>
                              </p:par>
                            </p:childTnLst>
                          </p:cTn>
                        </p:par>
                        <p:par>
                          <p:cTn id="61" fill="hold">
                            <p:stCondLst>
                              <p:cond delay="500"/>
                            </p:stCondLst>
                            <p:childTnLst>
                              <p:par>
                                <p:cTn id="62" presetID="11" presetClass="entr" presetSubtype="0" fill="hold" grpId="0" nodeType="afterEffect">
                                  <p:stCondLst>
                                    <p:cond delay="0"/>
                                  </p:stCondLst>
                                  <p:childTnLst>
                                    <p:set>
                                      <p:cBhvr>
                                        <p:cTn id="63" dur="1000">
                                          <p:stCondLst>
                                            <p:cond delay="0"/>
                                          </p:stCondLst>
                                        </p:cTn>
                                        <p:tgtEl>
                                          <p:spTgt spid="48"/>
                                        </p:tgtEl>
                                        <p:attrNameLst>
                                          <p:attrName>style.visibility</p:attrName>
                                        </p:attrNameLst>
                                      </p:cBhvr>
                                      <p:to>
                                        <p:strVal val="visible"/>
                                      </p:to>
                                    </p:set>
                                  </p:childTnLst>
                                </p:cTn>
                              </p:par>
                            </p:childTnLst>
                          </p:cTn>
                        </p:par>
                        <p:par>
                          <p:cTn id="64" fill="hold">
                            <p:stCondLst>
                              <p:cond delay="1500"/>
                            </p:stCondLst>
                            <p:childTnLst>
                              <p:par>
                                <p:cTn id="65" presetID="11" presetClass="entr" presetSubtype="0" fill="hold" grpId="0" nodeType="afterEffect">
                                  <p:stCondLst>
                                    <p:cond delay="0"/>
                                  </p:stCondLst>
                                  <p:childTnLst>
                                    <p:set>
                                      <p:cBhvr>
                                        <p:cTn id="66" dur="1000">
                                          <p:stCondLst>
                                            <p:cond delay="0"/>
                                          </p:stCondLst>
                                        </p:cTn>
                                        <p:tgtEl>
                                          <p:spTgt spid="49"/>
                                        </p:tgtEl>
                                        <p:attrNameLst>
                                          <p:attrName>style.visibility</p:attrName>
                                        </p:attrNameLst>
                                      </p:cBhvr>
                                      <p:to>
                                        <p:strVal val="visible"/>
                                      </p:to>
                                    </p:set>
                                  </p:childTnLst>
                                </p:cTn>
                              </p:par>
                            </p:childTnLst>
                          </p:cTn>
                        </p:par>
                        <p:par>
                          <p:cTn id="67" fill="hold">
                            <p:stCondLst>
                              <p:cond delay="2500"/>
                            </p:stCondLst>
                            <p:childTnLst>
                              <p:par>
                                <p:cTn id="68" presetID="11" presetClass="entr" presetSubtype="0" fill="hold" grpId="0" nodeType="afterEffect">
                                  <p:stCondLst>
                                    <p:cond delay="0"/>
                                  </p:stCondLst>
                                  <p:childTnLst>
                                    <p:set>
                                      <p:cBhvr>
                                        <p:cTn id="69" dur="1000">
                                          <p:stCondLst>
                                            <p:cond delay="0"/>
                                          </p:stCondLst>
                                        </p:cTn>
                                        <p:tgtEl>
                                          <p:spTgt spid="64"/>
                                        </p:tgtEl>
                                        <p:attrNameLst>
                                          <p:attrName>style.visibility</p:attrName>
                                        </p:attrNameLst>
                                      </p:cBhvr>
                                      <p:to>
                                        <p:strVal val="visible"/>
                                      </p:to>
                                    </p:set>
                                  </p:childTnLst>
                                </p:cTn>
                              </p:par>
                            </p:childTnLst>
                          </p:cTn>
                        </p:par>
                        <p:par>
                          <p:cTn id="70" fill="hold">
                            <p:stCondLst>
                              <p:cond delay="3500"/>
                            </p:stCondLst>
                            <p:childTnLst>
                              <p:par>
                                <p:cTn id="71" presetID="11" presetClass="entr" presetSubtype="0" fill="hold" grpId="0" nodeType="afterEffect">
                                  <p:stCondLst>
                                    <p:cond delay="0"/>
                                  </p:stCondLst>
                                  <p:childTnLst>
                                    <p:set>
                                      <p:cBhvr>
                                        <p:cTn id="72" dur="1000">
                                          <p:stCondLst>
                                            <p:cond delay="0"/>
                                          </p:stCondLst>
                                        </p:cTn>
                                        <p:tgtEl>
                                          <p:spTgt spid="65"/>
                                        </p:tgtEl>
                                        <p:attrNameLst>
                                          <p:attrName>style.visibility</p:attrName>
                                        </p:attrNameLst>
                                      </p:cBhvr>
                                      <p:to>
                                        <p:strVal val="visible"/>
                                      </p:to>
                                    </p:set>
                                  </p:childTnLst>
                                </p:cTn>
                              </p:par>
                            </p:childTnLst>
                          </p:cTn>
                        </p:par>
                        <p:par>
                          <p:cTn id="73" fill="hold">
                            <p:stCondLst>
                              <p:cond delay="4500"/>
                            </p:stCondLst>
                            <p:childTnLst>
                              <p:par>
                                <p:cTn id="74" presetID="11" presetClass="entr" presetSubtype="0" fill="hold" grpId="0" nodeType="afterEffect">
                                  <p:stCondLst>
                                    <p:cond delay="0"/>
                                  </p:stCondLst>
                                  <p:childTnLst>
                                    <p:set>
                                      <p:cBhvr>
                                        <p:cTn id="75" dur="1000">
                                          <p:stCondLst>
                                            <p:cond delay="0"/>
                                          </p:stCondLst>
                                        </p:cTn>
                                        <p:tgtEl>
                                          <p:spTgt spid="66"/>
                                        </p:tgtEl>
                                        <p:attrNameLst>
                                          <p:attrName>style.visibility</p:attrName>
                                        </p:attrNameLst>
                                      </p:cBhvr>
                                      <p:to>
                                        <p:strVal val="visible"/>
                                      </p:to>
                                    </p:set>
                                  </p:childTnLst>
                                </p:cTn>
                              </p:par>
                            </p:childTnLst>
                          </p:cTn>
                        </p:par>
                        <p:par>
                          <p:cTn id="76" fill="hold">
                            <p:stCondLst>
                              <p:cond delay="5500"/>
                            </p:stCondLst>
                            <p:childTnLst>
                              <p:par>
                                <p:cTn id="77" presetID="11" presetClass="entr" presetSubtype="0" fill="hold" grpId="0" nodeType="afterEffect">
                                  <p:stCondLst>
                                    <p:cond delay="0"/>
                                  </p:stCondLst>
                                  <p:childTnLst>
                                    <p:set>
                                      <p:cBhvr>
                                        <p:cTn id="78" dur="1000">
                                          <p:stCondLst>
                                            <p:cond delay="0"/>
                                          </p:stCondLst>
                                        </p:cTn>
                                        <p:tgtEl>
                                          <p:spTgt spid="67"/>
                                        </p:tgtEl>
                                        <p:attrNameLst>
                                          <p:attrName>style.visibility</p:attrName>
                                        </p:attrNameLst>
                                      </p:cBhvr>
                                      <p:to>
                                        <p:strVal val="visible"/>
                                      </p:to>
                                    </p:set>
                                  </p:childTnLst>
                                </p:cTn>
                              </p:par>
                            </p:childTnLst>
                          </p:cTn>
                        </p:par>
                        <p:par>
                          <p:cTn id="79" fill="hold">
                            <p:stCondLst>
                              <p:cond delay="6500"/>
                            </p:stCondLst>
                            <p:childTnLst>
                              <p:par>
                                <p:cTn id="80" presetID="11" presetClass="entr" presetSubtype="0" fill="hold" grpId="0" nodeType="afterEffect">
                                  <p:stCondLst>
                                    <p:cond delay="0"/>
                                  </p:stCondLst>
                                  <p:childTnLst>
                                    <p:set>
                                      <p:cBhvr>
                                        <p:cTn id="81" dur="1000">
                                          <p:stCondLst>
                                            <p:cond delay="0"/>
                                          </p:stCondLst>
                                        </p:cTn>
                                        <p:tgtEl>
                                          <p:spTgt spid="68"/>
                                        </p:tgtEl>
                                        <p:attrNameLst>
                                          <p:attrName>style.visibility</p:attrName>
                                        </p:attrNameLst>
                                      </p:cBhvr>
                                      <p:to>
                                        <p:strVal val="visible"/>
                                      </p:to>
                                    </p:set>
                                  </p:childTnLst>
                                </p:cTn>
                              </p:par>
                            </p:childTnLst>
                          </p:cTn>
                        </p:par>
                        <p:par>
                          <p:cTn id="82" fill="hold">
                            <p:stCondLst>
                              <p:cond delay="7500"/>
                            </p:stCondLst>
                            <p:childTnLst>
                              <p:par>
                                <p:cTn id="83" presetID="11" presetClass="entr" presetSubtype="0" fill="hold" grpId="0" nodeType="afterEffect">
                                  <p:stCondLst>
                                    <p:cond delay="0"/>
                                  </p:stCondLst>
                                  <p:childTnLst>
                                    <p:set>
                                      <p:cBhvr>
                                        <p:cTn id="84" dur="1000">
                                          <p:stCondLst>
                                            <p:cond delay="0"/>
                                          </p:stCondLst>
                                        </p:cTn>
                                        <p:tgtEl>
                                          <p:spTgt spid="69"/>
                                        </p:tgtEl>
                                        <p:attrNameLst>
                                          <p:attrName>style.visibility</p:attrName>
                                        </p:attrNameLst>
                                      </p:cBhvr>
                                      <p:to>
                                        <p:strVal val="visible"/>
                                      </p:to>
                                    </p:set>
                                  </p:childTnLst>
                                </p:cTn>
                              </p:par>
                            </p:childTnLst>
                          </p:cTn>
                        </p:par>
                        <p:par>
                          <p:cTn id="85" fill="hold">
                            <p:stCondLst>
                              <p:cond delay="8500"/>
                            </p:stCondLst>
                            <p:childTnLst>
                              <p:par>
                                <p:cTn id="86" presetID="11" presetClass="entr" presetSubtype="0" fill="hold" grpId="0" nodeType="afterEffect">
                                  <p:stCondLst>
                                    <p:cond delay="0"/>
                                  </p:stCondLst>
                                  <p:childTnLst>
                                    <p:set>
                                      <p:cBhvr>
                                        <p:cTn id="87" dur="1000">
                                          <p:stCondLst>
                                            <p:cond delay="0"/>
                                          </p:stCondLst>
                                        </p:cTn>
                                        <p:tgtEl>
                                          <p:spTgt spid="70"/>
                                        </p:tgtEl>
                                        <p:attrNameLst>
                                          <p:attrName>style.visibility</p:attrName>
                                        </p:attrNameLst>
                                      </p:cBhvr>
                                      <p:to>
                                        <p:strVal val="visible"/>
                                      </p:to>
                                    </p:set>
                                  </p:childTnLst>
                                </p:cTn>
                              </p:par>
                            </p:childTnLst>
                          </p:cTn>
                        </p:par>
                        <p:par>
                          <p:cTn id="88" fill="hold">
                            <p:stCondLst>
                              <p:cond delay="9500"/>
                            </p:stCondLst>
                            <p:childTnLst>
                              <p:par>
                                <p:cTn id="89" presetID="11" presetClass="entr" presetSubtype="0" fill="hold" grpId="0" nodeType="afterEffect">
                                  <p:stCondLst>
                                    <p:cond delay="0"/>
                                  </p:stCondLst>
                                  <p:childTnLst>
                                    <p:set>
                                      <p:cBhvr>
                                        <p:cTn id="90" dur="1000">
                                          <p:stCondLst>
                                            <p:cond delay="0"/>
                                          </p:stCondLst>
                                        </p:cTn>
                                        <p:tgtEl>
                                          <p:spTgt spid="71"/>
                                        </p:tgtEl>
                                        <p:attrNameLst>
                                          <p:attrName>style.visibility</p:attrName>
                                        </p:attrNameLst>
                                      </p:cBhvr>
                                      <p:to>
                                        <p:strVal val="visible"/>
                                      </p:to>
                                    </p:set>
                                  </p:childTnLst>
                                </p:cTn>
                              </p:par>
                            </p:childTnLst>
                          </p:cTn>
                        </p:par>
                        <p:par>
                          <p:cTn id="91" fill="hold">
                            <p:stCondLst>
                              <p:cond delay="10500"/>
                            </p:stCondLst>
                            <p:childTnLst>
                              <p:par>
                                <p:cTn id="92" presetID="11" presetClass="entr" presetSubtype="0" fill="hold" grpId="0" nodeType="afterEffect">
                                  <p:stCondLst>
                                    <p:cond delay="0"/>
                                  </p:stCondLst>
                                  <p:childTnLst>
                                    <p:set>
                                      <p:cBhvr>
                                        <p:cTn id="93" dur="1000">
                                          <p:stCondLst>
                                            <p:cond delay="0"/>
                                          </p:stCondLst>
                                        </p:cTn>
                                        <p:tgtEl>
                                          <p:spTgt spid="72"/>
                                        </p:tgtEl>
                                        <p:attrNameLst>
                                          <p:attrName>style.visibility</p:attrName>
                                        </p:attrNameLst>
                                      </p:cBhvr>
                                      <p:to>
                                        <p:strVal val="visible"/>
                                      </p:to>
                                    </p:set>
                                  </p:childTnLst>
                                </p:cTn>
                              </p:par>
                            </p:childTnLst>
                          </p:cTn>
                        </p:par>
                        <p:par>
                          <p:cTn id="94" fill="hold">
                            <p:stCondLst>
                              <p:cond delay="11500"/>
                            </p:stCondLst>
                            <p:childTnLst>
                              <p:par>
                                <p:cTn id="95" presetID="11" presetClass="entr" presetSubtype="0" fill="hold" grpId="0" nodeType="afterEffect">
                                  <p:stCondLst>
                                    <p:cond delay="0"/>
                                  </p:stCondLst>
                                  <p:childTnLst>
                                    <p:set>
                                      <p:cBhvr>
                                        <p:cTn id="96" dur="1000">
                                          <p:stCondLst>
                                            <p:cond delay="0"/>
                                          </p:stCondLst>
                                        </p:cTn>
                                        <p:tgtEl>
                                          <p:spTgt spid="73"/>
                                        </p:tgtEl>
                                        <p:attrNameLst>
                                          <p:attrName>style.visibility</p:attrName>
                                        </p:attrNameLst>
                                      </p:cBhvr>
                                      <p:to>
                                        <p:strVal val="visible"/>
                                      </p:to>
                                    </p:set>
                                  </p:childTnLst>
                                </p:cTn>
                              </p:par>
                            </p:childTnLst>
                          </p:cTn>
                        </p:par>
                        <p:par>
                          <p:cTn id="97" fill="hold">
                            <p:stCondLst>
                              <p:cond delay="12500"/>
                            </p:stCondLst>
                            <p:childTnLst>
                              <p:par>
                                <p:cTn id="98" presetID="11" presetClass="entr" presetSubtype="0" fill="hold" grpId="0" nodeType="afterEffect">
                                  <p:stCondLst>
                                    <p:cond delay="0"/>
                                  </p:stCondLst>
                                  <p:childTnLst>
                                    <p:set>
                                      <p:cBhvr>
                                        <p:cTn id="99" dur="1000">
                                          <p:stCondLst>
                                            <p:cond delay="0"/>
                                          </p:stCondLst>
                                        </p:cTn>
                                        <p:tgtEl>
                                          <p:spTgt spid="74"/>
                                        </p:tgtEl>
                                        <p:attrNameLst>
                                          <p:attrName>style.visibility</p:attrName>
                                        </p:attrNameLst>
                                      </p:cBhvr>
                                      <p:to>
                                        <p:strVal val="visible"/>
                                      </p:to>
                                    </p:set>
                                  </p:childTnLst>
                                </p:cTn>
                              </p:par>
                            </p:childTnLst>
                          </p:cTn>
                        </p:par>
                        <p:par>
                          <p:cTn id="100" fill="hold">
                            <p:stCondLst>
                              <p:cond delay="13500"/>
                            </p:stCondLst>
                            <p:childTnLst>
                              <p:par>
                                <p:cTn id="101" presetID="11" presetClass="entr" presetSubtype="0" fill="hold" grpId="0" nodeType="afterEffect">
                                  <p:stCondLst>
                                    <p:cond delay="0"/>
                                  </p:stCondLst>
                                  <p:childTnLst>
                                    <p:set>
                                      <p:cBhvr>
                                        <p:cTn id="102" dur="1000">
                                          <p:stCondLst>
                                            <p:cond delay="0"/>
                                          </p:stCondLst>
                                        </p:cTn>
                                        <p:tgtEl>
                                          <p:spTgt spid="75"/>
                                        </p:tgtEl>
                                        <p:attrNameLst>
                                          <p:attrName>style.visibility</p:attrName>
                                        </p:attrNameLst>
                                      </p:cBhvr>
                                      <p:to>
                                        <p:strVal val="visible"/>
                                      </p:to>
                                    </p:set>
                                  </p:childTnLst>
                                </p:cTn>
                              </p:par>
                            </p:childTnLst>
                          </p:cTn>
                        </p:par>
                        <p:par>
                          <p:cTn id="103" fill="hold">
                            <p:stCondLst>
                              <p:cond delay="14500"/>
                            </p:stCondLst>
                            <p:childTnLst>
                              <p:par>
                                <p:cTn id="104" presetID="11" presetClass="entr" presetSubtype="0" fill="hold" grpId="0" nodeType="afterEffect">
                                  <p:stCondLst>
                                    <p:cond delay="0"/>
                                  </p:stCondLst>
                                  <p:childTnLst>
                                    <p:set>
                                      <p:cBhvr>
                                        <p:cTn id="105" dur="1000">
                                          <p:stCondLst>
                                            <p:cond delay="0"/>
                                          </p:stCondLst>
                                        </p:cTn>
                                        <p:tgtEl>
                                          <p:spTgt spid="76"/>
                                        </p:tgtEl>
                                        <p:attrNameLst>
                                          <p:attrName>style.visibility</p:attrName>
                                        </p:attrNameLst>
                                      </p:cBhvr>
                                      <p:to>
                                        <p:strVal val="visible"/>
                                      </p:to>
                                    </p:set>
                                  </p:childTnLst>
                                </p:cTn>
                              </p:par>
                            </p:childTnLst>
                          </p:cTn>
                        </p:par>
                        <p:par>
                          <p:cTn id="106" fill="hold">
                            <p:stCondLst>
                              <p:cond delay="15500"/>
                            </p:stCondLst>
                            <p:childTnLst>
                              <p:par>
                                <p:cTn id="107" presetID="11" presetClass="entr" presetSubtype="0" fill="hold" grpId="0" nodeType="afterEffect">
                                  <p:stCondLst>
                                    <p:cond delay="0"/>
                                  </p:stCondLst>
                                  <p:childTnLst>
                                    <p:set>
                                      <p:cBhvr>
                                        <p:cTn id="108" dur="1000">
                                          <p:stCondLst>
                                            <p:cond delay="0"/>
                                          </p:stCondLst>
                                        </p:cTn>
                                        <p:tgtEl>
                                          <p:spTgt spid="77"/>
                                        </p:tgtEl>
                                        <p:attrNameLst>
                                          <p:attrName>style.visibility</p:attrName>
                                        </p:attrNameLst>
                                      </p:cBhvr>
                                      <p:to>
                                        <p:strVal val="visible"/>
                                      </p:to>
                                    </p:set>
                                  </p:childTnLst>
                                </p:cTn>
                              </p:par>
                            </p:childTnLst>
                          </p:cTn>
                        </p:par>
                        <p:par>
                          <p:cTn id="109" fill="hold">
                            <p:stCondLst>
                              <p:cond delay="16500"/>
                            </p:stCondLst>
                            <p:childTnLst>
                              <p:par>
                                <p:cTn id="110" presetID="11" presetClass="entr" presetSubtype="0" fill="hold" grpId="0" nodeType="afterEffect">
                                  <p:stCondLst>
                                    <p:cond delay="0"/>
                                  </p:stCondLst>
                                  <p:childTnLst>
                                    <p:set>
                                      <p:cBhvr>
                                        <p:cTn id="111" dur="1000">
                                          <p:stCondLst>
                                            <p:cond delay="0"/>
                                          </p:stCondLst>
                                        </p:cTn>
                                        <p:tgtEl>
                                          <p:spTgt spid="78"/>
                                        </p:tgtEl>
                                        <p:attrNameLst>
                                          <p:attrName>style.visibility</p:attrName>
                                        </p:attrNameLst>
                                      </p:cBhvr>
                                      <p:to>
                                        <p:strVal val="visible"/>
                                      </p:to>
                                    </p:set>
                                  </p:childTnLst>
                                </p:cTn>
                              </p:par>
                            </p:childTnLst>
                          </p:cTn>
                        </p:par>
                        <p:par>
                          <p:cTn id="112" fill="hold">
                            <p:stCondLst>
                              <p:cond delay="17500"/>
                            </p:stCondLst>
                            <p:childTnLst>
                              <p:par>
                                <p:cTn id="113" presetID="11" presetClass="entr" presetSubtype="0" fill="hold" grpId="0" nodeType="afterEffect">
                                  <p:stCondLst>
                                    <p:cond delay="0"/>
                                  </p:stCondLst>
                                  <p:childTnLst>
                                    <p:set>
                                      <p:cBhvr>
                                        <p:cTn id="114"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12" name="click.wav"/>
                                        </p:tgtEl>
                                      </p:cMediaNode>
                                    </p:audio>
                                  </p:subTnLst>
                                </p:cTn>
                              </p:par>
                            </p:childTnLst>
                          </p:cTn>
                        </p:par>
                        <p:par>
                          <p:cTn id="115" fill="hold">
                            <p:stCondLst>
                              <p:cond delay="18500"/>
                            </p:stCondLst>
                            <p:childTnLst>
                              <p:par>
                                <p:cTn id="116" presetID="11" presetClass="entr" presetSubtype="0" fill="hold" grpId="0" nodeType="afterEffect">
                                  <p:stCondLst>
                                    <p:cond delay="0"/>
                                  </p:stCondLst>
                                  <p:childTnLst>
                                    <p:set>
                                      <p:cBhvr>
                                        <p:cTn id="117" dur="1000">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12" name="click.wav"/>
                                        </p:tgtEl>
                                      </p:cMediaNode>
                                    </p:audio>
                                  </p:subTnLst>
                                </p:cTn>
                              </p:par>
                            </p:childTnLst>
                          </p:cTn>
                        </p:par>
                        <p:par>
                          <p:cTn id="118" fill="hold">
                            <p:stCondLst>
                              <p:cond delay="19500"/>
                            </p:stCondLst>
                            <p:childTnLst>
                              <p:par>
                                <p:cTn id="119" presetID="11" presetClass="entr" presetSubtype="0" fill="hold" grpId="0" nodeType="afterEffect">
                                  <p:stCondLst>
                                    <p:cond delay="0"/>
                                  </p:stCondLst>
                                  <p:childTnLst>
                                    <p:set>
                                      <p:cBhvr>
                                        <p:cTn id="120"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12" name="click.wav"/>
                                        </p:tgtEl>
                                      </p:cMediaNode>
                                    </p:audio>
                                  </p:subTnLst>
                                </p:cTn>
                              </p:par>
                            </p:childTnLst>
                          </p:cTn>
                        </p:par>
                        <p:par>
                          <p:cTn id="121" fill="hold">
                            <p:stCondLst>
                              <p:cond delay="20500"/>
                            </p:stCondLst>
                            <p:childTnLst>
                              <p:par>
                                <p:cTn id="122" presetID="11" presetClass="entr" presetSubtype="0" fill="hold" grpId="0" nodeType="afterEffect">
                                  <p:stCondLst>
                                    <p:cond delay="0"/>
                                  </p:stCondLst>
                                  <p:childTnLst>
                                    <p:set>
                                      <p:cBhvr>
                                        <p:cTn id="123"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13" name="bomb.wav"/>
                                        </p:tgtEl>
                                      </p:cMediaNode>
                                    </p:audio>
                                  </p:subTnLst>
                                </p:cTn>
                              </p:par>
                            </p:childTnLst>
                          </p:cTn>
                        </p:par>
                      </p:childTnLst>
                    </p:cTn>
                  </p:par>
                </p:childTnLst>
              </p:cTn>
              <p:nextCondLst>
                <p:cond evt="onClick" delay="0">
                  <p:tgtEl>
                    <p:spTgt spid="83"/>
                  </p:tgtEl>
                </p:cond>
              </p:nextCondLst>
            </p:seq>
          </p:childTnLst>
        </p:cTn>
      </p:par>
    </p:tnLst>
    <p:bldLst>
      <p:bldP spid="14" grpId="0" animBg="1"/>
      <p:bldP spid="16" grpId="0" animBg="1"/>
      <p:bldP spid="18" grpId="0" animBg="1"/>
      <p:bldP spid="50" grpId="0" animBg="1"/>
      <p:bldP spid="48" grpId="0" animBg="1"/>
      <p:bldP spid="49"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368026" y="4993505"/>
            <a:ext cx="9649326" cy="584775"/>
          </a:xfrm>
          <a:prstGeom prst="rect">
            <a:avLst/>
          </a:prstGeom>
          <a:noFill/>
        </p:spPr>
        <p:txBody>
          <a:bodyPr wrap="square" rtlCol="0">
            <a:spAutoFit/>
          </a:bodyPr>
          <a:lstStyle/>
          <a:p>
            <a:r>
              <a:rPr lang="en-US" sz="3200">
                <a:solidFill>
                  <a:schemeClr val="accent6">
                    <a:lumMod val="50000"/>
                  </a:schemeClr>
                </a:solidFill>
                <a:latin typeface="Times New Roman" panose="02020603050405020304" pitchFamily="18" charset="0"/>
                <a:cs typeface="Times New Roman" panose="02020603050405020304" pitchFamily="18" charset="0"/>
                <a:sym typeface="Symbol" panose="05050102010706020507" pitchFamily="18" charset="2"/>
              </a:rPr>
              <a:t> </a:t>
            </a:r>
            <a:r>
              <a:rPr lang="en-US" sz="3200">
                <a:solidFill>
                  <a:schemeClr val="accent6">
                    <a:lumMod val="50000"/>
                  </a:schemeClr>
                </a:solidFill>
                <a:latin typeface="Times New Roman" panose="02020603050405020304" pitchFamily="18" charset="0"/>
                <a:cs typeface="Times New Roman" panose="02020603050405020304" pitchFamily="18" charset="0"/>
              </a:rPr>
              <a:t>Gợi ý: </a:t>
            </a:r>
            <a:r>
              <a:rPr lang="nl-NL" sz="32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a:solidFill>
                  <a:srgbClr val="0000FF"/>
                </a:solidFill>
                <a:latin typeface="Times New Roman" panose="02020603050405020304" pitchFamily="18" charset="0"/>
                <a:cs typeface="Times New Roman" panose="02020603050405020304" pitchFamily="18" charset="0"/>
              </a:rPr>
              <a:t>Lập công thức liên hệ giữa hai đại lượng TLN.</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Rectangle 52"/>
          <p:cNvSpPr>
            <a:spLocks noChangeArrowheads="1"/>
          </p:cNvSpPr>
          <p:nvPr/>
        </p:nvSpPr>
        <p:spPr bwMode="auto">
          <a:xfrm>
            <a:off x="3887352" y="5530228"/>
            <a:ext cx="82295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eaLnBrk="0" fontAlgn="base" hangingPunct="0">
              <a:spcBef>
                <a:spcPct val="0"/>
              </a:spcBef>
              <a:spcAft>
                <a:spcPct val="0"/>
              </a:spcAft>
            </a:pPr>
            <a:r>
              <a:rPr lang="nl-NL" sz="32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Tính </a:t>
            </a:r>
            <a:r>
              <a:rPr lang="nl-NL"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hệ số </a:t>
            </a:r>
            <a:r>
              <a:rPr lang="nl-NL" sz="32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tỉ lệ, </a:t>
            </a:r>
            <a:r>
              <a:rPr lang="nl-NL"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tìm thời gian làm việc </a:t>
            </a:r>
            <a:r>
              <a:rPr lang="nl-NL" sz="32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 máy. </a:t>
            </a:r>
            <a:endParaRPr lang="nl-NL" sz="3200" dirty="0">
              <a:solidFill>
                <a:srgbClr val="0000FF"/>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2370926" y="6044625"/>
            <a:ext cx="8167621" cy="584775"/>
          </a:xfrm>
          <a:prstGeom prst="rect">
            <a:avLst/>
          </a:prstGeom>
          <a:noFill/>
        </p:spPr>
        <p:txBody>
          <a:bodyPr wrap="none" rtlCol="0">
            <a:spAutoFit/>
          </a:bodyPr>
          <a:lstStyle/>
          <a:p>
            <a:r>
              <a:rPr lang="en-US" sz="3200">
                <a:solidFill>
                  <a:schemeClr val="accent6">
                    <a:lumMod val="50000"/>
                  </a:schemeClr>
                </a:solidFill>
                <a:latin typeface="Times New Roman" panose="02020603050405020304" pitchFamily="18" charset="0"/>
                <a:cs typeface="Times New Roman" panose="02020603050405020304" pitchFamily="18" charset="0"/>
                <a:sym typeface="Symbol" panose="05050102010706020507" pitchFamily="18" charset="2"/>
              </a:rPr>
              <a:t> </a:t>
            </a:r>
            <a:r>
              <a:rPr lang="en-US" sz="3200">
                <a:solidFill>
                  <a:schemeClr val="accent6">
                    <a:lumMod val="50000"/>
                  </a:schemeClr>
                </a:solidFill>
                <a:latin typeface="Times New Roman" panose="02020603050405020304" pitchFamily="18" charset="0"/>
                <a:cs typeface="Times New Roman" panose="02020603050405020304" pitchFamily="18" charset="0"/>
              </a:rPr>
              <a:t>Học sinh về nhà tiếp tục làm theo nhóm đôi.</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7262" y="196480"/>
            <a:ext cx="12039600" cy="2182444"/>
          </a:xfrm>
          <a:custGeom>
            <a:avLst/>
            <a:gdLst>
              <a:gd name="connsiteX0" fmla="*/ 0 w 3795107"/>
              <a:gd name="connsiteY0" fmla="*/ 0 h 6684291"/>
              <a:gd name="connsiteX1" fmla="*/ 580109 w 3795107"/>
              <a:gd name="connsiteY1" fmla="*/ 0 h 6684291"/>
              <a:gd name="connsiteX2" fmla="*/ 1198169 w 3795107"/>
              <a:gd name="connsiteY2" fmla="*/ 0 h 6684291"/>
              <a:gd name="connsiteX3" fmla="*/ 1664425 w 3795107"/>
              <a:gd name="connsiteY3" fmla="*/ 0 h 6684291"/>
              <a:gd name="connsiteX4" fmla="*/ 2092730 w 3795107"/>
              <a:gd name="connsiteY4" fmla="*/ 0 h 6684291"/>
              <a:gd name="connsiteX5" fmla="*/ 2710791 w 3795107"/>
              <a:gd name="connsiteY5" fmla="*/ 0 h 6684291"/>
              <a:gd name="connsiteX6" fmla="*/ 3214998 w 3795107"/>
              <a:gd name="connsiteY6" fmla="*/ 0 h 6684291"/>
              <a:gd name="connsiteX7" fmla="*/ 3795107 w 3795107"/>
              <a:gd name="connsiteY7" fmla="*/ 0 h 6684291"/>
              <a:gd name="connsiteX8" fmla="*/ 3795107 w 3795107"/>
              <a:gd name="connsiteY8" fmla="*/ 356496 h 6684291"/>
              <a:gd name="connsiteX9" fmla="*/ 3795107 w 3795107"/>
              <a:gd name="connsiteY9" fmla="*/ 913520 h 6684291"/>
              <a:gd name="connsiteX10" fmla="*/ 3795107 w 3795107"/>
              <a:gd name="connsiteY10" fmla="*/ 1270015 h 6684291"/>
              <a:gd name="connsiteX11" fmla="*/ 3795107 w 3795107"/>
              <a:gd name="connsiteY11" fmla="*/ 1893882 h 6684291"/>
              <a:gd name="connsiteX12" fmla="*/ 3795107 w 3795107"/>
              <a:gd name="connsiteY12" fmla="*/ 2450907 h 6684291"/>
              <a:gd name="connsiteX13" fmla="*/ 3795107 w 3795107"/>
              <a:gd name="connsiteY13" fmla="*/ 3007931 h 6684291"/>
              <a:gd name="connsiteX14" fmla="*/ 3795107 w 3795107"/>
              <a:gd name="connsiteY14" fmla="*/ 3564955 h 6684291"/>
              <a:gd name="connsiteX15" fmla="*/ 3795107 w 3795107"/>
              <a:gd name="connsiteY15" fmla="*/ 4055137 h 6684291"/>
              <a:gd name="connsiteX16" fmla="*/ 3795107 w 3795107"/>
              <a:gd name="connsiteY16" fmla="*/ 4545318 h 6684291"/>
              <a:gd name="connsiteX17" fmla="*/ 3795107 w 3795107"/>
              <a:gd name="connsiteY17" fmla="*/ 5236028 h 6684291"/>
              <a:gd name="connsiteX18" fmla="*/ 3795107 w 3795107"/>
              <a:gd name="connsiteY18" fmla="*/ 5793052 h 6684291"/>
              <a:gd name="connsiteX19" fmla="*/ 3795107 w 3795107"/>
              <a:gd name="connsiteY19" fmla="*/ 6684291 h 6684291"/>
              <a:gd name="connsiteX20" fmla="*/ 3366802 w 3795107"/>
              <a:gd name="connsiteY20" fmla="*/ 6684291 h 6684291"/>
              <a:gd name="connsiteX21" fmla="*/ 2824644 w 3795107"/>
              <a:gd name="connsiteY21" fmla="*/ 6684291 h 6684291"/>
              <a:gd name="connsiteX22" fmla="*/ 2282486 w 3795107"/>
              <a:gd name="connsiteY22" fmla="*/ 6684291 h 6684291"/>
              <a:gd name="connsiteX23" fmla="*/ 1854181 w 3795107"/>
              <a:gd name="connsiteY23" fmla="*/ 6684291 h 6684291"/>
              <a:gd name="connsiteX24" fmla="*/ 1274072 w 3795107"/>
              <a:gd name="connsiteY24" fmla="*/ 6684291 h 6684291"/>
              <a:gd name="connsiteX25" fmla="*/ 693962 w 3795107"/>
              <a:gd name="connsiteY25" fmla="*/ 6684291 h 6684291"/>
              <a:gd name="connsiteX26" fmla="*/ 0 w 3795107"/>
              <a:gd name="connsiteY26" fmla="*/ 6684291 h 6684291"/>
              <a:gd name="connsiteX27" fmla="*/ 0 w 3795107"/>
              <a:gd name="connsiteY27" fmla="*/ 5993581 h 6684291"/>
              <a:gd name="connsiteX28" fmla="*/ 0 w 3795107"/>
              <a:gd name="connsiteY28" fmla="*/ 5302871 h 6684291"/>
              <a:gd name="connsiteX29" fmla="*/ 0 w 3795107"/>
              <a:gd name="connsiteY29" fmla="*/ 4679004 h 6684291"/>
              <a:gd name="connsiteX30" fmla="*/ 0 w 3795107"/>
              <a:gd name="connsiteY30" fmla="*/ 4255665 h 6684291"/>
              <a:gd name="connsiteX31" fmla="*/ 0 w 3795107"/>
              <a:gd name="connsiteY31" fmla="*/ 3899170 h 6684291"/>
              <a:gd name="connsiteX32" fmla="*/ 0 w 3795107"/>
              <a:gd name="connsiteY32" fmla="*/ 3275303 h 6684291"/>
              <a:gd name="connsiteX33" fmla="*/ 0 w 3795107"/>
              <a:gd name="connsiteY33" fmla="*/ 2918807 h 6684291"/>
              <a:gd name="connsiteX34" fmla="*/ 0 w 3795107"/>
              <a:gd name="connsiteY34" fmla="*/ 2294940 h 6684291"/>
              <a:gd name="connsiteX35" fmla="*/ 0 w 3795107"/>
              <a:gd name="connsiteY35" fmla="*/ 1604230 h 6684291"/>
              <a:gd name="connsiteX36" fmla="*/ 0 w 3795107"/>
              <a:gd name="connsiteY36" fmla="*/ 913520 h 6684291"/>
              <a:gd name="connsiteX37" fmla="*/ 0 w 3795107"/>
              <a:gd name="connsiteY37" fmla="*/ 557024 h 6684291"/>
              <a:gd name="connsiteX38" fmla="*/ 0 w 3795107"/>
              <a:gd name="connsiteY38" fmla="*/ 0 h 668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95107" h="6684291" fill="none" extrusionOk="0">
                <a:moveTo>
                  <a:pt x="0" y="0"/>
                </a:moveTo>
                <a:cubicBezTo>
                  <a:pt x="148977" y="-47898"/>
                  <a:pt x="297094" y="35363"/>
                  <a:pt x="580109" y="0"/>
                </a:cubicBezTo>
                <a:cubicBezTo>
                  <a:pt x="863124" y="-35363"/>
                  <a:pt x="936461" y="49556"/>
                  <a:pt x="1198169" y="0"/>
                </a:cubicBezTo>
                <a:cubicBezTo>
                  <a:pt x="1459877" y="-49556"/>
                  <a:pt x="1567481" y="5837"/>
                  <a:pt x="1664425" y="0"/>
                </a:cubicBezTo>
                <a:cubicBezTo>
                  <a:pt x="1761369" y="-5837"/>
                  <a:pt x="1986279" y="21607"/>
                  <a:pt x="2092730" y="0"/>
                </a:cubicBezTo>
                <a:cubicBezTo>
                  <a:pt x="2199181" y="-21607"/>
                  <a:pt x="2440767" y="44085"/>
                  <a:pt x="2710791" y="0"/>
                </a:cubicBezTo>
                <a:cubicBezTo>
                  <a:pt x="2980815" y="-44085"/>
                  <a:pt x="3065059" y="50572"/>
                  <a:pt x="3214998" y="0"/>
                </a:cubicBezTo>
                <a:cubicBezTo>
                  <a:pt x="3364937" y="-50572"/>
                  <a:pt x="3613520" y="35687"/>
                  <a:pt x="3795107" y="0"/>
                </a:cubicBezTo>
                <a:cubicBezTo>
                  <a:pt x="3815471" y="172850"/>
                  <a:pt x="3768749" y="232499"/>
                  <a:pt x="3795107" y="356496"/>
                </a:cubicBezTo>
                <a:cubicBezTo>
                  <a:pt x="3821465" y="480493"/>
                  <a:pt x="3791067" y="636055"/>
                  <a:pt x="3795107" y="913520"/>
                </a:cubicBezTo>
                <a:cubicBezTo>
                  <a:pt x="3799147" y="1190985"/>
                  <a:pt x="3775147" y="1158620"/>
                  <a:pt x="3795107" y="1270015"/>
                </a:cubicBezTo>
                <a:cubicBezTo>
                  <a:pt x="3815067" y="1381410"/>
                  <a:pt x="3766839" y="1696432"/>
                  <a:pt x="3795107" y="1893882"/>
                </a:cubicBezTo>
                <a:cubicBezTo>
                  <a:pt x="3823375" y="2091332"/>
                  <a:pt x="3789466" y="2210458"/>
                  <a:pt x="3795107" y="2450907"/>
                </a:cubicBezTo>
                <a:cubicBezTo>
                  <a:pt x="3800748" y="2691356"/>
                  <a:pt x="3774696" y="2814375"/>
                  <a:pt x="3795107" y="3007931"/>
                </a:cubicBezTo>
                <a:cubicBezTo>
                  <a:pt x="3815518" y="3201487"/>
                  <a:pt x="3774646" y="3356546"/>
                  <a:pt x="3795107" y="3564955"/>
                </a:cubicBezTo>
                <a:cubicBezTo>
                  <a:pt x="3815568" y="3773364"/>
                  <a:pt x="3774066" y="3844251"/>
                  <a:pt x="3795107" y="4055137"/>
                </a:cubicBezTo>
                <a:cubicBezTo>
                  <a:pt x="3816148" y="4266023"/>
                  <a:pt x="3769894" y="4377263"/>
                  <a:pt x="3795107" y="4545318"/>
                </a:cubicBezTo>
                <a:cubicBezTo>
                  <a:pt x="3820320" y="4713373"/>
                  <a:pt x="3761686" y="4943727"/>
                  <a:pt x="3795107" y="5236028"/>
                </a:cubicBezTo>
                <a:cubicBezTo>
                  <a:pt x="3828528" y="5528329"/>
                  <a:pt x="3787109" y="5575476"/>
                  <a:pt x="3795107" y="5793052"/>
                </a:cubicBezTo>
                <a:cubicBezTo>
                  <a:pt x="3803105" y="6010628"/>
                  <a:pt x="3717821" y="6302128"/>
                  <a:pt x="3795107" y="6684291"/>
                </a:cubicBezTo>
                <a:cubicBezTo>
                  <a:pt x="3687615" y="6713585"/>
                  <a:pt x="3485787" y="6640837"/>
                  <a:pt x="3366802" y="6684291"/>
                </a:cubicBezTo>
                <a:cubicBezTo>
                  <a:pt x="3247817" y="6727745"/>
                  <a:pt x="3075411" y="6669674"/>
                  <a:pt x="2824644" y="6684291"/>
                </a:cubicBezTo>
                <a:cubicBezTo>
                  <a:pt x="2573877" y="6698908"/>
                  <a:pt x="2529820" y="6657562"/>
                  <a:pt x="2282486" y="6684291"/>
                </a:cubicBezTo>
                <a:cubicBezTo>
                  <a:pt x="2035152" y="6711020"/>
                  <a:pt x="2062820" y="6646411"/>
                  <a:pt x="1854181" y="6684291"/>
                </a:cubicBezTo>
                <a:cubicBezTo>
                  <a:pt x="1645542" y="6722171"/>
                  <a:pt x="1464307" y="6619535"/>
                  <a:pt x="1274072" y="6684291"/>
                </a:cubicBezTo>
                <a:cubicBezTo>
                  <a:pt x="1083837" y="6749047"/>
                  <a:pt x="938545" y="6683135"/>
                  <a:pt x="693962" y="6684291"/>
                </a:cubicBezTo>
                <a:cubicBezTo>
                  <a:pt x="449379" y="6685447"/>
                  <a:pt x="318972" y="6650613"/>
                  <a:pt x="0" y="6684291"/>
                </a:cubicBezTo>
                <a:cubicBezTo>
                  <a:pt x="-8856" y="6356592"/>
                  <a:pt x="18731" y="6230547"/>
                  <a:pt x="0" y="5993581"/>
                </a:cubicBezTo>
                <a:cubicBezTo>
                  <a:pt x="-18731" y="5756615"/>
                  <a:pt x="59104" y="5543545"/>
                  <a:pt x="0" y="5302871"/>
                </a:cubicBezTo>
                <a:cubicBezTo>
                  <a:pt x="-59104" y="5062197"/>
                  <a:pt x="3445" y="4889982"/>
                  <a:pt x="0" y="4679004"/>
                </a:cubicBezTo>
                <a:cubicBezTo>
                  <a:pt x="-3445" y="4468026"/>
                  <a:pt x="22945" y="4383114"/>
                  <a:pt x="0" y="4255665"/>
                </a:cubicBezTo>
                <a:cubicBezTo>
                  <a:pt x="-22945" y="4128216"/>
                  <a:pt x="28384" y="3985928"/>
                  <a:pt x="0" y="3899170"/>
                </a:cubicBezTo>
                <a:cubicBezTo>
                  <a:pt x="-28384" y="3812412"/>
                  <a:pt x="69866" y="3508427"/>
                  <a:pt x="0" y="3275303"/>
                </a:cubicBezTo>
                <a:cubicBezTo>
                  <a:pt x="-69866" y="3042179"/>
                  <a:pt x="31004" y="3012299"/>
                  <a:pt x="0" y="2918807"/>
                </a:cubicBezTo>
                <a:cubicBezTo>
                  <a:pt x="-31004" y="2825315"/>
                  <a:pt x="20957" y="2528821"/>
                  <a:pt x="0" y="2294940"/>
                </a:cubicBezTo>
                <a:cubicBezTo>
                  <a:pt x="-20957" y="2061059"/>
                  <a:pt x="62163" y="1815701"/>
                  <a:pt x="0" y="1604230"/>
                </a:cubicBezTo>
                <a:cubicBezTo>
                  <a:pt x="-62163" y="1392759"/>
                  <a:pt x="66846" y="1051674"/>
                  <a:pt x="0" y="913520"/>
                </a:cubicBezTo>
                <a:cubicBezTo>
                  <a:pt x="-66846" y="775366"/>
                  <a:pt x="5328" y="688533"/>
                  <a:pt x="0" y="557024"/>
                </a:cubicBezTo>
                <a:cubicBezTo>
                  <a:pt x="-5328" y="425515"/>
                  <a:pt x="13862" y="201630"/>
                  <a:pt x="0" y="0"/>
                </a:cubicBezTo>
                <a:close/>
              </a:path>
              <a:path w="3795107" h="6684291" stroke="0" extrusionOk="0">
                <a:moveTo>
                  <a:pt x="0" y="0"/>
                </a:moveTo>
                <a:cubicBezTo>
                  <a:pt x="144251" y="-15760"/>
                  <a:pt x="318212" y="20088"/>
                  <a:pt x="618060" y="0"/>
                </a:cubicBezTo>
                <a:cubicBezTo>
                  <a:pt x="917908" y="-20088"/>
                  <a:pt x="1058233" y="37378"/>
                  <a:pt x="1198169" y="0"/>
                </a:cubicBezTo>
                <a:cubicBezTo>
                  <a:pt x="1338105" y="-37378"/>
                  <a:pt x="1468644" y="36849"/>
                  <a:pt x="1626474" y="0"/>
                </a:cubicBezTo>
                <a:cubicBezTo>
                  <a:pt x="1784304" y="-36849"/>
                  <a:pt x="1940754" y="52650"/>
                  <a:pt x="2130682" y="0"/>
                </a:cubicBezTo>
                <a:cubicBezTo>
                  <a:pt x="2320610" y="-52650"/>
                  <a:pt x="2503847" y="7469"/>
                  <a:pt x="2634889" y="0"/>
                </a:cubicBezTo>
                <a:cubicBezTo>
                  <a:pt x="2765931" y="-7469"/>
                  <a:pt x="2938696" y="49033"/>
                  <a:pt x="3177047" y="0"/>
                </a:cubicBezTo>
                <a:cubicBezTo>
                  <a:pt x="3415398" y="-49033"/>
                  <a:pt x="3546309" y="57759"/>
                  <a:pt x="3795107" y="0"/>
                </a:cubicBezTo>
                <a:cubicBezTo>
                  <a:pt x="3826511" y="137921"/>
                  <a:pt x="3760472" y="315736"/>
                  <a:pt x="3795107" y="490181"/>
                </a:cubicBezTo>
                <a:cubicBezTo>
                  <a:pt x="3829742" y="664626"/>
                  <a:pt x="3781764" y="789596"/>
                  <a:pt x="3795107" y="913520"/>
                </a:cubicBezTo>
                <a:cubicBezTo>
                  <a:pt x="3808450" y="1037444"/>
                  <a:pt x="3766970" y="1129686"/>
                  <a:pt x="3795107" y="1336858"/>
                </a:cubicBezTo>
                <a:cubicBezTo>
                  <a:pt x="3823244" y="1544030"/>
                  <a:pt x="3752890" y="1759598"/>
                  <a:pt x="3795107" y="2027568"/>
                </a:cubicBezTo>
                <a:cubicBezTo>
                  <a:pt x="3837324" y="2295538"/>
                  <a:pt x="3772054" y="2218219"/>
                  <a:pt x="3795107" y="2384064"/>
                </a:cubicBezTo>
                <a:cubicBezTo>
                  <a:pt x="3818160" y="2549909"/>
                  <a:pt x="3740044" y="2762458"/>
                  <a:pt x="3795107" y="3074774"/>
                </a:cubicBezTo>
                <a:cubicBezTo>
                  <a:pt x="3850170" y="3387090"/>
                  <a:pt x="3793463" y="3264200"/>
                  <a:pt x="3795107" y="3431269"/>
                </a:cubicBezTo>
                <a:cubicBezTo>
                  <a:pt x="3796751" y="3598338"/>
                  <a:pt x="3757647" y="3761090"/>
                  <a:pt x="3795107" y="3988294"/>
                </a:cubicBezTo>
                <a:cubicBezTo>
                  <a:pt x="3832567" y="4215498"/>
                  <a:pt x="3793195" y="4297986"/>
                  <a:pt x="3795107" y="4411632"/>
                </a:cubicBezTo>
                <a:cubicBezTo>
                  <a:pt x="3797019" y="4525278"/>
                  <a:pt x="3754462" y="4934306"/>
                  <a:pt x="3795107" y="5102342"/>
                </a:cubicBezTo>
                <a:cubicBezTo>
                  <a:pt x="3835752" y="5270378"/>
                  <a:pt x="3725328" y="5480693"/>
                  <a:pt x="3795107" y="5793052"/>
                </a:cubicBezTo>
                <a:cubicBezTo>
                  <a:pt x="3864886" y="6105411"/>
                  <a:pt x="3716066" y="6277097"/>
                  <a:pt x="3795107" y="6684291"/>
                </a:cubicBezTo>
                <a:cubicBezTo>
                  <a:pt x="3580488" y="6721685"/>
                  <a:pt x="3503678" y="6658023"/>
                  <a:pt x="3214998" y="6684291"/>
                </a:cubicBezTo>
                <a:cubicBezTo>
                  <a:pt x="2926318" y="6710559"/>
                  <a:pt x="2916345" y="6651440"/>
                  <a:pt x="2786693" y="6684291"/>
                </a:cubicBezTo>
                <a:cubicBezTo>
                  <a:pt x="2657042" y="6717142"/>
                  <a:pt x="2528575" y="6653279"/>
                  <a:pt x="2320437" y="6684291"/>
                </a:cubicBezTo>
                <a:cubicBezTo>
                  <a:pt x="2112299" y="6715303"/>
                  <a:pt x="1982186" y="6649213"/>
                  <a:pt x="1816230" y="6684291"/>
                </a:cubicBezTo>
                <a:cubicBezTo>
                  <a:pt x="1650274" y="6719369"/>
                  <a:pt x="1475056" y="6641757"/>
                  <a:pt x="1312023" y="6684291"/>
                </a:cubicBezTo>
                <a:cubicBezTo>
                  <a:pt x="1148990" y="6726825"/>
                  <a:pt x="1027813" y="6651356"/>
                  <a:pt x="845767" y="6684291"/>
                </a:cubicBezTo>
                <a:cubicBezTo>
                  <a:pt x="663721" y="6717226"/>
                  <a:pt x="279550" y="6632110"/>
                  <a:pt x="0" y="6684291"/>
                </a:cubicBezTo>
                <a:cubicBezTo>
                  <a:pt x="-1425" y="6497348"/>
                  <a:pt x="5337" y="6239133"/>
                  <a:pt x="0" y="6127267"/>
                </a:cubicBezTo>
                <a:cubicBezTo>
                  <a:pt x="-5337" y="6015401"/>
                  <a:pt x="70790" y="5765446"/>
                  <a:pt x="0" y="5503400"/>
                </a:cubicBezTo>
                <a:cubicBezTo>
                  <a:pt x="-70790" y="5241354"/>
                  <a:pt x="34051" y="5294203"/>
                  <a:pt x="0" y="5146904"/>
                </a:cubicBezTo>
                <a:cubicBezTo>
                  <a:pt x="-34051" y="4999605"/>
                  <a:pt x="42678" y="4938399"/>
                  <a:pt x="0" y="4790409"/>
                </a:cubicBezTo>
                <a:cubicBezTo>
                  <a:pt x="-42678" y="4642420"/>
                  <a:pt x="49496" y="4264929"/>
                  <a:pt x="0" y="4099698"/>
                </a:cubicBezTo>
                <a:cubicBezTo>
                  <a:pt x="-49496" y="3934467"/>
                  <a:pt x="23661" y="3854074"/>
                  <a:pt x="0" y="3743203"/>
                </a:cubicBezTo>
                <a:cubicBezTo>
                  <a:pt x="-23661" y="3632333"/>
                  <a:pt x="20882" y="3419240"/>
                  <a:pt x="0" y="3319865"/>
                </a:cubicBezTo>
                <a:cubicBezTo>
                  <a:pt x="-20882" y="3220490"/>
                  <a:pt x="31395" y="2905294"/>
                  <a:pt x="0" y="2629154"/>
                </a:cubicBezTo>
                <a:cubicBezTo>
                  <a:pt x="-31395" y="2353014"/>
                  <a:pt x="8383" y="2313169"/>
                  <a:pt x="0" y="2138973"/>
                </a:cubicBezTo>
                <a:cubicBezTo>
                  <a:pt x="-8383" y="1964777"/>
                  <a:pt x="3105" y="1795752"/>
                  <a:pt x="0" y="1581949"/>
                </a:cubicBezTo>
                <a:cubicBezTo>
                  <a:pt x="-3105" y="1368146"/>
                  <a:pt x="33210" y="1227774"/>
                  <a:pt x="0" y="1091768"/>
                </a:cubicBezTo>
                <a:cubicBezTo>
                  <a:pt x="-33210" y="955762"/>
                  <a:pt x="4688" y="866421"/>
                  <a:pt x="0" y="735272"/>
                </a:cubicBezTo>
                <a:cubicBezTo>
                  <a:pt x="-4688" y="604123"/>
                  <a:pt x="65394" y="226763"/>
                  <a:pt x="0" y="0"/>
                </a:cubicBezTo>
                <a:close/>
              </a:path>
            </a:pathLst>
          </a:custGeom>
          <a:solidFill>
            <a:schemeClr val="bg2"/>
          </a:solidFill>
          <a:ln w="76200">
            <a:solidFill>
              <a:srgbClr val="0070C0"/>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76677" y="433420"/>
            <a:ext cx="11638641" cy="1384995"/>
          </a:xfrm>
          <a:prstGeom prst="rect">
            <a:avLst/>
          </a:prstGeom>
          <a:solidFill>
            <a:schemeClr val="bg1"/>
          </a:solidFill>
        </p:spPr>
        <p:txBody>
          <a:bodyPr wrap="square">
            <a:spAutoFit/>
          </a:bodyPr>
          <a:lstStyle/>
          <a:p>
            <a:pPr algn="just"/>
            <a:r>
              <a:rPr lang="vi-VN" sz="2800">
                <a:solidFill>
                  <a:srgbClr val="0070C0"/>
                </a:solidFill>
                <a:latin typeface="Times New Roman" panose="02020603050405020304" pitchFamily="18" charset="0"/>
                <a:ea typeface="Calibri" panose="020F0502020204030204" charset="0"/>
              </a:rPr>
              <a:t>Trung bình 8 người gặt bằng tay, gặt xong cánh đồng lúa trong 4 ngày (mỗi ngày 8 giờ). Một máy gặt liên hợp có công suất tương đương 128 người gặt. Hỏi máy gặt đập liên hợp gặt hết cánh đồng</a:t>
            </a:r>
            <a:r>
              <a:rPr lang="en-US" sz="2800">
                <a:solidFill>
                  <a:srgbClr val="0070C0"/>
                </a:solidFill>
                <a:latin typeface="Times New Roman" panose="02020603050405020304" pitchFamily="18" charset="0"/>
                <a:ea typeface="Calibri" panose="020F0502020204030204" charset="0"/>
              </a:rPr>
              <a:t> l</a:t>
            </a:r>
            <a:r>
              <a:rPr lang="vi-VN" sz="2800">
                <a:solidFill>
                  <a:srgbClr val="0070C0"/>
                </a:solidFill>
                <a:latin typeface="Times New Roman" panose="02020603050405020304" pitchFamily="18" charset="0"/>
                <a:ea typeface="Calibri" panose="020F0502020204030204" charset="0"/>
              </a:rPr>
              <a:t>úa trong bao lâu?</a:t>
            </a:r>
            <a:endParaRPr lang="vi-VN" sz="2800">
              <a:solidFill>
                <a:srgbClr val="0070C0"/>
              </a:solidFill>
              <a:latin typeface="Times New Roman" panose="02020603050405020304" pitchFamily="18" charset="0"/>
              <a:ea typeface="Calibri" panose="020F0502020204030204" charset="0"/>
            </a:endParaRPr>
          </a:p>
        </p:txBody>
      </p:sp>
      <p:sp>
        <p:nvSpPr>
          <p:cNvPr id="12" name="Title 1"/>
          <p:cNvSpPr txBox="1"/>
          <p:nvPr/>
        </p:nvSpPr>
        <p:spPr>
          <a:xfrm>
            <a:off x="2226860" y="2411104"/>
            <a:ext cx="4250140" cy="609600"/>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noAutofit/>
          </a:bodyPr>
          <a:lstStyle/>
          <a:p>
            <a:pPr marL="514350" indent="-514350" algn="just">
              <a:defRPr/>
            </a:pP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endParaRPr lang="en-US" sz="3200" i="1" dirty="0">
              <a:solidFill>
                <a:schemeClr val="accent6">
                  <a:lumMod val="50000"/>
                </a:schemeClr>
              </a:solidFill>
              <a:latin typeface="Times New Roman" panose="02020603050405020304" pitchFamily="18" charset="0"/>
              <a:cs typeface="Times New Roman" panose="02020603050405020304" pitchFamily="18" charset="0"/>
            </a:endParaRPr>
          </a:p>
          <a:p>
            <a:pPr marL="514350" indent="-514350" algn="just">
              <a:defRPr/>
            </a:pPr>
            <a:endParaRPr lang="en-US" sz="3200" i="1" dirty="0">
              <a:solidFill>
                <a:schemeClr val="accent6">
                  <a:lumMod val="50000"/>
                </a:schemeClr>
              </a:solidFill>
              <a:latin typeface="Times New Roman" panose="02020603050405020304" pitchFamily="18" charset="0"/>
              <a:cs typeface="Times New Roman" panose="02020603050405020304" pitchFamily="18" charset="0"/>
            </a:endParaRPr>
          </a:p>
          <a:p>
            <a:pPr marL="514350" indent="-514350" algn="just">
              <a:defRPr/>
            </a:pPr>
            <a:endParaRPr lang="en-US" sz="3200" i="1" dirty="0">
              <a:solidFill>
                <a:schemeClr val="accent6">
                  <a:lumMod val="50000"/>
                </a:schemeClr>
              </a:solidFill>
              <a:latin typeface="Times New Roman" panose="02020603050405020304" pitchFamily="18" charset="0"/>
              <a:cs typeface="Times New Roman" panose="02020603050405020304" pitchFamily="18" charset="0"/>
            </a:endParaRPr>
          </a:p>
          <a:p>
            <a:pPr marL="514350" indent="-514350" algn="just">
              <a:defRPr/>
            </a:pPr>
            <a:endParaRPr lang="en-US" sz="3200" i="1" dirty="0">
              <a:solidFill>
                <a:schemeClr val="accent6">
                  <a:lumMod val="50000"/>
                </a:schemeClr>
              </a:solidFill>
              <a:latin typeface="Times New Roman" panose="02020603050405020304" pitchFamily="18" charset="0"/>
              <a:cs typeface="Times New Roman" panose="02020603050405020304" pitchFamily="18" charset="0"/>
            </a:endParaRPr>
          </a:p>
          <a:p>
            <a:pPr marL="514350" indent="-514350" algn="just">
              <a:defRPr/>
            </a:pPr>
            <a:r>
              <a:rPr lang="en-US" sz="3200"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a:solidFill>
                  <a:schemeClr val="accent6">
                    <a:lumMod val="50000"/>
                  </a:schemeClr>
                </a:solidFill>
                <a:latin typeface="Times New Roman" panose="02020603050405020304" pitchFamily="18" charset="0"/>
                <a:cs typeface="Times New Roman" panose="02020603050405020304" pitchFamily="18" charset="0"/>
                <a:sym typeface="Symbol" panose="05050102010706020507" pitchFamily="18" charset="2"/>
              </a:rPr>
              <a:t></a:t>
            </a:r>
            <a:r>
              <a:rPr lang="en-US" sz="3200" dirty="0">
                <a:solidFill>
                  <a:schemeClr val="accent6">
                    <a:lumMod val="50000"/>
                  </a:schemeClr>
                </a:solidFill>
                <a:latin typeface="Times New Roman" panose="02020603050405020304" pitchFamily="18" charset="0"/>
                <a:cs typeface="Times New Roman" panose="02020603050405020304" pitchFamily="18" charset="0"/>
                <a:sym typeface="Symbol" panose="05050102010706020507"/>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sym typeface="Symbol" panose="05050102010706020507"/>
              </a:rPr>
              <a:t>Phân</a:t>
            </a:r>
            <a:r>
              <a:rPr lang="en-US" sz="3200" i="1" dirty="0">
                <a:solidFill>
                  <a:schemeClr val="accent6">
                    <a:lumMod val="50000"/>
                  </a:schemeClr>
                </a:solidFill>
                <a:latin typeface="Times New Roman" panose="02020603050405020304" pitchFamily="18" charset="0"/>
                <a:cs typeface="Times New Roman" panose="02020603050405020304" pitchFamily="18" charset="0"/>
                <a:sym typeface="Symbol" panose="05050102010706020507"/>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sym typeface="Symbol" panose="05050102010706020507"/>
              </a:rPr>
              <a:t>tích</a:t>
            </a:r>
            <a:r>
              <a:rPr lang="en-US" sz="3200" i="1" dirty="0">
                <a:solidFill>
                  <a:schemeClr val="accent6">
                    <a:lumMod val="50000"/>
                  </a:schemeClr>
                </a:solidFill>
                <a:latin typeface="Times New Roman" panose="02020603050405020304" pitchFamily="18" charset="0"/>
                <a:cs typeface="Times New Roman" panose="02020603050405020304" pitchFamily="18" charset="0"/>
                <a:sym typeface="Symbol" panose="05050102010706020507"/>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sym typeface="Symbol" panose="05050102010706020507"/>
              </a:rPr>
              <a:t>bài</a:t>
            </a:r>
            <a:r>
              <a:rPr lang="en-US" sz="3200" i="1" dirty="0">
                <a:solidFill>
                  <a:schemeClr val="accent6">
                    <a:lumMod val="50000"/>
                  </a:schemeClr>
                </a:solidFill>
                <a:latin typeface="Times New Roman" panose="02020603050405020304" pitchFamily="18" charset="0"/>
                <a:cs typeface="Times New Roman" panose="02020603050405020304" pitchFamily="18" charset="0"/>
                <a:sym typeface="Symbol" panose="05050102010706020507"/>
              </a:rPr>
              <a:t> </a:t>
            </a:r>
            <a:r>
              <a:rPr lang="en-US" sz="3200" i="1" dirty="0" err="1">
                <a:solidFill>
                  <a:schemeClr val="accent6">
                    <a:lumMod val="50000"/>
                  </a:schemeClr>
                </a:solidFill>
                <a:latin typeface="Times New Roman" panose="02020603050405020304" pitchFamily="18" charset="0"/>
                <a:cs typeface="Times New Roman" panose="02020603050405020304" pitchFamily="18" charset="0"/>
                <a:sym typeface="Symbol" panose="05050102010706020507"/>
              </a:rPr>
              <a:t>toán</a:t>
            </a:r>
            <a:r>
              <a:rPr lang="en-US" sz="3200" i="1" dirty="0">
                <a:solidFill>
                  <a:schemeClr val="accent6">
                    <a:lumMod val="50000"/>
                  </a:schemeClr>
                </a:solidFill>
                <a:latin typeface="Times New Roman" panose="02020603050405020304" pitchFamily="18" charset="0"/>
                <a:cs typeface="Times New Roman" panose="02020603050405020304" pitchFamily="18" charset="0"/>
                <a:sym typeface="Symbol" panose="05050102010706020507"/>
              </a:rPr>
              <a:t> :</a:t>
            </a:r>
            <a:endParaRPr lang="en-US" sz="3200" i="1" dirty="0">
              <a:solidFill>
                <a:schemeClr val="accent6">
                  <a:lumMod val="50000"/>
                </a:schemeClr>
              </a:solidFill>
              <a:latin typeface="Times New Roman" panose="02020603050405020304" pitchFamily="18" charset="0"/>
              <a:cs typeface="Times New Roman" panose="02020603050405020304" pitchFamily="18" charset="0"/>
              <a:sym typeface="Symbol" panose="05050102010706020507"/>
            </a:endParaRPr>
          </a:p>
          <a:p>
            <a:pPr marL="514350" indent="-514350" algn="just">
              <a:defRPr/>
            </a:pPr>
            <a:endParaRPr lang="en-US" sz="3200" i="1">
              <a:solidFill>
                <a:schemeClr val="accent6">
                  <a:lumMod val="50000"/>
                </a:schemeClr>
              </a:solidFill>
              <a:latin typeface="Times New Roman" panose="02020603050405020304" pitchFamily="18" charset="0"/>
              <a:cs typeface="Times New Roman" panose="02020603050405020304" pitchFamily="18" charset="0"/>
              <a:sym typeface="Symbol" panose="05050102010706020507"/>
            </a:endParaRPr>
          </a:p>
          <a:p>
            <a:pPr marL="514350" indent="-514350" algn="just">
              <a:defRPr/>
            </a:pPr>
            <a:endParaRPr lang="en-US" sz="3200" i="1" dirty="0">
              <a:solidFill>
                <a:schemeClr val="accent6">
                  <a:lumMod val="50000"/>
                </a:schemeClr>
              </a:solidFill>
              <a:latin typeface="Times New Roman" panose="02020603050405020304" pitchFamily="18" charset="0"/>
              <a:cs typeface="Times New Roman" panose="02020603050405020304" pitchFamily="18" charset="0"/>
              <a:sym typeface="Symbol" panose="05050102010706020507"/>
            </a:endParaRPr>
          </a:p>
          <a:p>
            <a:pPr marL="514350" indent="-514350" algn="just">
              <a:defRPr/>
            </a:pPr>
            <a:endParaRPr lang="en-US" sz="3200" i="1" dirty="0">
              <a:solidFill>
                <a:schemeClr val="accent6">
                  <a:lumMod val="50000"/>
                </a:schemeClr>
              </a:solidFill>
              <a:latin typeface="Times New Roman" panose="02020603050405020304" pitchFamily="18" charset="0"/>
              <a:cs typeface="Times New Roman" panose="02020603050405020304" pitchFamily="18" charset="0"/>
              <a:sym typeface="Symbol" panose="05050102010706020507"/>
            </a:endParaRPr>
          </a:p>
          <a:p>
            <a:pPr marL="514350" indent="-514350" algn="just">
              <a:defRPr/>
            </a:pPr>
            <a:endParaRPr lang="en-US" sz="3200" i="1" dirty="0">
              <a:solidFill>
                <a:schemeClr val="accent6">
                  <a:lumMod val="50000"/>
                </a:schemeClr>
              </a:solidFill>
              <a:latin typeface="Times New Roman" panose="02020603050405020304" pitchFamily="18" charset="0"/>
              <a:cs typeface="Times New Roman" panose="02020603050405020304" pitchFamily="18" charset="0"/>
              <a:sym typeface="Symbol" panose="05050102010706020507"/>
            </a:endParaRPr>
          </a:p>
        </p:txBody>
      </p:sp>
      <p:sp>
        <p:nvSpPr>
          <p:cNvPr id="17" name="TextBox 16"/>
          <p:cNvSpPr txBox="1">
            <a:spLocks noChangeArrowheads="1"/>
          </p:cNvSpPr>
          <p:nvPr/>
        </p:nvSpPr>
        <p:spPr bwMode="auto">
          <a:xfrm>
            <a:off x="2324100" y="2980490"/>
            <a:ext cx="9715500" cy="2062103"/>
          </a:xfrm>
          <a:prstGeom prst="rect">
            <a:avLst/>
          </a:prstGeom>
          <a:noFill/>
          <a:ln w="28575">
            <a:noFill/>
            <a:prstDash val="dash"/>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14350" indent="-514350" algn="just">
              <a:defRPr/>
            </a:pPr>
            <a:r>
              <a:rPr lang="en-US" sz="3200">
                <a:solidFill>
                  <a:srgbClr val="0000FF"/>
                </a:solidFill>
                <a:latin typeface="Times New Roman" panose="02020603050405020304" pitchFamily="18" charset="0"/>
                <a:cs typeface="Times New Roman" panose="02020603050405020304" pitchFamily="18" charset="0"/>
              </a:rPr>
              <a:t>- </a:t>
            </a:r>
            <a:r>
              <a:rPr lang="en-US" sz="3200">
                <a:solidFill>
                  <a:srgbClr val="0000FF"/>
                </a:solidFill>
                <a:latin typeface="Times New Roman" panose="02020603050405020304" pitchFamily="18" charset="0"/>
                <a:cs typeface="Times New Roman" panose="02020603050405020304" pitchFamily="18" charset="0"/>
                <a:sym typeface="Symbol" panose="05050102010706020507"/>
              </a:rPr>
              <a:t>Cùng một khối lượng công việc.</a:t>
            </a:r>
            <a:endParaRPr lang="en-US" sz="3200">
              <a:solidFill>
                <a:srgbClr val="0000FF"/>
              </a:solidFill>
              <a:latin typeface="Times New Roman" panose="02020603050405020304" pitchFamily="18" charset="0"/>
              <a:cs typeface="Times New Roman" panose="02020603050405020304" pitchFamily="18" charset="0"/>
              <a:sym typeface="Symbol" panose="05050102010706020507"/>
            </a:endParaRPr>
          </a:p>
          <a:p>
            <a:pPr marL="514350" indent="-514350" algn="just">
              <a:defRPr/>
            </a:pPr>
            <a:r>
              <a:rPr lang="en-US" sz="3200">
                <a:solidFill>
                  <a:srgbClr val="0000FF"/>
                </a:solidFill>
                <a:latin typeface="Times New Roman" panose="02020603050405020304" pitchFamily="18" charset="0"/>
                <a:cs typeface="Times New Roman" panose="02020603050405020304" pitchFamily="18" charset="0"/>
                <a:sym typeface="Symbol" panose="05050102010706020507"/>
              </a:rPr>
              <a:t>- Năng suất mỗi người là như nhau.</a:t>
            </a:r>
            <a:endParaRPr lang="en-US" sz="3200">
              <a:solidFill>
                <a:srgbClr val="0000FF"/>
              </a:solidFill>
              <a:latin typeface="Times New Roman" panose="02020603050405020304" pitchFamily="18" charset="0"/>
              <a:cs typeface="Times New Roman" panose="02020603050405020304" pitchFamily="18" charset="0"/>
              <a:sym typeface="Symbol" panose="05050102010706020507"/>
            </a:endParaRPr>
          </a:p>
          <a:p>
            <a:pPr>
              <a:defRPr/>
            </a:pPr>
            <a:r>
              <a:rPr lang="en-US" sz="3200">
                <a:solidFill>
                  <a:srgbClr val="0000FF"/>
                </a:solidFill>
                <a:latin typeface="Times New Roman" panose="02020603050405020304" pitchFamily="18" charset="0"/>
                <a:cs typeface="Times New Roman" panose="02020603050405020304" pitchFamily="18" charset="0"/>
                <a:sym typeface="Symbol" panose="05050102010706020507"/>
              </a:rPr>
              <a:t>- </a:t>
            </a:r>
            <a:r>
              <a:rPr lang="vi-VN" sz="3200">
                <a:solidFill>
                  <a:srgbClr val="0000FF"/>
                </a:solidFill>
                <a:latin typeface="Times New Roman" panose="02020603050405020304" pitchFamily="18" charset="0"/>
                <a:cs typeface="Times New Roman" panose="02020603050405020304" pitchFamily="18" charset="0"/>
                <a:sym typeface="Symbol" panose="05050102010706020507"/>
              </a:rPr>
              <a:t>Khi làm cùng một công việc, số người càng tăng thì thời gian làm việc càng giảm.</a:t>
            </a:r>
            <a:endParaRPr lang="en-US" sz="3200">
              <a:solidFill>
                <a:srgbClr val="0000FF"/>
              </a:solidFill>
              <a:latin typeface="Times New Roman" panose="02020603050405020304" pitchFamily="18" charset="0"/>
              <a:cs typeface="Times New Roman" panose="02020603050405020304" pitchFamily="18" charset="0"/>
              <a:sym typeface="Symbol" panose="05050102010706020507"/>
            </a:endParaRPr>
          </a:p>
        </p:txBody>
      </p:sp>
      <p:pic>
        <p:nvPicPr>
          <p:cNvPr id="39972" name="Picture 36" descr="Mùa gặt đã đến? | DA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815407"/>
            <a:ext cx="12191999" cy="50425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3" descr="NTO - Mùa gặ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19" y="1828047"/>
            <a:ext cx="5863559" cy="49993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1" descr="Sốt máy gặt đập liên hợ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579" y="1827704"/>
            <a:ext cx="6376421" cy="49795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8" descr="Liên kết sản xuất, tiêu thụ theo chuỗi giá trị trên quy mô cánh đồng lớn -  Báo Long An Online"/>
          <p:cNvPicPr>
            <a:picLocks noChangeAspect="1" noChangeArrowheads="1"/>
          </p:cNvPicPr>
          <p:nvPr/>
        </p:nvPicPr>
        <p:blipFill rotWithShape="1">
          <a:blip r:embed="rId4">
            <a:extLst>
              <a:ext uri="{28A0092B-C50C-407E-A947-70E740481C1C}">
                <a14:useLocalDpi xmlns:a14="http://schemas.microsoft.com/office/drawing/2010/main" val="0"/>
              </a:ext>
            </a:extLst>
          </a:blip>
          <a:srcRect t="21679" b="2520"/>
          <a:stretch>
            <a:fillRect/>
          </a:stretch>
        </p:blipFill>
        <p:spPr bwMode="auto">
          <a:xfrm>
            <a:off x="-1" y="1809983"/>
            <a:ext cx="12191998" cy="5029744"/>
          </a:xfrm>
          <a:prstGeom prst="rect">
            <a:avLst/>
          </a:prstGeom>
          <a:noFill/>
          <a:extLst>
            <a:ext uri="{909E8E84-426E-40DD-AFC4-6F175D3DCCD1}">
              <a14:hiddenFill xmlns:a14="http://schemas.microsoft.com/office/drawing/2010/main">
                <a:solidFill>
                  <a:srgbClr val="FFFFFF"/>
                </a:solidFill>
              </a14:hiddenFill>
            </a:ext>
          </a:extLst>
        </p:spPr>
      </p:pic>
      <p:sp>
        <p:nvSpPr>
          <p:cNvPr id="15" name="!!4"/>
          <p:cNvSpPr/>
          <p:nvPr/>
        </p:nvSpPr>
        <p:spPr>
          <a:xfrm>
            <a:off x="3313553" y="30629"/>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endParaRPr lang="en-US" sz="28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9972"/>
                                        </p:tgtEl>
                                        <p:attrNameLst>
                                          <p:attrName>style.visibility</p:attrName>
                                        </p:attrNameLst>
                                      </p:cBhvr>
                                      <p:to>
                                        <p:strVal val="visible"/>
                                      </p:to>
                                    </p:set>
                                    <p:animEffect transition="in" filter="circle(in)">
                                      <p:cBhvr>
                                        <p:cTn id="15" dur="2000"/>
                                        <p:tgtEl>
                                          <p:spTgt spid="3997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39972"/>
                                        </p:tgtEl>
                                      </p:cBhvr>
                                    </p:animEffect>
                                    <p:set>
                                      <p:cBhvr>
                                        <p:cTn id="20" dur="1" fill="hold">
                                          <p:stCondLst>
                                            <p:cond delay="499"/>
                                          </p:stCondLst>
                                        </p:cTn>
                                        <p:tgtEl>
                                          <p:spTgt spid="39972"/>
                                        </p:tgtEl>
                                        <p:attrNameLst>
                                          <p:attrName>style.visibility</p:attrName>
                                        </p:attrNameLst>
                                      </p:cBhvr>
                                      <p:to>
                                        <p:strVal val="hidden"/>
                                      </p:to>
                                    </p:set>
                                  </p:childTnLst>
                                </p:cTn>
                              </p:par>
                              <p:par>
                                <p:cTn id="21" presetID="14" presetClass="entr" presetSubtype="1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par>
                                <p:cTn id="24" presetID="14" presetClass="entr" presetSubtype="1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53"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xit" presetSubtype="10" fill="hold" nodeType="clickEffect">
                                  <p:stCondLst>
                                    <p:cond delay="0"/>
                                  </p:stCondLst>
                                  <p:childTnLst>
                                    <p:animEffect transition="out" filter="blinds(horizontal)">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par>
                                <p:cTn id="45" presetID="16" presetClass="entr" presetSubtype="21"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Effect transition="in" filter="checkerboard(across)">
                                      <p:cBhvr>
                                        <p:cTn id="52" dur="500"/>
                                        <p:tgtEl>
                                          <p:spTgt spid="1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7">
                                            <p:txEl>
                                              <p:pRg st="1" end="1"/>
                                            </p:txEl>
                                          </p:spTgt>
                                        </p:tgtEl>
                                        <p:attrNameLst>
                                          <p:attrName>style.visibility</p:attrName>
                                        </p:attrNameLst>
                                      </p:cBhvr>
                                      <p:to>
                                        <p:strVal val="visible"/>
                                      </p:to>
                                    </p:set>
                                    <p:animEffect transition="in" filter="checkerboard(across)">
                                      <p:cBhvr>
                                        <p:cTn id="57" dur="500"/>
                                        <p:tgtEl>
                                          <p:spTgt spid="17">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7">
                                            <p:txEl>
                                              <p:pRg st="2" end="2"/>
                                            </p:txEl>
                                          </p:spTgt>
                                        </p:tgtEl>
                                        <p:attrNameLst>
                                          <p:attrName>style.visibility</p:attrName>
                                        </p:attrNameLst>
                                      </p:cBhvr>
                                      <p:to>
                                        <p:strVal val="visible"/>
                                      </p:to>
                                    </p:set>
                                    <p:animEffect transition="in" filter="checkerboard(across)">
                                      <p:cBhvr>
                                        <p:cTn id="62" dur="500"/>
                                        <p:tgtEl>
                                          <p:spTgt spid="17">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checkerboard(across)">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11" grpId="0" animBg="1"/>
      <p:bldP spid="16"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12840" y="4835753"/>
            <a:ext cx="2102027" cy="12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7600" y="2905859"/>
            <a:ext cx="1828800" cy="223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601" y="2918602"/>
            <a:ext cx="3124200" cy="238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600" y="369176"/>
            <a:ext cx="3686175" cy="248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Object 11"/>
          <p:cNvGraphicFramePr>
            <a:graphicFrameLocks noChangeAspect="1"/>
          </p:cNvGraphicFramePr>
          <p:nvPr/>
        </p:nvGraphicFramePr>
        <p:xfrm>
          <a:off x="6726551" y="152400"/>
          <a:ext cx="2546350" cy="1065212"/>
        </p:xfrm>
        <a:graphic>
          <a:graphicData uri="http://schemas.openxmlformats.org/presentationml/2006/ole">
            <mc:AlternateContent xmlns:mc="http://schemas.openxmlformats.org/markup-compatibility/2006">
              <mc:Choice xmlns:v="urn:schemas-microsoft-com:vml" Requires="v">
                <p:oleObj spid="_x0000_s13354" name="Equation" r:id="rId5" imgW="57302400" imgH="25298400" progId="Equation.DSMT4">
                  <p:embed/>
                </p:oleObj>
              </mc:Choice>
              <mc:Fallback>
                <p:oleObj name="Equation" r:id="rId5" imgW="57302400" imgH="25298400" progId="Equation.DSMT4">
                  <p:embed/>
                  <p:pic>
                    <p:nvPicPr>
                      <p:cNvPr id="0" name="Object 11"/>
                      <p:cNvPicPr>
                        <a:picLocks noChangeAspect="1" noChangeArrowheads="1"/>
                      </p:cNvPicPr>
                      <p:nvPr/>
                    </p:nvPicPr>
                    <p:blipFill>
                      <a:blip r:embed="rId6"/>
                      <a:srcRect/>
                      <a:stretch>
                        <a:fillRect/>
                      </a:stretch>
                    </p:blipFill>
                    <p:spPr bwMode="auto">
                      <a:xfrm>
                        <a:off x="6726551" y="152400"/>
                        <a:ext cx="25463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11"/>
          <p:cNvGraphicFramePr>
            <a:graphicFrameLocks noChangeAspect="1"/>
          </p:cNvGraphicFramePr>
          <p:nvPr/>
        </p:nvGraphicFramePr>
        <p:xfrm>
          <a:off x="7504000" y="2774950"/>
          <a:ext cx="4419600" cy="577850"/>
        </p:xfrm>
        <a:graphic>
          <a:graphicData uri="http://schemas.openxmlformats.org/presentationml/2006/ole">
            <mc:AlternateContent xmlns:mc="http://schemas.openxmlformats.org/markup-compatibility/2006">
              <mc:Choice xmlns:v="urn:schemas-microsoft-com:vml" Requires="v">
                <p:oleObj spid="_x0000_s13355" name="Equation" r:id="rId7" imgW="114604800" imgH="12801600" progId="Equation.DSMT4">
                  <p:embed/>
                </p:oleObj>
              </mc:Choice>
              <mc:Fallback>
                <p:oleObj name="Equation" r:id="rId7" imgW="114604800" imgH="12801600" progId="Equation.DSMT4">
                  <p:embed/>
                  <p:pic>
                    <p:nvPicPr>
                      <p:cNvPr id="0" name="Object 11"/>
                      <p:cNvPicPr>
                        <a:picLocks noChangeAspect="1" noChangeArrowheads="1"/>
                      </p:cNvPicPr>
                      <p:nvPr/>
                    </p:nvPicPr>
                    <p:blipFill>
                      <a:blip r:embed="rId8"/>
                      <a:srcRect/>
                      <a:stretch>
                        <a:fillRect/>
                      </a:stretch>
                    </p:blipFill>
                    <p:spPr bwMode="auto">
                      <a:xfrm>
                        <a:off x="7504000" y="2774950"/>
                        <a:ext cx="44196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11"/>
          <p:cNvGraphicFramePr>
            <a:graphicFrameLocks noChangeAspect="1"/>
          </p:cNvGraphicFramePr>
          <p:nvPr/>
        </p:nvGraphicFramePr>
        <p:xfrm>
          <a:off x="9672642" y="5257800"/>
          <a:ext cx="1893888" cy="1284288"/>
        </p:xfrm>
        <a:graphic>
          <a:graphicData uri="http://schemas.openxmlformats.org/presentationml/2006/ole">
            <mc:AlternateContent xmlns:mc="http://schemas.openxmlformats.org/markup-compatibility/2006">
              <mc:Choice xmlns:v="urn:schemas-microsoft-com:vml" Requires="v">
                <p:oleObj spid="_x0000_s13356" name="Equation" r:id="rId9" imgW="49072800" imgH="28346400" progId="Equation.DSMT4">
                  <p:embed/>
                </p:oleObj>
              </mc:Choice>
              <mc:Fallback>
                <p:oleObj name="Equation" r:id="rId9" imgW="49072800" imgH="28346400" progId="Equation.DSMT4">
                  <p:embed/>
                  <p:pic>
                    <p:nvPicPr>
                      <p:cNvPr id="0" name="Object 11"/>
                      <p:cNvPicPr>
                        <a:picLocks noChangeAspect="1" noChangeArrowheads="1"/>
                      </p:cNvPicPr>
                      <p:nvPr/>
                    </p:nvPicPr>
                    <p:blipFill>
                      <a:blip r:embed="rId10"/>
                      <a:srcRect/>
                      <a:stretch>
                        <a:fillRect/>
                      </a:stretch>
                    </p:blipFill>
                    <p:spPr bwMode="auto">
                      <a:xfrm>
                        <a:off x="9672642" y="5257800"/>
                        <a:ext cx="1893888"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11"/>
          <p:cNvGraphicFramePr>
            <a:graphicFrameLocks noChangeAspect="1"/>
          </p:cNvGraphicFramePr>
          <p:nvPr/>
        </p:nvGraphicFramePr>
        <p:xfrm>
          <a:off x="8042163" y="5260975"/>
          <a:ext cx="1541462" cy="1284288"/>
        </p:xfrm>
        <a:graphic>
          <a:graphicData uri="http://schemas.openxmlformats.org/presentationml/2006/ole">
            <mc:AlternateContent xmlns:mc="http://schemas.openxmlformats.org/markup-compatibility/2006">
              <mc:Choice xmlns:v="urn:schemas-microsoft-com:vml" Requires="v">
                <p:oleObj spid="_x0000_s13357" name="Equation" r:id="rId11" imgW="39928800" imgH="28346400" progId="Equation.DSMT4">
                  <p:embed/>
                </p:oleObj>
              </mc:Choice>
              <mc:Fallback>
                <p:oleObj name="Equation" r:id="rId11" imgW="39928800" imgH="28346400" progId="Equation.DSMT4">
                  <p:embed/>
                  <p:pic>
                    <p:nvPicPr>
                      <p:cNvPr id="0" name="Object 11"/>
                      <p:cNvPicPr>
                        <a:picLocks noChangeAspect="1" noChangeArrowheads="1"/>
                      </p:cNvPicPr>
                      <p:nvPr/>
                    </p:nvPicPr>
                    <p:blipFill>
                      <a:blip r:embed="rId12"/>
                      <a:srcRect/>
                      <a:stretch>
                        <a:fillRect/>
                      </a:stretch>
                    </p:blipFill>
                    <p:spPr bwMode="auto">
                      <a:xfrm>
                        <a:off x="8042163" y="5260975"/>
                        <a:ext cx="1541462"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2" name="Picture 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131" y="1442167"/>
            <a:ext cx="3767931" cy="2901233"/>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1341;p46"/>
          <p:cNvSpPr txBox="1">
            <a:spLocks noGrp="1"/>
          </p:cNvSpPr>
          <p:nvPr/>
        </p:nvSpPr>
        <p:spPr>
          <a:xfrm>
            <a:off x="560696" y="2286000"/>
            <a:ext cx="2545312" cy="1204369"/>
          </a:xfrm>
          <a:prstGeom prst="rect">
            <a:avLst/>
          </a:prstGeom>
          <a:gradFill flip="none" rotWithShape="1">
            <a:gsLst>
              <a:gs pos="0">
                <a:srgbClr val="CAFED8">
                  <a:alpha val="33000"/>
                </a:srgbClr>
              </a:gs>
              <a:gs pos="50000">
                <a:schemeClr val="accent4">
                  <a:lumMod val="20000"/>
                  <a:lumOff val="80000"/>
                  <a:alpha val="70000"/>
                </a:schemeClr>
              </a:gs>
              <a:gs pos="100000">
                <a:schemeClr val="accent5">
                  <a:lumMod val="20000"/>
                  <a:lumOff val="80000"/>
                  <a:alpha val="0"/>
                </a:schemeClr>
              </a:gs>
            </a:gsLst>
            <a:path path="circle">
              <a:fillToRect l="50000" t="50000" r="50000" b="50000"/>
            </a:path>
            <a:tileRect/>
          </a:gra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Special Elite"/>
              <a:buNone/>
              <a:defRPr sz="6000" b="0" i="0" u="none" strike="noStrike" cap="none">
                <a:solidFill>
                  <a:schemeClr val="dk1"/>
                </a:solidFill>
                <a:latin typeface="Special Elite"/>
                <a:ea typeface="Special Elite"/>
                <a:cs typeface="Special Elite"/>
                <a:sym typeface="Special Elite"/>
              </a:defRPr>
            </a:lvl1pPr>
            <a:lvl2pPr marR="0" lvl="1"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3600" b="1">
                <a:solidFill>
                  <a:srgbClr val="FF0000"/>
                </a:solidFill>
                <a:latin typeface="Times New Roman" panose="02020603050405020304" pitchFamily="18" charset="0"/>
                <a:ea typeface="思源黑体 Medium" panose="020B0600000000000000" charset="-122"/>
                <a:cs typeface="Times New Roman" panose="02020603050405020304" pitchFamily="18" charset="0"/>
              </a:rPr>
              <a:t>Đại lượng </a:t>
            </a:r>
            <a:endParaRPr lang="en-US" altLang="en-GB" sz="3600" b="1">
              <a:solidFill>
                <a:srgbClr val="FF0000"/>
              </a:solidFill>
              <a:latin typeface="Times New Roman" panose="02020603050405020304" pitchFamily="18" charset="0"/>
              <a:ea typeface="思源黑体 Medium" panose="020B0600000000000000" charset="-122"/>
              <a:cs typeface="Times New Roman" panose="02020603050405020304" pitchFamily="18" charset="0"/>
            </a:endParaRPr>
          </a:p>
          <a:p>
            <a:pPr marL="0" lvl="0" indent="0" algn="ctr" rtl="0">
              <a:spcBef>
                <a:spcPts val="0"/>
              </a:spcBef>
              <a:spcAft>
                <a:spcPts val="0"/>
              </a:spcAft>
              <a:buNone/>
            </a:pPr>
            <a:r>
              <a:rPr lang="en-US" altLang="en-GB" sz="3600" b="1">
                <a:solidFill>
                  <a:srgbClr val="FF0000"/>
                </a:solidFill>
                <a:latin typeface="Times New Roman" panose="02020603050405020304" pitchFamily="18" charset="0"/>
                <a:ea typeface="思源黑体 Medium" panose="020B0600000000000000" charset="-122"/>
                <a:cs typeface="Times New Roman" panose="02020603050405020304" pitchFamily="18" charset="0"/>
              </a:rPr>
              <a:t>tỉ lệ nghịch</a:t>
            </a:r>
            <a:endParaRPr lang="en-US" altLang="en-GB" sz="3600" b="1" dirty="0">
              <a:solidFill>
                <a:srgbClr val="FF0000"/>
              </a:solidFill>
              <a:latin typeface="Times New Roman" panose="02020603050405020304" pitchFamily="18" charset="0"/>
              <a:ea typeface="思源黑体 Medium" panose="020B0600000000000000"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Rectangle 3"/>
          <p:cNvSpPr>
            <a:spLocks noChangeArrowheads="1"/>
          </p:cNvSpPr>
          <p:nvPr/>
        </p:nvSpPr>
        <p:spPr bwMode="auto">
          <a:xfrm>
            <a:off x="6862084" y="2703806"/>
            <a:ext cx="184731" cy="646331"/>
          </a:xfrm>
          <a:prstGeom prst="rect">
            <a:avLst/>
          </a:prstGeom>
          <a:noFill/>
          <a:ln w="9525">
            <a:noFill/>
            <a:miter lim="800000"/>
          </a:ln>
        </p:spPr>
        <p:txBody>
          <a:bodyPr wrap="none" anchor="ctr">
            <a:spAutoFit/>
          </a:bodyPr>
          <a:lstStyle/>
          <a:p>
            <a:endParaRPr lang="en-US" sz="3600">
              <a:latin typeface="Times New Roman" panose="02020603050405020304" pitchFamily="18" charset="0"/>
              <a:cs typeface="Times New Roman" panose="02020603050405020304" pitchFamily="18" charset="0"/>
            </a:endParaRPr>
          </a:p>
        </p:txBody>
      </p:sp>
      <p:sp>
        <p:nvSpPr>
          <p:cNvPr id="56339" name="Text Box 19"/>
          <p:cNvSpPr txBox="1">
            <a:spLocks noChangeArrowheads="1"/>
          </p:cNvSpPr>
          <p:nvPr/>
        </p:nvSpPr>
        <p:spPr bwMode="auto">
          <a:xfrm>
            <a:off x="1253152" y="313933"/>
            <a:ext cx="3108960" cy="640080"/>
          </a:xfrm>
          <a:prstGeom prst="rect">
            <a:avLst/>
          </a:prstGeom>
          <a:solidFill>
            <a:schemeClr val="accent4">
              <a:lumMod val="60000"/>
              <a:lumOff val="40000"/>
            </a:schemeClr>
          </a:solidFill>
          <a:ln w="38100">
            <a:solidFill>
              <a:schemeClr val="accent4">
                <a:lumMod val="75000"/>
              </a:schemeClr>
            </a:solidFill>
            <a:miter lim="800000"/>
          </a:ln>
        </p:spPr>
        <p:txBody>
          <a:bodyPr wrap="square">
            <a:spAutoFit/>
          </a:bodyPr>
          <a:lstStyle/>
          <a:p>
            <a:pPr algn="ctr">
              <a:spcBef>
                <a:spcPct val="50000"/>
              </a:spcBef>
            </a:pPr>
            <a:r>
              <a:rPr lang="en-US" sz="3600" b="1">
                <a:latin typeface="Times New Roman" panose="02020603050405020304" pitchFamily="18" charset="0"/>
                <a:cs typeface="Times New Roman" panose="02020603050405020304" pitchFamily="18" charset="0"/>
              </a:rPr>
              <a:t>ĐL tỉ lệ thuận</a:t>
            </a:r>
            <a:endParaRPr lang="en-US" sz="3600" b="1">
              <a:latin typeface="Times New Roman" panose="02020603050405020304" pitchFamily="18" charset="0"/>
              <a:cs typeface="Times New Roman" panose="02020603050405020304" pitchFamily="18" charset="0"/>
            </a:endParaRPr>
          </a:p>
        </p:txBody>
      </p:sp>
      <p:sp>
        <p:nvSpPr>
          <p:cNvPr id="56340" name="Rectangle 20"/>
          <p:cNvSpPr>
            <a:spLocks noChangeArrowheads="1"/>
          </p:cNvSpPr>
          <p:nvPr/>
        </p:nvSpPr>
        <p:spPr bwMode="auto">
          <a:xfrm>
            <a:off x="7717081" y="304800"/>
            <a:ext cx="3108960" cy="640080"/>
          </a:xfrm>
          <a:prstGeom prst="rect">
            <a:avLst/>
          </a:prstGeom>
          <a:solidFill>
            <a:schemeClr val="accent4">
              <a:lumMod val="60000"/>
              <a:lumOff val="40000"/>
            </a:schemeClr>
          </a:solidFill>
          <a:ln w="38100">
            <a:solidFill>
              <a:schemeClr val="accent4">
                <a:lumMod val="75000"/>
              </a:schemeClr>
            </a:solidFill>
            <a:miter lim="800000"/>
          </a:ln>
        </p:spPr>
        <p:txBody>
          <a:bodyPr wrap="square">
            <a:spAutoFit/>
          </a:bodyPr>
          <a:lstStyle/>
          <a:p>
            <a:pPr algn="ctr">
              <a:spcBef>
                <a:spcPct val="50000"/>
              </a:spcBef>
            </a:pPr>
            <a:r>
              <a:rPr lang="en-US" sz="3600" b="1">
                <a:latin typeface="Times New Roman" panose="02020603050405020304" pitchFamily="18" charset="0"/>
                <a:cs typeface="Times New Roman" panose="02020603050405020304" pitchFamily="18" charset="0"/>
              </a:rPr>
              <a:t>ĐL tỉ lệ nghịch</a:t>
            </a:r>
            <a:endParaRPr lang="en-US" sz="3600" b="1">
              <a:latin typeface="Times New Roman" panose="02020603050405020304" pitchFamily="18" charset="0"/>
              <a:cs typeface="Times New Roman" panose="02020603050405020304" pitchFamily="18" charset="0"/>
            </a:endParaRPr>
          </a:p>
        </p:txBody>
      </p:sp>
      <p:sp>
        <p:nvSpPr>
          <p:cNvPr id="13318" name="Text Box 21"/>
          <p:cNvSpPr txBox="1">
            <a:spLocks noChangeArrowheads="1"/>
          </p:cNvSpPr>
          <p:nvPr/>
        </p:nvSpPr>
        <p:spPr bwMode="auto">
          <a:xfrm>
            <a:off x="1659295" y="1106096"/>
            <a:ext cx="2377440" cy="731520"/>
          </a:xfrm>
          <a:prstGeom prst="rect">
            <a:avLst/>
          </a:prstGeom>
          <a:solidFill>
            <a:schemeClr val="bg1"/>
          </a:solidFill>
          <a:ln w="38100">
            <a:solidFill>
              <a:srgbClr val="CC0099"/>
            </a:solidFill>
            <a:miter lim="800000"/>
          </a:ln>
        </p:spPr>
        <p:txBody>
          <a:bodyPr wrap="square">
            <a:spAutoFit/>
          </a:bodyPr>
          <a:lstStyle/>
          <a:p>
            <a:pPr>
              <a:spcBef>
                <a:spcPct val="50000"/>
              </a:spcBef>
            </a:pPr>
            <a:r>
              <a:rPr lang="en-US" sz="3600" b="1">
                <a:solidFill>
                  <a:srgbClr val="FF0000"/>
                </a:solidFill>
                <a:latin typeface="Times New Roman" panose="02020603050405020304" pitchFamily="18" charset="0"/>
                <a:cs typeface="Times New Roman" panose="02020603050405020304" pitchFamily="18" charset="0"/>
              </a:rPr>
              <a:t>Định nghĩa</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56344" name="Text Box 24"/>
          <p:cNvSpPr txBox="1">
            <a:spLocks noChangeArrowheads="1"/>
          </p:cNvSpPr>
          <p:nvPr/>
        </p:nvSpPr>
        <p:spPr bwMode="auto">
          <a:xfrm>
            <a:off x="1796455" y="3562638"/>
            <a:ext cx="2103120" cy="731520"/>
          </a:xfrm>
          <a:prstGeom prst="rect">
            <a:avLst/>
          </a:prstGeom>
          <a:solidFill>
            <a:schemeClr val="bg1"/>
          </a:solidFill>
          <a:ln w="38100">
            <a:solidFill>
              <a:srgbClr val="00B0F0"/>
            </a:solidFill>
            <a:miter lim="800000"/>
          </a:ln>
        </p:spPr>
        <p:txBody>
          <a:bodyPr wrap="square">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Tính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chất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3321" name="Text Box 26"/>
          <p:cNvSpPr txBox="1">
            <a:spLocks noChangeArrowheads="1"/>
          </p:cNvSpPr>
          <p:nvPr/>
        </p:nvSpPr>
        <p:spPr bwMode="auto">
          <a:xfrm>
            <a:off x="8082841" y="1088184"/>
            <a:ext cx="2377440" cy="731520"/>
          </a:xfrm>
          <a:prstGeom prst="rect">
            <a:avLst/>
          </a:prstGeom>
          <a:solidFill>
            <a:schemeClr val="bg1"/>
          </a:solidFill>
          <a:ln w="38100">
            <a:solidFill>
              <a:srgbClr val="CC0099"/>
            </a:solidFill>
            <a:miter lim="800000"/>
          </a:ln>
        </p:spPr>
        <p:txBody>
          <a:bodyPr wrap="square">
            <a:spAutoFit/>
          </a:bodyPr>
          <a:lstStyle/>
          <a:p>
            <a:pPr>
              <a:spcBef>
                <a:spcPct val="50000"/>
              </a:spcBef>
            </a:pPr>
            <a:r>
              <a:rPr lang="en-US" sz="3600" b="1">
                <a:solidFill>
                  <a:srgbClr val="FF0000"/>
                </a:solidFill>
                <a:latin typeface="Times New Roman" panose="02020603050405020304" pitchFamily="18" charset="0"/>
                <a:cs typeface="Times New Roman" panose="02020603050405020304" pitchFamily="18" charset="0"/>
              </a:rPr>
              <a:t>Định nghĩa</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56348" name="Text Box 28"/>
          <p:cNvSpPr txBox="1">
            <a:spLocks noChangeArrowheads="1"/>
          </p:cNvSpPr>
          <p:nvPr/>
        </p:nvSpPr>
        <p:spPr bwMode="auto">
          <a:xfrm>
            <a:off x="8220001" y="3553082"/>
            <a:ext cx="2103120" cy="731520"/>
          </a:xfrm>
          <a:prstGeom prst="rect">
            <a:avLst/>
          </a:prstGeom>
          <a:solidFill>
            <a:schemeClr val="bg1"/>
          </a:solidFill>
          <a:ln w="38100">
            <a:solidFill>
              <a:srgbClr val="00B0F0"/>
            </a:solidFill>
            <a:miter lim="800000"/>
          </a:ln>
        </p:spPr>
        <p:txBody>
          <a:bodyPr wrap="square">
            <a:spAutoFit/>
          </a:bodyPr>
          <a:lstStyle/>
          <a:p>
            <a:pPr algn="ctr">
              <a:spcBef>
                <a:spcPct val="50000"/>
              </a:spcBef>
            </a:pPr>
            <a:r>
              <a:rPr lang="en-US" sz="3600" b="1">
                <a:solidFill>
                  <a:srgbClr val="FF0000"/>
                </a:solidFill>
                <a:latin typeface="Times New Roman" panose="02020603050405020304" pitchFamily="18" charset="0"/>
                <a:cs typeface="Times New Roman" panose="02020603050405020304" pitchFamily="18" charset="0"/>
              </a:rPr>
              <a:t>Tính chất</a:t>
            </a:r>
            <a:endParaRPr lang="en-US" sz="3600" b="1">
              <a:solidFill>
                <a:srgbClr val="FF0000"/>
              </a:solidFill>
              <a:latin typeface="Times New Roman" panose="02020603050405020304" pitchFamily="18" charset="0"/>
              <a:cs typeface="Times New Roman" panose="02020603050405020304" pitchFamily="18" charset="0"/>
            </a:endParaRPr>
          </a:p>
        </p:txBody>
      </p:sp>
      <p:grpSp>
        <p:nvGrpSpPr>
          <p:cNvPr id="8210" name="Group 29"/>
          <p:cNvGrpSpPr/>
          <p:nvPr/>
        </p:nvGrpSpPr>
        <p:grpSpPr bwMode="auto">
          <a:xfrm>
            <a:off x="4023319" y="631320"/>
            <a:ext cx="1747422" cy="824982"/>
            <a:chOff x="3226" y="788"/>
            <a:chExt cx="521" cy="408"/>
          </a:xfrm>
        </p:grpSpPr>
        <p:sp>
          <p:nvSpPr>
            <p:cNvPr id="8229" name="Line 30"/>
            <p:cNvSpPr>
              <a:spLocks noChangeShapeType="1"/>
            </p:cNvSpPr>
            <p:nvPr/>
          </p:nvSpPr>
          <p:spPr bwMode="auto">
            <a:xfrm flipV="1">
              <a:off x="3338" y="789"/>
              <a:ext cx="409" cy="0"/>
            </a:xfrm>
            <a:prstGeom prst="line">
              <a:avLst/>
            </a:prstGeom>
            <a:noFill/>
            <a:ln w="38100">
              <a:solidFill>
                <a:srgbClr val="9900FF"/>
              </a:solidFill>
              <a:round/>
            </a:ln>
          </p:spPr>
          <p:txBody>
            <a:bodyPr/>
            <a:lstStyle/>
            <a:p>
              <a:endParaRPr lang="en-US" sz="3600">
                <a:latin typeface="Times New Roman" panose="02020603050405020304" pitchFamily="18" charset="0"/>
                <a:cs typeface="Times New Roman" panose="02020603050405020304" pitchFamily="18" charset="0"/>
              </a:endParaRPr>
            </a:p>
          </p:txBody>
        </p:sp>
        <p:sp>
          <p:nvSpPr>
            <p:cNvPr id="8230" name="Line 31"/>
            <p:cNvSpPr>
              <a:spLocks noChangeShapeType="1"/>
            </p:cNvSpPr>
            <p:nvPr/>
          </p:nvSpPr>
          <p:spPr bwMode="auto">
            <a:xfrm>
              <a:off x="3743" y="788"/>
              <a:ext cx="0" cy="407"/>
            </a:xfrm>
            <a:prstGeom prst="line">
              <a:avLst/>
            </a:prstGeom>
            <a:noFill/>
            <a:ln w="38100">
              <a:solidFill>
                <a:srgbClr val="9900FF"/>
              </a:solidFill>
              <a:round/>
            </a:ln>
          </p:spPr>
          <p:txBody>
            <a:bodyPr/>
            <a:lstStyle/>
            <a:p>
              <a:endParaRPr lang="en-US" sz="3600">
                <a:latin typeface="Times New Roman" panose="02020603050405020304" pitchFamily="18" charset="0"/>
                <a:cs typeface="Times New Roman" panose="02020603050405020304" pitchFamily="18" charset="0"/>
              </a:endParaRPr>
            </a:p>
          </p:txBody>
        </p:sp>
        <p:sp>
          <p:nvSpPr>
            <p:cNvPr id="8231" name="Line 32"/>
            <p:cNvSpPr>
              <a:spLocks noChangeShapeType="1"/>
            </p:cNvSpPr>
            <p:nvPr/>
          </p:nvSpPr>
          <p:spPr bwMode="auto">
            <a:xfrm flipH="1">
              <a:off x="3226" y="1196"/>
              <a:ext cx="518" cy="0"/>
            </a:xfrm>
            <a:prstGeom prst="line">
              <a:avLst/>
            </a:prstGeom>
            <a:noFill/>
            <a:ln w="38100">
              <a:solidFill>
                <a:srgbClr val="9900FF"/>
              </a:solidFill>
              <a:round/>
              <a:tailEnd type="arrow" w="med" len="med"/>
            </a:ln>
          </p:spPr>
          <p:txBody>
            <a:bodyPr/>
            <a:lstStyle/>
            <a:p>
              <a:endParaRPr lang="en-US" sz="3600">
                <a:latin typeface="Times New Roman" panose="02020603050405020304" pitchFamily="18" charset="0"/>
                <a:cs typeface="Times New Roman" panose="02020603050405020304" pitchFamily="18" charset="0"/>
              </a:endParaRPr>
            </a:p>
          </p:txBody>
        </p:sp>
      </p:grpSp>
      <p:grpSp>
        <p:nvGrpSpPr>
          <p:cNvPr id="8211" name="Group 33"/>
          <p:cNvGrpSpPr/>
          <p:nvPr/>
        </p:nvGrpSpPr>
        <p:grpSpPr bwMode="auto">
          <a:xfrm>
            <a:off x="6320863" y="617477"/>
            <a:ext cx="1740708" cy="822960"/>
            <a:chOff x="3896" y="768"/>
            <a:chExt cx="520" cy="393"/>
          </a:xfrm>
        </p:grpSpPr>
        <p:sp>
          <p:nvSpPr>
            <p:cNvPr id="8226" name="Line 34"/>
            <p:cNvSpPr>
              <a:spLocks noChangeShapeType="1"/>
            </p:cNvSpPr>
            <p:nvPr/>
          </p:nvSpPr>
          <p:spPr bwMode="auto">
            <a:xfrm flipH="1">
              <a:off x="3896" y="768"/>
              <a:ext cx="410" cy="0"/>
            </a:xfrm>
            <a:prstGeom prst="line">
              <a:avLst/>
            </a:prstGeom>
            <a:noFill/>
            <a:ln w="38100">
              <a:solidFill>
                <a:srgbClr val="9900FF"/>
              </a:solidFill>
              <a:round/>
            </a:ln>
          </p:spPr>
          <p:txBody>
            <a:bodyPr/>
            <a:lstStyle/>
            <a:p>
              <a:endParaRPr lang="en-US" sz="3600">
                <a:latin typeface="Times New Roman" panose="02020603050405020304" pitchFamily="18" charset="0"/>
                <a:cs typeface="Times New Roman" panose="02020603050405020304" pitchFamily="18" charset="0"/>
              </a:endParaRPr>
            </a:p>
          </p:txBody>
        </p:sp>
        <p:sp>
          <p:nvSpPr>
            <p:cNvPr id="8227" name="Line 35"/>
            <p:cNvSpPr>
              <a:spLocks noChangeShapeType="1"/>
            </p:cNvSpPr>
            <p:nvPr/>
          </p:nvSpPr>
          <p:spPr bwMode="auto">
            <a:xfrm flipH="1">
              <a:off x="3902" y="774"/>
              <a:ext cx="0" cy="384"/>
            </a:xfrm>
            <a:prstGeom prst="line">
              <a:avLst/>
            </a:prstGeom>
            <a:noFill/>
            <a:ln w="38100">
              <a:solidFill>
                <a:srgbClr val="9900FF"/>
              </a:solidFill>
              <a:round/>
            </a:ln>
          </p:spPr>
          <p:txBody>
            <a:bodyPr/>
            <a:lstStyle/>
            <a:p>
              <a:endParaRPr lang="en-US" sz="3600">
                <a:latin typeface="Times New Roman" panose="02020603050405020304" pitchFamily="18" charset="0"/>
                <a:cs typeface="Times New Roman" panose="02020603050405020304" pitchFamily="18" charset="0"/>
              </a:endParaRPr>
            </a:p>
          </p:txBody>
        </p:sp>
        <p:sp>
          <p:nvSpPr>
            <p:cNvPr id="8228" name="Line 36"/>
            <p:cNvSpPr>
              <a:spLocks noChangeShapeType="1"/>
            </p:cNvSpPr>
            <p:nvPr/>
          </p:nvSpPr>
          <p:spPr bwMode="auto">
            <a:xfrm>
              <a:off x="3897" y="1161"/>
              <a:ext cx="519" cy="0"/>
            </a:xfrm>
            <a:prstGeom prst="line">
              <a:avLst/>
            </a:prstGeom>
            <a:noFill/>
            <a:ln w="38100">
              <a:solidFill>
                <a:srgbClr val="9900FF"/>
              </a:solidFill>
              <a:round/>
              <a:tailEnd type="arrow" w="med" len="med"/>
            </a:ln>
          </p:spPr>
          <p:txBody>
            <a:bodyPr/>
            <a:lstStyle/>
            <a:p>
              <a:endParaRPr lang="en-US" sz="3600">
                <a:latin typeface="Times New Roman" panose="02020603050405020304" pitchFamily="18" charset="0"/>
                <a:cs typeface="Times New Roman" panose="02020603050405020304" pitchFamily="18" charset="0"/>
              </a:endParaRPr>
            </a:p>
          </p:txBody>
        </p:sp>
      </p:grpSp>
      <p:grpSp>
        <p:nvGrpSpPr>
          <p:cNvPr id="8212" name="Group 37"/>
          <p:cNvGrpSpPr/>
          <p:nvPr/>
        </p:nvGrpSpPr>
        <p:grpSpPr bwMode="auto">
          <a:xfrm>
            <a:off x="3918234" y="1459835"/>
            <a:ext cx="1856232" cy="2468880"/>
            <a:chOff x="3222" y="1152"/>
            <a:chExt cx="528" cy="1296"/>
          </a:xfrm>
        </p:grpSpPr>
        <p:sp>
          <p:nvSpPr>
            <p:cNvPr id="8224" name="Line 38"/>
            <p:cNvSpPr>
              <a:spLocks noChangeShapeType="1"/>
            </p:cNvSpPr>
            <p:nvPr/>
          </p:nvSpPr>
          <p:spPr bwMode="auto">
            <a:xfrm>
              <a:off x="3746" y="1152"/>
              <a:ext cx="0" cy="1296"/>
            </a:xfrm>
            <a:prstGeom prst="line">
              <a:avLst/>
            </a:prstGeom>
            <a:noFill/>
            <a:ln w="38100">
              <a:solidFill>
                <a:srgbClr val="9900FF"/>
              </a:solidFill>
              <a:round/>
            </a:ln>
          </p:spPr>
          <p:txBody>
            <a:bodyPr/>
            <a:lstStyle/>
            <a:p>
              <a:endParaRPr lang="en-US" sz="3600">
                <a:latin typeface="Times New Roman" panose="02020603050405020304" pitchFamily="18" charset="0"/>
                <a:cs typeface="Times New Roman" panose="02020603050405020304" pitchFamily="18" charset="0"/>
              </a:endParaRPr>
            </a:p>
          </p:txBody>
        </p:sp>
        <p:sp>
          <p:nvSpPr>
            <p:cNvPr id="8225" name="Line 39"/>
            <p:cNvSpPr>
              <a:spLocks noChangeShapeType="1"/>
            </p:cNvSpPr>
            <p:nvPr/>
          </p:nvSpPr>
          <p:spPr bwMode="auto">
            <a:xfrm flipH="1">
              <a:off x="3222" y="2448"/>
              <a:ext cx="528" cy="0"/>
            </a:xfrm>
            <a:prstGeom prst="line">
              <a:avLst/>
            </a:prstGeom>
            <a:noFill/>
            <a:ln w="38100">
              <a:solidFill>
                <a:srgbClr val="9900FF"/>
              </a:solidFill>
              <a:round/>
              <a:tailEnd type="arrow" w="med" len="med"/>
            </a:ln>
          </p:spPr>
          <p:txBody>
            <a:bodyPr/>
            <a:lstStyle/>
            <a:p>
              <a:endParaRPr lang="en-US" sz="3600">
                <a:latin typeface="Times New Roman" panose="02020603050405020304" pitchFamily="18" charset="0"/>
                <a:cs typeface="Times New Roman" panose="02020603050405020304" pitchFamily="18" charset="0"/>
              </a:endParaRPr>
            </a:p>
          </p:txBody>
        </p:sp>
      </p:grpSp>
      <p:grpSp>
        <p:nvGrpSpPr>
          <p:cNvPr id="8213" name="Group 40"/>
          <p:cNvGrpSpPr/>
          <p:nvPr/>
        </p:nvGrpSpPr>
        <p:grpSpPr bwMode="auto">
          <a:xfrm>
            <a:off x="6340826" y="1455713"/>
            <a:ext cx="1841814" cy="2468880"/>
            <a:chOff x="3899" y="1141"/>
            <a:chExt cx="511" cy="1307"/>
          </a:xfrm>
        </p:grpSpPr>
        <p:sp>
          <p:nvSpPr>
            <p:cNvPr id="8222" name="Line 41"/>
            <p:cNvSpPr>
              <a:spLocks noChangeShapeType="1"/>
            </p:cNvSpPr>
            <p:nvPr/>
          </p:nvSpPr>
          <p:spPr bwMode="auto">
            <a:xfrm>
              <a:off x="3899" y="1141"/>
              <a:ext cx="5" cy="1307"/>
            </a:xfrm>
            <a:prstGeom prst="line">
              <a:avLst/>
            </a:prstGeom>
            <a:noFill/>
            <a:ln w="38100">
              <a:solidFill>
                <a:srgbClr val="9900FF"/>
              </a:solidFill>
              <a:round/>
            </a:ln>
          </p:spPr>
          <p:txBody>
            <a:bodyPr/>
            <a:lstStyle/>
            <a:p>
              <a:endParaRPr lang="en-US" sz="3600">
                <a:latin typeface="Times New Roman" panose="02020603050405020304" pitchFamily="18" charset="0"/>
                <a:cs typeface="Times New Roman" panose="02020603050405020304" pitchFamily="18" charset="0"/>
              </a:endParaRPr>
            </a:p>
          </p:txBody>
        </p:sp>
        <p:sp>
          <p:nvSpPr>
            <p:cNvPr id="8223" name="Line 42"/>
            <p:cNvSpPr>
              <a:spLocks noChangeShapeType="1"/>
            </p:cNvSpPr>
            <p:nvPr/>
          </p:nvSpPr>
          <p:spPr bwMode="auto">
            <a:xfrm>
              <a:off x="3900" y="2448"/>
              <a:ext cx="510" cy="0"/>
            </a:xfrm>
            <a:prstGeom prst="line">
              <a:avLst/>
            </a:prstGeom>
            <a:noFill/>
            <a:ln w="38100">
              <a:solidFill>
                <a:srgbClr val="9900FF"/>
              </a:solidFill>
              <a:round/>
              <a:tailEnd type="arrow" w="med" len="med"/>
            </a:ln>
          </p:spPr>
          <p:txBody>
            <a:bodyPr/>
            <a:lstStyle/>
            <a:p>
              <a:endParaRPr lang="en-US" sz="3600">
                <a:latin typeface="Times New Roman" panose="02020603050405020304" pitchFamily="18" charset="0"/>
                <a:cs typeface="Times New Roman" panose="02020603050405020304" pitchFamily="18" charset="0"/>
              </a:endParaRPr>
            </a:p>
          </p:txBody>
        </p:sp>
      </p:grpSp>
      <p:graphicFrame>
        <p:nvGraphicFramePr>
          <p:cNvPr id="8199" name="Object 39"/>
          <p:cNvGraphicFramePr>
            <a:graphicFrameLocks noChangeAspect="1"/>
          </p:cNvGraphicFramePr>
          <p:nvPr/>
        </p:nvGraphicFramePr>
        <p:xfrm>
          <a:off x="6303283" y="1834758"/>
          <a:ext cx="914400" cy="198438"/>
        </p:xfrm>
        <a:graphic>
          <a:graphicData uri="http://schemas.openxmlformats.org/presentationml/2006/ole">
            <mc:AlternateContent xmlns:mc="http://schemas.openxmlformats.org/markup-compatibility/2006">
              <mc:Choice xmlns:v="urn:schemas-microsoft-com:vml" Requires="v">
                <p:oleObj spid="_x0000_s14468" name="Equation" r:id="rId1" imgW="434975" imgH="676910" progId="Equation.DSMT4">
                  <p:embed/>
                </p:oleObj>
              </mc:Choice>
              <mc:Fallback>
                <p:oleObj name="Equation" r:id="rId1" imgW="434975" imgH="676910" progId="Equation.DSMT4">
                  <p:embed/>
                  <p:pic>
                    <p:nvPicPr>
                      <p:cNvPr id="0" name="Object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283" y="1834758"/>
                        <a:ext cx="914400" cy="19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a:xfrm>
            <a:off x="828581" y="1989699"/>
            <a:ext cx="4023360" cy="1463040"/>
            <a:chOff x="-571501" y="1981200"/>
            <a:chExt cx="3922777" cy="1477328"/>
          </a:xfrm>
          <a:solidFill>
            <a:srgbClr val="DBFFC9"/>
          </a:solidFill>
        </p:grpSpPr>
        <p:grpSp>
          <p:nvGrpSpPr>
            <p:cNvPr id="5" name="Group 4"/>
            <p:cNvGrpSpPr/>
            <p:nvPr/>
          </p:nvGrpSpPr>
          <p:grpSpPr>
            <a:xfrm>
              <a:off x="-571501" y="1981200"/>
              <a:ext cx="3922777" cy="1477328"/>
              <a:chOff x="-571501" y="1981200"/>
              <a:chExt cx="3922777" cy="1477328"/>
            </a:xfrm>
            <a:grpFill/>
          </p:grpSpPr>
          <p:sp>
            <p:nvSpPr>
              <p:cNvPr id="56342" name="Text Box 22"/>
              <p:cNvSpPr txBox="1">
                <a:spLocks noChangeArrowheads="1"/>
              </p:cNvSpPr>
              <p:nvPr/>
            </p:nvSpPr>
            <p:spPr bwMode="auto">
              <a:xfrm>
                <a:off x="-571501" y="1981200"/>
                <a:ext cx="3922777" cy="1477328"/>
              </a:xfrm>
              <a:prstGeom prst="rect">
                <a:avLst/>
              </a:prstGeom>
              <a:grpFill/>
              <a:ln w="28575">
                <a:solidFill>
                  <a:srgbClr val="800080"/>
                </a:solidFill>
                <a:miter lim="800000"/>
              </a:ln>
            </p:spPr>
            <p:txBody>
              <a:bodyPr wrap="square">
                <a:spAutoFit/>
              </a:bodyPr>
              <a:lstStyle/>
              <a:p>
                <a:pPr>
                  <a:spcBef>
                    <a:spcPct val="50000"/>
                  </a:spcBef>
                </a:pPr>
                <a:r>
                  <a:rPr lang="en-US" sz="3600" dirty="0">
                    <a:solidFill>
                      <a:srgbClr val="FFFF00"/>
                    </a:solidFill>
                    <a:latin typeface="Times New Roman" panose="02020603050405020304" pitchFamily="18" charset="0"/>
                    <a:cs typeface="Times New Roman" panose="02020603050405020304" pitchFamily="18" charset="0"/>
                  </a:rPr>
                  <a:t>  </a:t>
                </a:r>
                <a:endParaRPr lang="en-US" sz="3600" dirty="0">
                  <a:solidFill>
                    <a:srgbClr val="FFFF00"/>
                  </a:solidFill>
                  <a:latin typeface="Times New Roman" panose="02020603050405020304" pitchFamily="18" charset="0"/>
                  <a:cs typeface="Times New Roman" panose="02020603050405020304" pitchFamily="18" charset="0"/>
                </a:endParaRPr>
              </a:p>
              <a:p>
                <a:pPr>
                  <a:spcBef>
                    <a:spcPct val="50000"/>
                  </a:spcBef>
                </a:pPr>
                <a:r>
                  <a:rPr lang="en-US" sz="3600" dirty="0">
                    <a:latin typeface="Times New Roman" panose="02020603050405020304" pitchFamily="18" charset="0"/>
                    <a:cs typeface="Times New Roman" panose="02020603050405020304" pitchFamily="18" charset="0"/>
                    <a:sym typeface="Symbol" panose="05050102010706020507" pitchFamily="18" charset="2"/>
                  </a:rPr>
                  <a:t>     </a:t>
                </a:r>
                <a:r>
                  <a:rPr lang="en-US" sz="3600" err="1">
                    <a:latin typeface="Times New Roman" panose="02020603050405020304" pitchFamily="18" charset="0"/>
                    <a:cs typeface="Times New Roman" panose="02020603050405020304" pitchFamily="18" charset="0"/>
                    <a:sym typeface="Symbol" panose="05050102010706020507" pitchFamily="18" charset="2"/>
                  </a:rPr>
                  <a:t>và</a:t>
                </a:r>
                <a:r>
                  <a:rPr lang="en-US" sz="3600">
                    <a:latin typeface="Times New Roman" panose="02020603050405020304" pitchFamily="18" charset="0"/>
                    <a:cs typeface="Times New Roman" panose="02020603050405020304" pitchFamily="18" charset="0"/>
                    <a:sym typeface="Symbol" panose="05050102010706020507" pitchFamily="18" charset="2"/>
                  </a:rPr>
                  <a:t>    tỉ </a:t>
                </a:r>
                <a:r>
                  <a:rPr lang="en-US" sz="3600" dirty="0" err="1">
                    <a:latin typeface="Times New Roman" panose="02020603050405020304" pitchFamily="18" charset="0"/>
                    <a:cs typeface="Times New Roman" panose="02020603050405020304" pitchFamily="18" charset="0"/>
                    <a:sym typeface="Symbol" panose="05050102010706020507" pitchFamily="18" charset="2"/>
                  </a:rPr>
                  <a:t>lệ</a:t>
                </a:r>
                <a:r>
                  <a:rPr lang="en-US" sz="3600" dirty="0">
                    <a:latin typeface="Times New Roman" panose="02020603050405020304" pitchFamily="18" charset="0"/>
                    <a:cs typeface="Times New Roman" panose="02020603050405020304" pitchFamily="18" charset="0"/>
                    <a:sym typeface="Symbol" panose="05050102010706020507" pitchFamily="18" charset="2"/>
                  </a:rPr>
                  <a:t> </a:t>
                </a:r>
                <a:r>
                  <a:rPr lang="en-US" sz="3600" dirty="0" err="1">
                    <a:latin typeface="Times New Roman" panose="02020603050405020304" pitchFamily="18" charset="0"/>
                    <a:cs typeface="Times New Roman" panose="02020603050405020304" pitchFamily="18" charset="0"/>
                    <a:sym typeface="Symbol" panose="05050102010706020507" pitchFamily="18" charset="2"/>
                  </a:rPr>
                  <a:t>thuận</a:t>
                </a:r>
                <a:endParaRPr lang="en-US" sz="3600" dirty="0">
                  <a:solidFill>
                    <a:srgbClr val="FFFF00"/>
                  </a:solidFill>
                  <a:latin typeface="Times New Roman" panose="02020603050405020304" pitchFamily="18" charset="0"/>
                  <a:cs typeface="Times New Roman" panose="02020603050405020304" pitchFamily="18" charset="0"/>
                  <a:sym typeface="Symbol" panose="05050102010706020507" pitchFamily="18" charset="2"/>
                </a:endParaRPr>
              </a:p>
            </p:txBody>
          </p:sp>
          <p:graphicFrame>
            <p:nvGraphicFramePr>
              <p:cNvPr id="40" name="Object 11"/>
              <p:cNvGraphicFramePr>
                <a:graphicFrameLocks noChangeAspect="1"/>
              </p:cNvGraphicFramePr>
              <p:nvPr/>
            </p:nvGraphicFramePr>
            <p:xfrm>
              <a:off x="73366" y="2225268"/>
              <a:ext cx="2738081" cy="500137"/>
            </p:xfrm>
            <a:graphic>
              <a:graphicData uri="http://schemas.openxmlformats.org/presentationml/2006/ole">
                <mc:AlternateContent xmlns:mc="http://schemas.openxmlformats.org/markup-compatibility/2006">
                  <mc:Choice xmlns:v="urn:schemas-microsoft-com:vml" Requires="v">
                    <p:oleObj spid="_x0000_s14469" name="Equation" r:id="rId3" imgW="61569600" imgH="11887200" progId="Equation.DSMT4">
                      <p:embed/>
                    </p:oleObj>
                  </mc:Choice>
                  <mc:Fallback>
                    <p:oleObj name="Equation" r:id="rId3" imgW="61569600" imgH="11887200" progId="Equation.DSMT4">
                      <p:embed/>
                      <p:pic>
                        <p:nvPicPr>
                          <p:cNvPr id="0" name="Object 11"/>
                          <p:cNvPicPr>
                            <a:picLocks noChangeAspect="1" noChangeArrowheads="1"/>
                          </p:cNvPicPr>
                          <p:nvPr/>
                        </p:nvPicPr>
                        <p:blipFill>
                          <a:blip r:embed="rId4"/>
                          <a:srcRect/>
                          <a:stretch>
                            <a:fillRect/>
                          </a:stretch>
                        </p:blipFill>
                        <p:spPr bwMode="auto">
                          <a:xfrm>
                            <a:off x="73366" y="2225268"/>
                            <a:ext cx="2738081"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41" name="Object 11"/>
            <p:cNvGraphicFramePr>
              <a:graphicFrameLocks noChangeAspect="1"/>
            </p:cNvGraphicFramePr>
            <p:nvPr/>
          </p:nvGraphicFramePr>
          <p:xfrm>
            <a:off x="162239" y="3045565"/>
            <a:ext cx="297180" cy="371897"/>
          </p:xfrm>
          <a:graphic>
            <a:graphicData uri="http://schemas.openxmlformats.org/presentationml/2006/ole">
              <mc:AlternateContent xmlns:mc="http://schemas.openxmlformats.org/markup-compatibility/2006">
                <mc:Choice xmlns:v="urn:schemas-microsoft-com:vml" Requires="v">
                  <p:oleObj spid="_x0000_s14470" name="Equation" r:id="rId5" imgW="6705600" imgH="8839200" progId="Equation.DSMT4">
                    <p:embed/>
                  </p:oleObj>
                </mc:Choice>
                <mc:Fallback>
                  <p:oleObj name="Equation" r:id="rId5" imgW="6705600" imgH="8839200" progId="Equation.DSMT4">
                    <p:embed/>
                    <p:pic>
                      <p:nvPicPr>
                        <p:cNvPr id="0" name="Object 11"/>
                        <p:cNvPicPr>
                          <a:picLocks noChangeAspect="1" noChangeArrowheads="1"/>
                        </p:cNvPicPr>
                        <p:nvPr/>
                      </p:nvPicPr>
                      <p:blipFill>
                        <a:blip r:embed="rId6"/>
                        <a:srcRect/>
                        <a:stretch>
                          <a:fillRect/>
                        </a:stretch>
                      </p:blipFill>
                      <p:spPr bwMode="auto">
                        <a:xfrm>
                          <a:off x="162239" y="3045565"/>
                          <a:ext cx="297180" cy="37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Object 11"/>
            <p:cNvGraphicFramePr>
              <a:graphicFrameLocks noChangeAspect="1"/>
            </p:cNvGraphicFramePr>
            <p:nvPr/>
          </p:nvGraphicFramePr>
          <p:xfrm>
            <a:off x="1052508" y="3044482"/>
            <a:ext cx="297180" cy="269305"/>
          </p:xfrm>
          <a:graphic>
            <a:graphicData uri="http://schemas.openxmlformats.org/presentationml/2006/ole">
              <mc:AlternateContent xmlns:mc="http://schemas.openxmlformats.org/markup-compatibility/2006">
                <mc:Choice xmlns:v="urn:schemas-microsoft-com:vml" Requires="v">
                  <p:oleObj spid="_x0000_s14471" name="Equation" r:id="rId7" imgW="6705600" imgH="6400800" progId="Equation.DSMT4">
                    <p:embed/>
                  </p:oleObj>
                </mc:Choice>
                <mc:Fallback>
                  <p:oleObj name="Equation" r:id="rId7" imgW="6705600" imgH="6400800" progId="Equation.DSMT4">
                    <p:embed/>
                    <p:pic>
                      <p:nvPicPr>
                        <p:cNvPr id="0" name="Object 11"/>
                        <p:cNvPicPr>
                          <a:picLocks noChangeAspect="1" noChangeArrowheads="1"/>
                        </p:cNvPicPr>
                        <p:nvPr/>
                      </p:nvPicPr>
                      <p:blipFill>
                        <a:blip r:embed="rId8"/>
                        <a:srcRect/>
                        <a:stretch>
                          <a:fillRect/>
                        </a:stretch>
                      </p:blipFill>
                      <p:spPr bwMode="auto">
                        <a:xfrm>
                          <a:off x="1052508" y="3044482"/>
                          <a:ext cx="297180" cy="26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7" name="Group 6"/>
          <p:cNvGrpSpPr/>
          <p:nvPr/>
        </p:nvGrpSpPr>
        <p:grpSpPr>
          <a:xfrm>
            <a:off x="7137198" y="1821147"/>
            <a:ext cx="4206240" cy="1598756"/>
            <a:chOff x="4560855" y="1844975"/>
            <a:chExt cx="4206240" cy="1598756"/>
          </a:xfrm>
          <a:solidFill>
            <a:srgbClr val="DBFFC9"/>
          </a:solidFill>
        </p:grpSpPr>
        <p:grpSp>
          <p:nvGrpSpPr>
            <p:cNvPr id="4" name="Group 3"/>
            <p:cNvGrpSpPr/>
            <p:nvPr/>
          </p:nvGrpSpPr>
          <p:grpSpPr>
            <a:xfrm>
              <a:off x="4560855" y="1844975"/>
              <a:ext cx="4206240" cy="1598756"/>
              <a:chOff x="4419598" y="1826434"/>
              <a:chExt cx="4206240" cy="1598756"/>
            </a:xfrm>
            <a:grpFill/>
          </p:grpSpPr>
          <p:sp>
            <p:nvSpPr>
              <p:cNvPr id="50" name="Text Box 22"/>
              <p:cNvSpPr txBox="1">
                <a:spLocks noChangeArrowheads="1"/>
              </p:cNvSpPr>
              <p:nvPr/>
            </p:nvSpPr>
            <p:spPr bwMode="auto">
              <a:xfrm>
                <a:off x="4419598" y="1962150"/>
                <a:ext cx="4206240" cy="1463040"/>
              </a:xfrm>
              <a:prstGeom prst="rect">
                <a:avLst/>
              </a:prstGeom>
              <a:grpFill/>
              <a:ln w="28575">
                <a:solidFill>
                  <a:srgbClr val="800080"/>
                </a:solidFill>
                <a:miter lim="800000"/>
              </a:ln>
            </p:spPr>
            <p:txBody>
              <a:bodyPr wrap="square">
                <a:spAutoFit/>
              </a:bodyPr>
              <a:lstStyle/>
              <a:p>
                <a:pPr>
                  <a:spcBef>
                    <a:spcPct val="50000"/>
                  </a:spcBef>
                </a:pPr>
                <a:endParaRPr lang="en-US" sz="3600" dirty="0">
                  <a:latin typeface="Times New Roman" panose="02020603050405020304" pitchFamily="18" charset="0"/>
                  <a:cs typeface="Times New Roman" panose="02020603050405020304" pitchFamily="18" charset="0"/>
                  <a:sym typeface="Symbol" panose="05050102010706020507" pitchFamily="18" charset="2"/>
                </a:endParaRPr>
              </a:p>
              <a:p>
                <a:pPr>
                  <a:spcBef>
                    <a:spcPct val="50000"/>
                  </a:spcBef>
                </a:pPr>
                <a:r>
                  <a:rPr lang="en-US" sz="3600" dirty="0">
                    <a:latin typeface="Times New Roman" panose="02020603050405020304" pitchFamily="18" charset="0"/>
                    <a:cs typeface="Times New Roman" panose="02020603050405020304" pitchFamily="18" charset="0"/>
                    <a:sym typeface="Symbol" panose="05050102010706020507" pitchFamily="18" charset="2"/>
                  </a:rPr>
                  <a:t>     </a:t>
                </a:r>
                <a:r>
                  <a:rPr lang="en-US" sz="3600" err="1">
                    <a:latin typeface="Times New Roman" panose="02020603050405020304" pitchFamily="18" charset="0"/>
                    <a:cs typeface="Times New Roman" panose="02020603050405020304" pitchFamily="18" charset="0"/>
                    <a:sym typeface="Symbol" panose="05050102010706020507" pitchFamily="18" charset="2"/>
                  </a:rPr>
                  <a:t>và</a:t>
                </a:r>
                <a:r>
                  <a:rPr lang="en-US" sz="3600">
                    <a:latin typeface="Times New Roman" panose="02020603050405020304" pitchFamily="18" charset="0"/>
                    <a:cs typeface="Times New Roman" panose="02020603050405020304" pitchFamily="18" charset="0"/>
                    <a:sym typeface="Symbol" panose="05050102010706020507" pitchFamily="18" charset="2"/>
                  </a:rPr>
                  <a:t>    tỉ </a:t>
                </a:r>
                <a:r>
                  <a:rPr lang="en-US" sz="3600" dirty="0" err="1">
                    <a:latin typeface="Times New Roman" panose="02020603050405020304" pitchFamily="18" charset="0"/>
                    <a:cs typeface="Times New Roman" panose="02020603050405020304" pitchFamily="18" charset="0"/>
                    <a:sym typeface="Symbol" panose="05050102010706020507" pitchFamily="18" charset="2"/>
                  </a:rPr>
                  <a:t>lệ</a:t>
                </a:r>
                <a:r>
                  <a:rPr lang="en-US" sz="3600" dirty="0">
                    <a:latin typeface="Times New Roman" panose="02020603050405020304" pitchFamily="18" charset="0"/>
                    <a:cs typeface="Times New Roman" panose="02020603050405020304" pitchFamily="18" charset="0"/>
                    <a:sym typeface="Symbol" panose="05050102010706020507" pitchFamily="18" charset="2"/>
                  </a:rPr>
                  <a:t> </a:t>
                </a:r>
                <a:r>
                  <a:rPr lang="en-US" sz="3600" dirty="0" err="1">
                    <a:latin typeface="Times New Roman" panose="02020603050405020304" pitchFamily="18" charset="0"/>
                    <a:cs typeface="Times New Roman" panose="02020603050405020304" pitchFamily="18" charset="0"/>
                    <a:sym typeface="Symbol" panose="05050102010706020507" pitchFamily="18" charset="2"/>
                  </a:rPr>
                  <a:t>nghịch</a:t>
                </a:r>
                <a:endParaRPr lang="en-US" sz="3600" dirty="0">
                  <a:solidFill>
                    <a:srgbClr val="FFFF00"/>
                  </a:solidFill>
                  <a:latin typeface="Times New Roman" panose="02020603050405020304" pitchFamily="18" charset="0"/>
                  <a:cs typeface="Times New Roman" panose="02020603050405020304" pitchFamily="18" charset="0"/>
                  <a:sym typeface="Symbol" panose="05050102010706020507" pitchFamily="18" charset="2"/>
                </a:endParaRPr>
              </a:p>
            </p:txBody>
          </p:sp>
          <p:graphicFrame>
            <p:nvGraphicFramePr>
              <p:cNvPr id="43" name="Object 11"/>
              <p:cNvGraphicFramePr>
                <a:graphicFrameLocks noChangeAspect="1"/>
              </p:cNvGraphicFramePr>
              <p:nvPr/>
            </p:nvGraphicFramePr>
            <p:xfrm>
              <a:off x="5401783" y="1826434"/>
              <a:ext cx="2546350" cy="1065212"/>
            </p:xfrm>
            <a:graphic>
              <a:graphicData uri="http://schemas.openxmlformats.org/presentationml/2006/ole">
                <mc:AlternateContent xmlns:mc="http://schemas.openxmlformats.org/markup-compatibility/2006">
                  <mc:Choice xmlns:v="urn:schemas-microsoft-com:vml" Requires="v">
                    <p:oleObj spid="_x0000_s14472" name="Equation" r:id="rId9" imgW="57302400" imgH="25298400" progId="Equation.DSMT4">
                      <p:embed/>
                    </p:oleObj>
                  </mc:Choice>
                  <mc:Fallback>
                    <p:oleObj name="Equation" r:id="rId9" imgW="57302400" imgH="25298400" progId="Equation.DSMT4">
                      <p:embed/>
                      <p:pic>
                        <p:nvPicPr>
                          <p:cNvPr id="0" name="Object 11"/>
                          <p:cNvPicPr>
                            <a:picLocks noChangeAspect="1" noChangeArrowheads="1"/>
                          </p:cNvPicPr>
                          <p:nvPr/>
                        </p:nvPicPr>
                        <p:blipFill>
                          <a:blip r:embed="rId10"/>
                          <a:srcRect/>
                          <a:stretch>
                            <a:fillRect/>
                          </a:stretch>
                        </p:blipFill>
                        <p:spPr bwMode="auto">
                          <a:xfrm>
                            <a:off x="5401783" y="1826434"/>
                            <a:ext cx="25463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44" name="Object 11"/>
            <p:cNvGraphicFramePr>
              <a:graphicFrameLocks noChangeAspect="1"/>
            </p:cNvGraphicFramePr>
            <p:nvPr/>
          </p:nvGraphicFramePr>
          <p:xfrm>
            <a:off x="5257290" y="3034652"/>
            <a:ext cx="296863" cy="373062"/>
          </p:xfrm>
          <a:graphic>
            <a:graphicData uri="http://schemas.openxmlformats.org/presentationml/2006/ole">
              <mc:AlternateContent xmlns:mc="http://schemas.openxmlformats.org/markup-compatibility/2006">
                <mc:Choice xmlns:v="urn:schemas-microsoft-com:vml" Requires="v">
                  <p:oleObj spid="_x0000_s14473" name="Equation" r:id="rId11" imgW="6705600" imgH="8839200" progId="Equation.DSMT4">
                    <p:embed/>
                  </p:oleObj>
                </mc:Choice>
                <mc:Fallback>
                  <p:oleObj name="Equation" r:id="rId11" imgW="6705600" imgH="8839200" progId="Equation.DSMT4">
                    <p:embed/>
                    <p:pic>
                      <p:nvPicPr>
                        <p:cNvPr id="0" name="Object 11"/>
                        <p:cNvPicPr>
                          <a:picLocks noChangeAspect="1" noChangeArrowheads="1"/>
                        </p:cNvPicPr>
                        <p:nvPr/>
                      </p:nvPicPr>
                      <p:blipFill>
                        <a:blip r:embed="rId12"/>
                        <a:srcRect/>
                        <a:stretch>
                          <a:fillRect/>
                        </a:stretch>
                      </p:blipFill>
                      <p:spPr bwMode="auto">
                        <a:xfrm>
                          <a:off x="5257290" y="3034652"/>
                          <a:ext cx="29686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 name="Object 11"/>
            <p:cNvGraphicFramePr>
              <a:graphicFrameLocks noChangeAspect="1"/>
            </p:cNvGraphicFramePr>
            <p:nvPr/>
          </p:nvGraphicFramePr>
          <p:xfrm>
            <a:off x="6221542" y="3042566"/>
            <a:ext cx="298450" cy="271463"/>
          </p:xfrm>
          <a:graphic>
            <a:graphicData uri="http://schemas.openxmlformats.org/presentationml/2006/ole">
              <mc:AlternateContent xmlns:mc="http://schemas.openxmlformats.org/markup-compatibility/2006">
                <mc:Choice xmlns:v="urn:schemas-microsoft-com:vml" Requires="v">
                  <p:oleObj spid="_x0000_s14474" name="Equation" r:id="rId13" imgW="6705600" imgH="6400800" progId="Equation.DSMT4">
                    <p:embed/>
                  </p:oleObj>
                </mc:Choice>
                <mc:Fallback>
                  <p:oleObj name="Equation" r:id="rId13" imgW="6705600" imgH="6400800" progId="Equation.DSMT4">
                    <p:embed/>
                    <p:pic>
                      <p:nvPicPr>
                        <p:cNvPr id="0" name="Object 11"/>
                        <p:cNvPicPr>
                          <a:picLocks noChangeAspect="1" noChangeArrowheads="1"/>
                        </p:cNvPicPr>
                        <p:nvPr/>
                      </p:nvPicPr>
                      <p:blipFill>
                        <a:blip r:embed="rId14"/>
                        <a:srcRect/>
                        <a:stretch>
                          <a:fillRect/>
                        </a:stretch>
                      </p:blipFill>
                      <p:spPr bwMode="auto">
                        <a:xfrm>
                          <a:off x="6221542" y="3042566"/>
                          <a:ext cx="29845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8" name="Group 7"/>
          <p:cNvGrpSpPr/>
          <p:nvPr/>
        </p:nvGrpSpPr>
        <p:grpSpPr>
          <a:xfrm>
            <a:off x="574485" y="4288761"/>
            <a:ext cx="4572001" cy="2401296"/>
            <a:chOff x="574485" y="4288761"/>
            <a:chExt cx="4572001" cy="2401296"/>
          </a:xfrm>
        </p:grpSpPr>
        <p:grpSp>
          <p:nvGrpSpPr>
            <p:cNvPr id="3" name="Group 2"/>
            <p:cNvGrpSpPr/>
            <p:nvPr/>
          </p:nvGrpSpPr>
          <p:grpSpPr>
            <a:xfrm>
              <a:off x="574485" y="4288761"/>
              <a:ext cx="4572001" cy="2401296"/>
              <a:chOff x="429755" y="4227607"/>
              <a:chExt cx="4651310" cy="2401296"/>
            </a:xfrm>
            <a:solidFill>
              <a:srgbClr val="FFFF99"/>
            </a:solidFill>
          </p:grpSpPr>
          <p:sp>
            <p:nvSpPr>
              <p:cNvPr id="46" name="Text Box 22"/>
              <p:cNvSpPr txBox="1">
                <a:spLocks noChangeArrowheads="1"/>
              </p:cNvSpPr>
              <p:nvPr/>
            </p:nvSpPr>
            <p:spPr bwMode="auto">
              <a:xfrm>
                <a:off x="429755" y="4342903"/>
                <a:ext cx="4651310" cy="2286000"/>
              </a:xfrm>
              <a:prstGeom prst="rect">
                <a:avLst/>
              </a:prstGeom>
              <a:grpFill/>
              <a:ln w="28575">
                <a:solidFill>
                  <a:schemeClr val="tx1"/>
                </a:solidFill>
                <a:miter lim="800000"/>
              </a:ln>
            </p:spPr>
            <p:txBody>
              <a:bodyPr wrap="square">
                <a:spAutoFit/>
              </a:bodyPr>
              <a:lstStyle/>
              <a:p>
                <a:pPr>
                  <a:spcBef>
                    <a:spcPct val="50000"/>
                  </a:spcBef>
                </a:pPr>
                <a:endParaRPr lang="en-US" sz="3600" dirty="0">
                  <a:solidFill>
                    <a:srgbClr val="FFFF00"/>
                  </a:solidFill>
                  <a:latin typeface="Times New Roman" panose="02020603050405020304" pitchFamily="18" charset="0"/>
                  <a:cs typeface="Times New Roman" panose="02020603050405020304" pitchFamily="18" charset="0"/>
                </a:endParaRPr>
              </a:p>
              <a:p>
                <a:pPr>
                  <a:spcBef>
                    <a:spcPct val="50000"/>
                  </a:spcBef>
                </a:pPr>
                <a:endParaRPr lang="en-US" sz="3600" dirty="0">
                  <a:solidFill>
                    <a:srgbClr val="FFFF00"/>
                  </a:solidFill>
                  <a:latin typeface="Times New Roman" panose="02020603050405020304" pitchFamily="18" charset="0"/>
                  <a:cs typeface="Times New Roman" panose="02020603050405020304" pitchFamily="18" charset="0"/>
                </a:endParaRPr>
              </a:p>
              <a:p>
                <a:pPr>
                  <a:spcBef>
                    <a:spcPct val="50000"/>
                  </a:spcBef>
                </a:pPr>
                <a:endParaRPr lang="en-US" sz="3600" dirty="0">
                  <a:solidFill>
                    <a:srgbClr val="FFFF00"/>
                  </a:solidFill>
                  <a:latin typeface="Times New Roman" panose="02020603050405020304" pitchFamily="18" charset="0"/>
                  <a:cs typeface="Times New Roman" panose="02020603050405020304" pitchFamily="18" charset="0"/>
                </a:endParaRPr>
              </a:p>
            </p:txBody>
          </p:sp>
          <p:graphicFrame>
            <p:nvGraphicFramePr>
              <p:cNvPr id="52" name="Object 11"/>
              <p:cNvGraphicFramePr>
                <a:graphicFrameLocks noChangeAspect="1"/>
              </p:cNvGraphicFramePr>
              <p:nvPr/>
            </p:nvGraphicFramePr>
            <p:xfrm>
              <a:off x="655359" y="4227607"/>
              <a:ext cx="4116735" cy="1196975"/>
            </p:xfrm>
            <a:graphic>
              <a:graphicData uri="http://schemas.openxmlformats.org/presentationml/2006/ole">
                <mc:AlternateContent xmlns:mc="http://schemas.openxmlformats.org/markup-compatibility/2006">
                  <mc:Choice xmlns:v="urn:schemas-microsoft-com:vml" Requires="v">
                    <p:oleObj spid="_x0000_s14475" name="Equation" r:id="rId15" imgW="92659200" imgH="28346400" progId="Equation.DSMT4">
                      <p:embed/>
                    </p:oleObj>
                  </mc:Choice>
                  <mc:Fallback>
                    <p:oleObj name="Equation" r:id="rId15" imgW="92659200" imgH="28346400" progId="Equation.DSMT4">
                      <p:embed/>
                      <p:pic>
                        <p:nvPicPr>
                          <p:cNvPr id="0" name="Object 11"/>
                          <p:cNvPicPr>
                            <a:picLocks noChangeAspect="1" noChangeArrowheads="1"/>
                          </p:cNvPicPr>
                          <p:nvPr/>
                        </p:nvPicPr>
                        <p:blipFill>
                          <a:blip r:embed="rId16"/>
                          <a:srcRect/>
                          <a:stretch>
                            <a:fillRect/>
                          </a:stretch>
                        </p:blipFill>
                        <p:spPr bwMode="auto">
                          <a:xfrm>
                            <a:off x="655359" y="4227607"/>
                            <a:ext cx="411673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3" name="Object 11"/>
              <p:cNvGraphicFramePr>
                <a:graphicFrameLocks noChangeAspect="1"/>
              </p:cNvGraphicFramePr>
              <p:nvPr/>
            </p:nvGraphicFramePr>
            <p:xfrm>
              <a:off x="649594" y="5349046"/>
              <a:ext cx="1776542" cy="1196975"/>
            </p:xfrm>
            <a:graphic>
              <a:graphicData uri="http://schemas.openxmlformats.org/presentationml/2006/ole">
                <mc:AlternateContent xmlns:mc="http://schemas.openxmlformats.org/markup-compatibility/2006">
                  <mc:Choice xmlns:v="urn:schemas-microsoft-com:vml" Requires="v">
                    <p:oleObj spid="_x0000_s14476" name="Equation" r:id="rId17" imgW="39928800" imgH="28346400" progId="Equation.DSMT4">
                      <p:embed/>
                    </p:oleObj>
                  </mc:Choice>
                  <mc:Fallback>
                    <p:oleObj name="Equation" r:id="rId17" imgW="39928800" imgH="28346400" progId="Equation.DSMT4">
                      <p:embed/>
                      <p:pic>
                        <p:nvPicPr>
                          <p:cNvPr id="0" name="Object 11"/>
                          <p:cNvPicPr>
                            <a:picLocks noChangeAspect="1" noChangeArrowheads="1"/>
                          </p:cNvPicPr>
                          <p:nvPr/>
                        </p:nvPicPr>
                        <p:blipFill>
                          <a:blip r:embed="rId18"/>
                          <a:srcRect/>
                          <a:stretch>
                            <a:fillRect/>
                          </a:stretch>
                        </p:blipFill>
                        <p:spPr bwMode="auto">
                          <a:xfrm>
                            <a:off x="649594" y="5349046"/>
                            <a:ext cx="177654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1" name="Object 11"/>
            <p:cNvGraphicFramePr>
              <a:graphicFrameLocks noChangeAspect="1"/>
            </p:cNvGraphicFramePr>
            <p:nvPr/>
          </p:nvGraphicFramePr>
          <p:xfrm>
            <a:off x="2598738" y="5437188"/>
            <a:ext cx="2146300" cy="1196975"/>
          </p:xfrm>
          <a:graphic>
            <a:graphicData uri="http://schemas.openxmlformats.org/presentationml/2006/ole">
              <mc:AlternateContent xmlns:mc="http://schemas.openxmlformats.org/markup-compatibility/2006">
                <mc:Choice xmlns:v="urn:schemas-microsoft-com:vml" Requires="v">
                  <p:oleObj spid="_x0000_s14477" name="Equation" r:id="rId19" imgW="49072800" imgH="28346400" progId="Equation.DSMT4">
                    <p:embed/>
                  </p:oleObj>
                </mc:Choice>
                <mc:Fallback>
                  <p:oleObj name="Equation" r:id="rId19" imgW="49072800" imgH="28346400" progId="Equation.DSMT4">
                    <p:embed/>
                    <p:pic>
                      <p:nvPicPr>
                        <p:cNvPr id="0" name="Object 11"/>
                        <p:cNvPicPr>
                          <a:picLocks noChangeAspect="1" noChangeArrowheads="1"/>
                        </p:cNvPicPr>
                        <p:nvPr/>
                      </p:nvPicPr>
                      <p:blipFill>
                        <a:blip r:embed="rId20"/>
                        <a:srcRect/>
                        <a:stretch>
                          <a:fillRect/>
                        </a:stretch>
                      </p:blipFill>
                      <p:spPr bwMode="auto">
                        <a:xfrm>
                          <a:off x="2598738" y="5437188"/>
                          <a:ext cx="2146300" cy="1196975"/>
                        </a:xfrm>
                        <a:prstGeom prst="rect">
                          <a:avLst/>
                        </a:prstGeom>
                        <a:noFill/>
                        <a:ln>
                          <a:noFill/>
                        </a:ln>
                      </p:spPr>
                    </p:pic>
                  </p:oleObj>
                </mc:Fallback>
              </mc:AlternateContent>
            </a:graphicData>
          </a:graphic>
        </p:graphicFrame>
      </p:grpSp>
      <p:grpSp>
        <p:nvGrpSpPr>
          <p:cNvPr id="9" name="Group 8"/>
          <p:cNvGrpSpPr/>
          <p:nvPr/>
        </p:nvGrpSpPr>
        <p:grpSpPr>
          <a:xfrm>
            <a:off x="7010400" y="4392115"/>
            <a:ext cx="4572000" cy="2286000"/>
            <a:chOff x="7010400" y="4392115"/>
            <a:chExt cx="4572000" cy="2286000"/>
          </a:xfrm>
        </p:grpSpPr>
        <p:grpSp>
          <p:nvGrpSpPr>
            <p:cNvPr id="2" name="Group 1"/>
            <p:cNvGrpSpPr/>
            <p:nvPr/>
          </p:nvGrpSpPr>
          <p:grpSpPr>
            <a:xfrm>
              <a:off x="7010400" y="4392115"/>
              <a:ext cx="4572000" cy="2286000"/>
              <a:chOff x="4263582" y="4631064"/>
              <a:chExt cx="5267296" cy="2132655"/>
            </a:xfrm>
            <a:solidFill>
              <a:srgbClr val="FFFF99"/>
            </a:solidFill>
          </p:grpSpPr>
          <p:sp>
            <p:nvSpPr>
              <p:cNvPr id="47" name="Text Box 22"/>
              <p:cNvSpPr txBox="1">
                <a:spLocks noChangeArrowheads="1"/>
              </p:cNvSpPr>
              <p:nvPr/>
            </p:nvSpPr>
            <p:spPr bwMode="auto">
              <a:xfrm>
                <a:off x="4263582" y="4631064"/>
                <a:ext cx="5267296" cy="2132655"/>
              </a:xfrm>
              <a:prstGeom prst="rect">
                <a:avLst/>
              </a:prstGeom>
              <a:grpFill/>
              <a:ln w="28575">
                <a:solidFill>
                  <a:schemeClr val="tx1"/>
                </a:solidFill>
                <a:miter lim="800000"/>
              </a:ln>
            </p:spPr>
            <p:txBody>
              <a:bodyPr wrap="square">
                <a:spAutoFit/>
              </a:bodyPr>
              <a:lstStyle/>
              <a:p>
                <a:pPr>
                  <a:spcBef>
                    <a:spcPct val="50000"/>
                  </a:spcBef>
                </a:pPr>
                <a:endParaRPr lang="en-US" sz="3600" dirty="0">
                  <a:solidFill>
                    <a:srgbClr val="FFFF00"/>
                  </a:solidFill>
                  <a:latin typeface="Times New Roman" panose="02020603050405020304" pitchFamily="18" charset="0"/>
                  <a:cs typeface="Times New Roman" panose="02020603050405020304" pitchFamily="18" charset="0"/>
                </a:endParaRPr>
              </a:p>
              <a:p>
                <a:pPr>
                  <a:spcBef>
                    <a:spcPct val="50000"/>
                  </a:spcBef>
                </a:pPr>
                <a:endParaRPr lang="en-US" sz="3600" dirty="0">
                  <a:solidFill>
                    <a:srgbClr val="FFFF00"/>
                  </a:solidFill>
                  <a:latin typeface="Times New Roman" panose="02020603050405020304" pitchFamily="18" charset="0"/>
                  <a:cs typeface="Times New Roman" panose="02020603050405020304" pitchFamily="18" charset="0"/>
                </a:endParaRPr>
              </a:p>
              <a:p>
                <a:pPr>
                  <a:spcBef>
                    <a:spcPct val="50000"/>
                  </a:spcBef>
                </a:pPr>
                <a:endParaRPr lang="en-US" sz="3600" dirty="0">
                  <a:solidFill>
                    <a:srgbClr val="FFFF00"/>
                  </a:solidFill>
                  <a:latin typeface="Times New Roman" panose="02020603050405020304" pitchFamily="18" charset="0"/>
                  <a:cs typeface="Times New Roman" panose="02020603050405020304" pitchFamily="18" charset="0"/>
                </a:endParaRPr>
              </a:p>
            </p:txBody>
          </p:sp>
          <p:graphicFrame>
            <p:nvGraphicFramePr>
              <p:cNvPr id="48" name="Object 11"/>
              <p:cNvGraphicFramePr>
                <a:graphicFrameLocks noChangeAspect="1"/>
              </p:cNvGraphicFramePr>
              <p:nvPr/>
            </p:nvGraphicFramePr>
            <p:xfrm>
              <a:off x="4368521" y="4727754"/>
              <a:ext cx="5091719" cy="539088"/>
            </p:xfrm>
            <a:graphic>
              <a:graphicData uri="http://schemas.openxmlformats.org/presentationml/2006/ole">
                <mc:AlternateContent xmlns:mc="http://schemas.openxmlformats.org/markup-compatibility/2006">
                  <mc:Choice xmlns:v="urn:schemas-microsoft-com:vml" Requires="v">
                    <p:oleObj spid="_x0000_s14478" name="Equation" r:id="rId21" imgW="114604800" imgH="12801600" progId="Equation.DSMT4">
                      <p:embed/>
                    </p:oleObj>
                  </mc:Choice>
                  <mc:Fallback>
                    <p:oleObj name="Equation" r:id="rId21" imgW="114604800" imgH="12801600" progId="Equation.DSMT4">
                      <p:embed/>
                      <p:pic>
                        <p:nvPicPr>
                          <p:cNvPr id="0" name="Object 11"/>
                          <p:cNvPicPr>
                            <a:picLocks noChangeAspect="1" noChangeArrowheads="1"/>
                          </p:cNvPicPr>
                          <p:nvPr/>
                        </p:nvPicPr>
                        <p:blipFill>
                          <a:blip r:embed="rId22"/>
                          <a:srcRect/>
                          <a:stretch>
                            <a:fillRect/>
                          </a:stretch>
                        </p:blipFill>
                        <p:spPr bwMode="auto">
                          <a:xfrm>
                            <a:off x="4368521" y="4727754"/>
                            <a:ext cx="5091719" cy="53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 name="Object 11"/>
              <p:cNvGraphicFramePr>
                <a:graphicFrameLocks noChangeAspect="1"/>
              </p:cNvGraphicFramePr>
              <p:nvPr/>
            </p:nvGraphicFramePr>
            <p:xfrm>
              <a:off x="4351370" y="5441641"/>
              <a:ext cx="1775883" cy="1198138"/>
            </p:xfrm>
            <a:graphic>
              <a:graphicData uri="http://schemas.openxmlformats.org/presentationml/2006/ole">
                <mc:AlternateContent xmlns:mc="http://schemas.openxmlformats.org/markup-compatibility/2006">
                  <mc:Choice xmlns:v="urn:schemas-microsoft-com:vml" Requires="v">
                    <p:oleObj spid="_x0000_s14479" name="Equation" r:id="rId23" imgW="39928800" imgH="28346400" progId="Equation.DSMT4">
                      <p:embed/>
                    </p:oleObj>
                  </mc:Choice>
                  <mc:Fallback>
                    <p:oleObj name="Equation" r:id="rId23" imgW="39928800" imgH="28346400" progId="Equation.DSMT4">
                      <p:embed/>
                      <p:pic>
                        <p:nvPicPr>
                          <p:cNvPr id="0" name="Object 11"/>
                          <p:cNvPicPr>
                            <a:picLocks noChangeAspect="1" noChangeArrowheads="1"/>
                          </p:cNvPicPr>
                          <p:nvPr/>
                        </p:nvPicPr>
                        <p:blipFill>
                          <a:blip r:embed="rId24"/>
                          <a:srcRect/>
                          <a:stretch>
                            <a:fillRect/>
                          </a:stretch>
                        </p:blipFill>
                        <p:spPr bwMode="auto">
                          <a:xfrm>
                            <a:off x="4351370" y="5441641"/>
                            <a:ext cx="1775883" cy="119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4" name="Object 11"/>
            <p:cNvGraphicFramePr>
              <a:graphicFrameLocks noChangeAspect="1"/>
            </p:cNvGraphicFramePr>
            <p:nvPr/>
          </p:nvGraphicFramePr>
          <p:xfrm>
            <a:off x="8659813" y="5257800"/>
            <a:ext cx="1893887" cy="1284288"/>
          </p:xfrm>
          <a:graphic>
            <a:graphicData uri="http://schemas.openxmlformats.org/presentationml/2006/ole">
              <mc:AlternateContent xmlns:mc="http://schemas.openxmlformats.org/markup-compatibility/2006">
                <mc:Choice xmlns:v="urn:schemas-microsoft-com:vml" Requires="v">
                  <p:oleObj spid="_x0000_s14480" name="Equation" r:id="rId25" imgW="49072800" imgH="28346400" progId="Equation.DSMT4">
                    <p:embed/>
                  </p:oleObj>
                </mc:Choice>
                <mc:Fallback>
                  <p:oleObj name="Equation" r:id="rId25" imgW="49072800" imgH="28346400" progId="Equation.DSMT4">
                    <p:embed/>
                    <p:pic>
                      <p:nvPicPr>
                        <p:cNvPr id="0" name="Object 11"/>
                        <p:cNvPicPr>
                          <a:picLocks noChangeAspect="1" noChangeArrowheads="1"/>
                        </p:cNvPicPr>
                        <p:nvPr/>
                      </p:nvPicPr>
                      <p:blipFill>
                        <a:blip r:embed="rId26"/>
                        <a:srcRect/>
                        <a:stretch>
                          <a:fillRect/>
                        </a:stretch>
                      </p:blipFill>
                      <p:spPr bwMode="auto">
                        <a:xfrm>
                          <a:off x="8659813" y="5257800"/>
                          <a:ext cx="1893887"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mc:AlternateContent xmlns:mc="http://schemas.openxmlformats.org/markup-compatibility/2006">
    <mc:Choice xmlns:p14="http://schemas.microsoft.com/office/powerpoint/2010/main" Requires="p14">
      <p:transition spd="slow" p14:dur="20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6339"/>
                                        </p:tgtEl>
                                        <p:attrNameLst>
                                          <p:attrName>style.visibility</p:attrName>
                                        </p:attrNameLst>
                                      </p:cBhvr>
                                      <p:to>
                                        <p:strVal val="visible"/>
                                      </p:to>
                                    </p:set>
                                    <p:animEffect transition="in" filter="circle(in)">
                                      <p:cBhvr>
                                        <p:cTn id="7" dur="2000"/>
                                        <p:tgtEl>
                                          <p:spTgt spid="5633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6340"/>
                                        </p:tgtEl>
                                        <p:attrNameLst>
                                          <p:attrName>style.visibility</p:attrName>
                                        </p:attrNameLst>
                                      </p:cBhvr>
                                      <p:to>
                                        <p:strVal val="visible"/>
                                      </p:to>
                                    </p:set>
                                    <p:animEffect transition="in" filter="circle(in)">
                                      <p:cBhvr>
                                        <p:cTn id="10" dur="2000"/>
                                        <p:tgtEl>
                                          <p:spTgt spid="5634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5" fill="hold" nodeType="clickEffect">
                                  <p:stCondLst>
                                    <p:cond delay="0"/>
                                  </p:stCondLst>
                                  <p:childTnLst>
                                    <p:set>
                                      <p:cBhvr>
                                        <p:cTn id="14" dur="1" fill="hold">
                                          <p:stCondLst>
                                            <p:cond delay="0"/>
                                          </p:stCondLst>
                                        </p:cTn>
                                        <p:tgtEl>
                                          <p:spTgt spid="8210"/>
                                        </p:tgtEl>
                                        <p:attrNameLst>
                                          <p:attrName>style.visibility</p:attrName>
                                        </p:attrNameLst>
                                      </p:cBhvr>
                                      <p:to>
                                        <p:strVal val="visible"/>
                                      </p:to>
                                    </p:set>
                                    <p:animEffect transition="in" filter="randombar(vertical)">
                                      <p:cBhvr>
                                        <p:cTn id="15" dur="500"/>
                                        <p:tgtEl>
                                          <p:spTgt spid="8210"/>
                                        </p:tgtEl>
                                      </p:cBhvr>
                                    </p:animEffect>
                                  </p:childTnLst>
                                </p:cTn>
                              </p:par>
                              <p:par>
                                <p:cTn id="16" presetID="14" presetClass="entr" presetSubtype="5" fill="hold" nodeType="withEffect">
                                  <p:stCondLst>
                                    <p:cond delay="0"/>
                                  </p:stCondLst>
                                  <p:childTnLst>
                                    <p:set>
                                      <p:cBhvr>
                                        <p:cTn id="17" dur="1" fill="hold">
                                          <p:stCondLst>
                                            <p:cond delay="0"/>
                                          </p:stCondLst>
                                        </p:cTn>
                                        <p:tgtEl>
                                          <p:spTgt spid="8211"/>
                                        </p:tgtEl>
                                        <p:attrNameLst>
                                          <p:attrName>style.visibility</p:attrName>
                                        </p:attrNameLst>
                                      </p:cBhvr>
                                      <p:to>
                                        <p:strVal val="visible"/>
                                      </p:to>
                                    </p:set>
                                    <p:animEffect transition="in" filter="randombar(vertical)">
                                      <p:cBhvr>
                                        <p:cTn id="18" dur="500"/>
                                        <p:tgtEl>
                                          <p:spTgt spid="8211"/>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3318"/>
                                        </p:tgtEl>
                                        <p:attrNameLst>
                                          <p:attrName>style.visibility</p:attrName>
                                        </p:attrNameLst>
                                      </p:cBhvr>
                                      <p:to>
                                        <p:strVal val="visible"/>
                                      </p:to>
                                    </p:set>
                                    <p:animEffect transition="in" filter="randombar(horizontal)">
                                      <p:cBhvr>
                                        <p:cTn id="22" dur="500"/>
                                        <p:tgtEl>
                                          <p:spTgt spid="1331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321"/>
                                        </p:tgtEl>
                                        <p:attrNameLst>
                                          <p:attrName>style.visibility</p:attrName>
                                        </p:attrNameLst>
                                      </p:cBhvr>
                                      <p:to>
                                        <p:strVal val="visible"/>
                                      </p:to>
                                    </p:set>
                                    <p:animEffect transition="in" filter="randombar(horizontal)">
                                      <p:cBhvr>
                                        <p:cTn id="25" dur="500"/>
                                        <p:tgtEl>
                                          <p:spTgt spid="13321"/>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1)">
                                      <p:cBhvr>
                                        <p:cTn id="30" dur="2000"/>
                                        <p:tgtEl>
                                          <p:spTgt spid="6"/>
                                        </p:tgtEl>
                                      </p:cBhvr>
                                    </p:animEffect>
                                  </p:childTnLst>
                                </p:cTn>
                              </p:par>
                              <p:par>
                                <p:cTn id="31" presetID="21" presetClass="entr" presetSubtype="1"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212"/>
                                        </p:tgtEl>
                                        <p:attrNameLst>
                                          <p:attrName>style.visibility</p:attrName>
                                        </p:attrNameLst>
                                      </p:cBhvr>
                                      <p:to>
                                        <p:strVal val="visible"/>
                                      </p:to>
                                    </p:set>
                                    <p:animEffect transition="in" filter="fade">
                                      <p:cBhvr>
                                        <p:cTn id="38" dur="500"/>
                                        <p:tgtEl>
                                          <p:spTgt spid="8212"/>
                                        </p:tgtEl>
                                      </p:cBhvr>
                                    </p:animEffect>
                                  </p:childTnLst>
                                </p:cTn>
                              </p:par>
                              <p:par>
                                <p:cTn id="39" presetID="10" presetClass="entr" presetSubtype="0" fill="hold" nodeType="withEffect">
                                  <p:stCondLst>
                                    <p:cond delay="0"/>
                                  </p:stCondLst>
                                  <p:childTnLst>
                                    <p:set>
                                      <p:cBhvr>
                                        <p:cTn id="40" dur="1" fill="hold">
                                          <p:stCondLst>
                                            <p:cond delay="0"/>
                                          </p:stCondLst>
                                        </p:cTn>
                                        <p:tgtEl>
                                          <p:spTgt spid="8213"/>
                                        </p:tgtEl>
                                        <p:attrNameLst>
                                          <p:attrName>style.visibility</p:attrName>
                                        </p:attrNameLst>
                                      </p:cBhvr>
                                      <p:to>
                                        <p:strVal val="visible"/>
                                      </p:to>
                                    </p:set>
                                    <p:animEffect transition="in" filter="fade">
                                      <p:cBhvr>
                                        <p:cTn id="41" dur="500"/>
                                        <p:tgtEl>
                                          <p:spTgt spid="8213"/>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56344"/>
                                        </p:tgtEl>
                                        <p:attrNameLst>
                                          <p:attrName>style.visibility</p:attrName>
                                        </p:attrNameLst>
                                      </p:cBhvr>
                                      <p:to>
                                        <p:strVal val="visible"/>
                                      </p:to>
                                    </p:set>
                                    <p:animEffect transition="in" filter="fade">
                                      <p:cBhvr>
                                        <p:cTn id="45" dur="500"/>
                                        <p:tgtEl>
                                          <p:spTgt spid="5634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6348"/>
                                        </p:tgtEl>
                                        <p:attrNameLst>
                                          <p:attrName>style.visibility</p:attrName>
                                        </p:attrNameLst>
                                      </p:cBhvr>
                                      <p:to>
                                        <p:strVal val="visible"/>
                                      </p:to>
                                    </p:set>
                                    <p:animEffect transition="in" filter="fade">
                                      <p:cBhvr>
                                        <p:cTn id="48" dur="500"/>
                                        <p:tgtEl>
                                          <p:spTgt spid="5634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up)">
                                      <p:cBhvr>
                                        <p:cTn id="53" dur="500"/>
                                        <p:tgtEl>
                                          <p:spTgt spid="8"/>
                                        </p:tgtEl>
                                      </p:cBhvr>
                                    </p:animEffect>
                                  </p:childTnLst>
                                </p:cTn>
                              </p:par>
                              <p:par>
                                <p:cTn id="54" presetID="22" presetClass="entr" presetSubtype="1"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up)">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9" grpId="0" animBg="1"/>
      <p:bldP spid="56340" grpId="0" animBg="1"/>
      <p:bldP spid="13318" grpId="0" animBg="1"/>
      <p:bldP spid="56344" grpId="0" animBg="1"/>
      <p:bldP spid="13321" grpId="0" animBg="1"/>
      <p:bldP spid="563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p:cNvSpPr/>
          <p:nvPr/>
        </p:nvSpPr>
        <p:spPr>
          <a:xfrm>
            <a:off x="2119063" y="480607"/>
            <a:ext cx="7930176"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HƯỚNG DẪN TỰ HỌC Ở NHÀ</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9376" y="2569564"/>
            <a:ext cx="2011680" cy="2100330"/>
          </a:xfrm>
          <a:prstGeom prst="rect">
            <a:avLst/>
          </a:prstGeom>
        </p:spPr>
      </p:pic>
      <p:sp>
        <p:nvSpPr>
          <p:cNvPr id="4" name="Rectangle 3"/>
          <p:cNvSpPr/>
          <p:nvPr/>
        </p:nvSpPr>
        <p:spPr>
          <a:xfrm>
            <a:off x="2743200" y="2128374"/>
            <a:ext cx="8214360" cy="3791807"/>
          </a:xfrm>
          <a:prstGeom prst="rect">
            <a:avLst/>
          </a:prstGeom>
        </p:spPr>
        <p:txBody>
          <a:bodyPr wrap="square">
            <a:spAutoFit/>
          </a:bodyPr>
          <a:lstStyle/>
          <a:p>
            <a:pPr algn="just">
              <a:lnSpc>
                <a:spcPct val="115000"/>
              </a:lnSpc>
              <a:spcBef>
                <a:spcPts val="600"/>
              </a:spcBef>
            </a:pPr>
            <a:r>
              <a:rPr lang="vi-VN" sz="2800" b="1" dirty="0">
                <a:solidFill>
                  <a:srgbClr val="0070C0"/>
                </a:solidFill>
                <a:latin typeface="Arial" panose="020B0604020202020204" pitchFamily="34" charset="0"/>
                <a:ea typeface="Times New Roman" panose="02020603050405020304"/>
                <a:cs typeface="Arial" panose="020B0604020202020204" pitchFamily="34" charset="0"/>
              </a:rPr>
              <a:t>- Đọc lại toàn bộ nội dung bài đã học.</a:t>
            </a:r>
            <a:endParaRPr lang="en-US" sz="3200" b="1" dirty="0">
              <a:solidFill>
                <a:srgbClr val="0070C0"/>
              </a:solidFill>
              <a:latin typeface="Arial" panose="020B0604020202020204" pitchFamily="34" charset="0"/>
              <a:ea typeface="Times New Roman" panose="02020603050405020304"/>
              <a:cs typeface="Arial" panose="020B0604020202020204" pitchFamily="34" charset="0"/>
            </a:endParaRPr>
          </a:p>
          <a:p>
            <a:pPr algn="just">
              <a:lnSpc>
                <a:spcPct val="115000"/>
              </a:lnSpc>
              <a:spcBef>
                <a:spcPts val="600"/>
              </a:spcBef>
            </a:pPr>
            <a:r>
              <a:rPr lang="vi-VN" sz="2800" b="1" dirty="0">
                <a:solidFill>
                  <a:srgbClr val="0070C0"/>
                </a:solidFill>
                <a:latin typeface="Arial" panose="020B0604020202020204" pitchFamily="34" charset="0"/>
                <a:ea typeface="Times New Roman" panose="02020603050405020304"/>
                <a:cs typeface="Arial" panose="020B0604020202020204" pitchFamily="34" charset="0"/>
              </a:rPr>
              <a:t>- Học thuộc: khái niệm, tính chất </a:t>
            </a:r>
            <a:r>
              <a:rPr lang="en-US" sz="2800" b="1" dirty="0" err="1">
                <a:solidFill>
                  <a:srgbClr val="0070C0"/>
                </a:solidFill>
                <a:latin typeface="Arial" panose="020B0604020202020204" pitchFamily="34" charset="0"/>
                <a:ea typeface="Times New Roman" panose="02020603050405020304"/>
                <a:cs typeface="Arial" panose="020B0604020202020204" pitchFamily="34" charset="0"/>
              </a:rPr>
              <a:t>đại</a:t>
            </a:r>
            <a:r>
              <a:rPr lang="en-US" sz="2800" b="1" dirty="0">
                <a:solidFill>
                  <a:srgbClr val="0070C0"/>
                </a:solidFill>
                <a:latin typeface="Arial" panose="020B0604020202020204" pitchFamily="34" charset="0"/>
                <a:ea typeface="Times New Roman" panose="02020603050405020304"/>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a:cs typeface="Arial" panose="020B0604020202020204" pitchFamily="34" charset="0"/>
              </a:rPr>
              <a:t>lượng</a:t>
            </a:r>
            <a:r>
              <a:rPr lang="en-US" sz="2800" b="1" dirty="0">
                <a:solidFill>
                  <a:srgbClr val="0070C0"/>
                </a:solidFill>
                <a:latin typeface="Arial" panose="020B0604020202020204" pitchFamily="34" charset="0"/>
                <a:ea typeface="Times New Roman" panose="02020603050405020304"/>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a:cs typeface="Arial" panose="020B0604020202020204" pitchFamily="34" charset="0"/>
              </a:rPr>
              <a:t>tỉ</a:t>
            </a:r>
            <a:r>
              <a:rPr lang="en-US" sz="2800" b="1" dirty="0">
                <a:solidFill>
                  <a:srgbClr val="0070C0"/>
                </a:solidFill>
                <a:latin typeface="Arial" panose="020B0604020202020204" pitchFamily="34" charset="0"/>
                <a:ea typeface="Times New Roman" panose="02020603050405020304"/>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a:cs typeface="Arial" panose="020B0604020202020204" pitchFamily="34" charset="0"/>
              </a:rPr>
              <a:t>lệ</a:t>
            </a:r>
            <a:r>
              <a:rPr lang="en-US" sz="2800" b="1" dirty="0">
                <a:solidFill>
                  <a:srgbClr val="0070C0"/>
                </a:solidFill>
                <a:latin typeface="Arial" panose="020B0604020202020204" pitchFamily="34" charset="0"/>
                <a:ea typeface="Times New Roman" panose="02020603050405020304"/>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a:cs typeface="Arial" panose="020B0604020202020204" pitchFamily="34" charset="0"/>
              </a:rPr>
              <a:t>nghịch</a:t>
            </a:r>
            <a:r>
              <a:rPr lang="en-US" sz="2800" b="1" dirty="0">
                <a:solidFill>
                  <a:srgbClr val="0070C0"/>
                </a:solidFill>
                <a:latin typeface="Arial" panose="020B0604020202020204" pitchFamily="34" charset="0"/>
                <a:ea typeface="Times New Roman" panose="02020603050405020304"/>
                <a:cs typeface="Arial" panose="020B0604020202020204" pitchFamily="34" charset="0"/>
              </a:rPr>
              <a:t> </a:t>
            </a:r>
            <a:r>
              <a:rPr lang="vi-VN" sz="2800" b="1" dirty="0">
                <a:solidFill>
                  <a:srgbClr val="0070C0"/>
                </a:solidFill>
                <a:latin typeface="Arial" panose="020B0604020202020204" pitchFamily="34" charset="0"/>
                <a:ea typeface="Times New Roman" panose="02020603050405020304"/>
                <a:cs typeface="Arial" panose="020B0604020202020204" pitchFamily="34" charset="0"/>
              </a:rPr>
              <a:t>(dưới dạng lời văn và công thức tổng quát) cùng các chú ý.</a:t>
            </a:r>
            <a:endParaRPr lang="en-US" sz="3200" b="1" dirty="0">
              <a:solidFill>
                <a:srgbClr val="0070C0"/>
              </a:solidFill>
              <a:latin typeface="Arial" panose="020B0604020202020204" pitchFamily="34" charset="0"/>
              <a:ea typeface="Times New Roman" panose="02020603050405020304"/>
              <a:cs typeface="Arial" panose="020B0604020202020204" pitchFamily="34" charset="0"/>
            </a:endParaRPr>
          </a:p>
          <a:p>
            <a:pPr algn="just">
              <a:lnSpc>
                <a:spcPct val="115000"/>
              </a:lnSpc>
              <a:spcBef>
                <a:spcPts val="600"/>
              </a:spcBef>
            </a:pPr>
            <a:r>
              <a:rPr lang="fr-FR" sz="2800" b="1" dirty="0">
                <a:solidFill>
                  <a:srgbClr val="0070C0"/>
                </a:solidFill>
                <a:latin typeface="Arial" panose="020B0604020202020204" pitchFamily="34" charset="0"/>
                <a:ea typeface="Times New Roman" panose="02020603050405020304"/>
                <a:cs typeface="Arial" panose="020B0604020202020204" pitchFamily="34" charset="0"/>
              </a:rPr>
              <a:t>- </a:t>
            </a:r>
            <a:r>
              <a:rPr lang="fr-FR" sz="2800" b="1" dirty="0" err="1">
                <a:solidFill>
                  <a:srgbClr val="0070C0"/>
                </a:solidFill>
                <a:latin typeface="Arial" panose="020B0604020202020204" pitchFamily="34" charset="0"/>
                <a:ea typeface="Times New Roman" panose="02020603050405020304"/>
                <a:cs typeface="Arial" panose="020B0604020202020204" pitchFamily="34" charset="0"/>
              </a:rPr>
              <a:t>Làm</a:t>
            </a:r>
            <a:r>
              <a:rPr lang="fr-FR" sz="2800" b="1" dirty="0">
                <a:solidFill>
                  <a:srgbClr val="0070C0"/>
                </a:solidFill>
                <a:latin typeface="Arial" panose="020B0604020202020204" pitchFamily="34" charset="0"/>
                <a:ea typeface="Times New Roman" panose="02020603050405020304"/>
                <a:cs typeface="Arial" panose="020B0604020202020204" pitchFamily="34" charset="0"/>
              </a:rPr>
              <a:t> </a:t>
            </a:r>
            <a:r>
              <a:rPr lang="fr-FR" sz="2800" b="1" dirty="0" err="1">
                <a:solidFill>
                  <a:srgbClr val="0070C0"/>
                </a:solidFill>
                <a:latin typeface="Arial" panose="020B0604020202020204" pitchFamily="34" charset="0"/>
                <a:ea typeface="Times New Roman" panose="02020603050405020304"/>
                <a:cs typeface="Arial" panose="020B0604020202020204" pitchFamily="34" charset="0"/>
              </a:rPr>
              <a:t>bài</a:t>
            </a:r>
            <a:r>
              <a:rPr lang="fr-FR" sz="2800" b="1" dirty="0">
                <a:solidFill>
                  <a:srgbClr val="0070C0"/>
                </a:solidFill>
                <a:latin typeface="Arial" panose="020B0604020202020204" pitchFamily="34" charset="0"/>
                <a:ea typeface="Times New Roman" panose="02020603050405020304"/>
                <a:cs typeface="Arial" panose="020B0604020202020204" pitchFamily="34" charset="0"/>
              </a:rPr>
              <a:t> </a:t>
            </a:r>
            <a:r>
              <a:rPr lang="fr-FR" sz="2800" b="1" err="1">
                <a:solidFill>
                  <a:srgbClr val="0070C0"/>
                </a:solidFill>
                <a:latin typeface="Arial" panose="020B0604020202020204" pitchFamily="34" charset="0"/>
                <a:ea typeface="Times New Roman" panose="02020603050405020304"/>
                <a:cs typeface="Arial" panose="020B0604020202020204" pitchFamily="34" charset="0"/>
              </a:rPr>
              <a:t>tập</a:t>
            </a:r>
            <a:r>
              <a:rPr lang="fr-FR" sz="2800" b="1">
                <a:solidFill>
                  <a:srgbClr val="0070C0"/>
                </a:solidFill>
                <a:latin typeface="Arial" panose="020B0604020202020204" pitchFamily="34" charset="0"/>
                <a:ea typeface="Times New Roman" panose="02020603050405020304"/>
                <a:cs typeface="Arial" panose="020B0604020202020204" pitchFamily="34" charset="0"/>
              </a:rPr>
              <a:t> </a:t>
            </a:r>
            <a:r>
              <a:rPr lang="vi-VN" sz="2800" b="1">
                <a:solidFill>
                  <a:srgbClr val="0070C0"/>
                </a:solidFill>
                <a:latin typeface="Arial" panose="020B0604020202020204" pitchFamily="34" charset="0"/>
                <a:ea typeface="Times New Roman" panose="02020603050405020304"/>
                <a:cs typeface="Arial" panose="020B0604020202020204" pitchFamily="34" charset="0"/>
              </a:rPr>
              <a:t>1; 2</a:t>
            </a:r>
            <a:r>
              <a:rPr lang="vi-VN" sz="2800" b="1" dirty="0">
                <a:solidFill>
                  <a:srgbClr val="0070C0"/>
                </a:solidFill>
                <a:latin typeface="Arial" panose="020B0604020202020204" pitchFamily="34" charset="0"/>
                <a:ea typeface="Times New Roman" panose="02020603050405020304"/>
                <a:cs typeface="Arial" panose="020B0604020202020204" pitchFamily="34" charset="0"/>
              </a:rPr>
              <a:t>; 3</a:t>
            </a:r>
            <a:r>
              <a:rPr lang="en-US" sz="2800" b="1" dirty="0">
                <a:solidFill>
                  <a:srgbClr val="0070C0"/>
                </a:solidFill>
                <a:latin typeface="Arial" panose="020B0604020202020204" pitchFamily="34" charset="0"/>
                <a:ea typeface="Times New Roman" panose="02020603050405020304"/>
                <a:cs typeface="Arial" panose="020B0604020202020204" pitchFamily="34" charset="0"/>
              </a:rPr>
              <a:t>; 4</a:t>
            </a:r>
            <a:r>
              <a:rPr lang="fr-FR" sz="2800" b="1" dirty="0">
                <a:solidFill>
                  <a:srgbClr val="0070C0"/>
                </a:solidFill>
                <a:latin typeface="Arial" panose="020B0604020202020204" pitchFamily="34" charset="0"/>
                <a:ea typeface="Times New Roman" panose="02020603050405020304"/>
                <a:cs typeface="Arial" panose="020B0604020202020204" pitchFamily="34" charset="0"/>
              </a:rPr>
              <a:t> SGK </a:t>
            </a:r>
            <a:r>
              <a:rPr lang="fr-FR" sz="2800" b="1" dirty="0" err="1">
                <a:solidFill>
                  <a:srgbClr val="0070C0"/>
                </a:solidFill>
                <a:latin typeface="Arial" panose="020B0604020202020204" pitchFamily="34" charset="0"/>
                <a:ea typeface="Times New Roman" panose="02020603050405020304"/>
                <a:cs typeface="Arial" panose="020B0604020202020204" pitchFamily="34" charset="0"/>
              </a:rPr>
              <a:t>trang</a:t>
            </a:r>
            <a:r>
              <a:rPr lang="fr-FR" sz="2800" b="1" dirty="0">
                <a:solidFill>
                  <a:srgbClr val="0070C0"/>
                </a:solidFill>
                <a:latin typeface="Arial" panose="020B0604020202020204" pitchFamily="34" charset="0"/>
                <a:ea typeface="Times New Roman" panose="02020603050405020304"/>
                <a:cs typeface="Arial" panose="020B0604020202020204" pitchFamily="34" charset="0"/>
              </a:rPr>
              <a:t> 68.</a:t>
            </a:r>
            <a:endParaRPr lang="en-US" sz="3200" b="1" dirty="0">
              <a:solidFill>
                <a:srgbClr val="0070C0"/>
              </a:solidFill>
              <a:latin typeface="Arial" panose="020B0604020202020204" pitchFamily="34" charset="0"/>
              <a:ea typeface="Times New Roman" panose="02020603050405020304"/>
              <a:cs typeface="Arial" panose="020B0604020202020204" pitchFamily="34" charset="0"/>
            </a:endParaRPr>
          </a:p>
          <a:p>
            <a:pPr algn="just">
              <a:lnSpc>
                <a:spcPct val="115000"/>
              </a:lnSpc>
              <a:spcBef>
                <a:spcPts val="600"/>
              </a:spcBef>
            </a:pPr>
            <a:r>
              <a:rPr lang="fr-FR" sz="2800" b="1" dirty="0">
                <a:solidFill>
                  <a:srgbClr val="0070C0"/>
                </a:solidFill>
                <a:latin typeface="Arial" panose="020B0604020202020204" pitchFamily="34" charset="0"/>
                <a:ea typeface="Times New Roman" panose="02020603050405020304"/>
                <a:cs typeface="Arial" panose="020B0604020202020204" pitchFamily="34" charset="0"/>
              </a:rPr>
              <a:t>- </a:t>
            </a:r>
            <a:r>
              <a:rPr lang="fr-FR" sz="2800" b="1" dirty="0" err="1">
                <a:solidFill>
                  <a:srgbClr val="0070C0"/>
                </a:solidFill>
                <a:latin typeface="Arial" panose="020B0604020202020204" pitchFamily="34" charset="0"/>
                <a:ea typeface="Times New Roman" panose="02020603050405020304"/>
                <a:cs typeface="Arial" panose="020B0604020202020204" pitchFamily="34" charset="0"/>
              </a:rPr>
              <a:t>Đọc</a:t>
            </a:r>
            <a:r>
              <a:rPr lang="fr-FR" sz="2800" b="1" dirty="0">
                <a:solidFill>
                  <a:srgbClr val="0070C0"/>
                </a:solidFill>
                <a:latin typeface="Arial" panose="020B0604020202020204" pitchFamily="34" charset="0"/>
                <a:ea typeface="Times New Roman" panose="02020603050405020304"/>
                <a:cs typeface="Arial" panose="020B0604020202020204" pitchFamily="34" charset="0"/>
              </a:rPr>
              <a:t> </a:t>
            </a:r>
            <a:r>
              <a:rPr lang="fr-FR" sz="2800" b="1" dirty="0" err="1">
                <a:solidFill>
                  <a:srgbClr val="0070C0"/>
                </a:solidFill>
                <a:latin typeface="Arial" panose="020B0604020202020204" pitchFamily="34" charset="0"/>
                <a:ea typeface="Times New Roman" panose="02020603050405020304"/>
                <a:cs typeface="Arial" panose="020B0604020202020204" pitchFamily="34" charset="0"/>
              </a:rPr>
              <a:t>nội</a:t>
            </a:r>
            <a:r>
              <a:rPr lang="fr-FR" sz="2800" b="1" dirty="0">
                <a:solidFill>
                  <a:srgbClr val="0070C0"/>
                </a:solidFill>
                <a:latin typeface="Arial" panose="020B0604020202020204" pitchFamily="34" charset="0"/>
                <a:ea typeface="Times New Roman" panose="02020603050405020304"/>
                <a:cs typeface="Arial" panose="020B0604020202020204" pitchFamily="34" charset="0"/>
              </a:rPr>
              <a:t> </a:t>
            </a:r>
            <a:r>
              <a:rPr lang="fr-FR" sz="2800" b="1" dirty="0" err="1">
                <a:solidFill>
                  <a:srgbClr val="0070C0"/>
                </a:solidFill>
                <a:latin typeface="Arial" panose="020B0604020202020204" pitchFamily="34" charset="0"/>
                <a:ea typeface="Times New Roman" panose="02020603050405020304"/>
                <a:cs typeface="Arial" panose="020B0604020202020204" pitchFamily="34" charset="0"/>
              </a:rPr>
              <a:t>dung</a:t>
            </a:r>
            <a:r>
              <a:rPr lang="fr-FR" sz="2800" b="1" dirty="0">
                <a:solidFill>
                  <a:srgbClr val="0070C0"/>
                </a:solidFill>
                <a:latin typeface="Arial" panose="020B0604020202020204" pitchFamily="34" charset="0"/>
                <a:ea typeface="Times New Roman" panose="02020603050405020304"/>
                <a:cs typeface="Arial" panose="020B0604020202020204" pitchFamily="34" charset="0"/>
              </a:rPr>
              <a:t> </a:t>
            </a:r>
            <a:r>
              <a:rPr lang="fr-FR" sz="2800" b="1" dirty="0" err="1">
                <a:solidFill>
                  <a:srgbClr val="0070C0"/>
                </a:solidFill>
                <a:latin typeface="Arial" panose="020B0604020202020204" pitchFamily="34" charset="0"/>
                <a:ea typeface="Times New Roman" panose="02020603050405020304"/>
                <a:cs typeface="Arial" panose="020B0604020202020204" pitchFamily="34" charset="0"/>
              </a:rPr>
              <a:t>phần</a:t>
            </a:r>
            <a:r>
              <a:rPr lang="fr-FR" sz="2800" b="1" dirty="0">
                <a:solidFill>
                  <a:srgbClr val="0070C0"/>
                </a:solidFill>
                <a:latin typeface="Arial" panose="020B0604020202020204" pitchFamily="34" charset="0"/>
                <a:ea typeface="Times New Roman" panose="02020603050405020304"/>
                <a:cs typeface="Arial" panose="020B0604020202020204" pitchFamily="34" charset="0"/>
              </a:rPr>
              <a:t> </a:t>
            </a:r>
            <a:r>
              <a:rPr lang="vi-VN" sz="2800" b="1" dirty="0">
                <a:solidFill>
                  <a:srgbClr val="0070C0"/>
                </a:solidFill>
                <a:latin typeface="Arial" panose="020B0604020202020204" pitchFamily="34" charset="0"/>
                <a:ea typeface="Times New Roman" panose="02020603050405020304"/>
                <a:cs typeface="Arial" panose="020B0604020202020204" pitchFamily="34" charset="0"/>
              </a:rPr>
              <a:t>còn lại của bài, tiết sau học tiếp</a:t>
            </a:r>
            <a:endParaRPr lang="en-US" sz="3200" b="1" dirty="0">
              <a:solidFill>
                <a:srgbClr val="0070C0"/>
              </a:solidFill>
              <a:effectLst/>
              <a:latin typeface="Arial" panose="020B0604020202020204" pitchFamily="34" charset="0"/>
              <a:ea typeface="Times New Roman" panose="02020603050405020304"/>
              <a:cs typeface="Arial" panose="020B0604020202020204" pitchFamily="34" charset="0"/>
            </a:endParaRP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endParaRPr lang="en-US" sz="8000" dirty="0">
              <a:solidFill>
                <a:schemeClr val="bg1"/>
              </a:solidFill>
              <a:latin typeface="Rockwell" panose="02060603020205020403" pitchFamily="18" charset="0"/>
            </a:endParaRPr>
          </a:p>
        </p:txBody>
      </p:sp>
      <p:cxnSp>
        <p:nvCxnSpPr>
          <p:cNvPr id="5" name="Straight Connector 4"/>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631394">
            <a:off x="-514584" y="4127150"/>
            <a:ext cx="3194131" cy="3194131"/>
          </a:xfrm>
          <a:prstGeom prst="rect">
            <a:avLst/>
          </a:prstGeom>
        </p:spPr>
      </p:pic>
      <p:pic>
        <p:nvPicPr>
          <p:cNvPr id="19" name="Graphic 18" descr="Rul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889495">
            <a:off x="10171718" y="145767"/>
            <a:ext cx="1574403" cy="1574403"/>
          </a:xfrm>
          <a:prstGeom prst="rect">
            <a:avLst/>
          </a:prstGeom>
        </p:spPr>
      </p:pic>
      <p:pic>
        <p:nvPicPr>
          <p:cNvPr id="21" name="Graphic 20" descr="Penci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20790">
            <a:off x="10917677" y="783939"/>
            <a:ext cx="1488402" cy="14884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3547" y="1095921"/>
            <a:ext cx="4597171" cy="1342118"/>
          </a:xfrm>
        </p:spPr>
        <p:txBody>
          <a:bodyPr vert="horz" lIns="91440" tIns="45720" rIns="91440" bIns="45720" rtlCol="0" anchor="t">
            <a:noAutofit/>
          </a:bodyPr>
          <a:lstStyle/>
          <a:p>
            <a:pPr algn="just">
              <a:buFontTx/>
              <a:buChar char="-"/>
            </a:pPr>
            <a:r>
              <a:rPr lang="en-US">
                <a:solidFill>
                  <a:schemeClr val="accent5">
                    <a:lumMod val="50000"/>
                  </a:schemeClr>
                </a:solidFill>
                <a:latin typeface="Arial" panose="020B0604020202020204" pitchFamily="34" charset="0"/>
                <a:ea typeface="Tahoma" panose="020B0604030504040204"/>
                <a:cs typeface="Arial" panose="020B0604020202020204" pitchFamily="34" charset="0"/>
              </a:rPr>
              <a:t>Khi số công nhân tăng lên thì thời gian hoàn thành công việc sẽ tăng lên hay giảm đi?</a:t>
            </a:r>
            <a:endParaRPr lang="en-US" dirty="0">
              <a:solidFill>
                <a:schemeClr val="accent5">
                  <a:lumMod val="50000"/>
                </a:schemeClr>
              </a:solidFill>
              <a:latin typeface="Arial" panose="020B0604020202020204" pitchFamily="34" charset="0"/>
              <a:ea typeface="Tahoma" panose="020B0604030504040204"/>
              <a:cs typeface="Arial" panose="020B0604020202020204" pitchFamily="34" charset="0"/>
            </a:endParaRPr>
          </a:p>
        </p:txBody>
      </p:sp>
      <p:grpSp>
        <p:nvGrpSpPr>
          <p:cNvPr id="23" name="Group 22"/>
          <p:cNvGrpSpPr/>
          <p:nvPr/>
        </p:nvGrpSpPr>
        <p:grpSpPr>
          <a:xfrm rot="19823548">
            <a:off x="10380265" y="-1758946"/>
            <a:ext cx="3136324" cy="8030311"/>
            <a:chOff x="9055676" y="0"/>
            <a:chExt cx="3136324" cy="6858000"/>
          </a:xfrm>
        </p:grpSpPr>
        <p:sp>
          <p:nvSpPr>
            <p:cNvPr id="27" name="Rectangle 26"/>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Times New Roman" panose="02020603050405020304" pitchFamily="18" charset="0"/>
                <a:cs typeface="Times New Roman" panose="02020603050405020304" pitchFamily="18" charset="0"/>
              </a:rPr>
              <a:t>HOẠT ĐỘNG MỞ ĐẦU</a:t>
            </a:r>
            <a:endParaRPr lang="en-US" sz="2800">
              <a:solidFill>
                <a:srgbClr val="C55A11"/>
              </a:solidFill>
            </a:endParaRPr>
          </a:p>
        </p:txBody>
      </p:sp>
      <p:pic>
        <p:nvPicPr>
          <p:cNvPr id="6" name="Picture 5"/>
          <p:cNvPicPr>
            <a:picLocks noChangeAspect="1"/>
          </p:cNvPicPr>
          <p:nvPr/>
        </p:nvPicPr>
        <p:blipFill>
          <a:blip r:embed="rId1"/>
          <a:stretch>
            <a:fillRect/>
          </a:stretch>
        </p:blipFill>
        <p:spPr>
          <a:xfrm>
            <a:off x="5168175" y="121189"/>
            <a:ext cx="3821143" cy="3291582"/>
          </a:xfrm>
          <a:prstGeom prst="rect">
            <a:avLst/>
          </a:prstGeom>
        </p:spPr>
      </p:pic>
      <p:sp>
        <p:nvSpPr>
          <p:cNvPr id="17" name="Content Placeholder 2"/>
          <p:cNvSpPr txBox="1"/>
          <p:nvPr/>
        </p:nvSpPr>
        <p:spPr>
          <a:xfrm>
            <a:off x="183906" y="5057617"/>
            <a:ext cx="4088836" cy="13421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Char char="-"/>
            </a:pPr>
            <a:r>
              <a:rPr lang="en-US">
                <a:solidFill>
                  <a:schemeClr val="accent5">
                    <a:lumMod val="50000"/>
                  </a:schemeClr>
                </a:solidFill>
                <a:latin typeface="Arial" panose="020B0604020202020204" pitchFamily="34" charset="0"/>
                <a:ea typeface="Tahoma" panose="020B0604030504040204"/>
                <a:cs typeface="Arial" panose="020B0604020202020204" pitchFamily="34" charset="0"/>
              </a:rPr>
              <a:t>27 công nhân hoàn thành công việc đó trong bao lâu?</a:t>
            </a:r>
            <a:endParaRPr lang="en-US" dirty="0">
              <a:solidFill>
                <a:schemeClr val="accent5">
                  <a:lumMod val="50000"/>
                </a:schemeClr>
              </a:solidFill>
              <a:latin typeface="Arial" panose="020B0604020202020204" pitchFamily="34" charset="0"/>
              <a:ea typeface="Tahoma" panose="020B0604030504040204"/>
              <a:cs typeface="Arial" panose="020B0604020202020204" pitchFamily="34" charset="0"/>
            </a:endParaRPr>
          </a:p>
        </p:txBody>
      </p:sp>
      <p:sp>
        <p:nvSpPr>
          <p:cNvPr id="2" name="Thought Bubble: Cloud 1"/>
          <p:cNvSpPr/>
          <p:nvPr/>
        </p:nvSpPr>
        <p:spPr>
          <a:xfrm>
            <a:off x="-110360" y="2648608"/>
            <a:ext cx="6842235" cy="2249406"/>
          </a:xfrm>
          <a:prstGeom prst="cloudCallout">
            <a:avLst>
              <a:gd name="adj1" fmla="val -19378"/>
              <a:gd name="adj2" fmla="val -738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rial" panose="020B0604020202020204" pitchFamily="34" charset="0"/>
                <a:ea typeface="Tahoma" panose="020B0604030504040204"/>
                <a:cs typeface="Arial" panose="020B0604020202020204" pitchFamily="34" charset="0"/>
              </a:rPr>
              <a:t>Khi số công nhân tăng lên thì thời gian hoàn thành công việc sẽ giảm đi.</a:t>
            </a:r>
            <a:endParaRPr lang="en-US" sz="2800">
              <a:solidFill>
                <a:schemeClr val="bg1"/>
              </a:solidFill>
              <a:latin typeface="Arial" panose="020B0604020202020204" pitchFamily="34" charset="0"/>
              <a:ea typeface="Tahoma" panose="020B0604030504040204"/>
              <a:cs typeface="Arial" panose="020B0604020202020204" pitchFamily="34" charset="0"/>
            </a:endParaRPr>
          </a:p>
          <a:p>
            <a:pPr algn="ctr"/>
            <a:endParaRPr lang="vi-VN" sz="2800">
              <a:latin typeface="Arial" panose="020B0604020202020204" pitchFamily="34" charset="0"/>
              <a:cs typeface="Arial" panose="020B0604020202020204" pitchFamily="34" charset="0"/>
            </a:endParaRPr>
          </a:p>
        </p:txBody>
      </p:sp>
      <p:sp>
        <p:nvSpPr>
          <p:cNvPr id="22" name="Thought Bubble: Cloud 21"/>
          <p:cNvSpPr/>
          <p:nvPr/>
        </p:nvSpPr>
        <p:spPr>
          <a:xfrm>
            <a:off x="5134732" y="3947580"/>
            <a:ext cx="6842235" cy="2646245"/>
          </a:xfrm>
          <a:prstGeom prst="cloudCallout">
            <a:avLst>
              <a:gd name="adj1" fmla="val -54118"/>
              <a:gd name="adj2" fmla="val 40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a:latin typeface="Arial" panose="020B0604020202020204" pitchFamily="34" charset="0"/>
                <a:cs typeface="Arial" panose="020B0604020202020204" pitchFamily="34" charset="0"/>
              </a:rPr>
              <a:t>27 công nhân đó hoàn thành công việc trong                   (ngày)</a:t>
            </a:r>
            <a:endParaRPr lang="vi-VN" sz="2800">
              <a:latin typeface="Arial" panose="020B0604020202020204" pitchFamily="34" charset="0"/>
              <a:cs typeface="Arial" panose="020B0604020202020204" pitchFamily="34" charset="0"/>
            </a:endParaRPr>
          </a:p>
        </p:txBody>
      </p:sp>
      <p:graphicFrame>
        <p:nvGraphicFramePr>
          <p:cNvPr id="9" name="Object 8"/>
          <p:cNvGraphicFramePr>
            <a:graphicFrameLocks noChangeAspect="1"/>
          </p:cNvGraphicFramePr>
          <p:nvPr/>
        </p:nvGraphicFramePr>
        <p:xfrm>
          <a:off x="6374672" y="5462544"/>
          <a:ext cx="1408147" cy="920712"/>
        </p:xfrm>
        <a:graphic>
          <a:graphicData uri="http://schemas.openxmlformats.org/presentationml/2006/ole">
            <mc:AlternateContent xmlns:mc="http://schemas.openxmlformats.org/markup-compatibility/2006">
              <mc:Choice xmlns:v="urn:schemas-microsoft-com:vml" Requires="v">
                <p:oleObj spid="_x0000_s1057" name="Equation" r:id="rId2" imgW="15849600" imgH="10363200" progId="Equation.DSMT4">
                  <p:embed/>
                </p:oleObj>
              </mc:Choice>
              <mc:Fallback>
                <p:oleObj name="Equation" r:id="rId2" imgW="15849600" imgH="10363200" progId="Equation.DSMT4">
                  <p:embed/>
                  <p:pic>
                    <p:nvPicPr>
                      <p:cNvPr id="0" name="Picture 1056"/>
                      <p:cNvPicPr/>
                      <p:nvPr/>
                    </p:nvPicPr>
                    <p:blipFill>
                      <a:blip r:embed="rId3"/>
                      <a:stretch>
                        <a:fillRect/>
                      </a:stretch>
                    </p:blipFill>
                    <p:spPr>
                      <a:xfrm>
                        <a:off x="6374672" y="5462544"/>
                        <a:ext cx="1408147" cy="920712"/>
                      </a:xfrm>
                      <a:prstGeom prst="rect">
                        <a:avLst/>
                      </a:prstGeom>
                    </p:spPr>
                  </p:pic>
                </p:oleObj>
              </mc:Fallback>
            </mc:AlternateContent>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P spid="2"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stretch>
            <a:fillRect/>
          </a:stretch>
        </p:blipFill>
        <p:spPr>
          <a:xfrm>
            <a:off x="84036" y="1985269"/>
            <a:ext cx="3515529" cy="3442289"/>
          </a:xfrm>
          <a:prstGeom prst="rect">
            <a:avLst/>
          </a:prstGeom>
        </p:spPr>
      </p:pic>
      <p:grpSp>
        <p:nvGrpSpPr>
          <p:cNvPr id="10" name="Group 9"/>
          <p:cNvGrpSpPr/>
          <p:nvPr/>
        </p:nvGrpSpPr>
        <p:grpSpPr>
          <a:xfrm rot="8757556">
            <a:off x="-1052601" y="4821382"/>
            <a:ext cx="3136324" cy="6858000"/>
            <a:chOff x="9055676" y="0"/>
            <a:chExt cx="3136324" cy="6858000"/>
          </a:xfrm>
        </p:grpSpPr>
        <p:sp>
          <p:nvSpPr>
            <p:cNvPr id="4" name="Rectangle 3"/>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p:cNvGrpSpPr/>
          <p:nvPr/>
        </p:nvGrpSpPr>
        <p:grpSpPr>
          <a:xfrm rot="5400000">
            <a:off x="8383393" y="3218530"/>
            <a:ext cx="6891246" cy="653685"/>
            <a:chOff x="4871257" y="83128"/>
            <a:chExt cx="7501721" cy="653685"/>
          </a:xfrm>
        </p:grpSpPr>
        <p:sp>
          <p:nvSpPr>
            <p:cNvPr id="40" name="Rectangle: Rounded Corners 39"/>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3" name="Title 1"/>
          <p:cNvSpPr>
            <a:spLocks noGrp="1"/>
          </p:cNvSpPr>
          <p:nvPr>
            <p:ph type="title"/>
          </p:nvPr>
        </p:nvSpPr>
        <p:spPr>
          <a:xfrm>
            <a:off x="1190035" y="229071"/>
            <a:ext cx="6266543" cy="1143000"/>
          </a:xfrm>
        </p:spPr>
        <p:txBody>
          <a:bodyPr>
            <a:normAutofit/>
          </a:bodyPr>
          <a:lstStyle/>
          <a:p>
            <a:pPr lvl="0"/>
            <a:r>
              <a:rPr lang="vi-VN" sz="2800" b="1" dirty="0">
                <a:solidFill>
                  <a:srgbClr val="FF0000"/>
                </a:solidFill>
                <a:latin typeface="Arial" panose="020B0604020202020204" pitchFamily="34" charset="0"/>
                <a:cs typeface="Arial" panose="020B0604020202020204" pitchFamily="34" charset="0"/>
              </a:rPr>
              <a:t>MỤC TIÊU BÀI HỌC </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15" name="Diagram 14"/>
          <p:cNvGraphicFramePr/>
          <p:nvPr/>
        </p:nvGraphicFramePr>
        <p:xfrm>
          <a:off x="3502015" y="1016371"/>
          <a:ext cx="7910024" cy="5184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p:nvPr/>
        </p:nvPicPr>
        <p:blipFill rotWithShape="1">
          <a:blip r:embed="rId1"/>
          <a:srcRect r="9014" b="9014"/>
          <a:stretch>
            <a:fillRect/>
          </a:stretch>
        </p:blipFill>
        <p:spPr>
          <a:xfrm>
            <a:off x="1417858" y="794987"/>
            <a:ext cx="1039693" cy="545567"/>
          </a:xfrm>
          <a:prstGeom prst="rect">
            <a:avLst/>
          </a:prstGeom>
        </p:spPr>
      </p:pic>
      <p:sp>
        <p:nvSpPr>
          <p:cNvPr id="17" name="Text Box 146"/>
          <p:cNvSpPr txBox="1">
            <a:spLocks noChangeArrowheads="1"/>
          </p:cNvSpPr>
          <p:nvPr/>
        </p:nvSpPr>
        <p:spPr bwMode="auto">
          <a:xfrm>
            <a:off x="2481238" y="870659"/>
            <a:ext cx="95827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just" eaLnBrk="1" fontAlgn="base" hangingPunct="1">
              <a:spcBef>
                <a:spcPct val="50000"/>
              </a:spcBef>
              <a:spcAft>
                <a:spcPct val="0"/>
              </a:spcAft>
            </a:pPr>
            <a:r>
              <a:rPr lang="en-US" sz="2800" dirty="0" err="1">
                <a:latin typeface="Arial" panose="020B0604020202020204" pitchFamily="34" charset="0"/>
                <a:cs typeface="Arial" panose="020B0604020202020204" pitchFamily="34" charset="0"/>
              </a:rPr>
              <a:t>Giả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xe</a:t>
            </a:r>
            <a:r>
              <a:rPr lang="en-US" sz="2800" dirty="0">
                <a:latin typeface="Arial" panose="020B0604020202020204" pitchFamily="34" charset="0"/>
                <a:cs typeface="Arial" panose="020B0604020202020204" pitchFamily="34" charset="0"/>
              </a:rPr>
              <a:t> ô </a:t>
            </a:r>
            <a:r>
              <a:rPr lang="en-US" sz="2800" dirty="0" err="1">
                <a:latin typeface="Arial" panose="020B0604020202020204" pitchFamily="34" charset="0"/>
                <a:cs typeface="Arial" panose="020B0604020202020204" pitchFamily="34" charset="0"/>
              </a:rPr>
              <a:t>tô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chuyển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AB </a:t>
            </a:r>
            <a:r>
              <a:rPr lang="en-US" sz="2800" dirty="0" err="1">
                <a:latin typeface="Arial" panose="020B0604020202020204" pitchFamily="34" charset="0"/>
                <a:cs typeface="Arial" panose="020B0604020202020204" pitchFamily="34" charset="0"/>
              </a:rPr>
              <a:t>dài</a:t>
            </a:r>
            <a:r>
              <a:rPr lang="en-US" sz="2800" dirty="0">
                <a:latin typeface="Arial" panose="020B0604020202020204" pitchFamily="34" charset="0"/>
                <a:cs typeface="Arial" panose="020B0604020202020204" pitchFamily="34" charset="0"/>
              </a:rPr>
              <a:t> 240 km</a:t>
            </a:r>
            <a:r>
              <a:rPr lang="en-US" sz="2800">
                <a:latin typeface="Arial" panose="020B0604020202020204" pitchFamily="34" charset="0"/>
                <a:cs typeface="Arial" panose="020B0604020202020204" pitchFamily="34" charset="0"/>
              </a:rPr>
              <a:t>. Vận tốc </a:t>
            </a:r>
            <a:r>
              <a:rPr lang="en-US" sz="2800" i="1" dirty="0">
                <a:latin typeface="Arial" panose="020B0604020202020204" pitchFamily="34" charset="0"/>
                <a:cs typeface="Arial" panose="020B0604020202020204" pitchFamily="34" charset="0"/>
              </a:rPr>
              <a:t>v</a:t>
            </a:r>
            <a:r>
              <a:rPr lang="en-US" sz="2800" dirty="0">
                <a:latin typeface="Arial" panose="020B0604020202020204" pitchFamily="34" charset="0"/>
                <a:cs typeface="Arial" panose="020B0604020202020204" pitchFamily="34" charset="0"/>
              </a:rPr>
              <a:t> (km/h)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gian</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t </a:t>
            </a:r>
            <a:r>
              <a:rPr lang="en-US" sz="2800" dirty="0">
                <a:latin typeface="Arial" panose="020B0604020202020204" pitchFamily="34" charset="0"/>
                <a:cs typeface="Arial" panose="020B0604020202020204" pitchFamily="34" charset="0"/>
              </a:rPr>
              <a:t>(h)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xe</a:t>
            </a:r>
            <a:r>
              <a:rPr lang="en-US" sz="2800" dirty="0">
                <a:latin typeface="Arial" panose="020B0604020202020204" pitchFamily="34" charset="0"/>
                <a:cs typeface="Arial" panose="020B0604020202020204" pitchFamily="34" charset="0"/>
              </a:rPr>
              <a:t> ô </a:t>
            </a:r>
            <a:r>
              <a:rPr lang="en-US" sz="2800" dirty="0" err="1">
                <a:latin typeface="Arial" panose="020B0604020202020204" pitchFamily="34" charset="0"/>
                <a:cs typeface="Arial" panose="020B0604020202020204" pitchFamily="34" charset="0"/>
              </a:rPr>
              <a:t>tô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 </a:t>
            </a:r>
            <a:r>
              <a:rPr lang="en-US" sz="2800" dirty="0" err="1">
                <a:latin typeface="Arial" panose="020B0604020202020204" pitchFamily="34" charset="0"/>
                <a:cs typeface="Arial" panose="020B0604020202020204" pitchFamily="34" charset="0"/>
              </a:rPr>
              <a:t>đến</a:t>
            </a:r>
            <a:r>
              <a:rPr lang="en-US" sz="2800" dirty="0">
                <a:latin typeface="Arial" panose="020B0604020202020204" pitchFamily="34" charset="0"/>
                <a:cs typeface="Arial" panose="020B0604020202020204" pitchFamily="34" charset="0"/>
              </a:rPr>
              <a:t> B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theo</a:t>
            </a:r>
            <a:r>
              <a:rPr lang="en-US" sz="2800" dirty="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công</a:t>
            </a:r>
            <a:r>
              <a:rPr lang="en-US" sz="2800">
                <a:latin typeface="Arial" panose="020B0604020202020204" pitchFamily="34" charset="0"/>
                <a:cs typeface="Arial" panose="020B0604020202020204" pitchFamily="34" charset="0"/>
              </a:rPr>
              <a:t> thức: </a:t>
            </a:r>
            <a:endParaRPr lang="en-US" sz="2800" dirty="0">
              <a:latin typeface="Arial" panose="020B0604020202020204" pitchFamily="34" charset="0"/>
              <a:cs typeface="Arial" panose="020B0604020202020204" pitchFamily="34" charset="0"/>
            </a:endParaRPr>
          </a:p>
        </p:txBody>
      </p:sp>
      <p:grpSp>
        <p:nvGrpSpPr>
          <p:cNvPr id="16" name="Group 15"/>
          <p:cNvGrpSpPr/>
          <p:nvPr/>
        </p:nvGrpSpPr>
        <p:grpSpPr>
          <a:xfrm rot="13369864">
            <a:off x="-2696134" y="-2064954"/>
            <a:ext cx="3136324" cy="6858000"/>
            <a:chOff x="9055676" y="0"/>
            <a:chExt cx="3136324" cy="6858000"/>
          </a:xfrm>
        </p:grpSpPr>
        <p:sp>
          <p:nvSpPr>
            <p:cNvPr id="18" name="Rectangle 17"/>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2360048" y="161152"/>
            <a:ext cx="2936044" cy="430887"/>
          </a:xfrm>
          <a:prstGeom prst="rect">
            <a:avLst/>
          </a:prstGeom>
          <a:noFill/>
        </p:spPr>
        <p:txBody>
          <a:bodyPr wrap="square" lIns="0" tIns="0" rIns="0" bIns="0" rtlCol="0">
            <a:spAutoFit/>
          </a:bodyPr>
          <a:lstStyle/>
          <a:p>
            <a:r>
              <a:rPr lang="en-US" sz="2800" b="1" dirty="0">
                <a:solidFill>
                  <a:srgbClr val="FF0000"/>
                </a:solidFill>
                <a:latin typeface="Arial" panose="020B0604020202020204" pitchFamily="34" charset="0"/>
                <a:cs typeface="Arial" panose="020B0604020202020204" pitchFamily="34" charset="0"/>
              </a:rPr>
              <a:t>I</a:t>
            </a:r>
            <a:r>
              <a:rPr lang="en-US" sz="2800" b="1">
                <a:solidFill>
                  <a:srgbClr val="FF0000"/>
                </a:solidFill>
                <a:latin typeface="Arial" panose="020B0604020202020204" pitchFamily="34" charset="0"/>
                <a:cs typeface="Arial" panose="020B0604020202020204" pitchFamily="34" charset="0"/>
              </a:rPr>
              <a:t>. Khái niệm:</a:t>
            </a:r>
            <a:endParaRPr lang="en-US" sz="2800" b="1" dirty="0">
              <a:solidFill>
                <a:srgbClr val="FF0000"/>
              </a:solidFill>
              <a:latin typeface="Arial" panose="020B0604020202020204" pitchFamily="34" charset="0"/>
              <a:cs typeface="Arial" panose="020B0604020202020204" pitchFamily="34" charset="0"/>
            </a:endParaRPr>
          </a:p>
        </p:txBody>
      </p:sp>
      <p:sp>
        <p:nvSpPr>
          <p:cNvPr id="4"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5" name="Object 4"/>
          <p:cNvGraphicFramePr>
            <a:graphicFrameLocks noChangeAspect="1"/>
          </p:cNvGraphicFramePr>
          <p:nvPr/>
        </p:nvGraphicFramePr>
        <p:xfrm>
          <a:off x="7017208" y="2308654"/>
          <a:ext cx="1227034" cy="954107"/>
        </p:xfrm>
        <a:graphic>
          <a:graphicData uri="http://schemas.openxmlformats.org/presentationml/2006/ole">
            <mc:AlternateContent xmlns:mc="http://schemas.openxmlformats.org/markup-compatibility/2006">
              <mc:Choice xmlns:v="urn:schemas-microsoft-com:vml" Requires="v">
                <p:oleObj spid="_x0000_s2075" name="Equation" r:id="rId2" imgW="520700" imgH="393700" progId="Equation.DSMT4">
                  <p:embed/>
                </p:oleObj>
              </mc:Choice>
              <mc:Fallback>
                <p:oleObj name="Equation" r:id="rId2" imgW="520700" imgH="393700" progId="Equation.DSMT4">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208" y="2308654"/>
                        <a:ext cx="1227034" cy="954107"/>
                      </a:xfrm>
                      <a:prstGeom prst="rect">
                        <a:avLst/>
                      </a:prstGeom>
                      <a:noFill/>
                    </p:spPr>
                  </p:pic>
                </p:oleObj>
              </mc:Fallback>
            </mc:AlternateContent>
          </a:graphicData>
        </a:graphic>
      </p:graphicFrame>
      <p:graphicFrame>
        <p:nvGraphicFramePr>
          <p:cNvPr id="7" name="Table 6"/>
          <p:cNvGraphicFramePr>
            <a:graphicFrameLocks noGrp="1"/>
          </p:cNvGraphicFramePr>
          <p:nvPr/>
        </p:nvGraphicFramePr>
        <p:xfrm>
          <a:off x="944419" y="4209999"/>
          <a:ext cx="8128000" cy="1469681"/>
        </p:xfrm>
        <a:graphic>
          <a:graphicData uri="http://schemas.openxmlformats.org/drawingml/2006/table">
            <a:tbl>
              <a:tblPr firstRow="1" bandRow="1">
                <a:tableStyleId>{5C22544A-7EE6-4342-B048-85BDC9FD1C3A}</a:tableStyleId>
              </a:tblPr>
              <a:tblGrid>
                <a:gridCol w="1625600"/>
                <a:gridCol w="1625600"/>
                <a:gridCol w="1625600"/>
                <a:gridCol w="1625600"/>
                <a:gridCol w="1625600"/>
              </a:tblGrid>
              <a:tr h="646721">
                <a:tc>
                  <a:txBody>
                    <a:bodyPr/>
                    <a:lstStyle/>
                    <a:p>
                      <a:pPr algn="ct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 (h)</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p>
                      <a:pPr algn="ct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txBody>
                  <a:tcPr/>
                </a:tc>
              </a:tr>
              <a:tr h="646721">
                <a:tc>
                  <a:txBody>
                    <a:bodyPr/>
                    <a:lstStyle/>
                    <a:p>
                      <a:pPr algn="ctr"/>
                      <a:r>
                        <a:rPr lang="en-US" sz="2400" i="1" dirty="0">
                          <a:latin typeface="Arial" panose="020B0604020202020204" pitchFamily="34" charset="0"/>
                          <a:cs typeface="Arial" panose="020B0604020202020204" pitchFamily="34" charset="0"/>
                        </a:rPr>
                        <a:t>v</a:t>
                      </a:r>
                      <a:r>
                        <a:rPr lang="en-US" sz="2400" dirty="0">
                          <a:latin typeface="Arial" panose="020B0604020202020204" pitchFamily="34" charset="0"/>
                          <a:cs typeface="Arial" panose="020B0604020202020204" pitchFamily="34" charset="0"/>
                        </a:rPr>
                        <a:t>(km/h)</a:t>
                      </a: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c>
                  <a:txBody>
                    <a:bodyPr/>
                    <a:lstStyle/>
                    <a:p>
                      <a:pPr algn="ctr"/>
                      <a:endParaRPr lang="en-US" sz="2400" dirty="0">
                        <a:latin typeface="Arial" panose="020B0604020202020204" pitchFamily="34" charset="0"/>
                        <a:cs typeface="Arial" panose="020B0604020202020204" pitchFamily="34" charset="0"/>
                      </a:endParaRPr>
                    </a:p>
                  </a:txBody>
                  <a:tcPr/>
                </a:tc>
              </a:tr>
            </a:tbl>
          </a:graphicData>
        </a:graphic>
      </p:graphicFrame>
      <p:sp>
        <p:nvSpPr>
          <p:cNvPr id="8" name="TextBox 7"/>
          <p:cNvSpPr txBox="1"/>
          <p:nvPr/>
        </p:nvSpPr>
        <p:spPr>
          <a:xfrm>
            <a:off x="3058510" y="5159843"/>
            <a:ext cx="58332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80</a:t>
            </a:r>
            <a:endParaRPr lang="en-US" sz="2400" b="1" dirty="0">
              <a:latin typeface="Arial" panose="020B0604020202020204" pitchFamily="34" charset="0"/>
              <a:cs typeface="Arial" panose="020B0604020202020204" pitchFamily="34" charset="0"/>
            </a:endParaRPr>
          </a:p>
        </p:txBody>
      </p:sp>
      <p:sp>
        <p:nvSpPr>
          <p:cNvPr id="23" name="TextBox 22"/>
          <p:cNvSpPr txBox="1"/>
          <p:nvPr/>
        </p:nvSpPr>
        <p:spPr>
          <a:xfrm>
            <a:off x="4626057" y="5159843"/>
            <a:ext cx="58332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60</a:t>
            </a:r>
            <a:endParaRPr lang="en-US" sz="2400" b="1" dirty="0">
              <a:latin typeface="Arial" panose="020B0604020202020204" pitchFamily="34" charset="0"/>
              <a:cs typeface="Arial" panose="020B0604020202020204" pitchFamily="34" charset="0"/>
            </a:endParaRPr>
          </a:p>
        </p:txBody>
      </p:sp>
      <p:sp>
        <p:nvSpPr>
          <p:cNvPr id="26" name="TextBox 25"/>
          <p:cNvSpPr txBox="1"/>
          <p:nvPr/>
        </p:nvSpPr>
        <p:spPr>
          <a:xfrm>
            <a:off x="6360263" y="5159842"/>
            <a:ext cx="58332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48</a:t>
            </a:r>
            <a:endParaRPr lang="en-US" sz="2400" b="1" dirty="0">
              <a:latin typeface="Arial" panose="020B0604020202020204" pitchFamily="34" charset="0"/>
              <a:cs typeface="Arial" panose="020B0604020202020204" pitchFamily="34" charset="0"/>
            </a:endParaRPr>
          </a:p>
        </p:txBody>
      </p:sp>
      <p:sp>
        <p:nvSpPr>
          <p:cNvPr id="27" name="TextBox 26"/>
          <p:cNvSpPr txBox="1"/>
          <p:nvPr/>
        </p:nvSpPr>
        <p:spPr>
          <a:xfrm>
            <a:off x="7952580" y="5159841"/>
            <a:ext cx="58332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40</a:t>
            </a:r>
            <a:endParaRPr lang="en-US" sz="2400" b="1" dirty="0">
              <a:latin typeface="Arial" panose="020B0604020202020204" pitchFamily="34" charset="0"/>
              <a:cs typeface="Arial" panose="020B0604020202020204" pitchFamily="34" charset="0"/>
            </a:endParaRPr>
          </a:p>
        </p:txBody>
      </p:sp>
      <p:sp>
        <p:nvSpPr>
          <p:cNvPr id="9" name="TextBox 8"/>
          <p:cNvSpPr txBox="1"/>
          <p:nvPr/>
        </p:nvSpPr>
        <p:spPr>
          <a:xfrm>
            <a:off x="914399" y="5896303"/>
            <a:ext cx="8437420" cy="523220"/>
          </a:xfrm>
          <a:prstGeom prst="rect">
            <a:avLst/>
          </a:prstGeom>
          <a:noFill/>
        </p:spPr>
        <p:txBody>
          <a:bodyPr wrap="square" rtlCol="0">
            <a:spAutoFit/>
          </a:bodyPr>
          <a:lstStyle/>
          <a:p>
            <a:r>
              <a:rPr lang="en-US" sz="2800" i="1" dirty="0">
                <a:solidFill>
                  <a:srgbClr val="C00000"/>
                </a:solidFill>
                <a:latin typeface="Arial" panose="020B0604020202020204" pitchFamily="34" charset="0"/>
                <a:cs typeface="Arial" panose="020B0604020202020204" pitchFamily="34" charset="0"/>
              </a:rPr>
              <a:t>v</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tỉ</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lệ</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nghịch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với</a:t>
            </a:r>
            <a:r>
              <a:rPr lang="en-US" sz="2800" dirty="0">
                <a:solidFill>
                  <a:srgbClr val="C00000"/>
                </a:solidFill>
                <a:latin typeface="Arial" panose="020B0604020202020204" pitchFamily="34" charset="0"/>
                <a:cs typeface="Arial" panose="020B0604020202020204" pitchFamily="34" charset="0"/>
              </a:rPr>
              <a:t> </a:t>
            </a:r>
            <a:r>
              <a:rPr lang="en-US" sz="2800" i="1" dirty="0">
                <a:solidFill>
                  <a:srgbClr val="C00000"/>
                </a:solidFill>
                <a:latin typeface="Arial" panose="020B0604020202020204" pitchFamily="34" charset="0"/>
                <a:cs typeface="Arial" panose="020B0604020202020204" pitchFamily="34" charset="0"/>
              </a:rPr>
              <a:t>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theo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hệ</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số</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tỉ</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lệ</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bao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nhiêu</a:t>
            </a:r>
            <a:r>
              <a:rPr lang="en-US" sz="2800" dirty="0">
                <a:solidFill>
                  <a:srgbClr val="C00000"/>
                </a:solidFill>
                <a:latin typeface="Arial" panose="020B0604020202020204" pitchFamily="34" charset="0"/>
                <a:cs typeface="Arial" panose="020B0604020202020204" pitchFamily="34" charset="0"/>
              </a:rPr>
              <a:t>?</a:t>
            </a:r>
            <a:endParaRPr lang="en-US" sz="2800" dirty="0">
              <a:solidFill>
                <a:srgbClr val="C00000"/>
              </a:solidFill>
              <a:latin typeface="Arial" panose="020B0604020202020204" pitchFamily="34" charset="0"/>
              <a:cs typeface="Arial" panose="020B0604020202020204" pitchFamily="34" charset="0"/>
            </a:endParaRPr>
          </a:p>
        </p:txBody>
      </p:sp>
      <p:sp>
        <p:nvSpPr>
          <p:cNvPr id="22" name="TextBox 21"/>
          <p:cNvSpPr txBox="1"/>
          <p:nvPr/>
        </p:nvSpPr>
        <p:spPr>
          <a:xfrm>
            <a:off x="914399" y="3282016"/>
            <a:ext cx="10685645"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hợp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còn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thiếu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28" name="Picture 27"/>
          <p:cNvPicPr/>
          <p:nvPr/>
        </p:nvPicPr>
        <p:blipFill>
          <a:blip r:embed="rId4"/>
          <a:stretch>
            <a:fillRect/>
          </a:stretch>
        </p:blipFill>
        <p:spPr>
          <a:xfrm>
            <a:off x="65644" y="2935552"/>
            <a:ext cx="958287" cy="97476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8" grpId="0"/>
      <p:bldP spid="23" grpId="0"/>
      <p:bldP spid="26" grpId="0"/>
      <p:bldP spid="27" grpId="0"/>
      <p:bldP spid="9"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rot="8757556">
            <a:off x="-1052601" y="4821382"/>
            <a:ext cx="3136324" cy="6858000"/>
            <a:chOff x="9055676" y="0"/>
            <a:chExt cx="3136324" cy="6858000"/>
          </a:xfrm>
        </p:grpSpPr>
        <p:sp>
          <p:nvSpPr>
            <p:cNvPr id="4" name="Rectangle 3"/>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rot="5400000">
            <a:off x="8383393" y="3218530"/>
            <a:ext cx="6891246" cy="653685"/>
            <a:chOff x="4871257" y="83128"/>
            <a:chExt cx="7501721" cy="653685"/>
          </a:xfrm>
        </p:grpSpPr>
        <p:sp>
          <p:nvSpPr>
            <p:cNvPr id="29" name="Rectangle: Rounded Corners 28"/>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5" name="Text Box 11"/>
          <p:cNvSpPr txBox="1">
            <a:spLocks noChangeArrowheads="1"/>
          </p:cNvSpPr>
          <p:nvPr/>
        </p:nvSpPr>
        <p:spPr bwMode="auto">
          <a:xfrm>
            <a:off x="267327" y="4874503"/>
            <a:ext cx="87514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i="1" dirty="0">
                <a:sym typeface="Symbol" panose="05050102010706020507" pitchFamily="18" charset="2"/>
              </a:rPr>
              <a:t>Ta </a:t>
            </a:r>
            <a:r>
              <a:rPr lang="en-US" altLang="en-US" sz="3200" i="1" dirty="0" err="1">
                <a:sym typeface="Symbol" panose="05050102010706020507" pitchFamily="18" charset="2"/>
              </a:rPr>
              <a:t>nói</a:t>
            </a:r>
            <a:r>
              <a:rPr lang="en-US" altLang="en-US" sz="3200" i="1" dirty="0">
                <a:sym typeface="Symbol" panose="05050102010706020507" pitchFamily="18" charset="2"/>
              </a:rPr>
              <a:t>:</a:t>
            </a:r>
            <a:r>
              <a:rPr lang="en-US" altLang="en-US" sz="3200" dirty="0">
                <a:sym typeface="Symbol" panose="05050102010706020507" pitchFamily="18" charset="2"/>
              </a:rPr>
              <a:t> </a:t>
            </a:r>
            <a:r>
              <a:rPr lang="en-US" altLang="en-US" sz="3200" u="sng" dirty="0">
                <a:sym typeface="Symbol" panose="05050102010706020507" pitchFamily="18" charset="2"/>
              </a:rPr>
              <a:t>y </a:t>
            </a:r>
            <a:r>
              <a:rPr lang="en-US" altLang="en-US" sz="3200" u="sng" dirty="0" err="1">
                <a:sym typeface="Symbol" panose="05050102010706020507" pitchFamily="18" charset="2"/>
              </a:rPr>
              <a:t>tỉ</a:t>
            </a:r>
            <a:r>
              <a:rPr lang="en-US" altLang="en-US" sz="3200" u="sng" dirty="0">
                <a:sym typeface="Symbol" panose="05050102010706020507" pitchFamily="18" charset="2"/>
              </a:rPr>
              <a:t> </a:t>
            </a:r>
            <a:r>
              <a:rPr lang="en-US" altLang="en-US" sz="3200" u="sng" dirty="0" err="1">
                <a:sym typeface="Symbol" panose="05050102010706020507" pitchFamily="18" charset="2"/>
              </a:rPr>
              <a:t>lệ</a:t>
            </a:r>
            <a:r>
              <a:rPr lang="en-US" altLang="en-US" sz="3200" u="sng" dirty="0">
                <a:sym typeface="Symbol" panose="05050102010706020507" pitchFamily="18" charset="2"/>
              </a:rPr>
              <a:t> </a:t>
            </a:r>
            <a:r>
              <a:rPr lang="en-US" altLang="en-US" sz="3200" u="sng" dirty="0" err="1">
                <a:sym typeface="Symbol" panose="05050102010706020507" pitchFamily="18" charset="2"/>
              </a:rPr>
              <a:t>nghịch</a:t>
            </a:r>
            <a:r>
              <a:rPr lang="en-US" altLang="en-US" sz="3200" u="sng" dirty="0">
                <a:sym typeface="Symbol" panose="05050102010706020507" pitchFamily="18" charset="2"/>
              </a:rPr>
              <a:t> </a:t>
            </a:r>
            <a:r>
              <a:rPr lang="en-US" altLang="en-US" sz="3200" u="sng" dirty="0" err="1">
                <a:sym typeface="Symbol" panose="05050102010706020507" pitchFamily="18" charset="2"/>
              </a:rPr>
              <a:t>với</a:t>
            </a:r>
            <a:r>
              <a:rPr lang="en-US" altLang="en-US" sz="3200" u="sng" dirty="0">
                <a:sym typeface="Symbol" panose="05050102010706020507" pitchFamily="18" charset="2"/>
              </a:rPr>
              <a:t> x</a:t>
            </a:r>
            <a:r>
              <a:rPr lang="en-US" altLang="en-US" sz="3200" dirty="0">
                <a:sym typeface="Symbol" panose="05050102010706020507" pitchFamily="18" charset="2"/>
              </a:rPr>
              <a:t> </a:t>
            </a:r>
            <a:r>
              <a:rPr lang="en-US" altLang="en-US" sz="3200" dirty="0" err="1">
                <a:sym typeface="Symbol" panose="05050102010706020507" pitchFamily="18" charset="2"/>
              </a:rPr>
              <a:t>theo</a:t>
            </a:r>
            <a:r>
              <a:rPr lang="en-US" altLang="en-US" sz="3200" dirty="0">
                <a:sym typeface="Symbol" panose="05050102010706020507" pitchFamily="18" charset="2"/>
              </a:rPr>
              <a:t> </a:t>
            </a:r>
            <a:r>
              <a:rPr lang="en-US" altLang="en-US" sz="3200" dirty="0" err="1">
                <a:sym typeface="Symbol" panose="05050102010706020507" pitchFamily="18" charset="2"/>
              </a:rPr>
              <a:t>hệ</a:t>
            </a:r>
            <a:r>
              <a:rPr lang="en-US" altLang="en-US" sz="3200" dirty="0">
                <a:sym typeface="Symbol" panose="05050102010706020507" pitchFamily="18" charset="2"/>
              </a:rPr>
              <a:t> </a:t>
            </a:r>
            <a:r>
              <a:rPr lang="en-US" altLang="en-US" sz="3200" dirty="0" err="1">
                <a:sym typeface="Symbol" panose="05050102010706020507" pitchFamily="18" charset="2"/>
              </a:rPr>
              <a:t>số</a:t>
            </a:r>
            <a:r>
              <a:rPr lang="en-US" altLang="en-US" sz="3200" dirty="0">
                <a:sym typeface="Symbol" panose="05050102010706020507" pitchFamily="18" charset="2"/>
              </a:rPr>
              <a:t> </a:t>
            </a:r>
            <a:r>
              <a:rPr lang="en-US" altLang="en-US" sz="3200" dirty="0" err="1">
                <a:sym typeface="Symbol" panose="05050102010706020507" pitchFamily="18" charset="2"/>
              </a:rPr>
              <a:t>tỉ</a:t>
            </a:r>
            <a:r>
              <a:rPr lang="en-US" altLang="en-US" sz="3200" dirty="0">
                <a:sym typeface="Symbol" panose="05050102010706020507" pitchFamily="18" charset="2"/>
              </a:rPr>
              <a:t> </a:t>
            </a:r>
            <a:r>
              <a:rPr lang="en-US" altLang="en-US" sz="3200" dirty="0" err="1">
                <a:sym typeface="Symbol" panose="05050102010706020507" pitchFamily="18" charset="2"/>
              </a:rPr>
              <a:t>lệ</a:t>
            </a:r>
            <a:r>
              <a:rPr lang="en-US" altLang="en-US" sz="3200" dirty="0">
                <a:sym typeface="Symbol" panose="05050102010706020507" pitchFamily="18" charset="2"/>
              </a:rPr>
              <a:t> a</a:t>
            </a:r>
            <a:endParaRPr lang="en-US" altLang="en-US" sz="3200" dirty="0">
              <a:sym typeface="Symbol" panose="05050102010706020507" pitchFamily="18" charset="2"/>
            </a:endParaRPr>
          </a:p>
        </p:txBody>
      </p:sp>
      <p:sp>
        <p:nvSpPr>
          <p:cNvPr id="16" name="AutoShape 12"/>
          <p:cNvSpPr>
            <a:spLocks noChangeArrowheads="1"/>
          </p:cNvSpPr>
          <p:nvPr/>
        </p:nvSpPr>
        <p:spPr bwMode="auto">
          <a:xfrm>
            <a:off x="166671" y="2422113"/>
            <a:ext cx="4476385" cy="990600"/>
          </a:xfrm>
          <a:prstGeom prst="wedgeRoundRectCallout">
            <a:avLst>
              <a:gd name="adj1" fmla="val 1556"/>
              <a:gd name="adj2" fmla="val 64102"/>
              <a:gd name="adj3" fmla="val 16667"/>
            </a:avLst>
          </a:prstGeom>
          <a:solidFill>
            <a:srgbClr val="3CDFE6"/>
          </a:solidFill>
          <a:ln w="28575">
            <a:solidFill>
              <a:schemeClr val="accent2"/>
            </a:solidFill>
            <a:miter lim="800000"/>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sym typeface="Symbol" panose="05050102010706020507" pitchFamily="18" charset="2"/>
              </a:rPr>
              <a:t>Khi </a:t>
            </a:r>
            <a:r>
              <a:rPr lang="en-US" altLang="en-US" sz="2800" dirty="0" err="1">
                <a:sym typeface="Symbol" panose="05050102010706020507" pitchFamily="18" charset="2"/>
              </a:rPr>
              <a:t>nào</a:t>
            </a:r>
            <a:r>
              <a:rPr lang="en-US" altLang="en-US" sz="2800" dirty="0"/>
              <a:t> </a:t>
            </a:r>
            <a:r>
              <a:rPr lang="en-US" altLang="en-US" sz="2800" dirty="0" err="1"/>
              <a:t>thì</a:t>
            </a:r>
            <a:r>
              <a:rPr lang="en-US" altLang="en-US" sz="2800" dirty="0"/>
              <a:t> </a:t>
            </a:r>
            <a:r>
              <a:rPr lang="en-US" altLang="en-US" sz="2800" dirty="0">
                <a:sym typeface="Symbol" panose="05050102010706020507" pitchFamily="18" charset="2"/>
              </a:rPr>
              <a:t>y </a:t>
            </a:r>
            <a:r>
              <a:rPr lang="en-US" altLang="en-US" sz="2800" u="sng" dirty="0" err="1">
                <a:sym typeface="Symbol" panose="05050102010706020507" pitchFamily="18" charset="2"/>
              </a:rPr>
              <a:t>tỉ</a:t>
            </a:r>
            <a:r>
              <a:rPr lang="en-US" altLang="en-US" sz="2800" u="sng" dirty="0">
                <a:sym typeface="Symbol" panose="05050102010706020507" pitchFamily="18" charset="2"/>
              </a:rPr>
              <a:t> </a:t>
            </a:r>
            <a:r>
              <a:rPr lang="en-US" altLang="en-US" sz="2800" u="sng" dirty="0" err="1">
                <a:sym typeface="Symbol" panose="05050102010706020507" pitchFamily="18" charset="2"/>
              </a:rPr>
              <a:t>lệ</a:t>
            </a:r>
            <a:r>
              <a:rPr lang="en-US" altLang="en-US" sz="2800" u="sng" dirty="0">
                <a:sym typeface="Symbol" panose="05050102010706020507" pitchFamily="18" charset="2"/>
              </a:rPr>
              <a:t> </a:t>
            </a:r>
            <a:r>
              <a:rPr lang="en-US" altLang="en-US" sz="2800" u="sng" dirty="0" err="1">
                <a:sym typeface="Symbol" panose="05050102010706020507" pitchFamily="18" charset="2"/>
              </a:rPr>
              <a:t>nghịch</a:t>
            </a:r>
            <a:r>
              <a:rPr lang="en-US" altLang="en-US" sz="2800" u="sng" dirty="0">
                <a:sym typeface="Symbol" panose="05050102010706020507" pitchFamily="18" charset="2"/>
              </a:rPr>
              <a:t> </a:t>
            </a:r>
            <a:r>
              <a:rPr lang="en-US" altLang="en-US" sz="2800" dirty="0" err="1">
                <a:sym typeface="Symbol" panose="05050102010706020507" pitchFamily="18" charset="2"/>
              </a:rPr>
              <a:t>với</a:t>
            </a:r>
            <a:r>
              <a:rPr lang="en-US" altLang="en-US" sz="2800" dirty="0">
                <a:sym typeface="Symbol" panose="05050102010706020507" pitchFamily="18" charset="2"/>
              </a:rPr>
              <a:t> x </a:t>
            </a:r>
            <a:r>
              <a:rPr lang="en-US" altLang="en-US" sz="2800" dirty="0" err="1">
                <a:sym typeface="Symbol" panose="05050102010706020507" pitchFamily="18" charset="2"/>
              </a:rPr>
              <a:t>theo</a:t>
            </a:r>
            <a:r>
              <a:rPr lang="en-US" altLang="en-US" sz="2800" dirty="0">
                <a:sym typeface="Symbol" panose="05050102010706020507" pitchFamily="18" charset="2"/>
              </a:rPr>
              <a:t> </a:t>
            </a:r>
            <a:r>
              <a:rPr lang="en-US" altLang="en-US" sz="2800" dirty="0" err="1">
                <a:sym typeface="Symbol" panose="05050102010706020507" pitchFamily="18" charset="2"/>
              </a:rPr>
              <a:t>hệ</a:t>
            </a:r>
            <a:r>
              <a:rPr lang="en-US" altLang="en-US" sz="2800" dirty="0">
                <a:sym typeface="Symbol" panose="05050102010706020507" pitchFamily="18" charset="2"/>
              </a:rPr>
              <a:t> </a:t>
            </a:r>
            <a:r>
              <a:rPr lang="en-US" altLang="en-US" sz="2800" dirty="0" err="1">
                <a:sym typeface="Symbol" panose="05050102010706020507" pitchFamily="18" charset="2"/>
              </a:rPr>
              <a:t>số</a:t>
            </a:r>
            <a:r>
              <a:rPr lang="en-US" altLang="en-US" sz="2800" dirty="0">
                <a:sym typeface="Symbol" panose="05050102010706020507" pitchFamily="18" charset="2"/>
              </a:rPr>
              <a:t> </a:t>
            </a:r>
            <a:r>
              <a:rPr lang="en-US" altLang="en-US" sz="2800" dirty="0" err="1">
                <a:sym typeface="Symbol" panose="05050102010706020507" pitchFamily="18" charset="2"/>
              </a:rPr>
              <a:t>tỉ</a:t>
            </a:r>
            <a:r>
              <a:rPr lang="en-US" altLang="en-US" sz="2800" dirty="0">
                <a:sym typeface="Symbol" panose="05050102010706020507" pitchFamily="18" charset="2"/>
              </a:rPr>
              <a:t> </a:t>
            </a:r>
            <a:r>
              <a:rPr lang="en-US" altLang="en-US" sz="2800" dirty="0" err="1">
                <a:sym typeface="Symbol" panose="05050102010706020507" pitchFamily="18" charset="2"/>
              </a:rPr>
              <a:t>lệ</a:t>
            </a:r>
            <a:r>
              <a:rPr lang="en-US" altLang="en-US" sz="2800" dirty="0">
                <a:sym typeface="Symbol" panose="05050102010706020507" pitchFamily="18" charset="2"/>
              </a:rPr>
              <a:t> a?</a:t>
            </a:r>
            <a:endParaRPr lang="en-US" altLang="en-US" sz="2800" dirty="0">
              <a:sym typeface="Symbol" panose="05050102010706020507" pitchFamily="18" charset="2"/>
            </a:endParaRPr>
          </a:p>
          <a:p>
            <a:pPr algn="ctr"/>
            <a:endParaRPr lang="en-US" altLang="en-US" sz="2800" dirty="0"/>
          </a:p>
        </p:txBody>
      </p:sp>
      <p:sp>
        <p:nvSpPr>
          <p:cNvPr id="20" name="Text Box 27"/>
          <p:cNvSpPr txBox="1">
            <a:spLocks noChangeArrowheads="1"/>
          </p:cNvSpPr>
          <p:nvPr/>
        </p:nvSpPr>
        <p:spPr bwMode="auto">
          <a:xfrm>
            <a:off x="5589752" y="3684983"/>
            <a:ext cx="4977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dirty="0">
                <a:solidFill>
                  <a:srgbClr val="0070C0"/>
                </a:solidFill>
              </a:rPr>
              <a:t>(</a:t>
            </a:r>
            <a:r>
              <a:rPr lang="en-US" altLang="en-US" sz="3200" dirty="0" err="1">
                <a:solidFill>
                  <a:srgbClr val="0070C0"/>
                </a:solidFill>
              </a:rPr>
              <a:t>với</a:t>
            </a:r>
            <a:r>
              <a:rPr lang="en-US" altLang="en-US" sz="3200" dirty="0">
                <a:solidFill>
                  <a:srgbClr val="0070C0"/>
                </a:solidFill>
              </a:rPr>
              <a:t> </a:t>
            </a:r>
            <a:r>
              <a:rPr lang="en-US" altLang="en-US" sz="3200" b="1" dirty="0">
                <a:solidFill>
                  <a:srgbClr val="0070C0"/>
                </a:solidFill>
              </a:rPr>
              <a:t>a</a:t>
            </a:r>
            <a:r>
              <a:rPr lang="en-US" altLang="en-US" sz="3200" dirty="0"/>
              <a:t> </a:t>
            </a:r>
            <a:r>
              <a:rPr lang="en-US" altLang="en-US" sz="3200" dirty="0" err="1">
                <a:solidFill>
                  <a:srgbClr val="0070C0"/>
                </a:solidFill>
              </a:rPr>
              <a:t>là</a:t>
            </a:r>
            <a:r>
              <a:rPr lang="en-US" altLang="en-US" sz="3200" dirty="0">
                <a:solidFill>
                  <a:srgbClr val="0070C0"/>
                </a:solidFill>
              </a:rPr>
              <a:t> </a:t>
            </a:r>
            <a:r>
              <a:rPr lang="en-US" altLang="en-US" sz="3200" dirty="0" err="1">
                <a:solidFill>
                  <a:srgbClr val="0070C0"/>
                </a:solidFill>
              </a:rPr>
              <a:t>hằng</a:t>
            </a:r>
            <a:r>
              <a:rPr lang="en-US" altLang="en-US" sz="3200" dirty="0">
                <a:solidFill>
                  <a:srgbClr val="0070C0"/>
                </a:solidFill>
              </a:rPr>
              <a:t> </a:t>
            </a:r>
            <a:r>
              <a:rPr lang="en-US" altLang="en-US" sz="3200" dirty="0" err="1">
                <a:solidFill>
                  <a:srgbClr val="0070C0"/>
                </a:solidFill>
              </a:rPr>
              <a:t>số</a:t>
            </a:r>
            <a:r>
              <a:rPr lang="en-US" altLang="en-US" sz="3200" dirty="0">
                <a:solidFill>
                  <a:srgbClr val="0070C0"/>
                </a:solidFill>
              </a:rPr>
              <a:t> </a:t>
            </a:r>
            <a:r>
              <a:rPr lang="en-US" altLang="en-US" sz="3200" b="1" dirty="0" err="1">
                <a:solidFill>
                  <a:srgbClr val="0070C0"/>
                </a:solidFill>
              </a:rPr>
              <a:t>khác</a:t>
            </a:r>
            <a:r>
              <a:rPr lang="en-US" altLang="en-US" sz="3200" b="1" dirty="0">
                <a:solidFill>
                  <a:srgbClr val="0070C0"/>
                </a:solidFill>
              </a:rPr>
              <a:t> 0</a:t>
            </a:r>
            <a:r>
              <a:rPr lang="en-US" altLang="en-US" sz="3200" dirty="0">
                <a:solidFill>
                  <a:srgbClr val="0070C0"/>
                </a:solidFill>
              </a:rPr>
              <a:t>)</a:t>
            </a:r>
            <a:endParaRPr lang="en-US" altLang="en-US" sz="3200" dirty="0">
              <a:solidFill>
                <a:srgbClr val="0070C0"/>
              </a:solidFill>
            </a:endParaRPr>
          </a:p>
        </p:txBody>
      </p:sp>
      <mc:AlternateContent xmlns:mc="http://schemas.openxmlformats.org/markup-compatibility/2006">
        <mc:Choice xmlns:a14="http://schemas.microsoft.com/office/drawing/2010/main" Requires="a14">
          <p:sp>
            <p:nvSpPr>
              <p:cNvPr id="21" name="TextBox 20"/>
              <p:cNvSpPr txBox="1"/>
              <p:nvPr/>
            </p:nvSpPr>
            <p:spPr>
              <a:xfrm>
                <a:off x="1226233" y="3449197"/>
                <a:ext cx="2156762" cy="992131"/>
              </a:xfrm>
              <a:prstGeom prst="rect">
                <a:avLst/>
              </a:prstGeom>
              <a:noFill/>
            </p:spPr>
            <p:txBody>
              <a:bodyPr wrap="square">
                <a:spAutoFit/>
              </a:bodyPr>
              <a:lstStyle/>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Khi </a:t>
                </a:r>
                <a:r>
                  <a:rPr lang="en-US" sz="3200" b="1" dirty="0">
                    <a:solidFill>
                      <a:srgbClr val="FF0000"/>
                    </a:solidFill>
                    <a:latin typeface="Arial" panose="020B0604020202020204" pitchFamily="34" charset="0"/>
                    <a:cs typeface="Arial" panose="020B0604020202020204" pitchFamily="34" charset="0"/>
                  </a:rPr>
                  <a:t>y</a:t>
                </a:r>
                <a:r>
                  <a:rPr lang="en-US" sz="3200" b="1" dirty="0">
                    <a:solidFill>
                      <a:srgbClr val="0070C0"/>
                    </a:solidFill>
                    <a:latin typeface="Arial" panose="020B0604020202020204" pitchFamily="34" charset="0"/>
                    <a:cs typeface="Arial" panose="020B0604020202020204" pitchFamily="34" charset="0"/>
                  </a:rPr>
                  <a:t> = </a:t>
                </a:r>
                <a14:m>
                  <m:oMath xmlns:m="http://schemas.openxmlformats.org/officeDocument/2006/math">
                    <m:f>
                      <m:fPr>
                        <m:ctrlPr>
                          <a:rPr lang="en-US" sz="4400" b="1" i="1" smtClean="0">
                            <a:solidFill>
                              <a:srgbClr val="0070C0"/>
                            </a:solidFill>
                            <a:latin typeface="Cambria Math" panose="02040503050406030204" pitchFamily="18" charset="0"/>
                          </a:rPr>
                        </m:ctrlPr>
                      </m:fPr>
                      <m:num>
                        <m:r>
                          <a:rPr lang="en-US" sz="4400" b="1" i="0" smtClean="0">
                            <a:solidFill>
                              <a:srgbClr val="0070C0"/>
                            </a:solidFill>
                            <a:latin typeface="Cambria Math" panose="02040503050406030204" pitchFamily="18" charset="0"/>
                          </a:rPr>
                          <m:t>𝐚</m:t>
                        </m:r>
                      </m:num>
                      <m:den>
                        <m:r>
                          <a:rPr lang="en-US" sz="4400" b="1" i="0" smtClean="0">
                            <a:solidFill>
                              <a:srgbClr val="00B050"/>
                            </a:solidFill>
                            <a:latin typeface="Cambria Math" panose="02040503050406030204" pitchFamily="18" charset="0"/>
                          </a:rPr>
                          <m:t>𝐱</m:t>
                        </m:r>
                      </m:den>
                    </m:f>
                  </m:oMath>
                </a14:m>
                <a:r>
                  <a:rPr lang="en-US" sz="3200" b="1" dirty="0">
                    <a:solidFill>
                      <a:srgbClr val="0070C0"/>
                    </a:solidFill>
                    <a:latin typeface="Arial" panose="020B0604020202020204" pitchFamily="34" charset="0"/>
                    <a:cs typeface="Arial" panose="020B0604020202020204" pitchFamily="34" charset="0"/>
                  </a:rPr>
                  <a:t> </a:t>
                </a:r>
                <a:endParaRPr lang="en-US" sz="3200" b="1" dirty="0">
                  <a:solidFill>
                    <a:srgbClr val="0070C0"/>
                  </a:solidFill>
                  <a:latin typeface="Arial" panose="020B0604020202020204" pitchFamily="34" charset="0"/>
                  <a:cs typeface="Arial" panose="020B0604020202020204"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1226233" y="3449197"/>
                <a:ext cx="2156762" cy="992131"/>
              </a:xfrm>
              <a:prstGeom prst="rect">
                <a:avLst/>
              </a:prstGeom>
              <a:blipFill rotWithShape="1">
                <a:blip r:embed="rId1"/>
                <a:stretch>
                  <a:fillRect l="-2" t="-52" r="16" b="14"/>
                </a:stretch>
              </a:blipFill>
            </p:spPr>
            <p:txBody>
              <a:bodyPr/>
              <a:lstStyle/>
              <a:p>
                <a:r>
                  <a:rPr lang="en-US" altLang="en-US">
                    <a:noFill/>
                  </a:rPr>
                  <a:t> </a:t>
                </a:r>
              </a:p>
            </p:txBody>
          </p:sp>
        </mc:Fallback>
      </mc:AlternateContent>
      <p:sp>
        <p:nvSpPr>
          <p:cNvPr id="22" name="TextBox 21"/>
          <p:cNvSpPr txBox="1"/>
          <p:nvPr/>
        </p:nvSpPr>
        <p:spPr>
          <a:xfrm>
            <a:off x="3061455" y="3660209"/>
            <a:ext cx="2495015" cy="584775"/>
          </a:xfrm>
          <a:prstGeom prst="rect">
            <a:avLst/>
          </a:prstGeom>
          <a:noFill/>
        </p:spPr>
        <p:txBody>
          <a:bodyPr wrap="square">
            <a:spAutoFit/>
          </a:bodyPr>
          <a:lstStyle/>
          <a:p>
            <a:r>
              <a:rPr lang="en-US" sz="3200" b="1" dirty="0">
                <a:solidFill>
                  <a:srgbClr val="0070C0"/>
                </a:solidFill>
                <a:latin typeface="Arial" panose="020B0604020202020204" pitchFamily="34" charset="0"/>
                <a:cs typeface="Arial" panose="020B0604020202020204" pitchFamily="34" charset="0"/>
              </a:rPr>
              <a:t>hay </a:t>
            </a:r>
            <a:r>
              <a:rPr lang="en-US" sz="3200" b="1" dirty="0">
                <a:solidFill>
                  <a:srgbClr val="00B050"/>
                </a:solidFill>
                <a:latin typeface="Arial" panose="020B0604020202020204" pitchFamily="34" charset="0"/>
                <a:cs typeface="Arial" panose="020B0604020202020204" pitchFamily="34" charset="0"/>
              </a:rPr>
              <a:t>x</a:t>
            </a:r>
            <a:r>
              <a:rPr lang="en-US" sz="3200" b="1" dirty="0">
                <a:solidFill>
                  <a:srgbClr val="0070C0"/>
                </a:solidFill>
                <a:latin typeface="Arial" panose="020B0604020202020204" pitchFamily="34" charset="0"/>
                <a:cs typeface="Arial" panose="020B0604020202020204" pitchFamily="34" charset="0"/>
              </a:rPr>
              <a:t>. </a:t>
            </a:r>
            <a:r>
              <a:rPr lang="en-US" sz="3200" b="1" dirty="0">
                <a:solidFill>
                  <a:srgbClr val="FF0000"/>
                </a:solidFill>
                <a:latin typeface="Arial" panose="020B0604020202020204" pitchFamily="34" charset="0"/>
                <a:cs typeface="Arial" panose="020B0604020202020204" pitchFamily="34" charset="0"/>
              </a:rPr>
              <a:t>y</a:t>
            </a:r>
            <a:r>
              <a:rPr lang="en-US" sz="3200" b="1" dirty="0">
                <a:solidFill>
                  <a:srgbClr val="0070C0"/>
                </a:solidFill>
                <a:latin typeface="Arial" panose="020B0604020202020204" pitchFamily="34" charset="0"/>
                <a:cs typeface="Arial" panose="020B0604020202020204" pitchFamily="34" charset="0"/>
              </a:rPr>
              <a:t> = a</a:t>
            </a:r>
            <a:endParaRPr lang="en-US" sz="32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3" name="Text Box 13"/>
              <p:cNvSpPr txBox="1">
                <a:spLocks noChangeArrowheads="1"/>
              </p:cNvSpPr>
              <p:nvPr/>
            </p:nvSpPr>
            <p:spPr bwMode="auto">
              <a:xfrm>
                <a:off x="1746119" y="826446"/>
                <a:ext cx="9625524" cy="148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b="1" dirty="0" err="1">
                    <a:solidFill>
                      <a:srgbClr val="0070C0"/>
                    </a:solidFill>
                  </a:rPr>
                  <a:t>Nếu</a:t>
                </a:r>
                <a:r>
                  <a:rPr lang="en-US" altLang="en-US" sz="3200" b="1" dirty="0">
                    <a:solidFill>
                      <a:srgbClr val="0070C0"/>
                    </a:solidFill>
                  </a:rPr>
                  <a:t> </a:t>
                </a:r>
                <a:r>
                  <a:rPr lang="en-US" altLang="en-US" sz="3200" b="1" dirty="0" err="1">
                    <a:solidFill>
                      <a:srgbClr val="0070C0"/>
                    </a:solidFill>
                  </a:rPr>
                  <a:t>đại</a:t>
                </a:r>
                <a:r>
                  <a:rPr lang="en-US" altLang="en-US" sz="3200" b="1" dirty="0">
                    <a:solidFill>
                      <a:srgbClr val="0070C0"/>
                    </a:solidFill>
                  </a:rPr>
                  <a:t> </a:t>
                </a:r>
                <a:r>
                  <a:rPr lang="en-US" altLang="en-US" sz="3200" b="1" dirty="0" err="1">
                    <a:solidFill>
                      <a:srgbClr val="0070C0"/>
                    </a:solidFill>
                  </a:rPr>
                  <a:t>lượng</a:t>
                </a:r>
                <a:r>
                  <a:rPr lang="en-US" altLang="en-US" sz="3200" b="1" dirty="0">
                    <a:solidFill>
                      <a:srgbClr val="0070C0"/>
                    </a:solidFill>
                  </a:rPr>
                  <a:t> y </a:t>
                </a:r>
                <a:r>
                  <a:rPr lang="en-US" altLang="en-US" sz="3200" b="1" dirty="0" err="1">
                    <a:solidFill>
                      <a:srgbClr val="0070C0"/>
                    </a:solidFill>
                  </a:rPr>
                  <a:t>liên</a:t>
                </a:r>
                <a:r>
                  <a:rPr lang="en-US" altLang="en-US" sz="3200" b="1" dirty="0">
                    <a:solidFill>
                      <a:srgbClr val="0070C0"/>
                    </a:solidFill>
                  </a:rPr>
                  <a:t> </a:t>
                </a:r>
                <a:r>
                  <a:rPr lang="en-US" altLang="en-US" sz="3200" b="1" dirty="0" err="1">
                    <a:solidFill>
                      <a:srgbClr val="0070C0"/>
                    </a:solidFill>
                  </a:rPr>
                  <a:t>hệ</a:t>
                </a:r>
                <a:r>
                  <a:rPr lang="en-US" altLang="en-US" sz="3200" b="1" dirty="0">
                    <a:solidFill>
                      <a:srgbClr val="0070C0"/>
                    </a:solidFill>
                  </a:rPr>
                  <a:t> </a:t>
                </a:r>
                <a:r>
                  <a:rPr lang="en-US" altLang="en-US" sz="3200" b="1" dirty="0" err="1">
                    <a:solidFill>
                      <a:srgbClr val="0070C0"/>
                    </a:solidFill>
                  </a:rPr>
                  <a:t>với</a:t>
                </a:r>
                <a:r>
                  <a:rPr lang="en-US" altLang="en-US" sz="3200" b="1" dirty="0">
                    <a:solidFill>
                      <a:srgbClr val="0070C0"/>
                    </a:solidFill>
                  </a:rPr>
                  <a:t> </a:t>
                </a:r>
                <a:r>
                  <a:rPr lang="en-US" altLang="en-US" sz="3200" b="1" dirty="0" err="1">
                    <a:solidFill>
                      <a:srgbClr val="0070C0"/>
                    </a:solidFill>
                  </a:rPr>
                  <a:t>đại</a:t>
                </a:r>
                <a:r>
                  <a:rPr lang="en-US" altLang="en-US" sz="3200" b="1" dirty="0">
                    <a:solidFill>
                      <a:srgbClr val="0070C0"/>
                    </a:solidFill>
                  </a:rPr>
                  <a:t> </a:t>
                </a:r>
                <a:r>
                  <a:rPr lang="en-US" altLang="en-US" sz="3200" b="1" dirty="0" err="1">
                    <a:solidFill>
                      <a:srgbClr val="0070C0"/>
                    </a:solidFill>
                  </a:rPr>
                  <a:t>lượng</a:t>
                </a:r>
                <a:r>
                  <a:rPr lang="en-US" altLang="en-US" sz="3200" b="1" dirty="0">
                    <a:solidFill>
                      <a:srgbClr val="0070C0"/>
                    </a:solidFill>
                  </a:rPr>
                  <a:t> x </a:t>
                </a:r>
                <a:r>
                  <a:rPr lang="en-US" altLang="en-US" sz="3200" b="1" dirty="0" err="1">
                    <a:solidFill>
                      <a:srgbClr val="0070C0"/>
                    </a:solidFill>
                  </a:rPr>
                  <a:t>theo</a:t>
                </a:r>
                <a:r>
                  <a:rPr lang="en-US" altLang="en-US" sz="3200" b="1" dirty="0">
                    <a:solidFill>
                      <a:srgbClr val="0070C0"/>
                    </a:solidFill>
                  </a:rPr>
                  <a:t> </a:t>
                </a:r>
                <a:r>
                  <a:rPr lang="en-US" altLang="en-US" sz="3200" b="1" dirty="0" err="1">
                    <a:solidFill>
                      <a:srgbClr val="0070C0"/>
                    </a:solidFill>
                  </a:rPr>
                  <a:t>công</a:t>
                </a:r>
                <a:r>
                  <a:rPr lang="en-US" altLang="en-US" sz="3200" b="1" dirty="0">
                    <a:solidFill>
                      <a:srgbClr val="0070C0"/>
                    </a:solidFill>
                  </a:rPr>
                  <a:t> </a:t>
                </a:r>
                <a:r>
                  <a:rPr lang="en-US" altLang="en-US" sz="3200" b="1" dirty="0" err="1">
                    <a:solidFill>
                      <a:srgbClr val="0070C0"/>
                    </a:solidFill>
                  </a:rPr>
                  <a:t>thức</a:t>
                </a:r>
                <a:r>
                  <a:rPr lang="en-US" altLang="en-US" sz="3200" b="1" dirty="0">
                    <a:solidFill>
                      <a:srgbClr val="0070C0"/>
                    </a:solidFill>
                  </a:rPr>
                  <a:t> </a:t>
                </a:r>
                <a:r>
                  <a:rPr lang="en-US" sz="3200" b="1" dirty="0">
                    <a:solidFill>
                      <a:srgbClr val="FF0000"/>
                    </a:solidFill>
                    <a:cs typeface="Arial" panose="020B0604020202020204" pitchFamily="34" charset="0"/>
                  </a:rPr>
                  <a:t>y</a:t>
                </a:r>
                <a:r>
                  <a:rPr lang="en-US" sz="3200" b="1" dirty="0">
                    <a:solidFill>
                      <a:srgbClr val="0070C0"/>
                    </a:solidFill>
                    <a:cs typeface="Arial" panose="020B0604020202020204" pitchFamily="34" charset="0"/>
                  </a:rPr>
                  <a:t> = </a:t>
                </a:r>
                <a14:m>
                  <m:oMath xmlns:m="http://schemas.openxmlformats.org/officeDocument/2006/math">
                    <m:f>
                      <m:fPr>
                        <m:ctrlPr>
                          <a:rPr lang="en-US" sz="4400" b="1" i="1">
                            <a:solidFill>
                              <a:srgbClr val="0070C0"/>
                            </a:solidFill>
                            <a:latin typeface="Cambria Math" panose="02040503050406030204" pitchFamily="18" charset="0"/>
                          </a:rPr>
                        </m:ctrlPr>
                      </m:fPr>
                      <m:num>
                        <m:r>
                          <a:rPr lang="en-US" sz="4400" b="1">
                            <a:solidFill>
                              <a:srgbClr val="0070C0"/>
                            </a:solidFill>
                            <a:latin typeface="Cambria Math" panose="02040503050406030204" pitchFamily="18" charset="0"/>
                          </a:rPr>
                          <m:t>𝐚</m:t>
                        </m:r>
                      </m:num>
                      <m:den>
                        <m:r>
                          <a:rPr lang="en-US" sz="4400" b="1">
                            <a:solidFill>
                              <a:srgbClr val="00B050"/>
                            </a:solidFill>
                            <a:latin typeface="Cambria Math" panose="02040503050406030204" pitchFamily="18" charset="0"/>
                          </a:rPr>
                          <m:t>𝐱</m:t>
                        </m:r>
                      </m:den>
                    </m:f>
                  </m:oMath>
                </a14:m>
                <a:r>
                  <a:rPr lang="en-US" altLang="en-US" sz="3200" b="1" dirty="0">
                    <a:solidFill>
                      <a:srgbClr val="0070C0"/>
                    </a:solidFill>
                  </a:rPr>
                  <a:t> </a:t>
                </a:r>
                <a:r>
                  <a:rPr lang="en-US" sz="3200" b="1" dirty="0">
                    <a:solidFill>
                      <a:srgbClr val="0070C0"/>
                    </a:solidFill>
                    <a:cs typeface="Arial" panose="020B0604020202020204" pitchFamily="34" charset="0"/>
                  </a:rPr>
                  <a:t>hay </a:t>
                </a:r>
                <a:r>
                  <a:rPr lang="en-US" sz="3200" b="1" dirty="0">
                    <a:solidFill>
                      <a:srgbClr val="00B050"/>
                    </a:solidFill>
                    <a:cs typeface="Arial" panose="020B0604020202020204" pitchFamily="34" charset="0"/>
                  </a:rPr>
                  <a:t>x</a:t>
                </a:r>
                <a:r>
                  <a:rPr lang="en-US" sz="3200" b="1" dirty="0">
                    <a:solidFill>
                      <a:srgbClr val="0070C0"/>
                    </a:solidFill>
                    <a:cs typeface="Arial" panose="020B0604020202020204" pitchFamily="34" charset="0"/>
                  </a:rPr>
                  <a:t>. </a:t>
                </a:r>
                <a:r>
                  <a:rPr lang="en-US" sz="3200" b="1" dirty="0">
                    <a:solidFill>
                      <a:srgbClr val="FF0000"/>
                    </a:solidFill>
                    <a:cs typeface="Arial" panose="020B0604020202020204" pitchFamily="34" charset="0"/>
                  </a:rPr>
                  <a:t>y</a:t>
                </a:r>
                <a:r>
                  <a:rPr lang="en-US" sz="3200" b="1" dirty="0">
                    <a:solidFill>
                      <a:srgbClr val="0070C0"/>
                    </a:solidFill>
                    <a:cs typeface="Arial" panose="020B0604020202020204" pitchFamily="34" charset="0"/>
                  </a:rPr>
                  <a:t> </a:t>
                </a:r>
                <a:r>
                  <a:rPr lang="en-US" sz="3200" b="1">
                    <a:solidFill>
                      <a:srgbClr val="0070C0"/>
                    </a:solidFill>
                    <a:cs typeface="Arial" panose="020B0604020202020204" pitchFamily="34" charset="0"/>
                  </a:rPr>
                  <a:t>= a</a:t>
                </a:r>
                <a:r>
                  <a:rPr lang="en-US" altLang="en-US" sz="3200" b="1">
                    <a:solidFill>
                      <a:srgbClr val="0070C0"/>
                    </a:solidFill>
                  </a:rPr>
                  <a:t>           </a:t>
                </a:r>
                <a:endParaRPr lang="en-US" altLang="en-US" sz="3200" b="1" dirty="0">
                  <a:solidFill>
                    <a:srgbClr val="0070C0"/>
                  </a:solidFill>
                </a:endParaRPr>
              </a:p>
            </p:txBody>
          </p:sp>
        </mc:Choice>
        <mc:Fallback>
          <p:sp>
            <p:nvSpPr>
              <p:cNvPr id="23" name="Text Box 13"/>
              <p:cNvSpPr txBox="1">
                <a:spLocks noRot="1" noChangeAspect="1" noMove="1" noResize="1" noEditPoints="1" noAdjustHandles="1" noChangeArrowheads="1" noChangeShapeType="1" noTextEdit="1"/>
              </p:cNvSpPr>
              <p:nvPr/>
            </p:nvSpPr>
            <p:spPr bwMode="auto">
              <a:xfrm>
                <a:off x="1746119" y="826446"/>
                <a:ext cx="9625524" cy="1484574"/>
              </a:xfrm>
              <a:prstGeom prst="rect">
                <a:avLst/>
              </a:prstGeom>
              <a:blipFill rotWithShape="1">
                <a:blip r:embed="rId2"/>
                <a:stretch>
                  <a:fillRect l="-5" t="-21" r="1" b="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noFill/>
                  </a:rPr>
                  <a:t> </a:t>
                </a:r>
              </a:p>
            </p:txBody>
          </p:sp>
        </mc:Fallback>
      </mc:AlternateContent>
      <p:sp>
        <p:nvSpPr>
          <p:cNvPr id="24" name="Text Box 24"/>
          <p:cNvSpPr txBox="1">
            <a:spLocks noChangeArrowheads="1"/>
          </p:cNvSpPr>
          <p:nvPr/>
        </p:nvSpPr>
        <p:spPr bwMode="auto">
          <a:xfrm>
            <a:off x="2008246" y="5566811"/>
            <a:ext cx="6992957"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85000"/>
              </a:lnSpc>
              <a:spcBef>
                <a:spcPct val="50000"/>
              </a:spcBef>
            </a:pPr>
            <a:r>
              <a:rPr lang="en-US" altLang="en-US" sz="3200" dirty="0"/>
              <a:t>(a </a:t>
            </a:r>
            <a:r>
              <a:rPr lang="en-US" altLang="en-US" sz="3200" dirty="0" err="1"/>
              <a:t>là</a:t>
            </a:r>
            <a:r>
              <a:rPr lang="en-US" altLang="en-US" sz="3200" dirty="0"/>
              <a:t> </a:t>
            </a:r>
            <a:r>
              <a:rPr lang="en-US" altLang="en-US" sz="3200" dirty="0" err="1"/>
              <a:t>hằng</a:t>
            </a:r>
            <a:r>
              <a:rPr lang="en-US" altLang="en-US" sz="3200" dirty="0"/>
              <a:t> </a:t>
            </a:r>
            <a:r>
              <a:rPr lang="en-US" altLang="en-US" sz="3200" dirty="0" err="1"/>
              <a:t>số</a:t>
            </a:r>
            <a:r>
              <a:rPr lang="en-US" altLang="en-US" sz="3200" dirty="0"/>
              <a:t> </a:t>
            </a:r>
            <a:r>
              <a:rPr lang="en-US" altLang="en-US" sz="3200" dirty="0" err="1"/>
              <a:t>khác</a:t>
            </a:r>
            <a:r>
              <a:rPr lang="en-US" altLang="en-US" sz="3200" dirty="0"/>
              <a:t> 0) </a:t>
            </a:r>
            <a:r>
              <a:rPr lang="en-US" altLang="en-US" sz="3200" dirty="0" err="1"/>
              <a:t>thì</a:t>
            </a:r>
            <a:r>
              <a:rPr lang="en-US" altLang="en-US" sz="3200" dirty="0"/>
              <a:t> ta </a:t>
            </a:r>
            <a:r>
              <a:rPr lang="en-US" altLang="en-US" sz="3200" dirty="0" err="1"/>
              <a:t>nói</a:t>
            </a:r>
            <a:r>
              <a:rPr lang="en-US" altLang="en-US" sz="3200" dirty="0"/>
              <a:t> </a:t>
            </a:r>
            <a:r>
              <a:rPr lang="en-US" altLang="en-US" sz="3200" u="sng" dirty="0"/>
              <a:t>y </a:t>
            </a:r>
            <a:r>
              <a:rPr lang="en-US" altLang="en-US" sz="3200" u="sng" dirty="0" err="1"/>
              <a:t>tỉ</a:t>
            </a:r>
            <a:r>
              <a:rPr lang="en-US" altLang="en-US" sz="3200" u="sng" dirty="0"/>
              <a:t> </a:t>
            </a:r>
            <a:r>
              <a:rPr lang="en-US" altLang="en-US" sz="3200" u="sng" dirty="0" err="1"/>
              <a:t>lệ</a:t>
            </a:r>
            <a:r>
              <a:rPr lang="en-US" altLang="en-US" sz="3200" u="sng" dirty="0"/>
              <a:t> </a:t>
            </a:r>
            <a:br>
              <a:rPr lang="en-US" altLang="en-US" sz="3200" u="sng" dirty="0"/>
            </a:br>
            <a:r>
              <a:rPr lang="en-US" altLang="en-US" sz="3200" u="sng" dirty="0" err="1"/>
              <a:t>nghịch</a:t>
            </a:r>
            <a:r>
              <a:rPr lang="en-US" altLang="en-US" sz="3200" u="sng" dirty="0"/>
              <a:t> </a:t>
            </a:r>
            <a:r>
              <a:rPr lang="en-US" altLang="en-US" sz="3200" u="sng" dirty="0" err="1"/>
              <a:t>với</a:t>
            </a:r>
            <a:r>
              <a:rPr lang="en-US" altLang="en-US" sz="3200" u="sng" dirty="0"/>
              <a:t> x</a:t>
            </a:r>
            <a:r>
              <a:rPr lang="en-US" altLang="en-US" sz="3200" dirty="0"/>
              <a:t> </a:t>
            </a:r>
            <a:r>
              <a:rPr lang="en-US" altLang="en-US" sz="3200" dirty="0" err="1"/>
              <a:t>theo</a:t>
            </a:r>
            <a:r>
              <a:rPr lang="en-US" altLang="en-US" sz="3200" dirty="0"/>
              <a:t> </a:t>
            </a:r>
            <a:r>
              <a:rPr lang="en-US" altLang="en-US" sz="3200" dirty="0" err="1"/>
              <a:t>hệ</a:t>
            </a:r>
            <a:r>
              <a:rPr lang="en-US" altLang="en-US" sz="3200" dirty="0"/>
              <a:t> </a:t>
            </a:r>
            <a:r>
              <a:rPr lang="en-US" altLang="en-US" sz="3200" dirty="0" err="1"/>
              <a:t>số</a:t>
            </a:r>
            <a:r>
              <a:rPr lang="en-US" altLang="en-US" sz="3200" dirty="0"/>
              <a:t> </a:t>
            </a:r>
            <a:r>
              <a:rPr lang="en-US" altLang="en-US" sz="3200" dirty="0" err="1"/>
              <a:t>tỉ</a:t>
            </a:r>
            <a:r>
              <a:rPr lang="en-US" altLang="en-US" sz="3200" dirty="0"/>
              <a:t> </a:t>
            </a:r>
            <a:r>
              <a:rPr lang="en-US" altLang="en-US" sz="3200" dirty="0" err="1"/>
              <a:t>lệ</a:t>
            </a:r>
            <a:r>
              <a:rPr lang="en-US" altLang="en-US" sz="3200" dirty="0"/>
              <a:t> a.</a:t>
            </a:r>
            <a:endParaRPr lang="en-US" altLang="en-US" sz="3200" dirty="0"/>
          </a:p>
        </p:txBody>
      </p:sp>
      <p:sp>
        <p:nvSpPr>
          <p:cNvPr id="26" name="TextBox 25"/>
          <p:cNvSpPr txBox="1"/>
          <p:nvPr/>
        </p:nvSpPr>
        <p:spPr>
          <a:xfrm>
            <a:off x="1707012" y="247744"/>
            <a:ext cx="2936044" cy="492443"/>
          </a:xfrm>
          <a:prstGeom prst="rect">
            <a:avLst/>
          </a:prstGeom>
          <a:noFill/>
        </p:spPr>
        <p:txBody>
          <a:bodyPr wrap="square" lIns="0" tIns="0" rIns="0" bIns="0" rtlCol="0">
            <a:spAutoFit/>
          </a:bodyPr>
          <a:lstStyle/>
          <a:p>
            <a:pPr marL="457200" indent="-457200">
              <a:buFont typeface="Wingdings" panose="05000000000000000000" pitchFamily="2" charset="2"/>
              <a:buChar char="Ø"/>
            </a:pPr>
            <a:r>
              <a:rPr lang="en-US" sz="3200" b="1">
                <a:solidFill>
                  <a:srgbClr val="FF0000"/>
                </a:solidFill>
                <a:latin typeface="Arial" panose="020B0604020202020204" pitchFamily="34" charset="0"/>
                <a:cs typeface="Arial" panose="020B0604020202020204" pitchFamily="34" charset="0"/>
              </a:rPr>
              <a:t>Khái niệm:</a:t>
            </a:r>
            <a:endParaRPr lang="en-US" sz="3200" b="1" dirty="0">
              <a:solidFill>
                <a:srgbClr val="FF0000"/>
              </a:solidFill>
              <a:latin typeface="Arial" panose="020B0604020202020204" pitchFamily="34" charset="0"/>
              <a:cs typeface="Arial" panose="020B0604020202020204" pitchFamily="34" charset="0"/>
            </a:endParaRPr>
          </a:p>
        </p:txBody>
      </p:sp>
      <p:pic>
        <p:nvPicPr>
          <p:cNvPr id="27" name="Picture 26"/>
          <p:cNvPicPr/>
          <p:nvPr/>
        </p:nvPicPr>
        <p:blipFill>
          <a:blip r:embed="rId3"/>
          <a:stretch>
            <a:fillRect/>
          </a:stretch>
        </p:blipFill>
        <p:spPr>
          <a:xfrm>
            <a:off x="420933" y="511106"/>
            <a:ext cx="1158860" cy="107934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p:bldP spid="21" grpId="0"/>
      <p:bldP spid="22" grpId="0"/>
      <p:bldP spid="23" grpId="0"/>
      <p:bldP spid="24"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rot="13369864">
            <a:off x="-2696134" y="-2064954"/>
            <a:ext cx="3136324" cy="6858000"/>
            <a:chOff x="9055676" y="0"/>
            <a:chExt cx="3136324" cy="6858000"/>
          </a:xfrm>
        </p:grpSpPr>
        <p:sp>
          <p:nvSpPr>
            <p:cNvPr id="4" name="Rectangle 3"/>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rot="5400000">
            <a:off x="8383393" y="3218530"/>
            <a:ext cx="6891246" cy="653685"/>
            <a:chOff x="4871257" y="83128"/>
            <a:chExt cx="7501721" cy="653685"/>
          </a:xfrm>
        </p:grpSpPr>
        <p:sp>
          <p:nvSpPr>
            <p:cNvPr id="29" name="Rectangle: Rounded Corners 28"/>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p:cNvSpPr txBox="1"/>
            <p:nvPr/>
          </p:nvSpPr>
          <p:spPr>
            <a:xfrm>
              <a:off x="5268730" y="213658"/>
              <a:ext cx="7104248" cy="461665"/>
            </a:xfrm>
            <a:prstGeom prst="rect">
              <a:avLst/>
            </a:prstGeom>
            <a:noFill/>
          </p:spPr>
          <p:txBody>
            <a:bodyPr wrap="square">
              <a:spAutoFit/>
            </a:bodyPr>
            <a:lstStyle/>
            <a:p>
              <a:pPr algn="ctr"/>
              <a:r>
                <a:rPr lang="en-US" sz="2400" b="1" dirty="0">
                  <a:solidFill>
                    <a:srgbClr val="FFFF00"/>
                  </a:solidFill>
                  <a:latin typeface="Times New Roman" panose="02020603050405020304" pitchFamily="18" charset="0"/>
                  <a:cs typeface="Times New Roman" panose="02020603050405020304" pitchFamily="18" charset="0"/>
                </a:rPr>
                <a:t>HOẠT ĐỘNG  LUYỆN TẬP</a:t>
              </a:r>
              <a:endParaRPr lang="en-US" sz="2400" dirty="0">
                <a:solidFill>
                  <a:srgbClr val="FFFF00"/>
                </a:solidFill>
              </a:endParaRPr>
            </a:p>
          </p:txBody>
        </p:sp>
      </p:grpSp>
      <p:grpSp>
        <p:nvGrpSpPr>
          <p:cNvPr id="16" name="Group 15"/>
          <p:cNvGrpSpPr/>
          <p:nvPr/>
        </p:nvGrpSpPr>
        <p:grpSpPr>
          <a:xfrm>
            <a:off x="576194" y="2971709"/>
            <a:ext cx="10356850" cy="954107"/>
            <a:chOff x="-450850" y="147562"/>
            <a:chExt cx="10356850" cy="954107"/>
          </a:xfrm>
        </p:grpSpPr>
        <p:sp>
          <p:nvSpPr>
            <p:cNvPr id="17" name="TextBox 5"/>
            <p:cNvSpPr txBox="1">
              <a:spLocks noChangeArrowheads="1"/>
            </p:cNvSpPr>
            <p:nvPr/>
          </p:nvSpPr>
          <p:spPr bwMode="auto">
            <a:xfrm>
              <a:off x="-450850" y="147562"/>
              <a:ext cx="103568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sz="2800" dirty="0" err="1">
                  <a:solidFill>
                    <a:srgbClr val="092AB7"/>
                  </a:solidFill>
                  <a:latin typeface="Times New Roman" panose="02020603050405020304" pitchFamily="18" charset="0"/>
                  <a:cs typeface="Times New Roman" panose="02020603050405020304" pitchFamily="18" charset="0"/>
                </a:rPr>
                <a:t>Trong</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các</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công</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thức</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sau</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công</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thức</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nào</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biểu</a:t>
              </a:r>
              <a:r>
                <a:rPr lang="en-US" sz="2800" dirty="0">
                  <a:solidFill>
                    <a:srgbClr val="092AB7"/>
                  </a:solidFill>
                  <a:latin typeface="Times New Roman" panose="02020603050405020304" pitchFamily="18" charset="0"/>
                  <a:cs typeface="Times New Roman" panose="02020603050405020304" pitchFamily="18" charset="0"/>
                </a:rPr>
                <a:t> </a:t>
              </a:r>
              <a:r>
                <a:rPr lang="en-US" sz="2800" err="1">
                  <a:solidFill>
                    <a:srgbClr val="092AB7"/>
                  </a:solidFill>
                  <a:latin typeface="Times New Roman" panose="02020603050405020304" pitchFamily="18" charset="0"/>
                  <a:cs typeface="Times New Roman" panose="02020603050405020304" pitchFamily="18" charset="0"/>
                </a:rPr>
                <a:t>thị</a:t>
              </a:r>
              <a:r>
                <a:rPr lang="en-US" sz="2800">
                  <a:solidFill>
                    <a:srgbClr val="092AB7"/>
                  </a:solidFill>
                  <a:latin typeface="Times New Roman" panose="02020603050405020304" pitchFamily="18" charset="0"/>
                  <a:cs typeface="Times New Roman" panose="02020603050405020304" pitchFamily="18" charset="0"/>
                </a:rPr>
                <a:t>    và    là </a:t>
              </a:r>
              <a:r>
                <a:rPr lang="en-US" sz="2800" dirty="0" err="1">
                  <a:solidFill>
                    <a:srgbClr val="092AB7"/>
                  </a:solidFill>
                  <a:latin typeface="Times New Roman" panose="02020603050405020304" pitchFamily="18" charset="0"/>
                  <a:cs typeface="Times New Roman" panose="02020603050405020304" pitchFamily="18" charset="0"/>
                </a:rPr>
                <a:t>hai</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đại</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lượng</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tỉ</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lệ</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nghịch</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Nếu</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có</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hãy</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chỉ</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rõ</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hệ</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số</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tỉ</a:t>
              </a:r>
              <a:r>
                <a:rPr lang="en-US" sz="2800" dirty="0">
                  <a:solidFill>
                    <a:srgbClr val="092AB7"/>
                  </a:solidFill>
                  <a:latin typeface="Times New Roman" panose="02020603050405020304" pitchFamily="18" charset="0"/>
                  <a:cs typeface="Times New Roman" panose="02020603050405020304" pitchFamily="18" charset="0"/>
                </a:rPr>
                <a:t> </a:t>
              </a:r>
              <a:r>
                <a:rPr lang="en-US" sz="2800" dirty="0" err="1">
                  <a:solidFill>
                    <a:srgbClr val="092AB7"/>
                  </a:solidFill>
                  <a:latin typeface="Times New Roman" panose="02020603050405020304" pitchFamily="18" charset="0"/>
                  <a:cs typeface="Times New Roman" panose="02020603050405020304" pitchFamily="18" charset="0"/>
                </a:rPr>
                <a:t>lệ</a:t>
              </a:r>
              <a:r>
                <a:rPr lang="en-US" sz="2800" dirty="0">
                  <a:solidFill>
                    <a:srgbClr val="092AB7"/>
                  </a:solidFill>
                  <a:latin typeface="Times New Roman" panose="02020603050405020304" pitchFamily="18" charset="0"/>
                  <a:cs typeface="Times New Roman" panose="02020603050405020304" pitchFamily="18" charset="0"/>
                </a:rPr>
                <a:t>. </a:t>
              </a:r>
              <a:endParaRPr lang="en-US" sz="2800" dirty="0">
                <a:solidFill>
                  <a:srgbClr val="092AB7"/>
                </a:solidFill>
                <a:latin typeface="Times New Roman" panose="02020603050405020304" pitchFamily="18" charset="0"/>
                <a:cs typeface="Times New Roman" panose="02020603050405020304" pitchFamily="18" charset="0"/>
              </a:endParaRPr>
            </a:p>
          </p:txBody>
        </p:sp>
        <p:graphicFrame>
          <p:nvGraphicFramePr>
            <p:cNvPr id="18" name="Object 11"/>
            <p:cNvGraphicFramePr>
              <a:graphicFrameLocks noChangeAspect="1"/>
            </p:cNvGraphicFramePr>
            <p:nvPr/>
          </p:nvGraphicFramePr>
          <p:xfrm>
            <a:off x="7209986" y="345416"/>
            <a:ext cx="244475" cy="307975"/>
          </p:xfrm>
          <a:graphic>
            <a:graphicData uri="http://schemas.openxmlformats.org/presentationml/2006/ole">
              <mc:AlternateContent xmlns:mc="http://schemas.openxmlformats.org/markup-compatibility/2006">
                <mc:Choice xmlns:v="urn:schemas-microsoft-com:vml" Requires="v">
                  <p:oleObj spid="_x0000_s12518" name="Equation" r:id="rId1" imgW="5486400" imgH="7315200" progId="Equation.DSMT4">
                    <p:embed/>
                  </p:oleObj>
                </mc:Choice>
                <mc:Fallback>
                  <p:oleObj name="Equation" r:id="rId1" imgW="5486400" imgH="7315200" progId="Equation.DSMT4">
                    <p:embed/>
                    <p:pic>
                      <p:nvPicPr>
                        <p:cNvPr id="0" name="Object 11"/>
                        <p:cNvPicPr>
                          <a:picLocks noChangeAspect="1" noChangeArrowheads="1"/>
                        </p:cNvPicPr>
                        <p:nvPr/>
                      </p:nvPicPr>
                      <p:blipFill>
                        <a:blip r:embed="rId2"/>
                        <a:srcRect/>
                        <a:stretch>
                          <a:fillRect/>
                        </a:stretch>
                      </p:blipFill>
                      <p:spPr bwMode="auto">
                        <a:xfrm>
                          <a:off x="7209986" y="345416"/>
                          <a:ext cx="244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1"/>
            <p:cNvGraphicFramePr>
              <a:graphicFrameLocks noChangeAspect="1"/>
            </p:cNvGraphicFramePr>
            <p:nvPr/>
          </p:nvGraphicFramePr>
          <p:xfrm>
            <a:off x="6539132" y="348320"/>
            <a:ext cx="242888" cy="219075"/>
          </p:xfrm>
          <a:graphic>
            <a:graphicData uri="http://schemas.openxmlformats.org/presentationml/2006/ole">
              <mc:AlternateContent xmlns:mc="http://schemas.openxmlformats.org/markup-compatibility/2006">
                <mc:Choice xmlns:v="urn:schemas-microsoft-com:vml" Requires="v">
                  <p:oleObj spid="_x0000_s12519" name="Equation" r:id="rId3" imgW="5486400" imgH="5181600" progId="Equation.DSMT4">
                    <p:embed/>
                  </p:oleObj>
                </mc:Choice>
                <mc:Fallback>
                  <p:oleObj name="Equation" r:id="rId3" imgW="5486400" imgH="5181600" progId="Equation.DSMT4">
                    <p:embed/>
                    <p:pic>
                      <p:nvPicPr>
                        <p:cNvPr id="0" name="Object 11"/>
                        <p:cNvPicPr>
                          <a:picLocks noChangeAspect="1" noChangeArrowheads="1"/>
                        </p:cNvPicPr>
                        <p:nvPr/>
                      </p:nvPicPr>
                      <p:blipFill>
                        <a:blip r:embed="rId4"/>
                        <a:srcRect/>
                        <a:stretch>
                          <a:fillRect/>
                        </a:stretch>
                      </p:blipFill>
                      <p:spPr bwMode="auto">
                        <a:xfrm>
                          <a:off x="6539132" y="348320"/>
                          <a:ext cx="24288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0" name="Group 19"/>
          <p:cNvGrpSpPr/>
          <p:nvPr/>
        </p:nvGrpSpPr>
        <p:grpSpPr>
          <a:xfrm>
            <a:off x="572271" y="3883235"/>
            <a:ext cx="10204450" cy="1823873"/>
            <a:chOff x="-358592" y="2112599"/>
            <a:chExt cx="9909469" cy="1801701"/>
          </a:xfrm>
        </p:grpSpPr>
        <p:sp>
          <p:nvSpPr>
            <p:cNvPr id="21" name="TextBox 5"/>
            <p:cNvSpPr txBox="1">
              <a:spLocks noChangeArrowheads="1"/>
            </p:cNvSpPr>
            <p:nvPr/>
          </p:nvSpPr>
          <p:spPr bwMode="auto">
            <a:xfrm>
              <a:off x="-358592" y="2112599"/>
              <a:ext cx="9909469" cy="179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I-Times" pitchFamily="2" charset="0"/>
                </a:defRPr>
              </a:lvl1pPr>
              <a:lvl2pPr marL="742950" indent="-285750" eaLnBrk="0" hangingPunct="0">
                <a:defRPr>
                  <a:solidFill>
                    <a:schemeClr val="tx1"/>
                  </a:solidFill>
                  <a:latin typeface="VNI-Times" pitchFamily="2" charset="0"/>
                </a:defRPr>
              </a:lvl2pPr>
              <a:lvl3pPr marL="1143000" indent="-228600" eaLnBrk="0" hangingPunct="0">
                <a:defRPr>
                  <a:solidFill>
                    <a:schemeClr val="tx1"/>
                  </a:solidFill>
                  <a:latin typeface="VNI-Times" pitchFamily="2" charset="0"/>
                </a:defRPr>
              </a:lvl3pPr>
              <a:lvl4pPr marL="1600200" indent="-228600" eaLnBrk="0" hangingPunct="0">
                <a:defRPr>
                  <a:solidFill>
                    <a:schemeClr val="tx1"/>
                  </a:solidFill>
                  <a:latin typeface="VNI-Times" pitchFamily="2" charset="0"/>
                </a:defRPr>
              </a:lvl4pPr>
              <a:lvl5pPr marL="2057400" indent="-228600" eaLnBrk="0" hangingPunct="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lnSpc>
                  <a:spcPct val="200000"/>
                </a:lnSpc>
              </a:pPr>
              <a:r>
                <a:rPr lang="en-US" altLang="en-US" sz="2800">
                  <a:latin typeface="Times New Roman" panose="02020603050405020304" pitchFamily="18" charset="0"/>
                  <a:cs typeface="Times New Roman" panose="02020603050405020304" pitchFamily="18" charset="0"/>
                </a:rPr>
                <a:t>A.				B.				C.	</a:t>
              </a:r>
              <a:endParaRPr lang="en-US" altLang="en-US" sz="2800">
                <a:latin typeface="Times New Roman" panose="02020603050405020304" pitchFamily="18" charset="0"/>
                <a:cs typeface="Times New Roman" panose="02020603050405020304" pitchFamily="18" charset="0"/>
              </a:endParaRPr>
            </a:p>
            <a:p>
              <a:pPr eaLnBrk="1" hangingPunct="1">
                <a:lnSpc>
                  <a:spcPct val="200000"/>
                </a:lnSpc>
              </a:pPr>
              <a:r>
                <a:rPr lang="en-US" altLang="en-US" sz="2800">
                  <a:latin typeface="Times New Roman" panose="02020603050405020304" pitchFamily="18" charset="0"/>
                  <a:cs typeface="Times New Roman" panose="02020603050405020304" pitchFamily="18" charset="0"/>
                </a:rPr>
                <a:t>D.				E. </a:t>
              </a:r>
              <a:r>
                <a:rPr lang="en-US" altLang="en-US" sz="2800" dirty="0">
                  <a:latin typeface="Times New Roman" panose="02020603050405020304" pitchFamily="18" charset="0"/>
                  <a:cs typeface="Times New Roman" panose="02020603050405020304" pitchFamily="18" charset="0"/>
                </a:rPr>
                <a:t>			</a:t>
              </a:r>
              <a:r>
                <a:rPr lang="en-US" altLang="en-US" sz="2800">
                  <a:latin typeface="Times New Roman" panose="02020603050405020304" pitchFamily="18" charset="0"/>
                  <a:cs typeface="Times New Roman" panose="02020603050405020304" pitchFamily="18" charset="0"/>
                </a:rPr>
                <a:t>	F.   </a:t>
              </a:r>
              <a:endParaRPr lang="en-US" altLang="en-US" sz="2800" dirty="0">
                <a:latin typeface="Times New Roman" panose="02020603050405020304" pitchFamily="18" charset="0"/>
                <a:cs typeface="Times New Roman" panose="02020603050405020304" pitchFamily="18" charset="0"/>
              </a:endParaRPr>
            </a:p>
          </p:txBody>
        </p:sp>
        <p:graphicFrame>
          <p:nvGraphicFramePr>
            <p:cNvPr id="22" name="Object 11"/>
            <p:cNvGraphicFramePr>
              <a:graphicFrameLocks noChangeAspect="1"/>
            </p:cNvGraphicFramePr>
            <p:nvPr/>
          </p:nvGraphicFramePr>
          <p:xfrm>
            <a:off x="269461" y="2304676"/>
            <a:ext cx="1042988" cy="914400"/>
          </p:xfrm>
          <a:graphic>
            <a:graphicData uri="http://schemas.openxmlformats.org/presentationml/2006/ole">
              <mc:AlternateContent xmlns:mc="http://schemas.openxmlformats.org/markup-compatibility/2006">
                <mc:Choice xmlns:v="urn:schemas-microsoft-com:vml" Requires="v">
                  <p:oleObj spid="_x0000_s12520" name="Equation" r:id="rId5" imgW="23469600" imgH="21640800" progId="Equation.DSMT4">
                    <p:embed/>
                  </p:oleObj>
                </mc:Choice>
                <mc:Fallback>
                  <p:oleObj name="Equation" r:id="rId5" imgW="23469600" imgH="21640800" progId="Equation.DSMT4">
                    <p:embed/>
                    <p:pic>
                      <p:nvPicPr>
                        <p:cNvPr id="0" name="Object 11"/>
                        <p:cNvPicPr>
                          <a:picLocks noChangeAspect="1" noChangeArrowheads="1"/>
                        </p:cNvPicPr>
                        <p:nvPr/>
                      </p:nvPicPr>
                      <p:blipFill>
                        <a:blip r:embed="rId6"/>
                        <a:srcRect/>
                        <a:stretch>
                          <a:fillRect/>
                        </a:stretch>
                      </p:blipFill>
                      <p:spPr bwMode="auto">
                        <a:xfrm>
                          <a:off x="269461" y="2304676"/>
                          <a:ext cx="10429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11"/>
            <p:cNvGraphicFramePr>
              <a:graphicFrameLocks noChangeAspect="1"/>
            </p:cNvGraphicFramePr>
            <p:nvPr/>
          </p:nvGraphicFramePr>
          <p:xfrm>
            <a:off x="3671177" y="2219975"/>
            <a:ext cx="1422907" cy="846829"/>
          </p:xfrm>
          <a:graphic>
            <a:graphicData uri="http://schemas.openxmlformats.org/presentationml/2006/ole">
              <mc:AlternateContent xmlns:mc="http://schemas.openxmlformats.org/markup-compatibility/2006">
                <mc:Choice xmlns:v="urn:schemas-microsoft-com:vml" Requires="v">
                  <p:oleObj spid="_x0000_s12521" name="Equation" r:id="rId7" imgW="32004000" imgH="20116800" progId="Equation.DSMT4">
                    <p:embed/>
                  </p:oleObj>
                </mc:Choice>
                <mc:Fallback>
                  <p:oleObj name="Equation" r:id="rId7" imgW="32004000" imgH="20116800" progId="Equation.DSMT4">
                    <p:embed/>
                    <p:pic>
                      <p:nvPicPr>
                        <p:cNvPr id="0" name="Object 11"/>
                        <p:cNvPicPr>
                          <a:picLocks noChangeAspect="1" noChangeArrowheads="1"/>
                        </p:cNvPicPr>
                        <p:nvPr/>
                      </p:nvPicPr>
                      <p:blipFill>
                        <a:blip r:embed="rId8"/>
                        <a:srcRect/>
                        <a:stretch>
                          <a:fillRect/>
                        </a:stretch>
                      </p:blipFill>
                      <p:spPr bwMode="auto">
                        <a:xfrm>
                          <a:off x="3671177" y="2219975"/>
                          <a:ext cx="1422907" cy="84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nvGraphicFramePr>
          <p:xfrm>
            <a:off x="7208506" y="2507056"/>
            <a:ext cx="1150937" cy="398463"/>
          </p:xfrm>
          <a:graphic>
            <a:graphicData uri="http://schemas.openxmlformats.org/presentationml/2006/ole">
              <mc:AlternateContent xmlns:mc="http://schemas.openxmlformats.org/markup-compatibility/2006">
                <mc:Choice xmlns:v="urn:schemas-microsoft-com:vml" Requires="v">
                  <p:oleObj spid="_x0000_s12522" name="Equation" r:id="rId9" imgW="25908000" imgH="9448800" progId="Equation.DSMT4">
                    <p:embed/>
                  </p:oleObj>
                </mc:Choice>
                <mc:Fallback>
                  <p:oleObj name="Equation" r:id="rId9" imgW="25908000" imgH="9448800" progId="Equation.DSMT4">
                    <p:embed/>
                    <p:pic>
                      <p:nvPicPr>
                        <p:cNvPr id="0" name="Object 69"/>
                        <p:cNvPicPr>
                          <a:picLocks noChangeAspect="1" noChangeArrowheads="1"/>
                        </p:cNvPicPr>
                        <p:nvPr/>
                      </p:nvPicPr>
                      <p:blipFill>
                        <a:blip r:embed="rId10"/>
                        <a:srcRect/>
                        <a:stretch>
                          <a:fillRect/>
                        </a:stretch>
                      </p:blipFill>
                      <p:spPr bwMode="auto">
                        <a:xfrm>
                          <a:off x="7208506" y="2507056"/>
                          <a:ext cx="115093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nvGraphicFramePr>
          <p:xfrm>
            <a:off x="228477" y="3346161"/>
            <a:ext cx="962025" cy="398463"/>
          </p:xfrm>
          <a:graphic>
            <a:graphicData uri="http://schemas.openxmlformats.org/presentationml/2006/ole">
              <mc:AlternateContent xmlns:mc="http://schemas.openxmlformats.org/markup-compatibility/2006">
                <mc:Choice xmlns:v="urn:schemas-microsoft-com:vml" Requires="v">
                  <p:oleObj spid="_x0000_s12523" name="Equation" r:id="rId11" imgW="21640800" imgH="9448800" progId="Equation.DSMT4">
                    <p:embed/>
                  </p:oleObj>
                </mc:Choice>
                <mc:Fallback>
                  <p:oleObj name="Equation" r:id="rId11" imgW="21640800" imgH="9448800" progId="Equation.DSMT4">
                    <p:embed/>
                    <p:pic>
                      <p:nvPicPr>
                        <p:cNvPr id="0" name="Object 70"/>
                        <p:cNvPicPr>
                          <a:picLocks noChangeAspect="1" noChangeArrowheads="1"/>
                        </p:cNvPicPr>
                        <p:nvPr/>
                      </p:nvPicPr>
                      <p:blipFill>
                        <a:blip r:embed="rId12"/>
                        <a:srcRect/>
                        <a:stretch>
                          <a:fillRect/>
                        </a:stretch>
                      </p:blipFill>
                      <p:spPr bwMode="auto">
                        <a:xfrm>
                          <a:off x="228477" y="3346161"/>
                          <a:ext cx="9620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11"/>
            <p:cNvGraphicFramePr>
              <a:graphicFrameLocks noChangeAspect="1"/>
            </p:cNvGraphicFramePr>
            <p:nvPr/>
          </p:nvGraphicFramePr>
          <p:xfrm>
            <a:off x="3637261" y="3329816"/>
            <a:ext cx="1489075" cy="398463"/>
          </p:xfrm>
          <a:graphic>
            <a:graphicData uri="http://schemas.openxmlformats.org/presentationml/2006/ole">
              <mc:AlternateContent xmlns:mc="http://schemas.openxmlformats.org/markup-compatibility/2006">
                <mc:Choice xmlns:v="urn:schemas-microsoft-com:vml" Requires="v">
                  <p:oleObj spid="_x0000_s12524" name="Equation" r:id="rId13" imgW="33528000" imgH="9448800" progId="Equation.DSMT4">
                    <p:embed/>
                  </p:oleObj>
                </mc:Choice>
                <mc:Fallback>
                  <p:oleObj name="Equation" r:id="rId13" imgW="33528000" imgH="9448800" progId="Equation.DSMT4">
                    <p:embed/>
                    <p:pic>
                      <p:nvPicPr>
                        <p:cNvPr id="0" name="Object 11"/>
                        <p:cNvPicPr>
                          <a:picLocks noChangeAspect="1" noChangeArrowheads="1"/>
                        </p:cNvPicPr>
                        <p:nvPr/>
                      </p:nvPicPr>
                      <p:blipFill>
                        <a:blip r:embed="rId14"/>
                        <a:srcRect/>
                        <a:stretch>
                          <a:fillRect/>
                        </a:stretch>
                      </p:blipFill>
                      <p:spPr bwMode="auto">
                        <a:xfrm>
                          <a:off x="3637261" y="3329816"/>
                          <a:ext cx="14890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11"/>
            <p:cNvGraphicFramePr>
              <a:graphicFrameLocks noChangeAspect="1"/>
            </p:cNvGraphicFramePr>
            <p:nvPr/>
          </p:nvGraphicFramePr>
          <p:xfrm>
            <a:off x="7183673" y="3066575"/>
            <a:ext cx="1069975" cy="847725"/>
          </p:xfrm>
          <a:graphic>
            <a:graphicData uri="http://schemas.openxmlformats.org/presentationml/2006/ole">
              <mc:AlternateContent xmlns:mc="http://schemas.openxmlformats.org/markup-compatibility/2006">
                <mc:Choice xmlns:v="urn:schemas-microsoft-com:vml" Requires="v">
                  <p:oleObj spid="_x0000_s12525" name="Equation" r:id="rId15" imgW="24079200" imgH="20116800" progId="Equation.DSMT4">
                    <p:embed/>
                  </p:oleObj>
                </mc:Choice>
                <mc:Fallback>
                  <p:oleObj name="Equation" r:id="rId15" imgW="24079200" imgH="20116800" progId="Equation.DSMT4">
                    <p:embed/>
                    <p:pic>
                      <p:nvPicPr>
                        <p:cNvPr id="0" name="Object 11"/>
                        <p:cNvPicPr>
                          <a:picLocks noChangeAspect="1" noChangeArrowheads="1"/>
                        </p:cNvPicPr>
                        <p:nvPr/>
                      </p:nvPicPr>
                      <p:blipFill>
                        <a:blip r:embed="rId16"/>
                        <a:srcRect/>
                        <a:stretch>
                          <a:fillRect/>
                        </a:stretch>
                      </p:blipFill>
                      <p:spPr bwMode="auto">
                        <a:xfrm>
                          <a:off x="7183673" y="3066575"/>
                          <a:ext cx="10699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28" name="Picture 2" descr="Biểu tượng dấu hỏi Clip nghệ thuật - dấu chấm hỏi png png tải về - Miễn phí  trong suốt Màu Xanh png Tải về."/>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10000" r="90000">
                        <a14:foregroundMark x1="45556" y1="33030" x2="61444" y2="79545"/>
                        <a14:foregroundMark x1="50889" y1="17576" x2="62222" y2="78485"/>
                        <a14:foregroundMark x1="66778" y1="23788" x2="28889" y2="54697"/>
                        <a14:foregroundMark x1="47111" y1="28939" x2="47111" y2="28939"/>
                      </a14:backgroundRemoval>
                    </a14:imgEffect>
                  </a14:imgLayer>
                </a14:imgProps>
              </a:ext>
              <a:ext uri="{28A0092B-C50C-407E-A947-70E740481C1C}">
                <a14:useLocalDpi xmlns:a14="http://schemas.microsoft.com/office/drawing/2010/main" val="0"/>
              </a:ext>
            </a:extLst>
          </a:blip>
          <a:srcRect/>
          <a:stretch>
            <a:fillRect/>
          </a:stretch>
        </p:blipFill>
        <p:spPr bwMode="auto">
          <a:xfrm>
            <a:off x="780152" y="1719443"/>
            <a:ext cx="1073150" cy="7869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10"/>
          <p:cNvGraphicFramePr>
            <a:graphicFrameLocks noChangeAspect="1"/>
          </p:cNvGraphicFramePr>
          <p:nvPr/>
        </p:nvGraphicFramePr>
        <p:xfrm>
          <a:off x="2271353" y="4313248"/>
          <a:ext cx="1257300" cy="485775"/>
        </p:xfrm>
        <a:graphic>
          <a:graphicData uri="http://schemas.openxmlformats.org/presentationml/2006/ole">
            <mc:AlternateContent xmlns:mc="http://schemas.openxmlformats.org/markup-compatibility/2006">
              <mc:Choice xmlns:v="urn:schemas-microsoft-com:vml" Requires="v">
                <p:oleObj spid="_x0000_s12526" name="Equation" r:id="rId19" imgW="972820" imgH="380365" progId="Equation.DSMT4">
                  <p:embed/>
                </p:oleObj>
              </mc:Choice>
              <mc:Fallback>
                <p:oleObj name="Equation" r:id="rId19" imgW="972820" imgH="380365" progId="Equation.DSMT4">
                  <p:embed/>
                  <p:pic>
                    <p:nvPicPr>
                      <p:cNvPr id="0" name="Picture 12525"/>
                      <p:cNvPicPr/>
                      <p:nvPr/>
                    </p:nvPicPr>
                    <p:blipFill>
                      <a:blip r:embed="rId20"/>
                      <a:stretch>
                        <a:fillRect/>
                      </a:stretch>
                    </p:blipFill>
                    <p:spPr>
                      <a:xfrm>
                        <a:off x="2271353" y="4313248"/>
                        <a:ext cx="1257300" cy="485775"/>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6248607" y="4197717"/>
          <a:ext cx="1228725" cy="485775"/>
        </p:xfrm>
        <a:graphic>
          <a:graphicData uri="http://schemas.openxmlformats.org/presentationml/2006/ole">
            <mc:AlternateContent xmlns:mc="http://schemas.openxmlformats.org/markup-compatibility/2006">
              <mc:Choice xmlns:v="urn:schemas-microsoft-com:vml" Requires="v">
                <p:oleObj spid="_x0000_s12527" name="Equation" r:id="rId21" imgW="951230" imgH="380365" progId="Equation.DSMT4">
                  <p:embed/>
                </p:oleObj>
              </mc:Choice>
              <mc:Fallback>
                <p:oleObj name="Equation" r:id="rId21" imgW="951230" imgH="380365" progId="Equation.DSMT4">
                  <p:embed/>
                  <p:pic>
                    <p:nvPicPr>
                      <p:cNvPr id="0" name="Picture 12526"/>
                      <p:cNvPicPr/>
                      <p:nvPr/>
                    </p:nvPicPr>
                    <p:blipFill>
                      <a:blip r:embed="rId22"/>
                      <a:stretch>
                        <a:fillRect/>
                      </a:stretch>
                    </p:blipFill>
                    <p:spPr>
                      <a:xfrm>
                        <a:off x="6248607" y="4197717"/>
                        <a:ext cx="1228725" cy="485775"/>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9661256" y="4230840"/>
          <a:ext cx="1247775" cy="485775"/>
        </p:xfrm>
        <a:graphic>
          <a:graphicData uri="http://schemas.openxmlformats.org/presentationml/2006/ole">
            <mc:AlternateContent xmlns:mc="http://schemas.openxmlformats.org/markup-compatibility/2006">
              <mc:Choice xmlns:v="urn:schemas-microsoft-com:vml" Requires="v">
                <p:oleObj spid="_x0000_s12528" name="Equation" r:id="rId23" imgW="965835" imgH="380365" progId="Equation.DSMT4">
                  <p:embed/>
                </p:oleObj>
              </mc:Choice>
              <mc:Fallback>
                <p:oleObj name="Equation" r:id="rId23" imgW="965835" imgH="380365" progId="Equation.DSMT4">
                  <p:embed/>
                  <p:pic>
                    <p:nvPicPr>
                      <p:cNvPr id="0" name="Picture 12527"/>
                      <p:cNvPicPr/>
                      <p:nvPr/>
                    </p:nvPicPr>
                    <p:blipFill>
                      <a:blip r:embed="rId24"/>
                      <a:stretch>
                        <a:fillRect/>
                      </a:stretch>
                    </p:blipFill>
                    <p:spPr>
                      <a:xfrm>
                        <a:off x="9661256" y="4230840"/>
                        <a:ext cx="1247775" cy="485775"/>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9439363" y="4879653"/>
          <a:ext cx="1228725" cy="952500"/>
        </p:xfrm>
        <a:graphic>
          <a:graphicData uri="http://schemas.openxmlformats.org/presentationml/2006/ole">
            <mc:AlternateContent xmlns:mc="http://schemas.openxmlformats.org/markup-compatibility/2006">
              <mc:Choice xmlns:v="urn:schemas-microsoft-com:vml" Requires="v">
                <p:oleObj spid="_x0000_s12529" name="Equation" r:id="rId25" imgW="951230" imgH="739140" progId="Equation.DSMT4">
                  <p:embed/>
                </p:oleObj>
              </mc:Choice>
              <mc:Fallback>
                <p:oleObj name="Equation" r:id="rId25" imgW="951230" imgH="739140" progId="Equation.DSMT4">
                  <p:embed/>
                  <p:pic>
                    <p:nvPicPr>
                      <p:cNvPr id="0" name="Picture 12528"/>
                      <p:cNvPicPr/>
                      <p:nvPr/>
                    </p:nvPicPr>
                    <p:blipFill>
                      <a:blip r:embed="rId26"/>
                      <a:stretch>
                        <a:fillRect/>
                      </a:stretch>
                    </p:blipFill>
                    <p:spPr>
                      <a:xfrm>
                        <a:off x="9439363" y="4879653"/>
                        <a:ext cx="1228725" cy="952500"/>
                      </a:xfrm>
                      <a:prstGeom prst="rect">
                        <a:avLst/>
                      </a:prstGeom>
                    </p:spPr>
                  </p:pic>
                </p:oleObj>
              </mc:Fallback>
            </mc:AlternateContent>
          </a:graphicData>
        </a:graphic>
      </p:graphicFrame>
      <p:sp>
        <p:nvSpPr>
          <p:cNvPr id="33" name="Flowchart: Connector 32"/>
          <p:cNvSpPr/>
          <p:nvPr/>
        </p:nvSpPr>
        <p:spPr>
          <a:xfrm>
            <a:off x="601536" y="4254098"/>
            <a:ext cx="506049" cy="50863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p:cNvSpPr/>
          <p:nvPr/>
        </p:nvSpPr>
        <p:spPr>
          <a:xfrm>
            <a:off x="4162199" y="4222976"/>
            <a:ext cx="506049" cy="50863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p:cNvSpPr/>
          <p:nvPr/>
        </p:nvSpPr>
        <p:spPr>
          <a:xfrm>
            <a:off x="7860832" y="4245476"/>
            <a:ext cx="506049" cy="50863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p:cNvSpPr/>
          <p:nvPr/>
        </p:nvSpPr>
        <p:spPr>
          <a:xfrm>
            <a:off x="7831088" y="5069889"/>
            <a:ext cx="506049" cy="50863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rot="13369864">
            <a:off x="-2696134" y="-2064954"/>
            <a:ext cx="3136324" cy="6858000"/>
            <a:chOff x="9055676" y="0"/>
            <a:chExt cx="3136324" cy="6858000"/>
          </a:xfrm>
        </p:grpSpPr>
        <p:sp>
          <p:nvSpPr>
            <p:cNvPr id="4" name="Rectangle 3"/>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8" name="Rectangle 28"/>
          <p:cNvSpPr>
            <a:spLocks noChangeArrowheads="1"/>
          </p:cNvSpPr>
          <p:nvPr/>
        </p:nvSpPr>
        <p:spPr bwMode="auto">
          <a:xfrm>
            <a:off x="2064910" y="316004"/>
            <a:ext cx="9121141" cy="1508105"/>
          </a:xfrm>
          <a:prstGeom prst="rect">
            <a:avLst/>
          </a:prstGeom>
          <a:solidFill>
            <a:schemeClr val="bg1"/>
          </a:solidFill>
          <a:ln w="28575">
            <a:solidFill>
              <a:srgbClr val="92D050"/>
            </a:solidFill>
            <a:miter lim="800000"/>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971550" lvl="1" indent="-514350" algn="just">
              <a:spcBef>
                <a:spcPct val="50000"/>
              </a:spcBef>
              <a:buFont typeface="Wingdings" panose="05000000000000000000" pitchFamily="2" charset="2"/>
              <a:buChar char="Ø"/>
            </a:pPr>
            <a:r>
              <a:rPr lang="en-US" sz="3000" b="1" dirty="0" err="1">
                <a:solidFill>
                  <a:srgbClr val="FF0000"/>
                </a:solidFill>
                <a:cs typeface="Arial" panose="020B0604020202020204" pitchFamily="34" charset="0"/>
              </a:rPr>
              <a:t>Chú</a:t>
            </a:r>
            <a:r>
              <a:rPr lang="en-US" sz="3000" b="1" dirty="0">
                <a:solidFill>
                  <a:srgbClr val="FF0000"/>
                </a:solidFill>
                <a:cs typeface="Arial" panose="020B0604020202020204" pitchFamily="34" charset="0"/>
              </a:rPr>
              <a:t> ý: </a:t>
            </a:r>
            <a:r>
              <a:rPr lang="en-US" altLang="en-US" sz="3000" b="1" dirty="0">
                <a:solidFill>
                  <a:srgbClr val="0070C0"/>
                </a:solidFill>
              </a:rPr>
              <a:t>Khi y </a:t>
            </a:r>
            <a:r>
              <a:rPr lang="en-US" altLang="en-US" sz="3000" b="1" dirty="0" err="1">
                <a:solidFill>
                  <a:srgbClr val="0070C0"/>
                </a:solidFill>
              </a:rPr>
              <a:t>tỉ</a:t>
            </a:r>
            <a:r>
              <a:rPr lang="en-US" altLang="en-US" sz="3000" b="1" dirty="0">
                <a:solidFill>
                  <a:srgbClr val="0070C0"/>
                </a:solidFill>
              </a:rPr>
              <a:t> </a:t>
            </a:r>
            <a:r>
              <a:rPr lang="en-US" altLang="en-US" sz="3000" b="1" dirty="0" err="1">
                <a:solidFill>
                  <a:srgbClr val="0070C0"/>
                </a:solidFill>
              </a:rPr>
              <a:t>lệ</a:t>
            </a:r>
            <a:r>
              <a:rPr lang="en-US" altLang="en-US" sz="3000" b="1" dirty="0">
                <a:solidFill>
                  <a:srgbClr val="0070C0"/>
                </a:solidFill>
              </a:rPr>
              <a:t> </a:t>
            </a:r>
            <a:r>
              <a:rPr lang="en-US" altLang="en-US" sz="3000" b="1" dirty="0" err="1">
                <a:solidFill>
                  <a:srgbClr val="0070C0"/>
                </a:solidFill>
              </a:rPr>
              <a:t>nghịch</a:t>
            </a:r>
            <a:r>
              <a:rPr lang="en-US" altLang="en-US" sz="3000" b="1" dirty="0">
                <a:solidFill>
                  <a:srgbClr val="0070C0"/>
                </a:solidFill>
              </a:rPr>
              <a:t> </a:t>
            </a:r>
            <a:r>
              <a:rPr lang="en-US" altLang="en-US" sz="3000" b="1" dirty="0" err="1">
                <a:solidFill>
                  <a:srgbClr val="0070C0"/>
                </a:solidFill>
              </a:rPr>
              <a:t>với</a:t>
            </a:r>
            <a:r>
              <a:rPr lang="en-US" altLang="en-US" sz="3000" b="1" dirty="0">
                <a:solidFill>
                  <a:srgbClr val="0070C0"/>
                </a:solidFill>
              </a:rPr>
              <a:t> x </a:t>
            </a:r>
            <a:r>
              <a:rPr lang="en-US" altLang="en-US" sz="3000" b="1" dirty="0" err="1">
                <a:solidFill>
                  <a:srgbClr val="0070C0"/>
                </a:solidFill>
              </a:rPr>
              <a:t>thì</a:t>
            </a:r>
            <a:r>
              <a:rPr lang="en-US" altLang="en-US" sz="3000" b="1" dirty="0">
                <a:solidFill>
                  <a:srgbClr val="0070C0"/>
                </a:solidFill>
              </a:rPr>
              <a:t> x </a:t>
            </a:r>
            <a:r>
              <a:rPr lang="en-US" altLang="en-US" sz="3000" b="1" dirty="0" err="1">
                <a:solidFill>
                  <a:srgbClr val="0070C0"/>
                </a:solidFill>
              </a:rPr>
              <a:t>cũng</a:t>
            </a:r>
            <a:r>
              <a:rPr lang="en-US" altLang="en-US" sz="3000" b="1" dirty="0">
                <a:solidFill>
                  <a:srgbClr val="0070C0"/>
                </a:solidFill>
              </a:rPr>
              <a:t> </a:t>
            </a:r>
            <a:r>
              <a:rPr lang="en-US" altLang="en-US" sz="3000" b="1" dirty="0" err="1">
                <a:solidFill>
                  <a:srgbClr val="0070C0"/>
                </a:solidFill>
              </a:rPr>
              <a:t>tỉ</a:t>
            </a:r>
            <a:r>
              <a:rPr lang="en-US" altLang="en-US" sz="3000" b="1" dirty="0">
                <a:solidFill>
                  <a:srgbClr val="0070C0"/>
                </a:solidFill>
              </a:rPr>
              <a:t> </a:t>
            </a:r>
            <a:r>
              <a:rPr lang="en-US" altLang="en-US" sz="3000" b="1" dirty="0" err="1">
                <a:solidFill>
                  <a:srgbClr val="0070C0"/>
                </a:solidFill>
              </a:rPr>
              <a:t>lệ</a:t>
            </a:r>
            <a:r>
              <a:rPr lang="en-US" altLang="en-US" sz="3000" b="1" dirty="0">
                <a:solidFill>
                  <a:srgbClr val="0070C0"/>
                </a:solidFill>
              </a:rPr>
              <a:t> </a:t>
            </a:r>
            <a:r>
              <a:rPr lang="en-US" altLang="en-US" sz="3000" b="1" dirty="0" err="1">
                <a:solidFill>
                  <a:srgbClr val="0070C0"/>
                </a:solidFill>
              </a:rPr>
              <a:t>nghịch</a:t>
            </a:r>
            <a:r>
              <a:rPr lang="en-US" altLang="en-US" sz="3000" b="1" dirty="0">
                <a:solidFill>
                  <a:srgbClr val="0070C0"/>
                </a:solidFill>
              </a:rPr>
              <a:t> </a:t>
            </a:r>
            <a:r>
              <a:rPr lang="en-US" altLang="en-US" sz="3000" b="1" dirty="0" err="1">
                <a:solidFill>
                  <a:srgbClr val="0070C0"/>
                </a:solidFill>
              </a:rPr>
              <a:t>với</a:t>
            </a:r>
            <a:r>
              <a:rPr lang="en-US" altLang="en-US" sz="3000" b="1" dirty="0">
                <a:solidFill>
                  <a:srgbClr val="0070C0"/>
                </a:solidFill>
              </a:rPr>
              <a:t> y </a:t>
            </a:r>
            <a:r>
              <a:rPr lang="en-US" altLang="en-US" sz="3000" b="1" dirty="0" err="1">
                <a:solidFill>
                  <a:srgbClr val="0070C0"/>
                </a:solidFill>
              </a:rPr>
              <a:t>và</a:t>
            </a:r>
            <a:r>
              <a:rPr lang="en-US" altLang="en-US" sz="3000" b="1" dirty="0">
                <a:solidFill>
                  <a:srgbClr val="0070C0"/>
                </a:solidFill>
              </a:rPr>
              <a:t> ta </a:t>
            </a:r>
            <a:r>
              <a:rPr lang="en-US" altLang="en-US" sz="3000" b="1" dirty="0" err="1">
                <a:solidFill>
                  <a:srgbClr val="0070C0"/>
                </a:solidFill>
              </a:rPr>
              <a:t>nói</a:t>
            </a:r>
            <a:r>
              <a:rPr lang="en-US" altLang="en-US" sz="3000" b="1" dirty="0">
                <a:solidFill>
                  <a:srgbClr val="0070C0"/>
                </a:solidFill>
              </a:rPr>
              <a:t> </a:t>
            </a:r>
            <a:r>
              <a:rPr lang="en-US" altLang="en-US" sz="3000" b="1" dirty="0" err="1">
                <a:solidFill>
                  <a:srgbClr val="0070C0"/>
                </a:solidFill>
              </a:rPr>
              <a:t>hai</a:t>
            </a:r>
            <a:r>
              <a:rPr lang="en-US" altLang="en-US" sz="3000" b="1" dirty="0">
                <a:solidFill>
                  <a:srgbClr val="0070C0"/>
                </a:solidFill>
              </a:rPr>
              <a:t> </a:t>
            </a:r>
            <a:r>
              <a:rPr lang="en-US" altLang="en-US" sz="3000" b="1" dirty="0" err="1">
                <a:solidFill>
                  <a:srgbClr val="0070C0"/>
                </a:solidFill>
              </a:rPr>
              <a:t>đại</a:t>
            </a:r>
            <a:r>
              <a:rPr lang="en-US" altLang="en-US" sz="3000" b="1" dirty="0">
                <a:solidFill>
                  <a:srgbClr val="0070C0"/>
                </a:solidFill>
              </a:rPr>
              <a:t> </a:t>
            </a:r>
            <a:r>
              <a:rPr lang="en-US" altLang="en-US" sz="3000" b="1" dirty="0" err="1">
                <a:solidFill>
                  <a:srgbClr val="0070C0"/>
                </a:solidFill>
              </a:rPr>
              <a:t>lượng</a:t>
            </a:r>
            <a:r>
              <a:rPr lang="en-US" altLang="en-US" sz="3000" b="1" dirty="0">
                <a:solidFill>
                  <a:srgbClr val="0070C0"/>
                </a:solidFill>
              </a:rPr>
              <a:t> </a:t>
            </a:r>
            <a:r>
              <a:rPr lang="en-US" altLang="en-US" sz="3000" b="1" dirty="0" err="1">
                <a:solidFill>
                  <a:srgbClr val="0070C0"/>
                </a:solidFill>
              </a:rPr>
              <a:t>đó</a:t>
            </a:r>
            <a:r>
              <a:rPr lang="en-US" altLang="en-US" sz="3000" b="1" dirty="0">
                <a:solidFill>
                  <a:srgbClr val="0070C0"/>
                </a:solidFill>
              </a:rPr>
              <a:t> </a:t>
            </a:r>
            <a:r>
              <a:rPr lang="en-US" altLang="en-US" sz="3000" b="1" dirty="0" err="1">
                <a:solidFill>
                  <a:srgbClr val="0070C0"/>
                </a:solidFill>
              </a:rPr>
              <a:t>tỉ</a:t>
            </a:r>
            <a:r>
              <a:rPr lang="en-US" altLang="en-US" sz="3000" b="1" dirty="0">
                <a:solidFill>
                  <a:srgbClr val="0070C0"/>
                </a:solidFill>
              </a:rPr>
              <a:t> </a:t>
            </a:r>
            <a:r>
              <a:rPr lang="en-US" altLang="en-US" sz="3000" b="1" dirty="0" err="1">
                <a:solidFill>
                  <a:srgbClr val="0070C0"/>
                </a:solidFill>
              </a:rPr>
              <a:t>lệ</a:t>
            </a:r>
            <a:r>
              <a:rPr lang="en-US" altLang="en-US" sz="3000" b="1" dirty="0">
                <a:solidFill>
                  <a:srgbClr val="0070C0"/>
                </a:solidFill>
              </a:rPr>
              <a:t> </a:t>
            </a:r>
            <a:r>
              <a:rPr lang="en-US" altLang="en-US" sz="3000" b="1" dirty="0" err="1">
                <a:solidFill>
                  <a:srgbClr val="0070C0"/>
                </a:solidFill>
              </a:rPr>
              <a:t>nghịch</a:t>
            </a:r>
            <a:r>
              <a:rPr lang="en-US" altLang="en-US" sz="3000" b="1" dirty="0">
                <a:solidFill>
                  <a:srgbClr val="0070C0"/>
                </a:solidFill>
              </a:rPr>
              <a:t> </a:t>
            </a:r>
            <a:r>
              <a:rPr lang="en-US" altLang="en-US" sz="3000" b="1" dirty="0" err="1">
                <a:solidFill>
                  <a:srgbClr val="0070C0"/>
                </a:solidFill>
              </a:rPr>
              <a:t>với</a:t>
            </a:r>
            <a:r>
              <a:rPr lang="en-US" altLang="en-US" sz="3000" b="1" dirty="0">
                <a:solidFill>
                  <a:srgbClr val="0070C0"/>
                </a:solidFill>
              </a:rPr>
              <a:t> </a:t>
            </a:r>
            <a:r>
              <a:rPr lang="en-US" altLang="en-US" sz="3000" b="1" dirty="0" err="1">
                <a:solidFill>
                  <a:srgbClr val="0070C0"/>
                </a:solidFill>
              </a:rPr>
              <a:t>nhau</a:t>
            </a:r>
            <a:r>
              <a:rPr lang="en-US" altLang="en-US" sz="3000" b="1" dirty="0">
                <a:solidFill>
                  <a:srgbClr val="0070C0"/>
                </a:solidFill>
              </a:rPr>
              <a:t>.</a:t>
            </a:r>
            <a:endParaRPr lang="en-US" altLang="en-US" sz="3000" b="1" dirty="0">
              <a:solidFill>
                <a:srgbClr val="0070C0"/>
              </a:solidFill>
            </a:endParaRPr>
          </a:p>
        </p:txBody>
      </p:sp>
      <p:sp>
        <p:nvSpPr>
          <p:cNvPr id="19" name="Text Box 31"/>
          <p:cNvSpPr txBox="1">
            <a:spLocks noChangeArrowheads="1"/>
          </p:cNvSpPr>
          <p:nvPr/>
        </p:nvSpPr>
        <p:spPr bwMode="auto">
          <a:xfrm>
            <a:off x="2639774" y="2102778"/>
            <a:ext cx="8259729" cy="1246495"/>
          </a:xfrm>
          <a:prstGeom prst="rect">
            <a:avLst/>
          </a:prstGeom>
          <a:solidFill>
            <a:schemeClr val="bg1"/>
          </a:solidFill>
          <a:ln w="38100">
            <a:noFill/>
            <a:miter lim="800000"/>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000" b="1" i="1" dirty="0">
                <a:cs typeface="Arial" panose="020B0604020202020204" pitchFamily="34" charset="0"/>
              </a:rPr>
              <a:t>   </a:t>
            </a:r>
            <a:r>
              <a:rPr lang="en-US" altLang="en-US" sz="3000" b="1" i="1" dirty="0" err="1">
                <a:cs typeface="Arial" panose="020B0604020202020204" pitchFamily="34" charset="0"/>
              </a:rPr>
              <a:t>Nếu</a:t>
            </a:r>
            <a:r>
              <a:rPr lang="en-US" altLang="en-US" sz="3000" b="1" i="1" dirty="0">
                <a:cs typeface="Arial" panose="020B0604020202020204" pitchFamily="34" charset="0"/>
              </a:rPr>
              <a:t> </a:t>
            </a:r>
            <a:r>
              <a:rPr lang="en-US" altLang="en-US" sz="3000" b="1" u="sng" dirty="0">
                <a:cs typeface="Arial" panose="020B0604020202020204" pitchFamily="34" charset="0"/>
              </a:rPr>
              <a:t>y </a:t>
            </a:r>
            <a:r>
              <a:rPr lang="en-US" altLang="en-US" sz="3000" b="1" u="sng" dirty="0" err="1">
                <a:cs typeface="Arial" panose="020B0604020202020204" pitchFamily="34" charset="0"/>
              </a:rPr>
              <a:t>tỉ</a:t>
            </a:r>
            <a:r>
              <a:rPr lang="en-US" altLang="en-US" sz="3000" b="1" u="sng" dirty="0">
                <a:cs typeface="Arial" panose="020B0604020202020204" pitchFamily="34" charset="0"/>
              </a:rPr>
              <a:t> </a:t>
            </a:r>
            <a:r>
              <a:rPr lang="en-US" altLang="en-US" sz="3000" b="1" u="sng" dirty="0" err="1">
                <a:cs typeface="Arial" panose="020B0604020202020204" pitchFamily="34" charset="0"/>
              </a:rPr>
              <a:t>lệ</a:t>
            </a:r>
            <a:r>
              <a:rPr lang="en-US" altLang="en-US" sz="3000" b="1" u="sng" dirty="0">
                <a:cs typeface="Arial" panose="020B0604020202020204" pitchFamily="34" charset="0"/>
              </a:rPr>
              <a:t> </a:t>
            </a:r>
            <a:r>
              <a:rPr lang="en-US" altLang="en-US" sz="3000" b="1" u="sng" dirty="0" err="1">
                <a:cs typeface="Arial" panose="020B0604020202020204" pitchFamily="34" charset="0"/>
              </a:rPr>
              <a:t>nghịch</a:t>
            </a:r>
            <a:r>
              <a:rPr lang="en-US" altLang="en-US" sz="3000" b="1" u="sng" dirty="0">
                <a:cs typeface="Arial" panose="020B0604020202020204" pitchFamily="34" charset="0"/>
              </a:rPr>
              <a:t> </a:t>
            </a:r>
            <a:r>
              <a:rPr lang="en-US" altLang="en-US" sz="3000" b="1" u="sng" dirty="0" err="1">
                <a:cs typeface="Arial" panose="020B0604020202020204" pitchFamily="34" charset="0"/>
              </a:rPr>
              <a:t>với</a:t>
            </a:r>
            <a:r>
              <a:rPr lang="en-US" altLang="en-US" sz="3000" b="1" u="sng" dirty="0">
                <a:cs typeface="Arial" panose="020B0604020202020204" pitchFamily="34" charset="0"/>
              </a:rPr>
              <a:t> x</a:t>
            </a:r>
            <a:r>
              <a:rPr lang="en-US" altLang="en-US" sz="3000" b="1" dirty="0">
                <a:cs typeface="Arial" panose="020B0604020202020204" pitchFamily="34" charset="0"/>
              </a:rPr>
              <a:t> </a:t>
            </a:r>
            <a:r>
              <a:rPr lang="en-US" altLang="en-US" sz="3000" b="1" i="1" dirty="0" err="1">
                <a:cs typeface="Arial" panose="020B0604020202020204" pitchFamily="34" charset="0"/>
              </a:rPr>
              <a:t>theo</a:t>
            </a:r>
            <a:r>
              <a:rPr lang="en-US" altLang="en-US" sz="3000" b="1" i="1" dirty="0">
                <a:cs typeface="Arial" panose="020B0604020202020204" pitchFamily="34" charset="0"/>
              </a:rPr>
              <a:t> </a:t>
            </a:r>
            <a:r>
              <a:rPr lang="en-US" altLang="en-US" sz="3000" b="1" i="1" dirty="0" err="1">
                <a:cs typeface="Arial" panose="020B0604020202020204" pitchFamily="34" charset="0"/>
              </a:rPr>
              <a:t>hệ</a:t>
            </a:r>
            <a:r>
              <a:rPr lang="en-US" altLang="en-US" sz="3000" b="1" i="1" dirty="0">
                <a:cs typeface="Arial" panose="020B0604020202020204" pitchFamily="34" charset="0"/>
              </a:rPr>
              <a:t> </a:t>
            </a:r>
            <a:r>
              <a:rPr lang="en-US" altLang="en-US" sz="3000" b="1" i="1" dirty="0" err="1">
                <a:cs typeface="Arial" panose="020B0604020202020204" pitchFamily="34" charset="0"/>
              </a:rPr>
              <a:t>số</a:t>
            </a:r>
            <a:r>
              <a:rPr lang="en-US" altLang="en-US" sz="3000" b="1" i="1" dirty="0">
                <a:cs typeface="Arial" panose="020B0604020202020204" pitchFamily="34" charset="0"/>
              </a:rPr>
              <a:t> </a:t>
            </a:r>
            <a:r>
              <a:rPr lang="en-US" altLang="en-US" sz="3000" b="1" i="1" dirty="0" err="1">
                <a:cs typeface="Arial" panose="020B0604020202020204" pitchFamily="34" charset="0"/>
              </a:rPr>
              <a:t>tỉ</a:t>
            </a:r>
            <a:r>
              <a:rPr lang="en-US" altLang="en-US" sz="3000" b="1" i="1" dirty="0">
                <a:cs typeface="Arial" panose="020B0604020202020204" pitchFamily="34" charset="0"/>
              </a:rPr>
              <a:t> </a:t>
            </a:r>
            <a:r>
              <a:rPr lang="en-US" altLang="en-US" sz="3000" b="1" i="1" dirty="0" err="1">
                <a:cs typeface="Arial" panose="020B0604020202020204" pitchFamily="34" charset="0"/>
              </a:rPr>
              <a:t>lệ</a:t>
            </a:r>
            <a:r>
              <a:rPr lang="en-US" altLang="en-US" sz="3000" b="1" i="1" dirty="0">
                <a:cs typeface="Arial" panose="020B0604020202020204" pitchFamily="34" charset="0"/>
              </a:rPr>
              <a:t> </a:t>
            </a:r>
            <a:r>
              <a:rPr lang="en-US" altLang="en-US" sz="3000" b="1" dirty="0">
                <a:cs typeface="Arial" panose="020B0604020202020204" pitchFamily="34" charset="0"/>
              </a:rPr>
              <a:t>a</a:t>
            </a:r>
            <a:endParaRPr lang="en-US" altLang="en-US" sz="3000" b="1" dirty="0">
              <a:cs typeface="Arial" panose="020B0604020202020204" pitchFamily="34" charset="0"/>
            </a:endParaRPr>
          </a:p>
          <a:p>
            <a:pPr algn="just">
              <a:spcBef>
                <a:spcPct val="50000"/>
              </a:spcBef>
            </a:pPr>
            <a:r>
              <a:rPr lang="en-US" altLang="en-US" sz="3000" b="1" dirty="0" err="1">
                <a:cs typeface="Arial" panose="020B0604020202020204" pitchFamily="34" charset="0"/>
              </a:rPr>
              <a:t>thì</a:t>
            </a:r>
            <a:r>
              <a:rPr lang="en-US" altLang="en-US" sz="3000" b="1" dirty="0">
                <a:cs typeface="Arial" panose="020B0604020202020204" pitchFamily="34" charset="0"/>
              </a:rPr>
              <a:t> </a:t>
            </a:r>
            <a:r>
              <a:rPr lang="en-US" altLang="en-US" sz="3000" b="1" u="sng" dirty="0">
                <a:cs typeface="Arial" panose="020B0604020202020204" pitchFamily="34" charset="0"/>
              </a:rPr>
              <a:t>x </a:t>
            </a:r>
            <a:r>
              <a:rPr lang="en-US" altLang="en-US" sz="3000" b="1" u="sng" dirty="0" err="1">
                <a:cs typeface="Arial" panose="020B0604020202020204" pitchFamily="34" charset="0"/>
              </a:rPr>
              <a:t>cũng</a:t>
            </a:r>
            <a:r>
              <a:rPr lang="en-US" altLang="en-US" sz="3000" b="1" u="sng" dirty="0">
                <a:cs typeface="Arial" panose="020B0604020202020204" pitchFamily="34" charset="0"/>
              </a:rPr>
              <a:t> </a:t>
            </a:r>
            <a:r>
              <a:rPr lang="en-US" altLang="en-US" sz="3000" b="1" u="sng" dirty="0" err="1">
                <a:cs typeface="Arial" panose="020B0604020202020204" pitchFamily="34" charset="0"/>
              </a:rPr>
              <a:t>tỉ</a:t>
            </a:r>
            <a:r>
              <a:rPr lang="en-US" altLang="en-US" sz="3000" b="1" u="sng" dirty="0">
                <a:cs typeface="Arial" panose="020B0604020202020204" pitchFamily="34" charset="0"/>
              </a:rPr>
              <a:t> </a:t>
            </a:r>
            <a:r>
              <a:rPr lang="en-US" altLang="en-US" sz="3000" b="1" u="sng" dirty="0" err="1">
                <a:cs typeface="Arial" panose="020B0604020202020204" pitchFamily="34" charset="0"/>
              </a:rPr>
              <a:t>lệ</a:t>
            </a:r>
            <a:r>
              <a:rPr lang="en-US" altLang="en-US" sz="3000" b="1" u="sng" dirty="0">
                <a:cs typeface="Arial" panose="020B0604020202020204" pitchFamily="34" charset="0"/>
              </a:rPr>
              <a:t> </a:t>
            </a:r>
            <a:r>
              <a:rPr lang="en-US" altLang="en-US" sz="3000" b="1" u="sng" dirty="0" err="1">
                <a:cs typeface="Arial" panose="020B0604020202020204" pitchFamily="34" charset="0"/>
              </a:rPr>
              <a:t>nghịch</a:t>
            </a:r>
            <a:r>
              <a:rPr lang="en-US" altLang="en-US" sz="3000" b="1" u="sng" dirty="0">
                <a:cs typeface="Arial" panose="020B0604020202020204" pitchFamily="34" charset="0"/>
              </a:rPr>
              <a:t> </a:t>
            </a:r>
            <a:r>
              <a:rPr lang="en-US" altLang="en-US" sz="3000" b="1" u="sng" dirty="0" err="1">
                <a:cs typeface="Arial" panose="020B0604020202020204" pitchFamily="34" charset="0"/>
              </a:rPr>
              <a:t>với</a:t>
            </a:r>
            <a:r>
              <a:rPr lang="en-US" altLang="en-US" sz="3000" b="1" u="sng" dirty="0">
                <a:cs typeface="Arial" panose="020B0604020202020204" pitchFamily="34" charset="0"/>
              </a:rPr>
              <a:t> y</a:t>
            </a:r>
            <a:r>
              <a:rPr lang="en-US" altLang="en-US" sz="3000" b="1" dirty="0">
                <a:cs typeface="Arial" panose="020B0604020202020204" pitchFamily="34" charset="0"/>
              </a:rPr>
              <a:t> </a:t>
            </a:r>
            <a:r>
              <a:rPr lang="en-US" altLang="en-US" sz="3000" b="1" i="1" dirty="0" err="1">
                <a:cs typeface="Arial" panose="020B0604020202020204" pitchFamily="34" charset="0"/>
              </a:rPr>
              <a:t>theo</a:t>
            </a:r>
            <a:r>
              <a:rPr lang="en-US" altLang="en-US" sz="3000" b="1" i="1" dirty="0">
                <a:cs typeface="Arial" panose="020B0604020202020204" pitchFamily="34" charset="0"/>
              </a:rPr>
              <a:t> </a:t>
            </a:r>
            <a:r>
              <a:rPr lang="en-US" altLang="en-US" sz="3000" b="1" i="1" dirty="0" err="1">
                <a:cs typeface="Arial" panose="020B0604020202020204" pitchFamily="34" charset="0"/>
              </a:rPr>
              <a:t>hệ</a:t>
            </a:r>
            <a:r>
              <a:rPr lang="en-US" altLang="en-US" sz="3000" b="1" i="1" dirty="0">
                <a:cs typeface="Arial" panose="020B0604020202020204" pitchFamily="34" charset="0"/>
              </a:rPr>
              <a:t> </a:t>
            </a:r>
            <a:r>
              <a:rPr lang="en-US" altLang="en-US" sz="3000" b="1" i="1" dirty="0" err="1">
                <a:cs typeface="Arial" panose="020B0604020202020204" pitchFamily="34" charset="0"/>
              </a:rPr>
              <a:t>số</a:t>
            </a:r>
            <a:r>
              <a:rPr lang="en-US" altLang="en-US" sz="3000" b="1" i="1" dirty="0">
                <a:cs typeface="Arial" panose="020B0604020202020204" pitchFamily="34" charset="0"/>
              </a:rPr>
              <a:t> </a:t>
            </a:r>
            <a:r>
              <a:rPr lang="en-US" altLang="en-US" sz="3000" b="1" i="1" dirty="0" err="1">
                <a:cs typeface="Arial" panose="020B0604020202020204" pitchFamily="34" charset="0"/>
              </a:rPr>
              <a:t>tỉ</a:t>
            </a:r>
            <a:r>
              <a:rPr lang="en-US" altLang="en-US" sz="3000" b="1" i="1" dirty="0">
                <a:cs typeface="Arial" panose="020B0604020202020204" pitchFamily="34" charset="0"/>
              </a:rPr>
              <a:t> </a:t>
            </a:r>
            <a:r>
              <a:rPr lang="en-US" altLang="en-US" sz="3000" b="1" i="1" dirty="0" err="1">
                <a:cs typeface="Arial" panose="020B0604020202020204" pitchFamily="34" charset="0"/>
              </a:rPr>
              <a:t>lệ</a:t>
            </a:r>
            <a:r>
              <a:rPr lang="en-US" altLang="en-US" sz="3000" b="1" i="1" dirty="0">
                <a:cs typeface="Arial" panose="020B0604020202020204" pitchFamily="34" charset="0"/>
              </a:rPr>
              <a:t> </a:t>
            </a:r>
            <a:r>
              <a:rPr lang="en-US" altLang="en-US" sz="3000" b="1" dirty="0">
                <a:cs typeface="Arial" panose="020B0604020202020204" pitchFamily="34" charset="0"/>
              </a:rPr>
              <a:t>a</a:t>
            </a:r>
            <a:endParaRPr lang="en-US" altLang="en-US" sz="3000" b="1" dirty="0">
              <a:cs typeface="Arial" panose="020B0604020202020204" pitchFamily="34" charset="0"/>
            </a:endParaRPr>
          </a:p>
        </p:txBody>
      </p:sp>
      <p:grpSp>
        <p:nvGrpSpPr>
          <p:cNvPr id="23" name="Group 22"/>
          <p:cNvGrpSpPr/>
          <p:nvPr/>
        </p:nvGrpSpPr>
        <p:grpSpPr>
          <a:xfrm rot="5400000">
            <a:off x="8383393" y="3218530"/>
            <a:ext cx="6891246" cy="653685"/>
            <a:chOff x="4871257" y="83128"/>
            <a:chExt cx="7501721" cy="653685"/>
          </a:xfrm>
        </p:grpSpPr>
        <p:sp>
          <p:nvSpPr>
            <p:cNvPr id="24" name="Rectangle: Rounded Corners 28"/>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TextBox 24"/>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6" name="TextBox 25"/>
          <p:cNvSpPr txBox="1">
            <a:spLocks noChangeArrowheads="1"/>
          </p:cNvSpPr>
          <p:nvPr/>
        </p:nvSpPr>
        <p:spPr bwMode="auto">
          <a:xfrm>
            <a:off x="338244" y="4048674"/>
            <a:ext cx="11133184" cy="2217082"/>
          </a:xfrm>
          <a:prstGeom prst="rect">
            <a:avLst/>
          </a:prstGeom>
          <a:gradFill flip="none" rotWithShape="1">
            <a:gsLst>
              <a:gs pos="0">
                <a:srgbClr val="DBFFC9">
                  <a:alpha val="30000"/>
                </a:srgbClr>
              </a:gs>
              <a:gs pos="50000">
                <a:schemeClr val="bg1">
                  <a:alpha val="57000"/>
                </a:schemeClr>
              </a:gs>
              <a:gs pos="100000">
                <a:srgbClr val="CAFED8">
                  <a:alpha val="61000"/>
                </a:srgbClr>
              </a:gs>
            </a:gsLst>
            <a:lin ang="2700000" scaled="1"/>
            <a:tileRect/>
          </a:gradFill>
          <a:ln w="28575">
            <a:solidFill>
              <a:srgbClr val="CAFED8"/>
            </a:solidFill>
            <a:prstDash val="dash"/>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endParaRPr lang="en-US" sz="3200" b="1" i="1">
              <a:solidFill>
                <a:srgbClr val="0000FF"/>
              </a:solidFill>
            </a:endParaRPr>
          </a:p>
          <a:p>
            <a:pPr eaLnBrk="1" hangingPunct="1">
              <a:lnSpc>
                <a:spcPct val="150000"/>
              </a:lnSpc>
            </a:pPr>
            <a:endParaRPr lang="en-US" sz="3200" b="1" i="1">
              <a:solidFill>
                <a:srgbClr val="0000FF"/>
              </a:solidFill>
            </a:endParaRPr>
          </a:p>
          <a:p>
            <a:pPr eaLnBrk="1" hangingPunct="1">
              <a:lnSpc>
                <a:spcPct val="150000"/>
              </a:lnSpc>
            </a:pPr>
            <a:endParaRPr lang="en-US" sz="3200" b="1" i="1">
              <a:solidFill>
                <a:srgbClr val="0000FF"/>
              </a:solidFill>
            </a:endParaRPr>
          </a:p>
        </p:txBody>
      </p:sp>
      <p:sp>
        <p:nvSpPr>
          <p:cNvPr id="29" name="TextBox 28"/>
          <p:cNvSpPr txBox="1"/>
          <p:nvPr/>
        </p:nvSpPr>
        <p:spPr>
          <a:xfrm>
            <a:off x="360453" y="3973160"/>
            <a:ext cx="11172466"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 Cho biết y tỉ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nghịch</a:t>
            </a:r>
            <a:r>
              <a:rPr lang="en-US" sz="2800">
                <a:latin typeface="Arial" panose="020B0604020202020204" pitchFamily="34" charset="0"/>
                <a:cs typeface="Arial" panose="020B0604020202020204" pitchFamily="34" charset="0"/>
              </a:rPr>
              <a:t> với x </a:t>
            </a:r>
            <a:r>
              <a:rPr lang="en-US" sz="2800" dirty="0" err="1">
                <a:latin typeface="Arial" panose="020B0604020202020204" pitchFamily="34" charset="0"/>
                <a:cs typeface="Arial" panose="020B0604020202020204" pitchFamily="34" charset="0"/>
              </a:rPr>
              <a:t>theo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tỷ</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3,5. Hỏi x tỉ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nghịch</a:t>
            </a:r>
            <a:r>
              <a:rPr lang="en-US" sz="2800">
                <a:latin typeface="Arial" panose="020B0604020202020204" pitchFamily="34" charset="0"/>
                <a:cs typeface="Arial" panose="020B0604020202020204" pitchFamily="34" charset="0"/>
              </a:rPr>
              <a:t> với y theo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graphicFrame>
        <p:nvGraphicFramePr>
          <p:cNvPr id="33" name="Object 32"/>
          <p:cNvGraphicFramePr>
            <a:graphicFrameLocks noChangeAspect="1"/>
          </p:cNvGraphicFramePr>
          <p:nvPr/>
        </p:nvGraphicFramePr>
        <p:xfrm>
          <a:off x="7846533" y="5079575"/>
          <a:ext cx="3319202" cy="986039"/>
        </p:xfrm>
        <a:graphic>
          <a:graphicData uri="http://schemas.openxmlformats.org/presentationml/2006/ole">
            <mc:AlternateContent xmlns:mc="http://schemas.openxmlformats.org/markup-compatibility/2006">
              <mc:Choice xmlns:v="urn:schemas-microsoft-com:vml" Requires="v">
                <p:oleObj spid="_x0000_s11286" name="Equation" r:id="rId1" imgW="72847200" imgH="21640800" progId="Equation.DSMT4">
                  <p:embed/>
                </p:oleObj>
              </mc:Choice>
              <mc:Fallback>
                <p:oleObj name="Equation" r:id="rId1" imgW="72847200" imgH="21640800" progId="Equation.DSMT4">
                  <p:embed/>
                  <p:pic>
                    <p:nvPicPr>
                      <p:cNvPr id="0" name="Object 43"/>
                      <p:cNvPicPr>
                        <a:picLocks noChangeAspect="1" noChangeArrowheads="1"/>
                      </p:cNvPicPr>
                      <p:nvPr/>
                    </p:nvPicPr>
                    <p:blipFill>
                      <a:blip r:embed="rId2"/>
                      <a:srcRect/>
                      <a:stretch>
                        <a:fillRect/>
                      </a:stretch>
                    </p:blipFill>
                    <p:spPr bwMode="auto">
                      <a:xfrm>
                        <a:off x="7846533" y="5079575"/>
                        <a:ext cx="3319202" cy="986039"/>
                      </a:xfrm>
                      <a:prstGeom prst="rect">
                        <a:avLst/>
                      </a:prstGeom>
                      <a:noFill/>
                    </p:spPr>
                  </p:pic>
                </p:oleObj>
              </mc:Fallback>
            </mc:AlternateContent>
          </a:graphicData>
        </a:graphic>
      </p:graphicFrame>
      <p:sp>
        <p:nvSpPr>
          <p:cNvPr id="37" name="TextBox 36"/>
          <p:cNvSpPr txBox="1"/>
          <p:nvPr/>
        </p:nvSpPr>
        <p:spPr>
          <a:xfrm>
            <a:off x="360453" y="5785547"/>
            <a:ext cx="7132081" cy="523220"/>
          </a:xfrm>
          <a:prstGeom prst="rect">
            <a:avLst/>
          </a:prstGeom>
          <a:noFill/>
        </p:spPr>
        <p:txBody>
          <a:bodyPr wrap="none" rtlCol="0">
            <a:spAutoFit/>
          </a:bodyPr>
          <a:lstStyle/>
          <a:p>
            <a:r>
              <a:rPr lang="en-US" sz="2800">
                <a:latin typeface="Arial" panose="020B0604020202020204" pitchFamily="34" charset="0"/>
                <a:cs typeface="Arial" panose="020B0604020202020204" pitchFamily="34" charset="0"/>
              </a:rPr>
              <a:t>Vậy x </a:t>
            </a:r>
            <a:r>
              <a:rPr lang="en-US" sz="2800" dirty="0" err="1">
                <a:latin typeface="Arial" panose="020B0604020202020204" pitchFamily="34" charset="0"/>
                <a:cs typeface="Arial" panose="020B0604020202020204" pitchFamily="34" charset="0"/>
              </a:rPr>
              <a:t>tỉ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nghịch</a:t>
            </a:r>
            <a:r>
              <a:rPr lang="en-US" sz="2800">
                <a:latin typeface="Arial" panose="020B0604020202020204" pitchFamily="34" charset="0"/>
                <a:cs typeface="Arial" panose="020B0604020202020204" pitchFamily="34" charset="0"/>
              </a:rPr>
              <a:t> với y </a:t>
            </a:r>
            <a:r>
              <a:rPr lang="en-US" sz="2800" dirty="0" err="1">
                <a:latin typeface="Arial" panose="020B0604020202020204" pitchFamily="34" charset="0"/>
                <a:cs typeface="Arial" panose="020B0604020202020204" pitchFamily="34" charset="0"/>
              </a:rPr>
              <a:t>theo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 -3,5.</a:t>
            </a:r>
            <a:endParaRPr lang="en-US" sz="2800" dirty="0">
              <a:latin typeface="Arial" panose="020B0604020202020204" pitchFamily="34" charset="0"/>
              <a:cs typeface="Arial" panose="020B0604020202020204" pitchFamily="34" charset="0"/>
            </a:endParaRPr>
          </a:p>
        </p:txBody>
      </p:sp>
      <p:sp>
        <p:nvSpPr>
          <p:cNvPr id="39" name="TextBox 38"/>
          <p:cNvSpPr txBox="1"/>
          <p:nvPr/>
        </p:nvSpPr>
        <p:spPr>
          <a:xfrm>
            <a:off x="381000" y="5264512"/>
            <a:ext cx="7670690" cy="523220"/>
          </a:xfrm>
          <a:prstGeom prst="rect">
            <a:avLst/>
          </a:prstGeom>
          <a:noFill/>
        </p:spPr>
        <p:txBody>
          <a:bodyPr wrap="none" rtlCol="0">
            <a:spAutoFit/>
          </a:bodyPr>
          <a:lstStyle/>
          <a:p>
            <a:r>
              <a:rPr lang="en-US" sz="2800" err="1">
                <a:latin typeface="Arial" panose="020B0604020202020204" pitchFamily="34" charset="0"/>
                <a:cs typeface="Arial" panose="020B0604020202020204" pitchFamily="34" charset="0"/>
              </a:rPr>
              <a:t>Vì</a:t>
            </a:r>
            <a:r>
              <a:rPr lang="en-US" sz="2800">
                <a:latin typeface="Arial" panose="020B0604020202020204" pitchFamily="34" charset="0"/>
                <a:cs typeface="Arial" panose="020B0604020202020204" pitchFamily="34" charset="0"/>
              </a:rPr>
              <a:t> y </a:t>
            </a:r>
            <a:r>
              <a:rPr lang="en-US" sz="2800" dirty="0" err="1">
                <a:latin typeface="Arial" panose="020B0604020202020204" pitchFamily="34" charset="0"/>
                <a:cs typeface="Arial" panose="020B0604020202020204" pitchFamily="34" charset="0"/>
              </a:rPr>
              <a:t>tỉ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nghịch</a:t>
            </a:r>
            <a:r>
              <a:rPr lang="en-US" sz="2800" dirty="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với</a:t>
            </a:r>
            <a:r>
              <a:rPr lang="en-US" sz="2800">
                <a:latin typeface="Arial" panose="020B0604020202020204" pitchFamily="34" charset="0"/>
                <a:cs typeface="Arial" panose="020B0604020202020204" pitchFamily="34" charset="0"/>
              </a:rPr>
              <a:t> x </a:t>
            </a:r>
            <a:r>
              <a:rPr lang="en-US" sz="2800" dirty="0" err="1">
                <a:latin typeface="Arial" panose="020B0604020202020204" pitchFamily="34" charset="0"/>
                <a:cs typeface="Arial" panose="020B0604020202020204" pitchFamily="34" charset="0"/>
              </a:rPr>
              <a:t>theo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 -3,5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42" name="TextBox 41"/>
          <p:cNvSpPr txBox="1"/>
          <p:nvPr/>
        </p:nvSpPr>
        <p:spPr>
          <a:xfrm>
            <a:off x="5192914" y="4697920"/>
            <a:ext cx="862737" cy="523220"/>
          </a:xfrm>
          <a:prstGeom prst="rect">
            <a:avLst/>
          </a:prstGeom>
          <a:noFill/>
        </p:spPr>
        <p:txBody>
          <a:bodyPr wrap="none" rtlCol="0">
            <a:spAutoFit/>
          </a:bodyPr>
          <a:lstStyle/>
          <a:p>
            <a:r>
              <a:rPr lang="en-US" sz="2800" b="1" dirty="0" err="1">
                <a:solidFill>
                  <a:srgbClr val="C00000"/>
                </a:solidFill>
                <a:latin typeface="Arial" panose="020B0604020202020204" pitchFamily="34" charset="0"/>
                <a:cs typeface="Arial" panose="020B0604020202020204" pitchFamily="34" charset="0"/>
              </a:rPr>
              <a:t>Giải</a:t>
            </a:r>
            <a:endParaRPr lang="en-US" sz="28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7" grpId="0"/>
      <p:bldP spid="39"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rot="13369864">
            <a:off x="-2696134" y="-2064954"/>
            <a:ext cx="3136324" cy="6858000"/>
            <a:chOff x="9055676" y="0"/>
            <a:chExt cx="3136324" cy="6858000"/>
          </a:xfrm>
        </p:grpSpPr>
        <p:sp>
          <p:nvSpPr>
            <p:cNvPr id="4" name="Rectangle 3"/>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rot="5400000">
            <a:off x="8383393" y="3218530"/>
            <a:ext cx="6891246" cy="653685"/>
            <a:chOff x="4871257" y="83128"/>
            <a:chExt cx="7501721" cy="653685"/>
          </a:xfrm>
        </p:grpSpPr>
        <p:sp>
          <p:nvSpPr>
            <p:cNvPr id="29" name="Rectangle: Rounded Corners 28"/>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p:cNvSpPr txBox="1"/>
            <p:nvPr/>
          </p:nvSpPr>
          <p:spPr>
            <a:xfrm>
              <a:off x="5268730" y="213658"/>
              <a:ext cx="7104248" cy="461665"/>
            </a:xfrm>
            <a:prstGeom prst="rect">
              <a:avLst/>
            </a:prstGeom>
            <a:noFill/>
          </p:spPr>
          <p:txBody>
            <a:bodyPr wrap="square">
              <a:spAutoFit/>
            </a:bodyPr>
            <a:lstStyle/>
            <a:p>
              <a:pPr algn="ctr"/>
              <a:r>
                <a:rPr lang="en-US" sz="2400" b="1" dirty="0">
                  <a:solidFill>
                    <a:srgbClr val="FFFF00"/>
                  </a:solidFill>
                  <a:latin typeface="Times New Roman" panose="02020603050405020304" pitchFamily="18" charset="0"/>
                  <a:cs typeface="Times New Roman" panose="02020603050405020304" pitchFamily="18" charset="0"/>
                </a:rPr>
                <a:t>HOẠT ĐỘNG  LUYỆN TẬP</a:t>
              </a:r>
              <a:endParaRPr lang="en-US" sz="2400" dirty="0">
                <a:solidFill>
                  <a:srgbClr val="FFFF00"/>
                </a:solidFill>
              </a:endParaRPr>
            </a:p>
          </p:txBody>
        </p:sp>
      </p:grpSp>
      <p:sp>
        <p:nvSpPr>
          <p:cNvPr id="40" name="Rectangle 125"/>
          <p:cNvSpPr>
            <a:spLocks noChangeArrowheads="1"/>
          </p:cNvSpPr>
          <p:nvPr/>
        </p:nvSpPr>
        <p:spPr bwMode="auto">
          <a:xfrm>
            <a:off x="2491899" y="101200"/>
            <a:ext cx="2573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solidFill>
                  <a:srgbClr val="FF0000"/>
                </a:solidFill>
              </a:rPr>
              <a:t>Luyện</a:t>
            </a:r>
            <a:r>
              <a:rPr lang="en-US" altLang="en-US" sz="3200" b="1" dirty="0">
                <a:solidFill>
                  <a:srgbClr val="FF0000"/>
                </a:solidFill>
              </a:rPr>
              <a:t> </a:t>
            </a:r>
            <a:r>
              <a:rPr lang="en-US" altLang="en-US" sz="3200" b="1" dirty="0" err="1">
                <a:solidFill>
                  <a:srgbClr val="FF0000"/>
                </a:solidFill>
              </a:rPr>
              <a:t>tập</a:t>
            </a:r>
            <a:r>
              <a:rPr lang="en-US" altLang="en-US" sz="3200" b="1" dirty="0">
                <a:solidFill>
                  <a:srgbClr val="FF0000"/>
                </a:solidFill>
              </a:rPr>
              <a:t> 1.</a:t>
            </a:r>
            <a:endParaRPr lang="en-US" altLang="en-US" sz="3200" b="1" dirty="0">
              <a:solidFill>
                <a:srgbClr val="FF0000"/>
              </a:solidFill>
            </a:endParaRPr>
          </a:p>
        </p:txBody>
      </p:sp>
      <mc:AlternateContent xmlns:mc="http://schemas.openxmlformats.org/markup-compatibility/2006">
        <mc:Choice xmlns:a14="http://schemas.microsoft.com/office/drawing/2010/main" Requires="a14">
          <p:sp>
            <p:nvSpPr>
              <p:cNvPr id="44" name="TextBox 43"/>
              <p:cNvSpPr txBox="1"/>
              <p:nvPr/>
            </p:nvSpPr>
            <p:spPr>
              <a:xfrm>
                <a:off x="1436434" y="1090963"/>
                <a:ext cx="3104034" cy="1067152"/>
              </a:xfrm>
              <a:prstGeom prst="rect">
                <a:avLst/>
              </a:prstGeom>
              <a:noFill/>
            </p:spPr>
            <p:txBody>
              <a:bodyPr wrap="square">
                <a:spAutoFit/>
              </a:bodyPr>
              <a:lstStyle/>
              <a:p>
                <a:r>
                  <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a)  </a:t>
                </a:r>
                <a:r>
                  <a:rPr lang="en-US" sz="3200" dirty="0">
                    <a:solidFill>
                      <a:schemeClr val="tx1"/>
                    </a:solidFill>
                    <a:latin typeface="Arial" panose="020B0604020202020204" pitchFamily="34" charset="0"/>
                    <a:cs typeface="Arial" panose="020B0604020202020204" pitchFamily="34" charset="0"/>
                  </a:rPr>
                  <a:t>y = </a:t>
                </a:r>
                <a14:m>
                  <m:oMath xmlns:m="http://schemas.openxmlformats.org/officeDocument/2006/math">
                    <m:f>
                      <m:fPr>
                        <m:ctrlPr>
                          <a:rPr lang="en-US" sz="4400" i="1" smtClean="0">
                            <a:solidFill>
                              <a:schemeClr val="tx1"/>
                            </a:solidFill>
                            <a:latin typeface="Cambria Math" panose="02040503050406030204" pitchFamily="18" charset="0"/>
                          </a:rPr>
                        </m:ctrlPr>
                      </m:fPr>
                      <m:num>
                        <m:r>
                          <a:rPr lang="en-US" sz="4400" b="0" i="0" smtClean="0">
                            <a:solidFill>
                              <a:schemeClr val="tx1"/>
                            </a:solidFill>
                            <a:latin typeface="Cambria Math" panose="02040503050406030204"/>
                          </a:rPr>
                          <m:t>100</m:t>
                        </m:r>
                      </m:num>
                      <m:den>
                        <m:r>
                          <m:rPr>
                            <m:sty m:val="p"/>
                          </m:rPr>
                          <a:rPr lang="en-US" sz="4400" b="0" i="0" smtClean="0">
                            <a:solidFill>
                              <a:schemeClr val="tx1"/>
                            </a:solidFill>
                            <a:latin typeface="Cambria Math" panose="02040503050406030204" pitchFamily="18" charset="0"/>
                          </a:rPr>
                          <m:t>x</m:t>
                        </m:r>
                      </m:den>
                    </m:f>
                  </m:oMath>
                </a14:m>
                <a:r>
                  <a:rPr lang="en-US" sz="3200" dirty="0">
                    <a:solidFill>
                      <a:schemeClr val="tx1"/>
                    </a:solidFill>
                    <a:latin typeface="Arial" panose="020B0604020202020204" pitchFamily="34" charset="0"/>
                    <a:cs typeface="Arial" panose="020B0604020202020204" pitchFamily="34" charset="0"/>
                  </a:rPr>
                  <a:t> </a:t>
                </a:r>
                <a:endParaRPr lang="en-US" sz="3200" dirty="0">
                  <a:solidFill>
                    <a:schemeClr val="tx1"/>
                  </a:solidFill>
                  <a:latin typeface="Arial" panose="020B0604020202020204" pitchFamily="34" charset="0"/>
                  <a:cs typeface="Arial" panose="020B0604020202020204" pitchFamily="34" charset="0"/>
                </a:endParaRPr>
              </a:p>
            </p:txBody>
          </p:sp>
        </mc:Choice>
        <mc:Fallback>
          <p:sp>
            <p:nvSpPr>
              <p:cNvPr id="44" name="TextBox 43"/>
              <p:cNvSpPr txBox="1">
                <a:spLocks noRot="1" noChangeAspect="1" noMove="1" noResize="1" noEditPoints="1" noAdjustHandles="1" noChangeArrowheads="1" noChangeShapeType="1" noTextEdit="1"/>
              </p:cNvSpPr>
              <p:nvPr/>
            </p:nvSpPr>
            <p:spPr>
              <a:xfrm>
                <a:off x="1436434" y="1090963"/>
                <a:ext cx="3104034" cy="1067152"/>
              </a:xfrm>
              <a:prstGeom prst="rect">
                <a:avLst/>
              </a:prstGeom>
              <a:blipFill rotWithShape="1">
                <a:blip r:embed="rId1"/>
                <a:stretch>
                  <a:fillRect l="-2" t="-3" r="7" b="36"/>
                </a:stretch>
              </a:blipFill>
            </p:spPr>
            <p:txBody>
              <a:bodyPr/>
              <a:lstStyle/>
              <a:p>
                <a:r>
                  <a:rPr lang="en-US" altLang="en-US">
                    <a:noFill/>
                  </a:rPr>
                  <a:t> </a:t>
                </a:r>
              </a:p>
            </p:txBody>
          </p:sp>
        </mc:Fallback>
      </mc:AlternateContent>
      <p:sp>
        <p:nvSpPr>
          <p:cNvPr id="2" name="Rectangle 1"/>
          <p:cNvSpPr/>
          <p:nvPr/>
        </p:nvSpPr>
        <p:spPr>
          <a:xfrm>
            <a:off x="1469301" y="2349913"/>
            <a:ext cx="7723704" cy="1160318"/>
          </a:xfrm>
          <a:prstGeom prst="rect">
            <a:avLst/>
          </a:prstGeom>
        </p:spPr>
        <p:txBody>
          <a:bodyPr wrap="square">
            <a:spAutoFit/>
          </a:bodyPr>
          <a:lstStyle/>
          <a:p>
            <a:pPr algn="just">
              <a:lnSpc>
                <a:spcPct val="115000"/>
              </a:lnSpc>
              <a:spcBef>
                <a:spcPts val="600"/>
              </a:spcBef>
              <a:tabLst>
                <a:tab pos="1416050" algn="ctr"/>
                <a:tab pos="2832100" algn="r"/>
              </a:tabLst>
            </a:pPr>
            <a:r>
              <a:rPr lang="en-US" sz="2800" dirty="0">
                <a:latin typeface="Arial" panose="020B0604020202020204" pitchFamily="34" charset="0"/>
                <a:ea typeface="Times New Roman" panose="02020603050405020304"/>
                <a:cs typeface="Arial" panose="020B0604020202020204" pitchFamily="34" charset="0"/>
              </a:rPr>
              <a:t>b) </a:t>
            </a:r>
            <a:r>
              <a:rPr lang="en-US" sz="2800" i="1" dirty="0">
                <a:latin typeface="Arial" panose="020B0604020202020204" pitchFamily="34" charset="0"/>
                <a:ea typeface="Times New Roman" panose="02020603050405020304"/>
                <a:cs typeface="Arial" panose="020B0604020202020204" pitchFamily="34" charset="0"/>
              </a:rPr>
              <a:t>x</a:t>
            </a:r>
            <a:r>
              <a:rPr lang="en-US" sz="2800" dirty="0">
                <a:latin typeface="Arial" panose="020B0604020202020204" pitchFamily="34" charset="0"/>
                <a:ea typeface="Times New Roman" panose="02020603050405020304"/>
                <a:cs typeface="Arial" panose="020B0604020202020204" pitchFamily="34" charset="0"/>
              </a:rPr>
              <a:t> </a:t>
            </a:r>
            <a:r>
              <a:rPr lang="en-US" sz="2800" dirty="0" err="1">
                <a:latin typeface="Arial" panose="020B0604020202020204" pitchFamily="34" charset="0"/>
                <a:ea typeface="Times New Roman" panose="02020603050405020304"/>
                <a:cs typeface="Arial" panose="020B0604020202020204" pitchFamily="34" charset="0"/>
              </a:rPr>
              <a:t>và</a:t>
            </a:r>
            <a:r>
              <a:rPr lang="en-US" sz="2800" dirty="0">
                <a:latin typeface="Arial" panose="020B0604020202020204" pitchFamily="34" charset="0"/>
                <a:ea typeface="Times New Roman" panose="02020603050405020304"/>
                <a:cs typeface="Arial" panose="020B0604020202020204" pitchFamily="34" charset="0"/>
              </a:rPr>
              <a:t> </a:t>
            </a:r>
            <a:r>
              <a:rPr lang="en-US" sz="2800" i="1" dirty="0">
                <a:latin typeface="Arial" panose="020B0604020202020204" pitchFamily="34" charset="0"/>
                <a:ea typeface="Times New Roman" panose="02020603050405020304"/>
                <a:cs typeface="Arial" panose="020B0604020202020204" pitchFamily="34" charset="0"/>
              </a:rPr>
              <a:t>y</a:t>
            </a:r>
            <a:r>
              <a:rPr lang="en-US" sz="2800" dirty="0">
                <a:latin typeface="Arial" panose="020B0604020202020204" pitchFamily="34" charset="0"/>
                <a:ea typeface="Times New Roman" panose="02020603050405020304"/>
                <a:cs typeface="Arial" panose="020B0604020202020204" pitchFamily="34" charset="0"/>
              </a:rPr>
              <a:t> </a:t>
            </a:r>
            <a:r>
              <a:rPr lang="en-US" sz="2800" dirty="0" err="1">
                <a:latin typeface="Arial" panose="020B0604020202020204" pitchFamily="34" charset="0"/>
                <a:ea typeface="Times New Roman" panose="02020603050405020304"/>
                <a:cs typeface="Arial" panose="020B0604020202020204" pitchFamily="34" charset="0"/>
              </a:rPr>
              <a:t>là</a:t>
            </a:r>
            <a:r>
              <a:rPr lang="en-US" sz="2800" dirty="0">
                <a:latin typeface="Arial" panose="020B0604020202020204" pitchFamily="34" charset="0"/>
                <a:ea typeface="Times New Roman" panose="02020603050405020304"/>
                <a:cs typeface="Arial" panose="020B0604020202020204" pitchFamily="34" charset="0"/>
              </a:rPr>
              <a:t> </a:t>
            </a:r>
            <a:r>
              <a:rPr lang="en-US" sz="2800" dirty="0" err="1">
                <a:latin typeface="Arial" panose="020B0604020202020204" pitchFamily="34" charset="0"/>
                <a:ea typeface="Times New Roman" panose="02020603050405020304"/>
                <a:cs typeface="Arial" panose="020B0604020202020204" pitchFamily="34" charset="0"/>
              </a:rPr>
              <a:t>hai</a:t>
            </a:r>
            <a:r>
              <a:rPr lang="en-US" sz="2800" dirty="0">
                <a:latin typeface="Arial" panose="020B0604020202020204" pitchFamily="34" charset="0"/>
                <a:ea typeface="Times New Roman" panose="02020603050405020304"/>
                <a:cs typeface="Arial" panose="020B0604020202020204" pitchFamily="34" charset="0"/>
              </a:rPr>
              <a:t> </a:t>
            </a:r>
            <a:r>
              <a:rPr lang="en-US" sz="2800" dirty="0" err="1">
                <a:latin typeface="Arial" panose="020B0604020202020204" pitchFamily="34" charset="0"/>
                <a:ea typeface="Times New Roman" panose="02020603050405020304"/>
                <a:cs typeface="Arial" panose="020B0604020202020204" pitchFamily="34" charset="0"/>
              </a:rPr>
              <a:t>đại</a:t>
            </a:r>
            <a:r>
              <a:rPr lang="en-US" sz="2800" dirty="0">
                <a:latin typeface="Arial" panose="020B0604020202020204" pitchFamily="34" charset="0"/>
                <a:ea typeface="Times New Roman" panose="02020603050405020304"/>
                <a:cs typeface="Arial" panose="020B0604020202020204" pitchFamily="34" charset="0"/>
              </a:rPr>
              <a:t> </a:t>
            </a:r>
            <a:r>
              <a:rPr lang="en-US" sz="2800" dirty="0" err="1">
                <a:latin typeface="Arial" panose="020B0604020202020204" pitchFamily="34" charset="0"/>
                <a:ea typeface="Times New Roman" panose="02020603050405020304"/>
                <a:cs typeface="Arial" panose="020B0604020202020204" pitchFamily="34" charset="0"/>
              </a:rPr>
              <a:t>lượng</a:t>
            </a:r>
            <a:r>
              <a:rPr lang="en-US" sz="2800" dirty="0">
                <a:latin typeface="Arial" panose="020B0604020202020204" pitchFamily="34" charset="0"/>
                <a:ea typeface="Times New Roman" panose="02020603050405020304"/>
                <a:cs typeface="Arial" panose="020B0604020202020204" pitchFamily="34" charset="0"/>
              </a:rPr>
              <a:t> </a:t>
            </a:r>
            <a:r>
              <a:rPr lang="en-US" sz="2800" dirty="0" err="1">
                <a:latin typeface="Arial" panose="020B0604020202020204" pitchFamily="34" charset="0"/>
                <a:ea typeface="Times New Roman" panose="02020603050405020304"/>
                <a:cs typeface="Arial" panose="020B0604020202020204" pitchFamily="34" charset="0"/>
              </a:rPr>
              <a:t>tỉ</a:t>
            </a:r>
            <a:r>
              <a:rPr lang="en-US" sz="2800" dirty="0">
                <a:latin typeface="Arial" panose="020B0604020202020204" pitchFamily="34" charset="0"/>
                <a:ea typeface="Times New Roman" panose="02020603050405020304"/>
                <a:cs typeface="Arial" panose="020B0604020202020204" pitchFamily="34" charset="0"/>
              </a:rPr>
              <a:t> </a:t>
            </a:r>
            <a:r>
              <a:rPr lang="en-US" sz="2800" dirty="0" err="1">
                <a:latin typeface="Arial" panose="020B0604020202020204" pitchFamily="34" charset="0"/>
                <a:ea typeface="Times New Roman" panose="02020603050405020304"/>
                <a:cs typeface="Arial" panose="020B0604020202020204" pitchFamily="34" charset="0"/>
              </a:rPr>
              <a:t>lệ</a:t>
            </a:r>
            <a:r>
              <a:rPr lang="en-US" sz="2800" dirty="0">
                <a:latin typeface="Arial" panose="020B0604020202020204" pitchFamily="34" charset="0"/>
                <a:ea typeface="Times New Roman" panose="02020603050405020304"/>
                <a:cs typeface="Arial" panose="020B0604020202020204" pitchFamily="34" charset="0"/>
              </a:rPr>
              <a:t> </a:t>
            </a:r>
            <a:r>
              <a:rPr lang="en-US" sz="2800" dirty="0" err="1">
                <a:latin typeface="Arial" panose="020B0604020202020204" pitchFamily="34" charset="0"/>
                <a:ea typeface="Times New Roman" panose="02020603050405020304"/>
                <a:cs typeface="Arial" panose="020B0604020202020204" pitchFamily="34" charset="0"/>
              </a:rPr>
              <a:t>nghịch</a:t>
            </a:r>
            <a:endParaRPr lang="en-US" sz="3200" dirty="0">
              <a:latin typeface="Arial" panose="020B0604020202020204" pitchFamily="34" charset="0"/>
              <a:ea typeface="Times New Roman" panose="02020603050405020304"/>
              <a:cs typeface="Arial" panose="020B0604020202020204" pitchFamily="34" charset="0"/>
            </a:endParaRPr>
          </a:p>
          <a:p>
            <a:pPr algn="just">
              <a:lnSpc>
                <a:spcPct val="115000"/>
              </a:lnSpc>
              <a:spcBef>
                <a:spcPts val="600"/>
              </a:spcBef>
              <a:tabLst>
                <a:tab pos="1416050" algn="ctr"/>
                <a:tab pos="2832100" algn="r"/>
              </a:tabLst>
            </a:pPr>
            <a:r>
              <a:rPr lang="en-US" sz="2800" dirty="0" err="1">
                <a:latin typeface="Arial" panose="020B0604020202020204" pitchFamily="34" charset="0"/>
                <a:ea typeface="Times New Roman" panose="02020603050405020304"/>
                <a:cs typeface="Arial" panose="020B0604020202020204" pitchFamily="34" charset="0"/>
              </a:rPr>
              <a:t>Hệ</a:t>
            </a:r>
            <a:r>
              <a:rPr lang="en-US" sz="2800" dirty="0">
                <a:latin typeface="Arial" panose="020B0604020202020204" pitchFamily="34" charset="0"/>
                <a:ea typeface="Times New Roman" panose="02020603050405020304"/>
                <a:cs typeface="Arial" panose="020B0604020202020204" pitchFamily="34" charset="0"/>
              </a:rPr>
              <a:t> </a:t>
            </a:r>
            <a:r>
              <a:rPr lang="en-US" sz="2800" dirty="0" err="1">
                <a:latin typeface="Arial" panose="020B0604020202020204" pitchFamily="34" charset="0"/>
                <a:ea typeface="Times New Roman" panose="02020603050405020304"/>
                <a:cs typeface="Arial" panose="020B0604020202020204" pitchFamily="34" charset="0"/>
              </a:rPr>
              <a:t>số</a:t>
            </a:r>
            <a:r>
              <a:rPr lang="en-US" sz="2800" dirty="0">
                <a:latin typeface="Arial" panose="020B0604020202020204" pitchFamily="34" charset="0"/>
                <a:ea typeface="Times New Roman" panose="02020603050405020304"/>
                <a:cs typeface="Arial" panose="020B0604020202020204" pitchFamily="34" charset="0"/>
              </a:rPr>
              <a:t> </a:t>
            </a:r>
            <a:r>
              <a:rPr lang="en-US" sz="2800" dirty="0" err="1">
                <a:latin typeface="Arial" panose="020B0604020202020204" pitchFamily="34" charset="0"/>
                <a:ea typeface="Times New Roman" panose="02020603050405020304"/>
                <a:cs typeface="Arial" panose="020B0604020202020204" pitchFamily="34" charset="0"/>
              </a:rPr>
              <a:t>tỉ</a:t>
            </a:r>
            <a:r>
              <a:rPr lang="en-US" sz="2800" dirty="0">
                <a:latin typeface="Arial" panose="020B0604020202020204" pitchFamily="34" charset="0"/>
                <a:ea typeface="Times New Roman" panose="02020603050405020304"/>
                <a:cs typeface="Arial" panose="020B0604020202020204" pitchFamily="34" charset="0"/>
              </a:rPr>
              <a:t> </a:t>
            </a:r>
            <a:r>
              <a:rPr lang="en-US" sz="2800" dirty="0" err="1">
                <a:latin typeface="Arial" panose="020B0604020202020204" pitchFamily="34" charset="0"/>
                <a:ea typeface="Times New Roman" panose="02020603050405020304"/>
                <a:cs typeface="Arial" panose="020B0604020202020204" pitchFamily="34" charset="0"/>
              </a:rPr>
              <a:t>lệ</a:t>
            </a:r>
            <a:r>
              <a:rPr lang="en-US" sz="2800" dirty="0">
                <a:latin typeface="Arial" panose="020B0604020202020204" pitchFamily="34" charset="0"/>
                <a:ea typeface="Times New Roman" panose="02020603050405020304"/>
                <a:cs typeface="Arial" panose="020B0604020202020204" pitchFamily="34" charset="0"/>
              </a:rPr>
              <a:t> </a:t>
            </a:r>
            <a:r>
              <a:rPr lang="en-US" sz="2800" dirty="0" err="1">
                <a:latin typeface="Arial" panose="020B0604020202020204" pitchFamily="34" charset="0"/>
                <a:ea typeface="Times New Roman" panose="02020603050405020304"/>
                <a:cs typeface="Arial" panose="020B0604020202020204" pitchFamily="34" charset="0"/>
              </a:rPr>
              <a:t>là</a:t>
            </a:r>
            <a:r>
              <a:rPr lang="en-US" sz="2800" dirty="0">
                <a:latin typeface="Arial" panose="020B0604020202020204" pitchFamily="34" charset="0"/>
                <a:ea typeface="Times New Roman" panose="02020603050405020304"/>
                <a:cs typeface="Arial" panose="020B0604020202020204" pitchFamily="34" charset="0"/>
              </a:rPr>
              <a:t> 1000</a:t>
            </a:r>
            <a:endParaRPr lang="en-US" sz="3200" dirty="0">
              <a:effectLst/>
              <a:latin typeface="Arial" panose="020B0604020202020204" pitchFamily="34" charset="0"/>
              <a:ea typeface="Times New Roman" panose="02020603050405020304"/>
              <a:cs typeface="Arial" panose="020B0604020202020204" pitchFamily="34" charset="0"/>
            </a:endParaRPr>
          </a:p>
        </p:txBody>
      </p:sp>
      <p:graphicFrame>
        <p:nvGraphicFramePr>
          <p:cNvPr id="3" name="Table 2"/>
          <p:cNvGraphicFramePr>
            <a:graphicFrameLocks noGrp="1"/>
          </p:cNvGraphicFramePr>
          <p:nvPr/>
        </p:nvGraphicFramePr>
        <p:xfrm>
          <a:off x="2491899" y="4065416"/>
          <a:ext cx="5034706" cy="1198180"/>
        </p:xfrm>
        <a:graphic>
          <a:graphicData uri="http://schemas.openxmlformats.org/drawingml/2006/table">
            <a:tbl>
              <a:tblPr firstRow="1" firstCol="1" bandRow="1"/>
              <a:tblGrid>
                <a:gridCol w="1258393"/>
                <a:gridCol w="1258393"/>
                <a:gridCol w="1258393"/>
                <a:gridCol w="1259527"/>
              </a:tblGrid>
              <a:tr h="599090">
                <a:tc>
                  <a:txBody>
                    <a:bodyPr/>
                    <a:lstStyle/>
                    <a:p>
                      <a:pPr marL="0" marR="0" algn="ctr">
                        <a:lnSpc>
                          <a:spcPct val="115000"/>
                        </a:lnSpc>
                        <a:spcBef>
                          <a:spcPts val="600"/>
                        </a:spcBef>
                        <a:spcAft>
                          <a:spcPts val="0"/>
                        </a:spcAft>
                        <a:tabLst>
                          <a:tab pos="1416050" algn="ctr"/>
                          <a:tab pos="2832100" algn="r"/>
                        </a:tabLst>
                      </a:pPr>
                      <a:r>
                        <a:rPr lang="en-US" sz="2800" b="1" dirty="0">
                          <a:effectLst/>
                          <a:latin typeface="Arial" panose="020B0604020202020204" pitchFamily="34" charset="0"/>
                          <a:ea typeface="Times New Roman" panose="02020603050405020304"/>
                          <a:cs typeface="Arial" panose="020B0604020202020204" pitchFamily="34" charset="0"/>
                        </a:rPr>
                        <a:t>x</a:t>
                      </a:r>
                      <a:endParaRPr lang="en-US" sz="2800" b="1" dirty="0">
                        <a:effectLst/>
                        <a:latin typeface="Arial" panose="020B0604020202020204" pitchFamily="34" charset="0"/>
                        <a:ea typeface="Times New Roman" panose="02020603050405020304"/>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1416050" algn="ctr"/>
                          <a:tab pos="2832100" algn="r"/>
                        </a:tabLst>
                      </a:pPr>
                      <a:r>
                        <a:rPr lang="en-US" sz="2800" b="1">
                          <a:effectLst/>
                          <a:latin typeface="Arial" panose="020B0604020202020204" pitchFamily="34" charset="0"/>
                          <a:ea typeface="Times New Roman" panose="02020603050405020304"/>
                          <a:cs typeface="Arial" panose="020B0604020202020204" pitchFamily="34" charset="0"/>
                        </a:rPr>
                        <a:t>10</a:t>
                      </a:r>
                      <a:endParaRPr lang="en-US" sz="2800" b="1">
                        <a:effectLst/>
                        <a:latin typeface="Arial" panose="020B0604020202020204" pitchFamily="34" charset="0"/>
                        <a:ea typeface="Times New Roman" panose="02020603050405020304"/>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1416050" algn="ctr"/>
                          <a:tab pos="2832100" algn="r"/>
                        </a:tabLst>
                      </a:pPr>
                      <a:r>
                        <a:rPr lang="en-US" sz="2800" b="1">
                          <a:effectLst/>
                          <a:latin typeface="Arial" panose="020B0604020202020204" pitchFamily="34" charset="0"/>
                          <a:ea typeface="Times New Roman" panose="02020603050405020304"/>
                          <a:cs typeface="Arial" panose="020B0604020202020204" pitchFamily="34" charset="0"/>
                        </a:rPr>
                        <a:t>20</a:t>
                      </a:r>
                      <a:endParaRPr lang="en-US" sz="2800" b="1">
                        <a:effectLst/>
                        <a:latin typeface="Arial" panose="020B0604020202020204" pitchFamily="34" charset="0"/>
                        <a:ea typeface="Times New Roman" panose="02020603050405020304"/>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1416050" algn="ctr"/>
                          <a:tab pos="2832100" algn="r"/>
                        </a:tabLst>
                      </a:pPr>
                      <a:r>
                        <a:rPr lang="en-US" sz="2800" b="1">
                          <a:effectLst/>
                          <a:latin typeface="Arial" panose="020B0604020202020204" pitchFamily="34" charset="0"/>
                          <a:ea typeface="Times New Roman" panose="02020603050405020304"/>
                          <a:cs typeface="Arial" panose="020B0604020202020204" pitchFamily="34" charset="0"/>
                        </a:rPr>
                        <a:t>25</a:t>
                      </a:r>
                      <a:endParaRPr lang="en-US" sz="2800" b="1">
                        <a:effectLst/>
                        <a:latin typeface="Arial" panose="020B0604020202020204" pitchFamily="34" charset="0"/>
                        <a:ea typeface="Times New Roman" panose="02020603050405020304"/>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9090">
                <a:tc>
                  <a:txBody>
                    <a:bodyPr/>
                    <a:lstStyle/>
                    <a:p>
                      <a:pPr marL="0" marR="0" algn="ctr">
                        <a:lnSpc>
                          <a:spcPct val="115000"/>
                        </a:lnSpc>
                        <a:spcBef>
                          <a:spcPts val="600"/>
                        </a:spcBef>
                        <a:spcAft>
                          <a:spcPts val="0"/>
                        </a:spcAft>
                        <a:tabLst>
                          <a:tab pos="1416050" algn="ctr"/>
                          <a:tab pos="2832100" algn="r"/>
                        </a:tabLst>
                      </a:pPr>
                      <a:r>
                        <a:rPr lang="en-US" sz="2800" b="1">
                          <a:effectLst/>
                          <a:latin typeface="Arial" panose="020B0604020202020204" pitchFamily="34" charset="0"/>
                          <a:ea typeface="Times New Roman" panose="02020603050405020304"/>
                          <a:cs typeface="Arial" panose="020B0604020202020204" pitchFamily="34" charset="0"/>
                        </a:rPr>
                        <a:t>y</a:t>
                      </a:r>
                      <a:endParaRPr lang="en-US" sz="2800" b="1">
                        <a:effectLst/>
                        <a:latin typeface="Arial" panose="020B0604020202020204" pitchFamily="34" charset="0"/>
                        <a:ea typeface="Times New Roman" panose="02020603050405020304"/>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1416050" algn="ctr"/>
                          <a:tab pos="2832100" algn="r"/>
                        </a:tabLst>
                      </a:pPr>
                      <a:r>
                        <a:rPr lang="en-US" sz="2800" b="1">
                          <a:effectLst/>
                          <a:latin typeface="Arial" panose="020B0604020202020204" pitchFamily="34" charset="0"/>
                          <a:ea typeface="Times New Roman" panose="02020603050405020304"/>
                          <a:cs typeface="Arial" panose="020B0604020202020204" pitchFamily="34" charset="0"/>
                        </a:rPr>
                        <a:t>100</a:t>
                      </a:r>
                      <a:endParaRPr lang="en-US" sz="2800" b="1">
                        <a:effectLst/>
                        <a:latin typeface="Arial" panose="020B0604020202020204" pitchFamily="34" charset="0"/>
                        <a:ea typeface="Times New Roman" panose="02020603050405020304"/>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1416050" algn="ctr"/>
                          <a:tab pos="2832100" algn="r"/>
                        </a:tabLst>
                      </a:pPr>
                      <a:r>
                        <a:rPr lang="en-US" sz="2800" b="1">
                          <a:effectLst/>
                          <a:latin typeface="Arial" panose="020B0604020202020204" pitchFamily="34" charset="0"/>
                          <a:ea typeface="Times New Roman" panose="02020603050405020304"/>
                          <a:cs typeface="Arial" panose="020B0604020202020204" pitchFamily="34" charset="0"/>
                        </a:rPr>
                        <a:t>50</a:t>
                      </a:r>
                      <a:endParaRPr lang="en-US" sz="2800" b="1">
                        <a:effectLst/>
                        <a:latin typeface="Arial" panose="020B0604020202020204" pitchFamily="34" charset="0"/>
                        <a:ea typeface="Times New Roman" panose="02020603050405020304"/>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0"/>
                        </a:spcAft>
                        <a:tabLst>
                          <a:tab pos="1416050" algn="ctr"/>
                          <a:tab pos="2832100" algn="r"/>
                        </a:tabLst>
                      </a:pPr>
                      <a:r>
                        <a:rPr lang="en-US" sz="2800" b="1" dirty="0">
                          <a:effectLst/>
                          <a:latin typeface="Arial" panose="020B0604020202020204" pitchFamily="34" charset="0"/>
                          <a:ea typeface="Times New Roman" panose="02020603050405020304"/>
                          <a:cs typeface="Arial" panose="020B0604020202020204" pitchFamily="34" charset="0"/>
                        </a:rPr>
                        <a:t>40</a:t>
                      </a:r>
                      <a:endParaRPr lang="en-US" sz="2800" b="1" dirty="0">
                        <a:effectLst/>
                        <a:latin typeface="Arial" panose="020B0604020202020204" pitchFamily="34" charset="0"/>
                        <a:ea typeface="Times New Roman" panose="02020603050405020304"/>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TextBox 8"/>
          <p:cNvSpPr txBox="1"/>
          <p:nvPr/>
        </p:nvSpPr>
        <p:spPr>
          <a:xfrm>
            <a:off x="1520152" y="3803806"/>
            <a:ext cx="58332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a:t>
            </a:r>
            <a:endParaRPr lang="en-US" sz="2800" dirty="0">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0"/>
                                        </p:tgtEl>
                                        <p:attrNameLst>
                                          <p:attrName>style.visibility</p:attrName>
                                        </p:attrNameLst>
                                      </p:cBhvr>
                                      <p:to>
                                        <p:strVal val="visible"/>
                                      </p:to>
                                    </p:set>
                                    <p:anim calcmode="discrete" valueType="clr">
                                      <p:cBhvr override="childStyle">
                                        <p:cTn id="7" dur="80"/>
                                        <p:tgtEl>
                                          <p:spTgt spid="4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0"/>
                                        </p:tgtEl>
                                        <p:attrNameLst>
                                          <p:attrName>fillcolor</p:attrName>
                                        </p:attrNameLst>
                                      </p:cBhvr>
                                      <p:tavLst>
                                        <p:tav tm="0">
                                          <p:val>
                                            <p:clrVal>
                                              <a:schemeClr val="accent2"/>
                                            </p:clrVal>
                                          </p:val>
                                        </p:tav>
                                        <p:tav tm="50000">
                                          <p:val>
                                            <p:clrVal>
                                              <a:schemeClr val="hlink"/>
                                            </p:clrVal>
                                          </p:val>
                                        </p:tav>
                                      </p:tavLst>
                                    </p:anim>
                                    <p:set>
                                      <p:cBhvr>
                                        <p:cTn id="9" dur="80"/>
                                        <p:tgtEl>
                                          <p:spTgt spid="4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down)">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2"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Lab safety</Template>
  <TotalTime>0</TotalTime>
  <Words>7008</Words>
  <Application>WPS Presentation</Application>
  <PresentationFormat>Widescreen</PresentationFormat>
  <Paragraphs>617</Paragraphs>
  <Slides>26</Slides>
  <Notes>12</Notes>
  <HiddenSlides>0</HiddenSlides>
  <MMClips>1</MMClips>
  <ScaleCrop>false</ScaleCrop>
  <HeadingPairs>
    <vt:vector size="8" baseType="variant">
      <vt:variant>
        <vt:lpstr>已用的字体</vt:lpstr>
      </vt:variant>
      <vt:variant>
        <vt:i4>23</vt:i4>
      </vt:variant>
      <vt:variant>
        <vt:lpstr>主题</vt:lpstr>
      </vt:variant>
      <vt:variant>
        <vt:i4>1</vt:i4>
      </vt:variant>
      <vt:variant>
        <vt:lpstr>嵌入 OLE 服务器</vt:lpstr>
      </vt:variant>
      <vt:variant>
        <vt:i4>55</vt:i4>
      </vt:variant>
      <vt:variant>
        <vt:lpstr>幻灯片标题</vt:lpstr>
      </vt:variant>
      <vt:variant>
        <vt:i4>26</vt:i4>
      </vt:variant>
    </vt:vector>
  </HeadingPairs>
  <TitlesOfParts>
    <vt:vector size="105" baseType="lpstr">
      <vt:lpstr>Arial</vt:lpstr>
      <vt:lpstr>SimSun</vt:lpstr>
      <vt:lpstr>Wingdings</vt:lpstr>
      <vt:lpstr>Tahoma</vt:lpstr>
      <vt:lpstr>Tahoma</vt:lpstr>
      <vt:lpstr>Times New Roman</vt:lpstr>
      <vt:lpstr>.VnTime</vt:lpstr>
      <vt:lpstr>Symbol</vt:lpstr>
      <vt:lpstr>Cambria Math</vt:lpstr>
      <vt:lpstr>VNI-Times</vt:lpstr>
      <vt:lpstr>Cambria Math</vt:lpstr>
      <vt:lpstr>Times New Roman</vt:lpstr>
      <vt:lpstr>Microsoft YaHei</vt:lpstr>
      <vt:lpstr>Arial Unicode MS</vt:lpstr>
      <vt:lpstr>Calibri Light</vt:lpstr>
      <vt:lpstr>Calibri</vt:lpstr>
      <vt:lpstr>Symbol</vt:lpstr>
      <vt:lpstr>Special Elite</vt:lpstr>
      <vt:lpstr>Segoe Print</vt:lpstr>
      <vt:lpstr>Arial</vt:lpstr>
      <vt:lpstr>思源黑体 Medium</vt:lpstr>
      <vt:lpstr>Calibri</vt:lpstr>
      <vt:lpstr>Rockwell</vt:lpstr>
      <vt:lpstr>Office Theme</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 Đại lượng tỉ lệ nghịch</vt:lpstr>
      <vt:lpstr>PowerPoint 演示文稿</vt:lpstr>
      <vt:lpstr>PowerPoint 演示文稿</vt:lpstr>
      <vt:lpstr>MỤC TIÊU BÀI HỌC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Remember… Safety First!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40</cp:revision>
  <dcterms:created xsi:type="dcterms:W3CDTF">2021-06-07T13:44:00Z</dcterms:created>
  <dcterms:modified xsi:type="dcterms:W3CDTF">2022-06-29T13:11:46Z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ICV">
    <vt:lpwstr>3CCACCFEF0084FFAA20F74E0252D3D6E</vt:lpwstr>
  </property>
  <property fmtid="{D5CDD505-2E9C-101B-9397-08002B2CF9AE}" pid="4" name="KSOProductBuildVer">
    <vt:lpwstr>1033-11.2.0.11156</vt:lpwstr>
  </property>
</Properties>
</file>