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76" r:id="rId3"/>
    <p:sldId id="257" r:id="rId4"/>
    <p:sldId id="260" r:id="rId5"/>
    <p:sldId id="277" r:id="rId6"/>
    <p:sldId id="278" r:id="rId7"/>
    <p:sldId id="279" r:id="rId8"/>
    <p:sldId id="280" r:id="rId9"/>
  </p:sldIdLst>
  <p:sldSz cx="18288000" cy="10287000"/>
  <p:notesSz cx="6858000" cy="9144000"/>
  <p:embeddedFontLs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宋体" panose="02010600030101010101" pitchFamily="2" charset="-122"/>
      <p:regular r:id="rId19"/>
    </p:embeddedFont>
    <p:embeddedFont>
      <p:font typeface="Fraunce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7ujdVDn8at/Km3YvAhrV8h2x2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ECDD0C-DD91-48EE-ABAC-247EDB0DC4A9}">
  <a:tblStyle styleId="{83ECDD0C-DD91-48EE-ABAC-247EDB0DC4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66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2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0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6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92229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96912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1117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2616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67790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157601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0165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79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11265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594562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365168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2023/9/17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13716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sh dir="u"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D8822608-8705-C843-8611-AF823450E751}"/>
              </a:ext>
            </a:extLst>
          </p:cNvPr>
          <p:cNvSpPr/>
          <p:nvPr/>
        </p:nvSpPr>
        <p:spPr>
          <a:xfrm>
            <a:off x="4961790" y="371037"/>
            <a:ext cx="6952086" cy="1178852"/>
          </a:xfrm>
          <a:prstGeom prst="rect">
            <a:avLst/>
          </a:prstGeom>
          <a:solidFill>
            <a:srgbClr val="2B8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 ?</a:t>
            </a:r>
          </a:p>
        </p:txBody>
      </p:sp>
      <p:grpSp>
        <p:nvGrpSpPr>
          <p:cNvPr id="210" name="组合 5">
            <a:extLst>
              <a:ext uri="{FF2B5EF4-FFF2-40B4-BE49-F238E27FC236}">
                <a16:creationId xmlns:a16="http://schemas.microsoft.com/office/drawing/2014/main" id="{9857EDB2-9DE9-FE46-9DE6-63DBABA4D5AF}"/>
              </a:ext>
            </a:extLst>
          </p:cNvPr>
          <p:cNvGrpSpPr/>
          <p:nvPr/>
        </p:nvGrpSpPr>
        <p:grpSpPr>
          <a:xfrm>
            <a:off x="9900883" y="4822838"/>
            <a:ext cx="6084221" cy="1019052"/>
            <a:chOff x="3866174" y="1021324"/>
            <a:chExt cx="4385999" cy="527674"/>
          </a:xfrm>
        </p:grpSpPr>
        <p:sp>
          <p:nvSpPr>
            <p:cNvPr id="211" name="任意多边形 26">
              <a:extLst>
                <a:ext uri="{FF2B5EF4-FFF2-40B4-BE49-F238E27FC236}">
                  <a16:creationId xmlns:a16="http://schemas.microsoft.com/office/drawing/2014/main" id="{16178451-E333-AE4C-ACED-05BEDF565EB4}"/>
                </a:ext>
              </a:extLst>
            </p:cNvPr>
            <p:cNvSpPr/>
            <p:nvPr/>
          </p:nvSpPr>
          <p:spPr>
            <a:xfrm>
              <a:off x="3866174" y="1021324"/>
              <a:ext cx="4385998" cy="52767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文本框 30">
              <a:extLst>
                <a:ext uri="{FF2B5EF4-FFF2-40B4-BE49-F238E27FC236}">
                  <a16:creationId xmlns:a16="http://schemas.microsoft.com/office/drawing/2014/main" id="{BDEEC314-D206-6549-AE7B-D842313DD80A}"/>
                </a:ext>
              </a:extLst>
            </p:cNvPr>
            <p:cNvSpPr txBox="1"/>
            <p:nvPr/>
          </p:nvSpPr>
          <p:spPr>
            <a:xfrm>
              <a:off x="4049941" y="1049989"/>
              <a:ext cx="4202232" cy="42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Hủn</a:t>
              </a:r>
              <a:r>
                <a:rPr lang="en-US" altLang="zh-CN" sz="4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hoẳn</a:t>
              </a:r>
              <a:endParaRPr lang="zh-CN" alt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3" name="组合 6">
            <a:extLst>
              <a:ext uri="{FF2B5EF4-FFF2-40B4-BE49-F238E27FC236}">
                <a16:creationId xmlns:a16="http://schemas.microsoft.com/office/drawing/2014/main" id="{7E917162-F59E-004A-922A-8DE59C1077C0}"/>
              </a:ext>
            </a:extLst>
          </p:cNvPr>
          <p:cNvGrpSpPr/>
          <p:nvPr/>
        </p:nvGrpSpPr>
        <p:grpSpPr>
          <a:xfrm>
            <a:off x="9921084" y="6277092"/>
            <a:ext cx="6084219" cy="1019053"/>
            <a:chOff x="3905886" y="2204315"/>
            <a:chExt cx="4385998" cy="527675"/>
          </a:xfrm>
        </p:grpSpPr>
        <p:sp>
          <p:nvSpPr>
            <p:cNvPr id="214" name="任意多边形 27">
              <a:extLst>
                <a:ext uri="{FF2B5EF4-FFF2-40B4-BE49-F238E27FC236}">
                  <a16:creationId xmlns:a16="http://schemas.microsoft.com/office/drawing/2014/main" id="{47C6CB1A-713C-8149-A3B2-996CA5AB9E52}"/>
                </a:ext>
              </a:extLst>
            </p:cNvPr>
            <p:cNvSpPr/>
            <p:nvPr/>
          </p:nvSpPr>
          <p:spPr>
            <a:xfrm>
              <a:off x="3905886" y="2204315"/>
              <a:ext cx="4385998" cy="527675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文本框 31">
              <a:extLst>
                <a:ext uri="{FF2B5EF4-FFF2-40B4-BE49-F238E27FC236}">
                  <a16:creationId xmlns:a16="http://schemas.microsoft.com/office/drawing/2014/main" id="{7D490909-1E7C-724C-BE9D-6D39486F4FDE}"/>
                </a:ext>
              </a:extLst>
            </p:cNvPr>
            <p:cNvSpPr txBox="1"/>
            <p:nvPr/>
          </p:nvSpPr>
          <p:spPr>
            <a:xfrm>
              <a:off x="4089652" y="2253754"/>
              <a:ext cx="4202232" cy="42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4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nhánh</a:t>
              </a:r>
              <a:endParaRPr 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6" name="组合 2">
            <a:extLst>
              <a:ext uri="{FF2B5EF4-FFF2-40B4-BE49-F238E27FC236}">
                <a16:creationId xmlns:a16="http://schemas.microsoft.com/office/drawing/2014/main" id="{29324FF1-2FC8-B54D-B152-E69A7EB40D96}"/>
              </a:ext>
            </a:extLst>
          </p:cNvPr>
          <p:cNvGrpSpPr/>
          <p:nvPr/>
        </p:nvGrpSpPr>
        <p:grpSpPr>
          <a:xfrm>
            <a:off x="1963274" y="4163222"/>
            <a:ext cx="4366839" cy="1409378"/>
            <a:chOff x="2153902" y="2204314"/>
            <a:chExt cx="1870393" cy="729791"/>
          </a:xfrm>
          <a:solidFill>
            <a:schemeClr val="accent2"/>
          </a:solidFill>
        </p:grpSpPr>
        <p:sp>
          <p:nvSpPr>
            <p:cNvPr id="217" name="五边形 23">
              <a:extLst>
                <a:ext uri="{FF2B5EF4-FFF2-40B4-BE49-F238E27FC236}">
                  <a16:creationId xmlns:a16="http://schemas.microsoft.com/office/drawing/2014/main" id="{4BD6142C-422A-F14A-BC02-AFC289DC2F00}"/>
                </a:ext>
              </a:extLst>
            </p:cNvPr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grpFill/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文本框 34">
              <a:extLst>
                <a:ext uri="{FF2B5EF4-FFF2-40B4-BE49-F238E27FC236}">
                  <a16:creationId xmlns:a16="http://schemas.microsoft.com/office/drawing/2014/main" id="{8F35CF41-4883-F442-A7EC-BACC3CB2E30A}"/>
                </a:ext>
              </a:extLst>
            </p:cNvPr>
            <p:cNvSpPr txBox="1"/>
            <p:nvPr/>
          </p:nvSpPr>
          <p:spPr>
            <a:xfrm>
              <a:off x="2235518" y="2353909"/>
              <a:ext cx="1565536" cy="3824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endParaRPr lang="zh-CN" altLang="en-US" sz="4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9" name="组合 1">
            <a:extLst>
              <a:ext uri="{FF2B5EF4-FFF2-40B4-BE49-F238E27FC236}">
                <a16:creationId xmlns:a16="http://schemas.microsoft.com/office/drawing/2014/main" id="{42B61FAC-C80E-F94F-96B9-9A45DB9B446B}"/>
              </a:ext>
            </a:extLst>
          </p:cNvPr>
          <p:cNvGrpSpPr/>
          <p:nvPr/>
        </p:nvGrpSpPr>
        <p:grpSpPr>
          <a:xfrm>
            <a:off x="1963274" y="2418941"/>
            <a:ext cx="4377440" cy="1409378"/>
            <a:chOff x="2149360" y="1363363"/>
            <a:chExt cx="1874935" cy="729791"/>
          </a:xfrm>
        </p:grpSpPr>
        <p:sp>
          <p:nvSpPr>
            <p:cNvPr id="220" name="五边形 22">
              <a:extLst>
                <a:ext uri="{FF2B5EF4-FFF2-40B4-BE49-F238E27FC236}">
                  <a16:creationId xmlns:a16="http://schemas.microsoft.com/office/drawing/2014/main" id="{4FFD048A-7A9B-4049-9A5F-9A837C4A12DC}"/>
                </a:ext>
              </a:extLst>
            </p:cNvPr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" name="文本框 37">
              <a:extLst>
                <a:ext uri="{FF2B5EF4-FFF2-40B4-BE49-F238E27FC236}">
                  <a16:creationId xmlns:a16="http://schemas.microsoft.com/office/drawing/2014/main" id="{C7BD685F-0711-2145-89D6-6B9220FB10E8}"/>
                </a:ext>
              </a:extLst>
            </p:cNvPr>
            <p:cNvSpPr txBox="1"/>
            <p:nvPr/>
          </p:nvSpPr>
          <p:spPr>
            <a:xfrm>
              <a:off x="2149360" y="1452772"/>
              <a:ext cx="1623204" cy="449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4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Vuốt</a:t>
              </a:r>
              <a:endParaRPr lang="zh-CN" altLang="en-US" sz="4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2" name="组合 2">
            <a:extLst>
              <a:ext uri="{FF2B5EF4-FFF2-40B4-BE49-F238E27FC236}">
                <a16:creationId xmlns:a16="http://schemas.microsoft.com/office/drawing/2014/main" id="{14719F9B-DD8D-6149-B42E-6A9C50B3EBC4}"/>
              </a:ext>
            </a:extLst>
          </p:cNvPr>
          <p:cNvGrpSpPr/>
          <p:nvPr/>
        </p:nvGrpSpPr>
        <p:grpSpPr>
          <a:xfrm>
            <a:off x="1963274" y="5963737"/>
            <a:ext cx="4366839" cy="1409378"/>
            <a:chOff x="2153902" y="2204314"/>
            <a:chExt cx="1870393" cy="72979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3" name="五边形 23">
              <a:extLst>
                <a:ext uri="{FF2B5EF4-FFF2-40B4-BE49-F238E27FC236}">
                  <a16:creationId xmlns:a16="http://schemas.microsoft.com/office/drawing/2014/main" id="{C0123B3C-9A67-B449-A083-4F6A0BD0801A}"/>
                </a:ext>
              </a:extLst>
            </p:cNvPr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grpFill/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文本框 34">
              <a:extLst>
                <a:ext uri="{FF2B5EF4-FFF2-40B4-BE49-F238E27FC236}">
                  <a16:creationId xmlns:a16="http://schemas.microsoft.com/office/drawing/2014/main" id="{78D57112-D317-124F-831B-4051CB4777E2}"/>
                </a:ext>
              </a:extLst>
            </p:cNvPr>
            <p:cNvSpPr txBox="1"/>
            <p:nvPr/>
          </p:nvSpPr>
          <p:spPr>
            <a:xfrm>
              <a:off x="2211569" y="2360150"/>
              <a:ext cx="1565536" cy="3824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zh-CN" altLang="en-US" sz="4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" name="组合 5">
            <a:extLst>
              <a:ext uri="{FF2B5EF4-FFF2-40B4-BE49-F238E27FC236}">
                <a16:creationId xmlns:a16="http://schemas.microsoft.com/office/drawing/2014/main" id="{EF0A5852-12D0-AD42-83B3-A142A4FF4142}"/>
              </a:ext>
            </a:extLst>
          </p:cNvPr>
          <p:cNvGrpSpPr/>
          <p:nvPr/>
        </p:nvGrpSpPr>
        <p:grpSpPr>
          <a:xfrm>
            <a:off x="9900881" y="3394644"/>
            <a:ext cx="6084219" cy="1019056"/>
            <a:chOff x="3866174" y="1253337"/>
            <a:chExt cx="4385999" cy="527675"/>
          </a:xfrm>
        </p:grpSpPr>
        <p:sp>
          <p:nvSpPr>
            <p:cNvPr id="226" name="任意多边形 26">
              <a:extLst>
                <a:ext uri="{FF2B5EF4-FFF2-40B4-BE49-F238E27FC236}">
                  <a16:creationId xmlns:a16="http://schemas.microsoft.com/office/drawing/2014/main" id="{3DB9AE33-4AE7-6048-8C42-8A91CAF6ECCD}"/>
                </a:ext>
              </a:extLst>
            </p:cNvPr>
            <p:cNvSpPr/>
            <p:nvPr/>
          </p:nvSpPr>
          <p:spPr>
            <a:xfrm>
              <a:off x="3866174" y="1253337"/>
              <a:ext cx="4385998" cy="527675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文本框 30">
              <a:extLst>
                <a:ext uri="{FF2B5EF4-FFF2-40B4-BE49-F238E27FC236}">
                  <a16:creationId xmlns:a16="http://schemas.microsoft.com/office/drawing/2014/main" id="{DCFD2170-CB2B-094E-97D7-B88B7C241A7A}"/>
                </a:ext>
              </a:extLst>
            </p:cNvPr>
            <p:cNvSpPr txBox="1"/>
            <p:nvPr/>
          </p:nvSpPr>
          <p:spPr>
            <a:xfrm>
              <a:off x="4049941" y="1258765"/>
              <a:ext cx="4202232" cy="42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4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Rung </a:t>
              </a:r>
              <a:r>
                <a:rPr lang="en-US" altLang="zh-CN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rinh</a:t>
              </a:r>
              <a:endParaRPr lang="zh-CN" alt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8" name="组合 2">
            <a:extLst>
              <a:ext uri="{FF2B5EF4-FFF2-40B4-BE49-F238E27FC236}">
                <a16:creationId xmlns:a16="http://schemas.microsoft.com/office/drawing/2014/main" id="{C4A6171E-2965-6242-A24D-D760841C9AB9}"/>
              </a:ext>
            </a:extLst>
          </p:cNvPr>
          <p:cNvGrpSpPr/>
          <p:nvPr/>
        </p:nvGrpSpPr>
        <p:grpSpPr>
          <a:xfrm>
            <a:off x="2076491" y="7820384"/>
            <a:ext cx="4366839" cy="1409376"/>
            <a:chOff x="2153902" y="2204314"/>
            <a:chExt cx="1870393" cy="729791"/>
          </a:xfrm>
          <a:solidFill>
            <a:schemeClr val="accent6">
              <a:lumMod val="90000"/>
            </a:schemeClr>
          </a:solidFill>
        </p:grpSpPr>
        <p:sp>
          <p:nvSpPr>
            <p:cNvPr id="229" name="五边形 23">
              <a:extLst>
                <a:ext uri="{FF2B5EF4-FFF2-40B4-BE49-F238E27FC236}">
                  <a16:creationId xmlns:a16="http://schemas.microsoft.com/office/drawing/2014/main" id="{041AE9AE-46DD-3847-A179-690FDB9732D9}"/>
                </a:ext>
              </a:extLst>
            </p:cNvPr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grpFill/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文本框 34">
              <a:extLst>
                <a:ext uri="{FF2B5EF4-FFF2-40B4-BE49-F238E27FC236}">
                  <a16:creationId xmlns:a16="http://schemas.microsoft.com/office/drawing/2014/main" id="{7AB9C548-83E9-4745-A4F1-90C410CB3C27}"/>
                </a:ext>
              </a:extLst>
            </p:cNvPr>
            <p:cNvSpPr txBox="1"/>
            <p:nvPr/>
          </p:nvSpPr>
          <p:spPr>
            <a:xfrm>
              <a:off x="2153902" y="2349454"/>
              <a:ext cx="1565536" cy="382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Răng</a:t>
              </a:r>
              <a:endParaRPr lang="zh-CN" altLang="en-US" sz="4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1" name="组合 5">
            <a:extLst>
              <a:ext uri="{FF2B5EF4-FFF2-40B4-BE49-F238E27FC236}">
                <a16:creationId xmlns:a16="http://schemas.microsoft.com/office/drawing/2014/main" id="{3C37ACA3-515C-4E40-8AB5-6728F3113703}"/>
              </a:ext>
            </a:extLst>
          </p:cNvPr>
          <p:cNvGrpSpPr/>
          <p:nvPr/>
        </p:nvGrpSpPr>
        <p:grpSpPr>
          <a:xfrm>
            <a:off x="9900882" y="1995747"/>
            <a:ext cx="7658499" cy="1019054"/>
            <a:chOff x="3905886" y="1363360"/>
            <a:chExt cx="5520867" cy="729789"/>
          </a:xfrm>
        </p:grpSpPr>
        <p:sp>
          <p:nvSpPr>
            <p:cNvPr id="232" name="任意多边形 26">
              <a:extLst>
                <a:ext uri="{FF2B5EF4-FFF2-40B4-BE49-F238E27FC236}">
                  <a16:creationId xmlns:a16="http://schemas.microsoft.com/office/drawing/2014/main" id="{8037892D-372D-B84E-987E-C2ADC55CC937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文本框 30">
              <a:extLst>
                <a:ext uri="{FF2B5EF4-FFF2-40B4-BE49-F238E27FC236}">
                  <a16:creationId xmlns:a16="http://schemas.microsoft.com/office/drawing/2014/main" id="{F664769E-0E81-DD42-9A23-03CA933563F4}"/>
                </a:ext>
              </a:extLst>
            </p:cNvPr>
            <p:cNvSpPr txBox="1"/>
            <p:nvPr/>
          </p:nvSpPr>
          <p:spPr>
            <a:xfrm>
              <a:off x="5224521" y="1404844"/>
              <a:ext cx="4202232" cy="59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Nhọn</a:t>
              </a:r>
              <a:r>
                <a:rPr lang="en-US" altLang="zh-CN" sz="4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hoắt</a:t>
              </a:r>
              <a:endParaRPr lang="zh-CN" alt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A9D656F6-87F6-314A-95E6-77704E2EF6AB}"/>
              </a:ext>
            </a:extLst>
          </p:cNvPr>
          <p:cNvCxnSpPr>
            <a:cxnSpLocks/>
            <a:endCxn id="232" idx="8"/>
          </p:cNvCxnSpPr>
          <p:nvPr/>
        </p:nvCxnSpPr>
        <p:spPr>
          <a:xfrm flipV="1">
            <a:off x="6351319" y="2505275"/>
            <a:ext cx="3838523" cy="596658"/>
          </a:xfrm>
          <a:prstGeom prst="straightConnector1">
            <a:avLst/>
          </a:prstGeom>
          <a:ln w="38100">
            <a:solidFill>
              <a:srgbClr val="765C3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38" name="组合 6">
            <a:extLst>
              <a:ext uri="{FF2B5EF4-FFF2-40B4-BE49-F238E27FC236}">
                <a16:creationId xmlns:a16="http://schemas.microsoft.com/office/drawing/2014/main" id="{9AD94BCF-8DEC-F74A-8426-26C52A5C7EE5}"/>
              </a:ext>
            </a:extLst>
          </p:cNvPr>
          <p:cNvGrpSpPr/>
          <p:nvPr/>
        </p:nvGrpSpPr>
        <p:grpSpPr>
          <a:xfrm>
            <a:off x="9921084" y="7671076"/>
            <a:ext cx="6084219" cy="1019051"/>
            <a:chOff x="3905886" y="2204315"/>
            <a:chExt cx="4385998" cy="527674"/>
          </a:xfrm>
        </p:grpSpPr>
        <p:sp>
          <p:nvSpPr>
            <p:cNvPr id="239" name="任意多边形 27">
              <a:extLst>
                <a:ext uri="{FF2B5EF4-FFF2-40B4-BE49-F238E27FC236}">
                  <a16:creationId xmlns:a16="http://schemas.microsoft.com/office/drawing/2014/main" id="{4599A880-55C2-804F-BFAB-5B094C6DBE5C}"/>
                </a:ext>
              </a:extLst>
            </p:cNvPr>
            <p:cNvSpPr/>
            <p:nvPr/>
          </p:nvSpPr>
          <p:spPr>
            <a:xfrm>
              <a:off x="3905886" y="2204315"/>
              <a:ext cx="4385998" cy="52767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文本框 31">
              <a:extLst>
                <a:ext uri="{FF2B5EF4-FFF2-40B4-BE49-F238E27FC236}">
                  <a16:creationId xmlns:a16="http://schemas.microsoft.com/office/drawing/2014/main" id="{F4727556-7F8D-7C4E-8B1F-68447A0D064E}"/>
                </a:ext>
              </a:extLst>
            </p:cNvPr>
            <p:cNvSpPr txBox="1"/>
            <p:nvPr/>
          </p:nvSpPr>
          <p:spPr>
            <a:xfrm>
              <a:off x="4049064" y="2238308"/>
              <a:ext cx="4202232" cy="42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4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mỡ</a:t>
              </a:r>
              <a:endParaRPr 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1" name="组合 6">
            <a:extLst>
              <a:ext uri="{FF2B5EF4-FFF2-40B4-BE49-F238E27FC236}">
                <a16:creationId xmlns:a16="http://schemas.microsoft.com/office/drawing/2014/main" id="{8D4BDE06-56AA-1848-B9C6-E706C79E36DE}"/>
              </a:ext>
            </a:extLst>
          </p:cNvPr>
          <p:cNvGrpSpPr/>
          <p:nvPr/>
        </p:nvGrpSpPr>
        <p:grpSpPr>
          <a:xfrm>
            <a:off x="9992240" y="8964804"/>
            <a:ext cx="6084219" cy="1019051"/>
            <a:chOff x="3905886" y="2204315"/>
            <a:chExt cx="4385998" cy="527674"/>
          </a:xfrm>
        </p:grpSpPr>
        <p:sp>
          <p:nvSpPr>
            <p:cNvPr id="242" name="任意多边形 27">
              <a:extLst>
                <a:ext uri="{FF2B5EF4-FFF2-40B4-BE49-F238E27FC236}">
                  <a16:creationId xmlns:a16="http://schemas.microsoft.com/office/drawing/2014/main" id="{C6A7BCB8-7EFD-D84F-9EF4-7AC3204AF5F2}"/>
                </a:ext>
              </a:extLst>
            </p:cNvPr>
            <p:cNvSpPr/>
            <p:nvPr/>
          </p:nvSpPr>
          <p:spPr>
            <a:xfrm>
              <a:off x="3905886" y="2204315"/>
              <a:ext cx="4385998" cy="52767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zh-CN" altLang="en-US" sz="4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文本框 31">
              <a:extLst>
                <a:ext uri="{FF2B5EF4-FFF2-40B4-BE49-F238E27FC236}">
                  <a16:creationId xmlns:a16="http://schemas.microsoft.com/office/drawing/2014/main" id="{8780A2BC-0F60-DE4C-AFBB-90DC942DBDD7}"/>
                </a:ext>
              </a:extLst>
            </p:cNvPr>
            <p:cNvSpPr txBox="1"/>
            <p:nvPr/>
          </p:nvSpPr>
          <p:spPr>
            <a:xfrm>
              <a:off x="4049064" y="2238308"/>
              <a:ext cx="4202232" cy="42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Ngoàm</a:t>
              </a:r>
              <a:r>
                <a:rPr lang="en-US" sz="4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ngoạp</a:t>
              </a:r>
              <a:endParaRPr 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BA3E1C9F-7177-E54B-BFAA-E4AF7B242CB3}"/>
              </a:ext>
            </a:extLst>
          </p:cNvPr>
          <p:cNvCxnSpPr>
            <a:cxnSpLocks/>
            <a:endCxn id="212" idx="1"/>
          </p:cNvCxnSpPr>
          <p:nvPr/>
        </p:nvCxnSpPr>
        <p:spPr>
          <a:xfrm>
            <a:off x="6328144" y="4894412"/>
            <a:ext cx="3827660" cy="392457"/>
          </a:xfrm>
          <a:prstGeom prst="straightConnector1">
            <a:avLst/>
          </a:prstGeom>
          <a:ln w="38100">
            <a:solidFill>
              <a:srgbClr val="765C3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FC206405-5A55-B547-811E-4A5ED3AD777B}"/>
              </a:ext>
            </a:extLst>
          </p:cNvPr>
          <p:cNvCxnSpPr>
            <a:cxnSpLocks/>
          </p:cNvCxnSpPr>
          <p:nvPr/>
        </p:nvCxnSpPr>
        <p:spPr>
          <a:xfrm flipV="1">
            <a:off x="6297184" y="3833123"/>
            <a:ext cx="3892658" cy="2878632"/>
          </a:xfrm>
          <a:prstGeom prst="straightConnector1">
            <a:avLst/>
          </a:prstGeom>
          <a:ln w="38100">
            <a:solidFill>
              <a:srgbClr val="765C3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1A2ADE21-7C89-E64A-BA51-EE7C03BF8B7A}"/>
              </a:ext>
            </a:extLst>
          </p:cNvPr>
          <p:cNvCxnSpPr>
            <a:cxnSpLocks/>
          </p:cNvCxnSpPr>
          <p:nvPr/>
        </p:nvCxnSpPr>
        <p:spPr>
          <a:xfrm>
            <a:off x="6263145" y="6702407"/>
            <a:ext cx="4181616" cy="1588847"/>
          </a:xfrm>
          <a:prstGeom prst="straightConnector1">
            <a:avLst/>
          </a:prstGeom>
          <a:ln w="38100">
            <a:solidFill>
              <a:srgbClr val="765C3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5EED26A5-C59D-484E-A716-B606DE0CD13F}"/>
              </a:ext>
            </a:extLst>
          </p:cNvPr>
          <p:cNvCxnSpPr>
            <a:cxnSpLocks/>
          </p:cNvCxnSpPr>
          <p:nvPr/>
        </p:nvCxnSpPr>
        <p:spPr>
          <a:xfrm flipV="1">
            <a:off x="6443330" y="6767114"/>
            <a:ext cx="4001432" cy="1820114"/>
          </a:xfrm>
          <a:prstGeom prst="straightConnector1">
            <a:avLst/>
          </a:prstGeom>
          <a:ln w="38100">
            <a:solidFill>
              <a:srgbClr val="765C3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44E6CCF4-74C9-7441-B6DA-47668CBBFE4E}"/>
              </a:ext>
            </a:extLst>
          </p:cNvPr>
          <p:cNvCxnSpPr>
            <a:cxnSpLocks/>
          </p:cNvCxnSpPr>
          <p:nvPr/>
        </p:nvCxnSpPr>
        <p:spPr>
          <a:xfrm>
            <a:off x="6430904" y="8559984"/>
            <a:ext cx="4013858" cy="914343"/>
          </a:xfrm>
          <a:prstGeom prst="straightConnector1">
            <a:avLst/>
          </a:prstGeom>
          <a:ln w="38100">
            <a:solidFill>
              <a:srgbClr val="765C3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43734" y="1168189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19091" y="88251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5786"/>
          <a:stretch/>
        </p:blipFill>
        <p:spPr>
          <a:xfrm>
            <a:off x="13782437" y="5969787"/>
            <a:ext cx="59829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5910" t="8251" r="1280" b="2584"/>
          <a:stretch/>
        </p:blipFill>
        <p:spPr>
          <a:xfrm rot="-9966725" flipH="1">
            <a:off x="-1739835" y="-1612786"/>
            <a:ext cx="6797317" cy="642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42329">
            <a:off x="13163489" y="1832886"/>
            <a:ext cx="4777751" cy="40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972153" flipH="1">
            <a:off x="-1337983" y="6383616"/>
            <a:ext cx="5271645" cy="485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7">
            <a:alphaModFix/>
          </a:blip>
          <a:srcRect t="1159" r="1446" b="3638"/>
          <a:stretch/>
        </p:blipFill>
        <p:spPr>
          <a:xfrm>
            <a:off x="3993676" y="-72897"/>
            <a:ext cx="10300648" cy="1043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6167945">
            <a:off x="15381491" y="-659034"/>
            <a:ext cx="4385362" cy="451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66253" flipH="1">
            <a:off x="3013583" y="8020101"/>
            <a:ext cx="491319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957512" y="2282431"/>
            <a:ext cx="5410123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smtClean="0">
                <a:latin typeface="Fraunces"/>
                <a:sym typeface="Fraunces"/>
              </a:rPr>
              <a:t>Tiết 5</a:t>
            </a:r>
            <a:endParaRPr sz="2800"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4797589" y="3667492"/>
            <a:ext cx="818927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 HÀNH TIẾNG VIỆT</a:t>
            </a:r>
            <a:endParaRPr sz="3200"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2853433" y="5506518"/>
            <a:ext cx="12930595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 b="1" dirty="0" smtClean="0">
                <a:latin typeface="+mj-lt"/>
              </a:rPr>
              <a:t>TỪ ĐƠN VÀ TỪ PHỨC</a:t>
            </a:r>
            <a:endParaRPr sz="8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88796">
            <a:off x="-2119032" y="6419101"/>
            <a:ext cx="3575984" cy="422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730740" flipH="1">
            <a:off x="13321496" y="141335"/>
            <a:ext cx="7315200" cy="360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1602663" y="508782"/>
            <a:ext cx="10817937" cy="116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1" i="0" u="none" strike="noStrike" cap="none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I. TỪ ĐƠN, TỪ PHỨC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482370" y="5097538"/>
            <a:ext cx="6467070" cy="197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6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đơn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tạo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endParaRPr sz="4400" b="0" i="0" u="none" strike="noStrike" cap="none" dirty="0">
              <a:solidFill>
                <a:srgbClr val="5F497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279665" y="3861798"/>
            <a:ext cx="272759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</a:t>
            </a:r>
            <a:r>
              <a:rPr lang="en-US" sz="4000" b="1" i="0" u="none" strike="noStrike" cap="none" dirty="0" err="1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000" b="1" i="0" u="none" strike="noStrike" cap="none" dirty="0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đơn</a:t>
            </a:r>
            <a:endParaRPr sz="4000" b="1" i="0" u="none" strike="noStrike" cap="none" dirty="0">
              <a:solidFill>
                <a:srgbClr val="414C6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001690" y="3861797"/>
            <a:ext cx="248412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</a:t>
            </a:r>
            <a:r>
              <a:rPr lang="en-US" sz="4000" b="1" i="0" u="none" strike="noStrike" cap="none" dirty="0" err="1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000" b="1" i="0" u="none" strike="noStrike" cap="none" dirty="0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phức</a:t>
            </a:r>
            <a:endParaRPr sz="4000" b="1" i="0" u="none" strike="noStrike" cap="none" dirty="0">
              <a:solidFill>
                <a:srgbClr val="414C6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8351960" y="5454569"/>
            <a:ext cx="9680570" cy="98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6013"/>
              </a:lnSpc>
            </a:pPr>
            <a:r>
              <a:rPr lang="en-US" sz="4400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phức</a:t>
            </a:r>
            <a:r>
              <a:rPr lang="en-US" sz="4400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</a:t>
            </a:r>
            <a:r>
              <a:rPr lang="en-US" sz="4400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hai</a:t>
            </a:r>
            <a:r>
              <a:rPr lang="en-US" sz="4400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hay </a:t>
            </a:r>
            <a:r>
              <a:rPr lang="en-US" sz="4400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nhiều</a:t>
            </a:r>
            <a:r>
              <a:rPr lang="en-US" sz="4400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400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tạo</a:t>
            </a:r>
            <a:r>
              <a:rPr lang="en-US" sz="4400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400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000" dirty="0"/>
          </a:p>
        </p:txBody>
      </p:sp>
      <p:sp>
        <p:nvSpPr>
          <p:cNvPr id="155" name="Google Shape;155;p5"/>
          <p:cNvSpPr txBox="1"/>
          <p:nvPr/>
        </p:nvSpPr>
        <p:spPr>
          <a:xfrm>
            <a:off x="724918" y="1962287"/>
            <a:ext cx="4281805" cy="112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 dirty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1</a:t>
            </a:r>
            <a:r>
              <a:rPr lang="en-US" sz="4700" b="1" i="0" u="none" strike="noStrike" cap="none" dirty="0" smtClean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. </a:t>
            </a:r>
            <a:r>
              <a:rPr lang="en-US" sz="4700" b="1" i="0" u="none" strike="noStrike" cap="none" dirty="0" err="1" smtClean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Khái</a:t>
            </a:r>
            <a:r>
              <a:rPr lang="en-US" sz="4700" b="1" i="0" u="none" strike="noStrike" cap="none" dirty="0" smtClean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4700" b="1" i="0" u="none" strike="noStrike" cap="none" dirty="0" err="1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niệm</a:t>
            </a:r>
            <a:endParaRPr sz="4700" b="1" i="0" u="none" strike="noStrike" cap="none" dirty="0">
              <a:solidFill>
                <a:srgbClr val="5F497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88796">
            <a:off x="-2119032" y="6419101"/>
            <a:ext cx="3575984" cy="422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730740" flipH="1">
            <a:off x="13321496" y="141335"/>
            <a:ext cx="7315200" cy="360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1602663" y="508782"/>
            <a:ext cx="10817937" cy="116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1" i="0" u="none" strike="noStrike" cap="none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I. TỪ ĐƠN, TỪ PHỨC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7323865" y="3256104"/>
            <a:ext cx="24841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</a:t>
            </a:r>
            <a:r>
              <a:rPr lang="en-US" sz="4400" b="1" i="0" u="none" strike="noStrike" cap="none" dirty="0" err="1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b="1" i="0" u="none" strike="noStrike" cap="none" dirty="0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414C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phức</a:t>
            </a:r>
            <a:endParaRPr sz="4400" b="1" i="0" u="none" strike="noStrike" cap="none" dirty="0">
              <a:solidFill>
                <a:srgbClr val="414C6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9495751" y="5255588"/>
            <a:ext cx="8033966" cy="29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6013"/>
              </a:lnSpc>
            </a:pPr>
            <a:r>
              <a:rPr lang="en-US" sz="4400" b="0" i="0" u="none" strike="noStrike" cap="none" dirty="0" err="1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b="0" i="0" u="none" strike="noStrike" cap="none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láy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phức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tạo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nhờ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phép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láy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lặp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đầu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lặp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đầu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400" b="0" i="0" u="none" strike="noStrike" cap="none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).</a:t>
            </a:r>
            <a:endParaRPr sz="2000" dirty="0"/>
          </a:p>
        </p:txBody>
      </p:sp>
      <p:sp>
        <p:nvSpPr>
          <p:cNvPr id="155" name="Google Shape;155;p5"/>
          <p:cNvSpPr txBox="1"/>
          <p:nvPr/>
        </p:nvSpPr>
        <p:spPr>
          <a:xfrm>
            <a:off x="724918" y="1962287"/>
            <a:ext cx="4281805" cy="112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 dirty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1</a:t>
            </a:r>
            <a:r>
              <a:rPr lang="en-US" sz="4700" b="1" i="0" u="none" strike="noStrike" cap="none" dirty="0" smtClean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. </a:t>
            </a:r>
            <a:r>
              <a:rPr lang="en-US" sz="4700" b="1" i="0" u="none" strike="noStrike" cap="none" dirty="0" err="1" smtClean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Khái</a:t>
            </a:r>
            <a:r>
              <a:rPr lang="en-US" sz="4700" b="1" i="0" u="none" strike="noStrike" cap="none" dirty="0" smtClean="0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4700" b="1" i="0" u="none" strike="noStrike" cap="none" dirty="0" err="1">
                <a:solidFill>
                  <a:srgbClr val="5F497A"/>
                </a:solidFill>
                <a:latin typeface="Fraunces"/>
                <a:ea typeface="Fraunces"/>
                <a:cs typeface="Fraunces"/>
                <a:sym typeface="Fraunces"/>
              </a:rPr>
              <a:t>niệm</a:t>
            </a:r>
            <a:endParaRPr sz="4700" b="1" i="0" u="none" strike="noStrike" cap="none" dirty="0">
              <a:solidFill>
                <a:srgbClr val="5F497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0" name="Google Shape;154;p5"/>
          <p:cNvSpPr txBox="1"/>
          <p:nvPr/>
        </p:nvSpPr>
        <p:spPr>
          <a:xfrm>
            <a:off x="724918" y="5255588"/>
            <a:ext cx="7450017" cy="341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6013"/>
              </a:lnSpc>
            </a:pPr>
            <a:r>
              <a:rPr lang="en-US" sz="4400" b="0" i="0" u="none" strike="noStrike" cap="none" dirty="0" err="1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b="0" i="0" u="none" strike="noStrike" cap="none" dirty="0" smtClean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ghép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phức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tạo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ghép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</a:t>
            </a:r>
            <a:r>
              <a:rPr lang="en-US" sz="4400" b="0" i="0" u="none" strike="noStrike" cap="none" dirty="0">
                <a:solidFill>
                  <a:srgbClr val="5F497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2000" dirty="0"/>
          </a:p>
          <a:p>
            <a:pPr marL="0" marR="0" lvl="0" indent="0" algn="just" rtl="0">
              <a:lnSpc>
                <a:spcPct val="146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3" name="Straight Arrow Connector 2"/>
          <p:cNvCxnSpPr>
            <a:stCxn id="153" idx="2"/>
            <a:endCxn id="10" idx="0"/>
          </p:cNvCxnSpPr>
          <p:nvPr/>
        </p:nvCxnSpPr>
        <p:spPr>
          <a:xfrm flipH="1">
            <a:off x="4449927" y="3933212"/>
            <a:ext cx="4115998" cy="132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53" idx="2"/>
            <a:endCxn id="154" idx="0"/>
          </p:cNvCxnSpPr>
          <p:nvPr/>
        </p:nvCxnSpPr>
        <p:spPr>
          <a:xfrm>
            <a:off x="8565925" y="3933212"/>
            <a:ext cx="4946809" cy="132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1364240" y="766064"/>
            <a:ext cx="15312359" cy="738665"/>
            <a:chOff x="-2735643" y="680528"/>
            <a:chExt cx="11085258" cy="49244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4352742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3" y="680528"/>
              <a:ext cx="32553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800" b="1" spc="450" dirty="0">
                  <a:solidFill>
                    <a:srgbClr val="2B8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BÀI 1:</a:t>
              </a:r>
              <a:endParaRPr lang="zh-CN" altLang="en-US" sz="4800" b="1" spc="450" dirty="0">
                <a:solidFill>
                  <a:srgbClr val="2B80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5A76AC-9006-BF4A-9B0C-A4EE3B5ACC26}"/>
              </a:ext>
            </a:extLst>
          </p:cNvPr>
          <p:cNvSpPr txBox="1"/>
          <p:nvPr/>
        </p:nvSpPr>
        <p:spPr>
          <a:xfrm>
            <a:off x="894123" y="1974904"/>
            <a:ext cx="854127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“Đôi cánh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trước kia ngắn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hủn hoẳn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bây giờ thành cái áo dài kín xuống tận chấm đuôi. Mỗi khi tôi vũ lên, đã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phành phạch giòn giã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Lúc tôi đi bách bộ thì cả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rinh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màu nâu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mỡ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gương được và rất </a:t>
            </a:r>
            <a:r>
              <a:rPr lang="en-VN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 nhìn</a:t>
            </a:r>
            <a:r>
              <a:rPr lang="en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362A529-D287-184C-B740-82889F435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66317"/>
              </p:ext>
            </p:extLst>
          </p:nvPr>
        </p:nvGraphicFramePr>
        <p:xfrm>
          <a:off x="10174136" y="2281001"/>
          <a:ext cx="7988261" cy="6149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2754">
                  <a:extLst>
                    <a:ext uri="{9D8B030D-6E8A-4147-A177-3AD203B41FA5}">
                      <a16:colId xmlns:a16="http://schemas.microsoft.com/office/drawing/2014/main" val="4150001760"/>
                    </a:ext>
                  </a:extLst>
                </a:gridCol>
                <a:gridCol w="2212074">
                  <a:extLst>
                    <a:ext uri="{9D8B030D-6E8A-4147-A177-3AD203B41FA5}">
                      <a16:colId xmlns:a16="http://schemas.microsoft.com/office/drawing/2014/main" val="2711818494"/>
                    </a:ext>
                  </a:extLst>
                </a:gridCol>
                <a:gridCol w="3113433">
                  <a:extLst>
                    <a:ext uri="{9D8B030D-6E8A-4147-A177-3AD203B41FA5}">
                      <a16:colId xmlns:a16="http://schemas.microsoft.com/office/drawing/2014/main" val="3542326515"/>
                    </a:ext>
                  </a:extLst>
                </a:gridCol>
              </a:tblGrid>
              <a:tr h="1012607">
                <a:tc rowSpan="2"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đơn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phức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299735"/>
                  </a:ext>
                </a:extLst>
              </a:tr>
              <a:tr h="1018292">
                <a:tc vMerge="1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ghép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136561"/>
                  </a:ext>
                </a:extLst>
              </a:tr>
              <a:tr h="4118423">
                <a:tc>
                  <a:txBody>
                    <a:bodyPr/>
                    <a:lstStyle/>
                    <a:p>
                      <a:endParaRPr lang="en-VN" sz="2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  <a:p>
                      <a:endParaRPr lang="en-VN" sz="2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3790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066CE8F-4392-794C-A884-F260B5A393CF}"/>
              </a:ext>
            </a:extLst>
          </p:cNvPr>
          <p:cNvSpPr txBox="1"/>
          <p:nvPr/>
        </p:nvSpPr>
        <p:spPr>
          <a:xfrm>
            <a:off x="11018345" y="3962999"/>
            <a:ext cx="10396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43D01F-7EBA-6E46-BB81-A72EE8ABAC45}"/>
              </a:ext>
            </a:extLst>
          </p:cNvPr>
          <p:cNvSpPr txBox="1"/>
          <p:nvPr/>
        </p:nvSpPr>
        <p:spPr>
          <a:xfrm>
            <a:off x="10709357" y="4739273"/>
            <a:ext cx="1657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AF7D2B-F5DA-534D-BC62-69A2EE8385C7}"/>
              </a:ext>
            </a:extLst>
          </p:cNvPr>
          <p:cNvSpPr txBox="1"/>
          <p:nvPr/>
        </p:nvSpPr>
        <p:spPr>
          <a:xfrm>
            <a:off x="10709357" y="5543695"/>
            <a:ext cx="1657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628AC-80CA-6C40-9092-17EAF5F384E3}"/>
              </a:ext>
            </a:extLst>
          </p:cNvPr>
          <p:cNvSpPr txBox="1"/>
          <p:nvPr/>
        </p:nvSpPr>
        <p:spPr>
          <a:xfrm>
            <a:off x="12680791" y="4188155"/>
            <a:ext cx="24679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óng mỡ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E354FC-1ECD-6040-8A50-1A78A707A241}"/>
              </a:ext>
            </a:extLst>
          </p:cNvPr>
          <p:cNvSpPr txBox="1"/>
          <p:nvPr/>
        </p:nvSpPr>
        <p:spPr>
          <a:xfrm>
            <a:off x="12631771" y="5143501"/>
            <a:ext cx="24679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ưa nhìn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77326A-B97F-B549-A94E-19277A3190A8}"/>
              </a:ext>
            </a:extLst>
          </p:cNvPr>
          <p:cNvSpPr txBox="1"/>
          <p:nvPr/>
        </p:nvSpPr>
        <p:spPr>
          <a:xfrm>
            <a:off x="15289156" y="4151690"/>
            <a:ext cx="24679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hủn hoẳn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3E08E4-6206-E249-A885-F34BCFA1553E}"/>
              </a:ext>
            </a:extLst>
          </p:cNvPr>
          <p:cNvSpPr txBox="1"/>
          <p:nvPr/>
        </p:nvSpPr>
        <p:spPr>
          <a:xfrm>
            <a:off x="14957447" y="5101438"/>
            <a:ext cx="32294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phành phạch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AE25C9-7E0D-5849-9B98-041DEE3886DE}"/>
              </a:ext>
            </a:extLst>
          </p:cNvPr>
          <p:cNvSpPr txBox="1"/>
          <p:nvPr/>
        </p:nvSpPr>
        <p:spPr>
          <a:xfrm>
            <a:off x="15020239" y="6046024"/>
            <a:ext cx="32294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giòn giã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890CBC-7414-7B45-BB70-62680EB33616}"/>
              </a:ext>
            </a:extLst>
          </p:cNvPr>
          <p:cNvSpPr txBox="1"/>
          <p:nvPr/>
        </p:nvSpPr>
        <p:spPr>
          <a:xfrm>
            <a:off x="14908426" y="7135354"/>
            <a:ext cx="32294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rinh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11 -0.17083 L 2.29167E-6 -1.4814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01 0.0206 L 2.08333E-6 -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39 0.04815 L -4.16667E-7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98 0.25857 L 2.70833E-6 -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13 0.25972 L -3.125E-6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02 -0.21458 L 4.375E-6 -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28 -0.02569 L 4.58333E-6 -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57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79 -0.11088 L 2.5E-6 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804 -0.04074 L -4.16667E-6 7.40741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1364240" y="766064"/>
            <a:ext cx="15312359" cy="738665"/>
            <a:chOff x="-2735643" y="680528"/>
            <a:chExt cx="11085258" cy="49244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4352742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3000" kern="12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3" y="680528"/>
              <a:ext cx="32553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1371600">
                <a:buClrTx/>
              </a:pPr>
              <a:r>
                <a:rPr lang="en-US" altLang="zh-CN" sz="4800" b="1" kern="1200" spc="45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BÀI 2:</a:t>
              </a:r>
              <a:endParaRPr lang="zh-CN" altLang="en-US" sz="4800" b="1" kern="1200" spc="450" dirty="0">
                <a:solidFill>
                  <a:srgbClr val="2B80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3000" kern="12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5">
            <a:extLst>
              <a:ext uri="{FF2B5EF4-FFF2-40B4-BE49-F238E27FC236}">
                <a16:creationId xmlns:a16="http://schemas.microsoft.com/office/drawing/2014/main" id="{D90BFDCB-C056-584E-956D-89D6A26E9718}"/>
              </a:ext>
            </a:extLst>
          </p:cNvPr>
          <p:cNvGrpSpPr/>
          <p:nvPr/>
        </p:nvGrpSpPr>
        <p:grpSpPr>
          <a:xfrm>
            <a:off x="2004656" y="4785593"/>
            <a:ext cx="6084219" cy="1409377"/>
            <a:chOff x="3905886" y="1363360"/>
            <a:chExt cx="4385998" cy="729789"/>
          </a:xfrm>
        </p:grpSpPr>
        <p:sp>
          <p:nvSpPr>
            <p:cNvPr id="9" name="任意多边形 26">
              <a:extLst>
                <a:ext uri="{FF2B5EF4-FFF2-40B4-BE49-F238E27FC236}">
                  <a16:creationId xmlns:a16="http://schemas.microsoft.com/office/drawing/2014/main" id="{F4AC2DAE-3188-B543-BB3F-B272101AB6A5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4200" kern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30">
              <a:extLst>
                <a:ext uri="{FF2B5EF4-FFF2-40B4-BE49-F238E27FC236}">
                  <a16:creationId xmlns:a16="http://schemas.microsoft.com/office/drawing/2014/main" id="{87D2EAD0-85BE-1444-866A-08A78C86445B}"/>
                </a:ext>
              </a:extLst>
            </p:cNvPr>
            <p:cNvSpPr txBox="1"/>
            <p:nvPr/>
          </p:nvSpPr>
          <p:spPr>
            <a:xfrm>
              <a:off x="3997769" y="1429436"/>
              <a:ext cx="4202232" cy="62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lnSpc>
                  <a:spcPct val="150000"/>
                </a:lnSpc>
                <a:buClrTx/>
              </a:pP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Phanh</a:t>
              </a:r>
              <a:r>
                <a:rPr lang="en-US" altLang="zh-CN" sz="4800" kern="1200" dirty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phách</a:t>
              </a:r>
              <a:endParaRPr lang="zh-CN" altLang="en-US" sz="4800" kern="12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id="{15E361D8-EC97-8747-901A-CB39C8FB66A9}"/>
              </a:ext>
            </a:extLst>
          </p:cNvPr>
          <p:cNvGrpSpPr/>
          <p:nvPr/>
        </p:nvGrpSpPr>
        <p:grpSpPr>
          <a:xfrm>
            <a:off x="2004656" y="6751191"/>
            <a:ext cx="6084219" cy="1409377"/>
            <a:chOff x="3905886" y="1363360"/>
            <a:chExt cx="4385998" cy="729789"/>
          </a:xfrm>
        </p:grpSpPr>
        <p:sp>
          <p:nvSpPr>
            <p:cNvPr id="12" name="任意多边形 26">
              <a:extLst>
                <a:ext uri="{FF2B5EF4-FFF2-40B4-BE49-F238E27FC236}">
                  <a16:creationId xmlns:a16="http://schemas.microsoft.com/office/drawing/2014/main" id="{C64ED5BB-DF2C-9E4E-93C5-39E9C7618697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4200" kern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30">
              <a:extLst>
                <a:ext uri="{FF2B5EF4-FFF2-40B4-BE49-F238E27FC236}">
                  <a16:creationId xmlns:a16="http://schemas.microsoft.com/office/drawing/2014/main" id="{14FD47C0-2451-884D-9A8E-828E69B6923C}"/>
                </a:ext>
              </a:extLst>
            </p:cNvPr>
            <p:cNvSpPr txBox="1"/>
            <p:nvPr/>
          </p:nvSpPr>
          <p:spPr>
            <a:xfrm>
              <a:off x="3997769" y="1429436"/>
              <a:ext cx="4202232" cy="62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lnSpc>
                  <a:spcPct val="150000"/>
                </a:lnSpc>
                <a:buClrTx/>
              </a:pP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Phành</a:t>
              </a:r>
              <a:r>
                <a:rPr lang="en-US" altLang="zh-CN" sz="4800" kern="1200" dirty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phạch</a:t>
              </a:r>
              <a:endParaRPr lang="zh-CN" altLang="en-US" sz="4800" kern="12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5">
            <a:extLst>
              <a:ext uri="{FF2B5EF4-FFF2-40B4-BE49-F238E27FC236}">
                <a16:creationId xmlns:a16="http://schemas.microsoft.com/office/drawing/2014/main" id="{C45053E0-167E-CA4A-ABCA-77C791F7F31E}"/>
              </a:ext>
            </a:extLst>
          </p:cNvPr>
          <p:cNvGrpSpPr/>
          <p:nvPr/>
        </p:nvGrpSpPr>
        <p:grpSpPr>
          <a:xfrm>
            <a:off x="10464920" y="4785591"/>
            <a:ext cx="6084219" cy="1409377"/>
            <a:chOff x="3905886" y="1363360"/>
            <a:chExt cx="4385998" cy="729789"/>
          </a:xfrm>
        </p:grpSpPr>
        <p:sp>
          <p:nvSpPr>
            <p:cNvPr id="15" name="任意多边形 26">
              <a:extLst>
                <a:ext uri="{FF2B5EF4-FFF2-40B4-BE49-F238E27FC236}">
                  <a16:creationId xmlns:a16="http://schemas.microsoft.com/office/drawing/2014/main" id="{BBED09BC-116A-ED43-AFF4-A60DEF03F4EA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4200" kern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BA92ACC2-F350-8045-BEC5-FA370ADBD2BB}"/>
                </a:ext>
              </a:extLst>
            </p:cNvPr>
            <p:cNvSpPr txBox="1"/>
            <p:nvPr/>
          </p:nvSpPr>
          <p:spPr>
            <a:xfrm>
              <a:off x="3997769" y="1429436"/>
              <a:ext cx="4202232" cy="62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lnSpc>
                  <a:spcPct val="150000"/>
                </a:lnSpc>
                <a:buClrTx/>
              </a:pP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Ngoàm</a:t>
              </a:r>
              <a:r>
                <a:rPr lang="en-US" altLang="zh-CN" sz="4800" kern="1200" dirty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ngoạp</a:t>
              </a:r>
              <a:endParaRPr lang="zh-CN" altLang="en-US" sz="4800" kern="12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5">
            <a:extLst>
              <a:ext uri="{FF2B5EF4-FFF2-40B4-BE49-F238E27FC236}">
                <a16:creationId xmlns:a16="http://schemas.microsoft.com/office/drawing/2014/main" id="{D6ADAE5B-6BEF-4743-AB6F-D29CE3DF3183}"/>
              </a:ext>
            </a:extLst>
          </p:cNvPr>
          <p:cNvGrpSpPr/>
          <p:nvPr/>
        </p:nvGrpSpPr>
        <p:grpSpPr>
          <a:xfrm>
            <a:off x="10592379" y="6751191"/>
            <a:ext cx="6084219" cy="1409377"/>
            <a:chOff x="3905886" y="1363360"/>
            <a:chExt cx="4385998" cy="729789"/>
          </a:xfrm>
        </p:grpSpPr>
        <p:sp>
          <p:nvSpPr>
            <p:cNvPr id="18" name="任意多边形 26">
              <a:extLst>
                <a:ext uri="{FF2B5EF4-FFF2-40B4-BE49-F238E27FC236}">
                  <a16:creationId xmlns:a16="http://schemas.microsoft.com/office/drawing/2014/main" id="{171EB34C-2866-0748-AA73-5E5213F1BB6D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4200" kern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0">
              <a:extLst>
                <a:ext uri="{FF2B5EF4-FFF2-40B4-BE49-F238E27FC236}">
                  <a16:creationId xmlns:a16="http://schemas.microsoft.com/office/drawing/2014/main" id="{83AD9809-EF86-CC4F-923E-85D830EFE001}"/>
                </a:ext>
              </a:extLst>
            </p:cNvPr>
            <p:cNvSpPr txBox="1"/>
            <p:nvPr/>
          </p:nvSpPr>
          <p:spPr>
            <a:xfrm>
              <a:off x="3997769" y="1429436"/>
              <a:ext cx="4202232" cy="62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lnSpc>
                  <a:spcPct val="150000"/>
                </a:lnSpc>
                <a:buClrTx/>
              </a:pP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Văng</a:t>
              </a:r>
              <a:r>
                <a:rPr lang="en-US" altLang="zh-CN" sz="4800" kern="1200" dirty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800" kern="1200" dirty="0" err="1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vẳng</a:t>
              </a:r>
              <a:endParaRPr lang="zh-CN" altLang="en-US" sz="4800" kern="12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5">
            <a:extLst>
              <a:ext uri="{FF2B5EF4-FFF2-40B4-BE49-F238E27FC236}">
                <a16:creationId xmlns:a16="http://schemas.microsoft.com/office/drawing/2014/main" id="{71803B63-ACB2-6748-AB72-5F6A03EBD0C3}"/>
              </a:ext>
            </a:extLst>
          </p:cNvPr>
          <p:cNvGrpSpPr/>
          <p:nvPr/>
        </p:nvGrpSpPr>
        <p:grpSpPr>
          <a:xfrm>
            <a:off x="1877196" y="2819993"/>
            <a:ext cx="6084219" cy="1409377"/>
            <a:chOff x="3905886" y="1363360"/>
            <a:chExt cx="4385998" cy="729789"/>
          </a:xfrm>
        </p:grpSpPr>
        <p:sp>
          <p:nvSpPr>
            <p:cNvPr id="21" name="任意多边形 26">
              <a:extLst>
                <a:ext uri="{FF2B5EF4-FFF2-40B4-BE49-F238E27FC236}">
                  <a16:creationId xmlns:a16="http://schemas.microsoft.com/office/drawing/2014/main" id="{9F851872-7687-B643-ACAE-B45B3DC2ED71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4200" kern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30">
              <a:extLst>
                <a:ext uri="{FF2B5EF4-FFF2-40B4-BE49-F238E27FC236}">
                  <a16:creationId xmlns:a16="http://schemas.microsoft.com/office/drawing/2014/main" id="{A7F44BE2-855A-D44A-88AE-9DAD327CAAE1}"/>
                </a:ext>
              </a:extLst>
            </p:cNvPr>
            <p:cNvSpPr txBox="1"/>
            <p:nvPr/>
          </p:nvSpPr>
          <p:spPr>
            <a:xfrm>
              <a:off x="3997769" y="1429436"/>
              <a:ext cx="4202232" cy="55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lnSpc>
                  <a:spcPct val="150000"/>
                </a:lnSpc>
                <a:buClrTx/>
              </a:pPr>
              <a:r>
                <a:rPr lang="vi-VN" altLang="zh-CN" sz="4800" kern="1200" dirty="0" smtClean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Véo von</a:t>
              </a:r>
              <a:endParaRPr lang="zh-CN" altLang="en-US" sz="4800" kern="12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5">
            <a:extLst>
              <a:ext uri="{FF2B5EF4-FFF2-40B4-BE49-F238E27FC236}">
                <a16:creationId xmlns:a16="http://schemas.microsoft.com/office/drawing/2014/main" id="{4F5DCCC7-0A9F-7443-8651-EF913842BCBA}"/>
              </a:ext>
            </a:extLst>
          </p:cNvPr>
          <p:cNvGrpSpPr/>
          <p:nvPr/>
        </p:nvGrpSpPr>
        <p:grpSpPr>
          <a:xfrm>
            <a:off x="10337460" y="2819991"/>
            <a:ext cx="6084219" cy="1409377"/>
            <a:chOff x="3905886" y="1363360"/>
            <a:chExt cx="4385998" cy="729789"/>
          </a:xfrm>
        </p:grpSpPr>
        <p:sp>
          <p:nvSpPr>
            <p:cNvPr id="24" name="任意多边形 26">
              <a:extLst>
                <a:ext uri="{FF2B5EF4-FFF2-40B4-BE49-F238E27FC236}">
                  <a16:creationId xmlns:a16="http://schemas.microsoft.com/office/drawing/2014/main" id="{4B5C87BF-8671-1F4B-A48A-DA733652BD88}"/>
                </a:ext>
              </a:extLst>
            </p:cNvPr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zh-CN" altLang="en-US" sz="4200" kern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30">
              <a:extLst>
                <a:ext uri="{FF2B5EF4-FFF2-40B4-BE49-F238E27FC236}">
                  <a16:creationId xmlns:a16="http://schemas.microsoft.com/office/drawing/2014/main" id="{66DA1A81-B0BC-C44F-9215-3A7C4060EA93}"/>
                </a:ext>
              </a:extLst>
            </p:cNvPr>
            <p:cNvSpPr txBox="1"/>
            <p:nvPr/>
          </p:nvSpPr>
          <p:spPr>
            <a:xfrm>
              <a:off x="3997769" y="1429436"/>
              <a:ext cx="4202232" cy="55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lnSpc>
                  <a:spcPct val="150000"/>
                </a:lnSpc>
                <a:buClrTx/>
              </a:pPr>
              <a:r>
                <a:rPr lang="vi-VN" altLang="zh-CN" sz="4800" kern="1200" dirty="0" smtClean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Hừ hừ</a:t>
              </a:r>
              <a:endParaRPr lang="zh-CN" altLang="en-US" sz="4800" kern="12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64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1364240" y="766064"/>
            <a:ext cx="15312359" cy="738665"/>
            <a:chOff x="-2735643" y="680528"/>
            <a:chExt cx="11085258" cy="49244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4352742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3" y="680528"/>
              <a:ext cx="32553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800" b="1" spc="450" dirty="0">
                  <a:solidFill>
                    <a:srgbClr val="2B8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BÀI 3:</a:t>
              </a:r>
              <a:endParaRPr lang="zh-CN" altLang="en-US" sz="4800" b="1" spc="450" dirty="0">
                <a:solidFill>
                  <a:srgbClr val="2B80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2">
            <a:extLst>
              <a:ext uri="{FF2B5EF4-FFF2-40B4-BE49-F238E27FC236}">
                <a16:creationId xmlns:a16="http://schemas.microsoft.com/office/drawing/2014/main" id="{DBFF2E6A-8608-6241-9950-76771DF9D257}"/>
              </a:ext>
            </a:extLst>
          </p:cNvPr>
          <p:cNvGrpSpPr/>
          <p:nvPr/>
        </p:nvGrpSpPr>
        <p:grpSpPr>
          <a:xfrm>
            <a:off x="1186504" y="3884210"/>
            <a:ext cx="2743199" cy="1252424"/>
            <a:chOff x="2015664" y="2715702"/>
            <a:chExt cx="2053828" cy="806266"/>
          </a:xfrm>
        </p:grpSpPr>
        <p:sp>
          <p:nvSpPr>
            <p:cNvPr id="15" name="椭圆 4">
              <a:extLst>
                <a:ext uri="{FF2B5EF4-FFF2-40B4-BE49-F238E27FC236}">
                  <a16:creationId xmlns:a16="http://schemas.microsoft.com/office/drawing/2014/main" id="{9059FA6B-9FAB-6C45-838C-3A61A72E7CEB}"/>
                </a:ext>
              </a:extLst>
            </p:cNvPr>
            <p:cNvSpPr/>
            <p:nvPr/>
          </p:nvSpPr>
          <p:spPr>
            <a:xfrm>
              <a:off x="2015664" y="2715702"/>
              <a:ext cx="2053828" cy="806266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200" b="1" dirty="0">
                <a:latin typeface="方正姚体" panose="02010601030101010101" pitchFamily="2" charset="-122"/>
                <a:ea typeface="方正姚体" panose="02010601030101010101" pitchFamily="2" charset="-122"/>
                <a:sym typeface="+mn-lt"/>
              </a:endParaRPr>
            </a:p>
          </p:txBody>
        </p:sp>
        <p:sp>
          <p:nvSpPr>
            <p:cNvPr id="16" name="椭圆 24">
              <a:extLst>
                <a:ext uri="{FF2B5EF4-FFF2-40B4-BE49-F238E27FC236}">
                  <a16:creationId xmlns:a16="http://schemas.microsoft.com/office/drawing/2014/main" id="{D84AD49D-30B1-D74A-8A23-B798154111D1}"/>
                </a:ext>
              </a:extLst>
            </p:cNvPr>
            <p:cNvSpPr/>
            <p:nvPr/>
          </p:nvSpPr>
          <p:spPr>
            <a:xfrm>
              <a:off x="3156072" y="2801873"/>
              <a:ext cx="684610" cy="6718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52" tIns="91424" rIns="182852" bIns="91424" rtlCol="0" anchor="ctr"/>
            <a:lstStyle/>
            <a:p>
              <a:pPr algn="ctr" defTabSz="1828665"/>
              <a:endParaRPr lang="zh-CN" altLang="en-US" sz="5600" dirty="0">
                <a:solidFill>
                  <a:srgbClr val="129995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27">
              <a:extLst>
                <a:ext uri="{FF2B5EF4-FFF2-40B4-BE49-F238E27FC236}">
                  <a16:creationId xmlns:a16="http://schemas.microsoft.com/office/drawing/2014/main" id="{EE1E4C4C-F846-4749-9A8B-50B19E0B8254}"/>
                </a:ext>
              </a:extLst>
            </p:cNvPr>
            <p:cNvGrpSpPr/>
            <p:nvPr/>
          </p:nvGrpSpPr>
          <p:grpSpPr>
            <a:xfrm>
              <a:off x="3267894" y="2915423"/>
              <a:ext cx="484585" cy="428625"/>
              <a:chOff x="8181976" y="371476"/>
              <a:chExt cx="484585" cy="428625"/>
            </a:xfrm>
          </p:grpSpPr>
          <p:sp>
            <p:nvSpPr>
              <p:cNvPr id="18" name="Freeform 327">
                <a:extLst>
                  <a:ext uri="{FF2B5EF4-FFF2-40B4-BE49-F238E27FC236}">
                    <a16:creationId xmlns:a16="http://schemas.microsoft.com/office/drawing/2014/main" id="{9E5247F7-FFBE-5443-B03E-44700C7D53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4357" y="371476"/>
                <a:ext cx="479822" cy="426244"/>
              </a:xfrm>
              <a:custGeom>
                <a:avLst/>
                <a:gdLst>
                  <a:gd name="T0" fmla="*/ 170 w 170"/>
                  <a:gd name="T1" fmla="*/ 53 h 151"/>
                  <a:gd name="T2" fmla="*/ 170 w 170"/>
                  <a:gd name="T3" fmla="*/ 65 h 151"/>
                  <a:gd name="T4" fmla="*/ 170 w 170"/>
                  <a:gd name="T5" fmla="*/ 146 h 151"/>
                  <a:gd name="T6" fmla="*/ 165 w 170"/>
                  <a:gd name="T7" fmla="*/ 151 h 151"/>
                  <a:gd name="T8" fmla="*/ 5 w 170"/>
                  <a:gd name="T9" fmla="*/ 151 h 151"/>
                  <a:gd name="T10" fmla="*/ 0 w 170"/>
                  <a:gd name="T11" fmla="*/ 146 h 151"/>
                  <a:gd name="T12" fmla="*/ 0 w 170"/>
                  <a:gd name="T13" fmla="*/ 63 h 151"/>
                  <a:gd name="T14" fmla="*/ 0 w 170"/>
                  <a:gd name="T15" fmla="*/ 52 h 151"/>
                  <a:gd name="T16" fmla="*/ 2 w 170"/>
                  <a:gd name="T17" fmla="*/ 48 h 151"/>
                  <a:gd name="T18" fmla="*/ 82 w 170"/>
                  <a:gd name="T19" fmla="*/ 2 h 151"/>
                  <a:gd name="T20" fmla="*/ 85 w 170"/>
                  <a:gd name="T21" fmla="*/ 0 h 151"/>
                  <a:gd name="T22" fmla="*/ 88 w 170"/>
                  <a:gd name="T23" fmla="*/ 2 h 151"/>
                  <a:gd name="T24" fmla="*/ 167 w 170"/>
                  <a:gd name="T25" fmla="*/ 47 h 151"/>
                  <a:gd name="T26" fmla="*/ 170 w 170"/>
                  <a:gd name="T27" fmla="*/ 50 h 151"/>
                  <a:gd name="T28" fmla="*/ 170 w 170"/>
                  <a:gd name="T29" fmla="*/ 53 h 151"/>
                  <a:gd name="T30" fmla="*/ 160 w 170"/>
                  <a:gd name="T31" fmla="*/ 65 h 151"/>
                  <a:gd name="T32" fmla="*/ 160 w 170"/>
                  <a:gd name="T33" fmla="*/ 55 h 151"/>
                  <a:gd name="T34" fmla="*/ 85 w 170"/>
                  <a:gd name="T35" fmla="*/ 11 h 151"/>
                  <a:gd name="T36" fmla="*/ 10 w 170"/>
                  <a:gd name="T37" fmla="*/ 55 h 151"/>
                  <a:gd name="T38" fmla="*/ 10 w 170"/>
                  <a:gd name="T39" fmla="*/ 63 h 151"/>
                  <a:gd name="T40" fmla="*/ 10 w 170"/>
                  <a:gd name="T41" fmla="*/ 141 h 151"/>
                  <a:gd name="T42" fmla="*/ 160 w 170"/>
                  <a:gd name="T43" fmla="*/ 141 h 151"/>
                  <a:gd name="T44" fmla="*/ 160 w 170"/>
                  <a:gd name="T45" fmla="*/ 6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151">
                    <a:moveTo>
                      <a:pt x="170" y="53"/>
                    </a:move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146"/>
                      <a:pt x="170" y="146"/>
                      <a:pt x="170" y="146"/>
                    </a:cubicBezTo>
                    <a:cubicBezTo>
                      <a:pt x="170" y="149"/>
                      <a:pt x="168" y="151"/>
                      <a:pt x="165" y="151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2" y="151"/>
                      <a:pt x="0" y="149"/>
                      <a:pt x="0" y="14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3" y="1"/>
                      <a:pt x="84" y="0"/>
                      <a:pt x="85" y="0"/>
                    </a:cubicBezTo>
                    <a:cubicBezTo>
                      <a:pt x="87" y="0"/>
                      <a:pt x="87" y="1"/>
                      <a:pt x="88" y="2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8"/>
                      <a:pt x="169" y="48"/>
                      <a:pt x="170" y="50"/>
                    </a:cubicBezTo>
                    <a:cubicBezTo>
                      <a:pt x="170" y="51"/>
                      <a:pt x="170" y="52"/>
                      <a:pt x="170" y="53"/>
                    </a:cubicBezTo>
                    <a:close/>
                    <a:moveTo>
                      <a:pt x="160" y="65"/>
                    </a:moveTo>
                    <a:cubicBezTo>
                      <a:pt x="160" y="55"/>
                      <a:pt x="160" y="55"/>
                      <a:pt x="160" y="55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60" y="141"/>
                      <a:pt x="160" y="141"/>
                      <a:pt x="160" y="141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328">
                <a:extLst>
                  <a:ext uri="{FF2B5EF4-FFF2-40B4-BE49-F238E27FC236}">
                    <a16:creationId xmlns:a16="http://schemas.microsoft.com/office/drawing/2014/main" id="{8584810D-B1FB-3A4D-9603-75CAC2625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6" y="503635"/>
                <a:ext cx="484585" cy="164306"/>
              </a:xfrm>
              <a:custGeom>
                <a:avLst/>
                <a:gdLst>
                  <a:gd name="T0" fmla="*/ 169 w 172"/>
                  <a:gd name="T1" fmla="*/ 10 h 58"/>
                  <a:gd name="T2" fmla="*/ 171 w 172"/>
                  <a:gd name="T3" fmla="*/ 3 h 58"/>
                  <a:gd name="T4" fmla="*/ 164 w 172"/>
                  <a:gd name="T5" fmla="*/ 1 h 58"/>
                  <a:gd name="T6" fmla="*/ 86 w 172"/>
                  <a:gd name="T7" fmla="*/ 46 h 58"/>
                  <a:gd name="T8" fmla="*/ 8 w 172"/>
                  <a:gd name="T9" fmla="*/ 1 h 58"/>
                  <a:gd name="T10" fmla="*/ 1 w 172"/>
                  <a:gd name="T11" fmla="*/ 3 h 58"/>
                  <a:gd name="T12" fmla="*/ 3 w 172"/>
                  <a:gd name="T13" fmla="*/ 10 h 58"/>
                  <a:gd name="T14" fmla="*/ 83 w 172"/>
                  <a:gd name="T15" fmla="*/ 56 h 58"/>
                  <a:gd name="T16" fmla="*/ 89 w 172"/>
                  <a:gd name="T17" fmla="*/ 56 h 58"/>
                  <a:gd name="T18" fmla="*/ 169 w 172"/>
                  <a:gd name="T19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58">
                    <a:moveTo>
                      <a:pt x="169" y="10"/>
                    </a:moveTo>
                    <a:cubicBezTo>
                      <a:pt x="171" y="8"/>
                      <a:pt x="172" y="5"/>
                      <a:pt x="171" y="3"/>
                    </a:cubicBezTo>
                    <a:cubicBezTo>
                      <a:pt x="169" y="0"/>
                      <a:pt x="166" y="0"/>
                      <a:pt x="164" y="1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3" y="0"/>
                      <a:pt x="1" y="3"/>
                    </a:cubicBezTo>
                    <a:cubicBezTo>
                      <a:pt x="0" y="5"/>
                      <a:pt x="1" y="8"/>
                      <a:pt x="3" y="10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5" y="58"/>
                      <a:pt x="87" y="57"/>
                      <a:pt x="89" y="56"/>
                    </a:cubicBezTo>
                    <a:cubicBezTo>
                      <a:pt x="169" y="10"/>
                      <a:pt x="169" y="10"/>
                      <a:pt x="169" y="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329">
                <a:extLst>
                  <a:ext uri="{FF2B5EF4-FFF2-40B4-BE49-F238E27FC236}">
                    <a16:creationId xmlns:a16="http://schemas.microsoft.com/office/drawing/2014/main" id="{F73323E7-E428-AB42-9946-60EDB373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4604" y="544116"/>
                <a:ext cx="338138" cy="27385"/>
              </a:xfrm>
              <a:custGeom>
                <a:avLst/>
                <a:gdLst>
                  <a:gd name="T0" fmla="*/ 5 w 120"/>
                  <a:gd name="T1" fmla="*/ 0 h 10"/>
                  <a:gd name="T2" fmla="*/ 0 w 120"/>
                  <a:gd name="T3" fmla="*/ 5 h 10"/>
                  <a:gd name="T4" fmla="*/ 5 w 120"/>
                  <a:gd name="T5" fmla="*/ 10 h 10"/>
                  <a:gd name="T6" fmla="*/ 115 w 120"/>
                  <a:gd name="T7" fmla="*/ 10 h 10"/>
                  <a:gd name="T8" fmla="*/ 120 w 120"/>
                  <a:gd name="T9" fmla="*/ 5 h 10"/>
                  <a:gd name="T10" fmla="*/ 115 w 120"/>
                  <a:gd name="T11" fmla="*/ 0 h 10"/>
                  <a:gd name="T12" fmla="*/ 5 w 12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0">
                    <a:moveTo>
                      <a:pt x="5" y="0"/>
                    </a:move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7" y="10"/>
                      <a:pt x="120" y="8"/>
                      <a:pt x="120" y="5"/>
                    </a:cubicBezTo>
                    <a:cubicBezTo>
                      <a:pt x="120" y="3"/>
                      <a:pt x="117" y="0"/>
                      <a:pt x="11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330">
                <a:extLst>
                  <a:ext uri="{FF2B5EF4-FFF2-40B4-BE49-F238E27FC236}">
                    <a16:creationId xmlns:a16="http://schemas.microsoft.com/office/drawing/2014/main" id="{3B25BE75-1B40-4E4D-9CEF-CB80A72F3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6" y="636985"/>
                <a:ext cx="484585" cy="163116"/>
              </a:xfrm>
              <a:custGeom>
                <a:avLst/>
                <a:gdLst>
                  <a:gd name="T0" fmla="*/ 169 w 172"/>
                  <a:gd name="T1" fmla="*/ 48 h 58"/>
                  <a:gd name="T2" fmla="*/ 171 w 172"/>
                  <a:gd name="T3" fmla="*/ 55 h 58"/>
                  <a:gd name="T4" fmla="*/ 164 w 172"/>
                  <a:gd name="T5" fmla="*/ 56 h 58"/>
                  <a:gd name="T6" fmla="*/ 86 w 172"/>
                  <a:gd name="T7" fmla="*/ 11 h 58"/>
                  <a:gd name="T8" fmla="*/ 8 w 172"/>
                  <a:gd name="T9" fmla="*/ 56 h 58"/>
                  <a:gd name="T10" fmla="*/ 1 w 172"/>
                  <a:gd name="T11" fmla="*/ 55 h 58"/>
                  <a:gd name="T12" fmla="*/ 3 w 172"/>
                  <a:gd name="T13" fmla="*/ 48 h 58"/>
                  <a:gd name="T14" fmla="*/ 83 w 172"/>
                  <a:gd name="T15" fmla="*/ 1 h 58"/>
                  <a:gd name="T16" fmla="*/ 89 w 172"/>
                  <a:gd name="T17" fmla="*/ 1 h 58"/>
                  <a:gd name="T18" fmla="*/ 169 w 172"/>
                  <a:gd name="T19" fmla="*/ 4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58">
                    <a:moveTo>
                      <a:pt x="169" y="48"/>
                    </a:moveTo>
                    <a:cubicBezTo>
                      <a:pt x="171" y="49"/>
                      <a:pt x="172" y="52"/>
                      <a:pt x="171" y="55"/>
                    </a:cubicBezTo>
                    <a:cubicBezTo>
                      <a:pt x="169" y="57"/>
                      <a:pt x="166" y="58"/>
                      <a:pt x="164" y="56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6" y="58"/>
                      <a:pt x="3" y="57"/>
                      <a:pt x="1" y="55"/>
                    </a:cubicBezTo>
                    <a:cubicBezTo>
                      <a:pt x="0" y="52"/>
                      <a:pt x="1" y="49"/>
                      <a:pt x="3" y="48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5" y="0"/>
                      <a:pt x="87" y="0"/>
                      <a:pt x="89" y="1"/>
                    </a:cubicBezTo>
                    <a:cubicBezTo>
                      <a:pt x="169" y="48"/>
                      <a:pt x="169" y="48"/>
                      <a:pt x="169" y="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34">
            <a:extLst>
              <a:ext uri="{FF2B5EF4-FFF2-40B4-BE49-F238E27FC236}">
                <a16:creationId xmlns:a16="http://schemas.microsoft.com/office/drawing/2014/main" id="{5A3E361F-77AB-DB47-9378-A1B042A68926}"/>
              </a:ext>
            </a:extLst>
          </p:cNvPr>
          <p:cNvGrpSpPr/>
          <p:nvPr/>
        </p:nvGrpSpPr>
        <p:grpSpPr>
          <a:xfrm>
            <a:off x="1186503" y="2050533"/>
            <a:ext cx="2857500" cy="1257300"/>
            <a:chOff x="1343776" y="1354913"/>
            <a:chExt cx="2567283" cy="1007832"/>
          </a:xfrm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7E49937A-C83B-1A4A-A14A-0AA097088BF9}"/>
                </a:ext>
              </a:extLst>
            </p:cNvPr>
            <p:cNvSpPr/>
            <p:nvPr/>
          </p:nvSpPr>
          <p:spPr>
            <a:xfrm>
              <a:off x="1343776" y="1354913"/>
              <a:ext cx="2567283" cy="1007832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200" b="1">
                <a:latin typeface="方正姚体" panose="02010601030101010101" pitchFamily="2" charset="-122"/>
                <a:ea typeface="方正姚体" panose="02010601030101010101" pitchFamily="2" charset="-122"/>
                <a:sym typeface="+mn-lt"/>
              </a:endParaRPr>
            </a:p>
          </p:txBody>
        </p:sp>
        <p:sp>
          <p:nvSpPr>
            <p:cNvPr id="24" name="椭圆 36">
              <a:extLst>
                <a:ext uri="{FF2B5EF4-FFF2-40B4-BE49-F238E27FC236}">
                  <a16:creationId xmlns:a16="http://schemas.microsoft.com/office/drawing/2014/main" id="{B06E74F8-AF5B-A74A-8DB6-66B5372E74B6}"/>
                </a:ext>
              </a:extLst>
            </p:cNvPr>
            <p:cNvSpPr/>
            <p:nvPr/>
          </p:nvSpPr>
          <p:spPr>
            <a:xfrm>
              <a:off x="2781454" y="1538155"/>
              <a:ext cx="855761" cy="719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52" tIns="91424" rIns="182852" bIns="91424" rtlCol="0" anchor="ctr"/>
            <a:lstStyle/>
            <a:p>
              <a:pPr algn="ctr" defTabSz="1828665"/>
              <a:endParaRPr lang="zh-CN" altLang="en-US" sz="5600" dirty="0">
                <a:solidFill>
                  <a:srgbClr val="129995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id="{12A78095-3C05-0F49-AF5C-C1DA7EC642FB}"/>
                </a:ext>
              </a:extLst>
            </p:cNvPr>
            <p:cNvGrpSpPr/>
            <p:nvPr/>
          </p:nvGrpSpPr>
          <p:grpSpPr>
            <a:xfrm>
              <a:off x="3201118" y="1917404"/>
              <a:ext cx="306860" cy="249233"/>
              <a:chOff x="3614738" y="619126"/>
              <a:chExt cx="253604" cy="205979"/>
            </a:xfrm>
          </p:grpSpPr>
          <p:sp>
            <p:nvSpPr>
              <p:cNvPr id="26" name="Freeform 338">
                <a:extLst>
                  <a:ext uri="{FF2B5EF4-FFF2-40B4-BE49-F238E27FC236}">
                    <a16:creationId xmlns:a16="http://schemas.microsoft.com/office/drawing/2014/main" id="{296ABD08-DFCA-CC46-86CC-F183F0BDA9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4738" y="619126"/>
                <a:ext cx="253604" cy="205979"/>
              </a:xfrm>
              <a:custGeom>
                <a:avLst/>
                <a:gdLst>
                  <a:gd name="T0" fmla="*/ 32 w 90"/>
                  <a:gd name="T1" fmla="*/ 73 h 73"/>
                  <a:gd name="T2" fmla="*/ 68 w 90"/>
                  <a:gd name="T3" fmla="*/ 50 h 73"/>
                  <a:gd name="T4" fmla="*/ 89 w 90"/>
                  <a:gd name="T5" fmla="*/ 8 h 73"/>
                  <a:gd name="T6" fmla="*/ 89 w 90"/>
                  <a:gd name="T7" fmla="*/ 2 h 73"/>
                  <a:gd name="T8" fmla="*/ 83 w 90"/>
                  <a:gd name="T9" fmla="*/ 1 h 73"/>
                  <a:gd name="T10" fmla="*/ 16 w 90"/>
                  <a:gd name="T11" fmla="*/ 19 h 73"/>
                  <a:gd name="T12" fmla="*/ 0 w 90"/>
                  <a:gd name="T13" fmla="*/ 65 h 73"/>
                  <a:gd name="T14" fmla="*/ 1 w 90"/>
                  <a:gd name="T15" fmla="*/ 71 h 73"/>
                  <a:gd name="T16" fmla="*/ 7 w 90"/>
                  <a:gd name="T17" fmla="*/ 73 h 73"/>
                  <a:gd name="T18" fmla="*/ 30 w 90"/>
                  <a:gd name="T19" fmla="*/ 73 h 73"/>
                  <a:gd name="T20" fmla="*/ 32 w 90"/>
                  <a:gd name="T21" fmla="*/ 73 h 73"/>
                  <a:gd name="T22" fmla="*/ 61 w 90"/>
                  <a:gd name="T23" fmla="*/ 44 h 73"/>
                  <a:gd name="T24" fmla="*/ 30 w 90"/>
                  <a:gd name="T25" fmla="*/ 63 h 73"/>
                  <a:gd name="T26" fmla="*/ 10 w 90"/>
                  <a:gd name="T27" fmla="*/ 63 h 73"/>
                  <a:gd name="T28" fmla="*/ 23 w 90"/>
                  <a:gd name="T29" fmla="*/ 27 h 73"/>
                  <a:gd name="T30" fmla="*/ 77 w 90"/>
                  <a:gd name="T31" fmla="*/ 11 h 73"/>
                  <a:gd name="T32" fmla="*/ 61 w 90"/>
                  <a:gd name="T33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3">
                    <a:moveTo>
                      <a:pt x="32" y="73"/>
                    </a:moveTo>
                    <a:cubicBezTo>
                      <a:pt x="49" y="68"/>
                      <a:pt x="60" y="61"/>
                      <a:pt x="68" y="50"/>
                    </a:cubicBezTo>
                    <a:cubicBezTo>
                      <a:pt x="77" y="40"/>
                      <a:pt x="82" y="26"/>
                      <a:pt x="89" y="8"/>
                    </a:cubicBezTo>
                    <a:cubicBezTo>
                      <a:pt x="90" y="6"/>
                      <a:pt x="90" y="4"/>
                      <a:pt x="89" y="2"/>
                    </a:cubicBezTo>
                    <a:cubicBezTo>
                      <a:pt x="87" y="0"/>
                      <a:pt x="85" y="0"/>
                      <a:pt x="83" y="1"/>
                    </a:cubicBezTo>
                    <a:cubicBezTo>
                      <a:pt x="49" y="3"/>
                      <a:pt x="28" y="9"/>
                      <a:pt x="16" y="19"/>
                    </a:cubicBezTo>
                    <a:cubicBezTo>
                      <a:pt x="4" y="30"/>
                      <a:pt x="1" y="44"/>
                      <a:pt x="0" y="65"/>
                    </a:cubicBezTo>
                    <a:cubicBezTo>
                      <a:pt x="0" y="67"/>
                      <a:pt x="0" y="69"/>
                      <a:pt x="1" y="71"/>
                    </a:cubicBezTo>
                    <a:cubicBezTo>
                      <a:pt x="3" y="73"/>
                      <a:pt x="4" y="73"/>
                      <a:pt x="7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3"/>
                      <a:pt x="32" y="73"/>
                    </a:cubicBezTo>
                    <a:close/>
                    <a:moveTo>
                      <a:pt x="61" y="44"/>
                    </a:moveTo>
                    <a:cubicBezTo>
                      <a:pt x="53" y="53"/>
                      <a:pt x="44" y="59"/>
                      <a:pt x="3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46"/>
                      <a:pt x="13" y="34"/>
                      <a:pt x="23" y="27"/>
                    </a:cubicBezTo>
                    <a:cubicBezTo>
                      <a:pt x="32" y="18"/>
                      <a:pt x="49" y="14"/>
                      <a:pt x="77" y="11"/>
                    </a:cubicBezTo>
                    <a:cubicBezTo>
                      <a:pt x="72" y="25"/>
                      <a:pt x="67" y="36"/>
                      <a:pt x="61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39">
                <a:extLst>
                  <a:ext uri="{FF2B5EF4-FFF2-40B4-BE49-F238E27FC236}">
                    <a16:creationId xmlns:a16="http://schemas.microsoft.com/office/drawing/2014/main" id="{2259416E-C06D-D649-8F02-0A0A2C619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692" y="729854"/>
                <a:ext cx="138113" cy="95250"/>
              </a:xfrm>
              <a:custGeom>
                <a:avLst/>
                <a:gdLst>
                  <a:gd name="T0" fmla="*/ 8 w 49"/>
                  <a:gd name="T1" fmla="*/ 32 h 34"/>
                  <a:gd name="T2" fmla="*/ 1 w 49"/>
                  <a:gd name="T3" fmla="*/ 30 h 34"/>
                  <a:gd name="T4" fmla="*/ 3 w 49"/>
                  <a:gd name="T5" fmla="*/ 24 h 34"/>
                  <a:gd name="T6" fmla="*/ 38 w 49"/>
                  <a:gd name="T7" fmla="*/ 4 h 34"/>
                  <a:gd name="T8" fmla="*/ 45 w 49"/>
                  <a:gd name="T9" fmla="*/ 12 h 34"/>
                  <a:gd name="T10" fmla="*/ 25 w 49"/>
                  <a:gd name="T11" fmla="*/ 31 h 34"/>
                  <a:gd name="T12" fmla="*/ 18 w 49"/>
                  <a:gd name="T13" fmla="*/ 31 h 34"/>
                  <a:gd name="T14" fmla="*/ 8 w 49"/>
                  <a:gd name="T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8" y="32"/>
                    </a:moveTo>
                    <a:cubicBezTo>
                      <a:pt x="5" y="34"/>
                      <a:pt x="2" y="33"/>
                      <a:pt x="1" y="30"/>
                    </a:cubicBezTo>
                    <a:cubicBezTo>
                      <a:pt x="0" y="28"/>
                      <a:pt x="1" y="25"/>
                      <a:pt x="3" y="2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6" y="0"/>
                      <a:pt x="49" y="9"/>
                      <a:pt x="45" y="1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33"/>
                      <a:pt x="20" y="33"/>
                      <a:pt x="18" y="31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E76B63-576C-6145-8DEB-F0B72AF908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0300" y="2324519"/>
            <a:ext cx="713790" cy="738663"/>
            <a:chOff x="2161" y="1035"/>
            <a:chExt cx="1446" cy="1122"/>
          </a:xfrm>
          <a:solidFill>
            <a:schemeClr val="bg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C7DC55F-718A-5249-9BFB-D4BBF8130A9A}"/>
                </a:ext>
              </a:extLst>
            </p:cNvPr>
            <p:cNvSpPr/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F5CF229-FD9C-2341-923F-77202685A3AC}"/>
                </a:ext>
              </a:extLst>
            </p:cNvPr>
            <p:cNvSpPr/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183966-9362-E645-A8EB-2D46B20C2129}"/>
                </a:ext>
              </a:extLst>
            </p:cNvPr>
            <p:cNvSpPr/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4" name="Freeform 69">
              <a:extLst>
                <a:ext uri="{FF2B5EF4-FFF2-40B4-BE49-F238E27FC236}">
                  <a16:creationId xmlns:a16="http://schemas.microsoft.com/office/drawing/2014/main" id="{20189629-0E03-9446-9385-0373AEE6BEB1}"/>
                </a:ext>
              </a:extLst>
            </p:cNvPr>
            <p:cNvSpPr/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12B10F52-2C4B-684C-AFD8-B3F6D3CCA0EF}"/>
                </a:ext>
              </a:extLst>
            </p:cNvPr>
            <p:cNvSpPr/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2F721588-21D5-D94A-8DFC-E4BE7B5944DD}"/>
                </a:ext>
              </a:extLst>
            </p:cNvPr>
            <p:cNvSpPr/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7" name="Freeform 72">
              <a:extLst>
                <a:ext uri="{FF2B5EF4-FFF2-40B4-BE49-F238E27FC236}">
                  <a16:creationId xmlns:a16="http://schemas.microsoft.com/office/drawing/2014/main" id="{70AA2D68-D848-E74A-8AD9-9932B2651F5D}"/>
                </a:ext>
              </a:extLst>
            </p:cNvPr>
            <p:cNvSpPr/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8" name="Freeform 73">
              <a:extLst>
                <a:ext uri="{FF2B5EF4-FFF2-40B4-BE49-F238E27FC236}">
                  <a16:creationId xmlns:a16="http://schemas.microsoft.com/office/drawing/2014/main" id="{7AC6A89A-584A-2947-A847-3DE54621AE53}"/>
                </a:ext>
              </a:extLst>
            </p:cNvPr>
            <p:cNvSpPr/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grpFill/>
            <a:ln w="33338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id="{10E78672-F211-ED49-BFEA-0E83C4F505F8}"/>
                </a:ext>
              </a:extLst>
            </p:cNvPr>
            <p:cNvSpPr/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:a16="http://schemas.microsoft.com/office/drawing/2014/main" id="{4EC2F4DC-1BD3-4441-B768-7D255C1B324F}"/>
                </a:ext>
              </a:extLst>
            </p:cNvPr>
            <p:cNvSpPr/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977E0472-7731-1E47-B8F7-CAD69CD1F0B4}"/>
                </a:ext>
              </a:extLst>
            </p:cNvPr>
            <p:cNvSpPr/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7A4EE13C-B849-784C-8FC5-68EA658DF017}"/>
                </a:ext>
              </a:extLst>
            </p:cNvPr>
            <p:cNvSpPr/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3" name="Freeform 82">
              <a:extLst>
                <a:ext uri="{FF2B5EF4-FFF2-40B4-BE49-F238E27FC236}">
                  <a16:creationId xmlns:a16="http://schemas.microsoft.com/office/drawing/2014/main" id="{9963F783-DD6F-3A47-B3F4-D43A1366B65E}"/>
                </a:ext>
              </a:extLst>
            </p:cNvPr>
            <p:cNvSpPr/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4" name="Freeform 83">
              <a:extLst>
                <a:ext uri="{FF2B5EF4-FFF2-40B4-BE49-F238E27FC236}">
                  <a16:creationId xmlns:a16="http://schemas.microsoft.com/office/drawing/2014/main" id="{D1CD6EBD-716C-0F42-B20A-EEF97057FCDF}"/>
                </a:ext>
              </a:extLst>
            </p:cNvPr>
            <p:cNvSpPr/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5" name="Freeform 84">
              <a:extLst>
                <a:ext uri="{FF2B5EF4-FFF2-40B4-BE49-F238E27FC236}">
                  <a16:creationId xmlns:a16="http://schemas.microsoft.com/office/drawing/2014/main" id="{EE8191D4-24EA-9A4C-9923-D9086DF16272}"/>
                </a:ext>
              </a:extLst>
            </p:cNvPr>
            <p:cNvSpPr/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6" name="Freeform 86">
              <a:extLst>
                <a:ext uri="{FF2B5EF4-FFF2-40B4-BE49-F238E27FC236}">
                  <a16:creationId xmlns:a16="http://schemas.microsoft.com/office/drawing/2014/main" id="{8ECC9EFF-1F0F-854E-8F7A-3D6FF358EC0B}"/>
                </a:ext>
              </a:extLst>
            </p:cNvPr>
            <p:cNvSpPr/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A3E5425D-CD95-7942-97E0-C46E07CCF3FD}"/>
                </a:ext>
              </a:extLst>
            </p:cNvPr>
            <p:cNvSpPr/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grpFill/>
            <a:ln w="15875" cap="rnd">
              <a:solidFill>
                <a:srgbClr val="765C3C"/>
              </a:solidFill>
              <a:prstDash val="solid"/>
              <a:round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700">
                <a:latin typeface="Helvetica" panose="020B0604020202030204" pitchFamily="34" charset="0"/>
              </a:endParaRPr>
            </a:p>
          </p:txBody>
        </p:sp>
      </p:grpSp>
      <p:grpSp>
        <p:nvGrpSpPr>
          <p:cNvPr id="49" name="组合 34">
            <a:extLst>
              <a:ext uri="{FF2B5EF4-FFF2-40B4-BE49-F238E27FC236}">
                <a16:creationId xmlns:a16="http://schemas.microsoft.com/office/drawing/2014/main" id="{BA8EA221-0FF2-544D-95FA-971EB1093155}"/>
              </a:ext>
            </a:extLst>
          </p:cNvPr>
          <p:cNvGrpSpPr/>
          <p:nvPr/>
        </p:nvGrpSpPr>
        <p:grpSpPr>
          <a:xfrm>
            <a:off x="1186503" y="5675805"/>
            <a:ext cx="2857500" cy="1257300"/>
            <a:chOff x="1343776" y="1354913"/>
            <a:chExt cx="2567283" cy="1007832"/>
          </a:xfrm>
        </p:grpSpPr>
        <p:sp>
          <p:nvSpPr>
            <p:cNvPr id="50" name="椭圆 4">
              <a:extLst>
                <a:ext uri="{FF2B5EF4-FFF2-40B4-BE49-F238E27FC236}">
                  <a16:creationId xmlns:a16="http://schemas.microsoft.com/office/drawing/2014/main" id="{405EF764-5D8A-554D-9F7A-05F7263D04F0}"/>
                </a:ext>
              </a:extLst>
            </p:cNvPr>
            <p:cNvSpPr/>
            <p:nvPr/>
          </p:nvSpPr>
          <p:spPr>
            <a:xfrm>
              <a:off x="1343776" y="1354913"/>
              <a:ext cx="2567283" cy="1007832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200" b="1">
                <a:latin typeface="方正姚体" panose="02010601030101010101" pitchFamily="2" charset="-122"/>
                <a:ea typeface="方正姚体" panose="02010601030101010101" pitchFamily="2" charset="-122"/>
                <a:sym typeface="+mn-lt"/>
              </a:endParaRPr>
            </a:p>
          </p:txBody>
        </p:sp>
        <p:sp>
          <p:nvSpPr>
            <p:cNvPr id="51" name="椭圆 36">
              <a:extLst>
                <a:ext uri="{FF2B5EF4-FFF2-40B4-BE49-F238E27FC236}">
                  <a16:creationId xmlns:a16="http://schemas.microsoft.com/office/drawing/2014/main" id="{8F7F41ED-99A0-B34B-B307-D7A2FC4BC46A}"/>
                </a:ext>
              </a:extLst>
            </p:cNvPr>
            <p:cNvSpPr/>
            <p:nvPr/>
          </p:nvSpPr>
          <p:spPr>
            <a:xfrm>
              <a:off x="2781454" y="1538155"/>
              <a:ext cx="855761" cy="719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52" tIns="91424" rIns="182852" bIns="91424" rtlCol="0" anchor="ctr"/>
            <a:lstStyle/>
            <a:p>
              <a:pPr algn="ctr" defTabSz="1828665"/>
              <a:endParaRPr lang="zh-CN" altLang="en-US" sz="5600" dirty="0">
                <a:solidFill>
                  <a:srgbClr val="129995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38">
              <a:extLst>
                <a:ext uri="{FF2B5EF4-FFF2-40B4-BE49-F238E27FC236}">
                  <a16:creationId xmlns:a16="http://schemas.microsoft.com/office/drawing/2014/main" id="{C35A907D-17A8-CF4A-96B4-3F299F40FA80}"/>
                </a:ext>
              </a:extLst>
            </p:cNvPr>
            <p:cNvGrpSpPr/>
            <p:nvPr/>
          </p:nvGrpSpPr>
          <p:grpSpPr>
            <a:xfrm>
              <a:off x="3201118" y="1917404"/>
              <a:ext cx="306860" cy="249233"/>
              <a:chOff x="3614738" y="619126"/>
              <a:chExt cx="253604" cy="205979"/>
            </a:xfrm>
          </p:grpSpPr>
          <p:sp>
            <p:nvSpPr>
              <p:cNvPr id="53" name="Freeform 338">
                <a:extLst>
                  <a:ext uri="{FF2B5EF4-FFF2-40B4-BE49-F238E27FC236}">
                    <a16:creationId xmlns:a16="http://schemas.microsoft.com/office/drawing/2014/main" id="{3E829A7D-9D3C-E945-8AA6-859CA066D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4738" y="619126"/>
                <a:ext cx="253604" cy="205979"/>
              </a:xfrm>
              <a:custGeom>
                <a:avLst/>
                <a:gdLst>
                  <a:gd name="T0" fmla="*/ 32 w 90"/>
                  <a:gd name="T1" fmla="*/ 73 h 73"/>
                  <a:gd name="T2" fmla="*/ 68 w 90"/>
                  <a:gd name="T3" fmla="*/ 50 h 73"/>
                  <a:gd name="T4" fmla="*/ 89 w 90"/>
                  <a:gd name="T5" fmla="*/ 8 h 73"/>
                  <a:gd name="T6" fmla="*/ 89 w 90"/>
                  <a:gd name="T7" fmla="*/ 2 h 73"/>
                  <a:gd name="T8" fmla="*/ 83 w 90"/>
                  <a:gd name="T9" fmla="*/ 1 h 73"/>
                  <a:gd name="T10" fmla="*/ 16 w 90"/>
                  <a:gd name="T11" fmla="*/ 19 h 73"/>
                  <a:gd name="T12" fmla="*/ 0 w 90"/>
                  <a:gd name="T13" fmla="*/ 65 h 73"/>
                  <a:gd name="T14" fmla="*/ 1 w 90"/>
                  <a:gd name="T15" fmla="*/ 71 h 73"/>
                  <a:gd name="T16" fmla="*/ 7 w 90"/>
                  <a:gd name="T17" fmla="*/ 73 h 73"/>
                  <a:gd name="T18" fmla="*/ 30 w 90"/>
                  <a:gd name="T19" fmla="*/ 73 h 73"/>
                  <a:gd name="T20" fmla="*/ 32 w 90"/>
                  <a:gd name="T21" fmla="*/ 73 h 73"/>
                  <a:gd name="T22" fmla="*/ 61 w 90"/>
                  <a:gd name="T23" fmla="*/ 44 h 73"/>
                  <a:gd name="T24" fmla="*/ 30 w 90"/>
                  <a:gd name="T25" fmla="*/ 63 h 73"/>
                  <a:gd name="T26" fmla="*/ 10 w 90"/>
                  <a:gd name="T27" fmla="*/ 63 h 73"/>
                  <a:gd name="T28" fmla="*/ 23 w 90"/>
                  <a:gd name="T29" fmla="*/ 27 h 73"/>
                  <a:gd name="T30" fmla="*/ 77 w 90"/>
                  <a:gd name="T31" fmla="*/ 11 h 73"/>
                  <a:gd name="T32" fmla="*/ 61 w 90"/>
                  <a:gd name="T33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3">
                    <a:moveTo>
                      <a:pt x="32" y="73"/>
                    </a:moveTo>
                    <a:cubicBezTo>
                      <a:pt x="49" y="68"/>
                      <a:pt x="60" y="61"/>
                      <a:pt x="68" y="50"/>
                    </a:cubicBezTo>
                    <a:cubicBezTo>
                      <a:pt x="77" y="40"/>
                      <a:pt x="82" y="26"/>
                      <a:pt x="89" y="8"/>
                    </a:cubicBezTo>
                    <a:cubicBezTo>
                      <a:pt x="90" y="6"/>
                      <a:pt x="90" y="4"/>
                      <a:pt x="89" y="2"/>
                    </a:cubicBezTo>
                    <a:cubicBezTo>
                      <a:pt x="87" y="0"/>
                      <a:pt x="85" y="0"/>
                      <a:pt x="83" y="1"/>
                    </a:cubicBezTo>
                    <a:cubicBezTo>
                      <a:pt x="49" y="3"/>
                      <a:pt x="28" y="9"/>
                      <a:pt x="16" y="19"/>
                    </a:cubicBezTo>
                    <a:cubicBezTo>
                      <a:pt x="4" y="30"/>
                      <a:pt x="1" y="44"/>
                      <a:pt x="0" y="65"/>
                    </a:cubicBezTo>
                    <a:cubicBezTo>
                      <a:pt x="0" y="67"/>
                      <a:pt x="0" y="69"/>
                      <a:pt x="1" y="71"/>
                    </a:cubicBezTo>
                    <a:cubicBezTo>
                      <a:pt x="3" y="73"/>
                      <a:pt x="4" y="73"/>
                      <a:pt x="7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3"/>
                      <a:pt x="32" y="73"/>
                    </a:cubicBezTo>
                    <a:close/>
                    <a:moveTo>
                      <a:pt x="61" y="44"/>
                    </a:moveTo>
                    <a:cubicBezTo>
                      <a:pt x="53" y="53"/>
                      <a:pt x="44" y="59"/>
                      <a:pt x="3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46"/>
                      <a:pt x="13" y="34"/>
                      <a:pt x="23" y="27"/>
                    </a:cubicBezTo>
                    <a:cubicBezTo>
                      <a:pt x="32" y="18"/>
                      <a:pt x="49" y="14"/>
                      <a:pt x="77" y="11"/>
                    </a:cubicBezTo>
                    <a:cubicBezTo>
                      <a:pt x="72" y="25"/>
                      <a:pt x="67" y="36"/>
                      <a:pt x="61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39">
                <a:extLst>
                  <a:ext uri="{FF2B5EF4-FFF2-40B4-BE49-F238E27FC236}">
                    <a16:creationId xmlns:a16="http://schemas.microsoft.com/office/drawing/2014/main" id="{3B28EB45-E8A0-D748-9F2C-A22AF8945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692" y="729854"/>
                <a:ext cx="138113" cy="95250"/>
              </a:xfrm>
              <a:custGeom>
                <a:avLst/>
                <a:gdLst>
                  <a:gd name="T0" fmla="*/ 8 w 49"/>
                  <a:gd name="T1" fmla="*/ 32 h 34"/>
                  <a:gd name="T2" fmla="*/ 1 w 49"/>
                  <a:gd name="T3" fmla="*/ 30 h 34"/>
                  <a:gd name="T4" fmla="*/ 3 w 49"/>
                  <a:gd name="T5" fmla="*/ 24 h 34"/>
                  <a:gd name="T6" fmla="*/ 38 w 49"/>
                  <a:gd name="T7" fmla="*/ 4 h 34"/>
                  <a:gd name="T8" fmla="*/ 45 w 49"/>
                  <a:gd name="T9" fmla="*/ 12 h 34"/>
                  <a:gd name="T10" fmla="*/ 25 w 49"/>
                  <a:gd name="T11" fmla="*/ 31 h 34"/>
                  <a:gd name="T12" fmla="*/ 18 w 49"/>
                  <a:gd name="T13" fmla="*/ 31 h 34"/>
                  <a:gd name="T14" fmla="*/ 8 w 49"/>
                  <a:gd name="T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8" y="32"/>
                    </a:moveTo>
                    <a:cubicBezTo>
                      <a:pt x="5" y="34"/>
                      <a:pt x="2" y="33"/>
                      <a:pt x="1" y="30"/>
                    </a:cubicBezTo>
                    <a:cubicBezTo>
                      <a:pt x="0" y="28"/>
                      <a:pt x="1" y="25"/>
                      <a:pt x="3" y="2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6" y="0"/>
                      <a:pt x="49" y="9"/>
                      <a:pt x="45" y="1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33"/>
                      <a:pt x="20" y="33"/>
                      <a:pt x="18" y="31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defTabSz="1371498"/>
                <a:endParaRPr lang="zh-CN" altLang="en-US" sz="2801">
                  <a:solidFill>
                    <a:srgbClr val="12999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businessman-in-apresentation-with-a-graphic-on-a-board_30732">
            <a:extLst>
              <a:ext uri="{FF2B5EF4-FFF2-40B4-BE49-F238E27FC236}">
                <a16:creationId xmlns:a16="http://schemas.microsoft.com/office/drawing/2014/main" id="{2C59F1D2-2CE0-F44F-8955-52433746399F}"/>
              </a:ext>
            </a:extLst>
          </p:cNvPr>
          <p:cNvSpPr>
            <a:spLocks noChangeAspect="1"/>
          </p:cNvSpPr>
          <p:nvPr/>
        </p:nvSpPr>
        <p:spPr bwMode="auto">
          <a:xfrm>
            <a:off x="2926583" y="6036524"/>
            <a:ext cx="612117" cy="633623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SG" sz="21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36795E-7F0F-C446-A0F9-E3491C4C1589}"/>
              </a:ext>
            </a:extLst>
          </p:cNvPr>
          <p:cNvSpPr txBox="1"/>
          <p:nvPr/>
        </p:nvSpPr>
        <p:spPr>
          <a:xfrm>
            <a:off x="4167601" y="1978720"/>
            <a:ext cx="32346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 phách</a:t>
            </a:r>
            <a:r>
              <a:rPr lang="en-VN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2566D9-74BB-6C4E-B3BE-652B7E98A655}"/>
              </a:ext>
            </a:extLst>
          </p:cNvPr>
          <p:cNvSpPr txBox="1"/>
          <p:nvPr/>
        </p:nvSpPr>
        <p:spPr>
          <a:xfrm>
            <a:off x="4076148" y="3978925"/>
            <a:ext cx="34497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Ngoàm ngoạp</a:t>
            </a:r>
            <a:r>
              <a:rPr lang="en-VN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7DAB83-C313-894B-9AE6-60BC1871DA1C}"/>
              </a:ext>
            </a:extLst>
          </p:cNvPr>
          <p:cNvSpPr txBox="1"/>
          <p:nvPr/>
        </p:nvSpPr>
        <p:spPr>
          <a:xfrm>
            <a:off x="4124732" y="5696012"/>
            <a:ext cx="24502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Dún dẩy</a:t>
            </a:r>
            <a:r>
              <a:rPr lang="en-VN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triped Right Arrow 57">
            <a:extLst>
              <a:ext uri="{FF2B5EF4-FFF2-40B4-BE49-F238E27FC236}">
                <a16:creationId xmlns:a16="http://schemas.microsoft.com/office/drawing/2014/main" id="{EFBD748C-5B55-FF4A-BB16-43C3F9B38F01}"/>
              </a:ext>
            </a:extLst>
          </p:cNvPr>
          <p:cNvSpPr/>
          <p:nvPr/>
        </p:nvSpPr>
        <p:spPr>
          <a:xfrm>
            <a:off x="600075" y="7943850"/>
            <a:ext cx="1257300" cy="714375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1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652F5B-34E4-9545-9EA3-8BD70CF3EA5A}"/>
              </a:ext>
            </a:extLst>
          </p:cNvPr>
          <p:cNvSpPr txBox="1"/>
          <p:nvPr/>
        </p:nvSpPr>
        <p:spPr>
          <a:xfrm>
            <a:off x="2067332" y="7697282"/>
            <a:ext cx="24760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dụng: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075CE9D-9794-1E4B-A99F-9DE6BA29CAFF}"/>
              </a:ext>
            </a:extLst>
          </p:cNvPr>
          <p:cNvCxnSpPr>
            <a:cxnSpLocks/>
          </p:cNvCxnSpPr>
          <p:nvPr/>
        </p:nvCxnSpPr>
        <p:spPr>
          <a:xfrm flipV="1">
            <a:off x="4543425" y="7508774"/>
            <a:ext cx="972000" cy="81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7AF29A7-5CA3-374A-B65D-49E98C3152BA}"/>
              </a:ext>
            </a:extLst>
          </p:cNvPr>
          <p:cNvCxnSpPr>
            <a:cxnSpLocks/>
          </p:cNvCxnSpPr>
          <p:nvPr/>
        </p:nvCxnSpPr>
        <p:spPr>
          <a:xfrm>
            <a:off x="4543425" y="8318774"/>
            <a:ext cx="972000" cy="764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958832-04D2-8D44-A0DA-9E94FBFD6872}"/>
              </a:ext>
            </a:extLst>
          </p:cNvPr>
          <p:cNvSpPr txBox="1"/>
          <p:nvPr/>
        </p:nvSpPr>
        <p:spPr>
          <a:xfrm>
            <a:off x="5515425" y="6903700"/>
            <a:ext cx="12237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vẻ đẹp cường tráng, mạnh mẽ, đầy sức sống của tuổi trẻ → Dế Mèn hiện ra sinh động.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16C95F-78F6-C848-92C9-D43097A30700}"/>
              </a:ext>
            </a:extLst>
          </p:cNvPr>
          <p:cNvSpPr txBox="1"/>
          <p:nvPr/>
        </p:nvSpPr>
        <p:spPr>
          <a:xfrm>
            <a:off x="5515425" y="8723789"/>
            <a:ext cx="122372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Dế Mèn bộc lộ niềm tự hào về chính mình.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5884" y="2135421"/>
            <a:ext cx="10226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thanh phát ra do một vật sắc tác động liên tiếp vào một vật khác.</a:t>
            </a:r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72330" y="4194449"/>
            <a:ext cx="8142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(nhai) nhiều, liên tục, nhanh.</a:t>
            </a:r>
          </a:p>
          <a:p>
            <a:endParaRPr lang="vi-VN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133499" y="5904405"/>
            <a:ext cx="8681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điệu đi nhịp nhàng, ra vẻ kiểu cách.</a:t>
            </a:r>
          </a:p>
          <a:p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04070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 animBg="1"/>
      <p:bldP spid="59" grpId="0"/>
      <p:bldP spid="64" grpId="0"/>
      <p:bldP spid="65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326</Words>
  <Application>Microsoft Office PowerPoint</Application>
  <PresentationFormat>Custom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Roboto Condensed</vt:lpstr>
      <vt:lpstr>等线</vt:lpstr>
      <vt:lpstr>Times New Roman</vt:lpstr>
      <vt:lpstr>Helvetica</vt:lpstr>
      <vt:lpstr>Arial</vt:lpstr>
      <vt:lpstr>宋体</vt:lpstr>
      <vt:lpstr>Fraunces</vt:lpstr>
      <vt:lpstr>Calibri</vt:lpstr>
      <vt:lpstr>等线 Light</vt:lpstr>
      <vt:lpstr>微软雅黑</vt:lpstr>
      <vt:lpstr>方正姚体</vt:lpstr>
      <vt:lpstr>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10</cp:revision>
  <dcterms:created xsi:type="dcterms:W3CDTF">2006-08-16T00:00:00Z</dcterms:created>
  <dcterms:modified xsi:type="dcterms:W3CDTF">2023-09-17T04:22:26Z</dcterms:modified>
</cp:coreProperties>
</file>