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7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1507</Words>
  <PresentationFormat>Trình chiếu Trên màn hình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Open Sans</vt:lpstr>
      <vt:lpstr>Arial</vt:lpstr>
      <vt:lpstr>Wingdings</vt:lpstr>
      <vt:lpstr>Cambria Math</vt:lpstr>
      <vt:lpstr>Calibri</vt:lpstr>
      <vt:lpstr>Times New Roman</vt:lpstr>
      <vt:lpstr>Calibri Light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2022-08-06T03:46:14Z</dcterms:modified>
</cp:coreProperties>
</file>