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39" r:id="rId2"/>
    <p:sldId id="433" r:id="rId3"/>
    <p:sldId id="429" r:id="rId4"/>
    <p:sldId id="427" r:id="rId5"/>
    <p:sldId id="42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312" r:id="rId15"/>
    <p:sldId id="313" r:id="rId16"/>
    <p:sldId id="314" r:id="rId17"/>
    <p:sldId id="315" r:id="rId18"/>
    <p:sldId id="316" r:id="rId19"/>
    <p:sldId id="436" r:id="rId20"/>
    <p:sldId id="434" r:id="rId21"/>
    <p:sldId id="438" r:id="rId22"/>
    <p:sldId id="437" r:id="rId23"/>
    <p:sldId id="31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5" Type="http://schemas.openxmlformats.org/officeDocument/2006/relationships/image" Target="../media/image4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Relationship Id="rId14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18" Type="http://schemas.openxmlformats.org/officeDocument/2006/relationships/image" Target="../media/image6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17" Type="http://schemas.openxmlformats.org/officeDocument/2006/relationships/image" Target="../media/image59.wmf"/><Relationship Id="rId2" Type="http://schemas.openxmlformats.org/officeDocument/2006/relationships/image" Target="../media/image44.wmf"/><Relationship Id="rId16" Type="http://schemas.openxmlformats.org/officeDocument/2006/relationships/image" Target="../media/image58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5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Relationship Id="rId14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02FF4-325B-4625-9CF3-DE705C031C9B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8824-66D3-4B21-A27B-43EFCB98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C5999E9-79AF-4064-AF87-556CB5F4D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B9D343-6305-41FF-895B-6F67CB051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370390E-33DD-471E-83AB-757FB7B4E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84098C-23A7-4038-BB1D-C7F35516E380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7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0E295A-5EA8-4BF6-8232-422E71E01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547EC5C-B77A-417F-931E-62F587341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300A4C7-43CF-423F-B238-B54FD977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8409D1C-0DF0-43A5-911B-BCB4C61D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C6C34FD-87A0-4728-86AA-4AC3598B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A9E115-DEBD-4E44-A152-12799A4D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779431-08A7-46D1-B776-64FB5B1E0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CC4F94-AD43-4A75-8B34-4F7F1C58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3AB8875-6520-491B-A2EF-79F978C0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10B51FE-46FD-46B3-8ECD-3050ACF5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6FE089E-B2D5-47A3-8CCD-A67DD99F9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C5D20BA-F04A-428E-9F06-1739C789C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A453063-97D1-49C3-80F7-B6D3AF99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25D104E-1E77-4730-9C20-486A0089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78E742-74A6-4319-A83D-1D80D632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3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D8269C-A9C6-4B5C-86DC-73E9FA2B2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14E3E1-70F8-45F6-99DF-103E26BE0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0B6B2E-E875-4D7F-81DB-7B150D088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65376-C47F-432F-BF86-D77C43EFA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89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0F2AE8-0526-48DC-9EE5-1A43DF6D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37AA046-1D4D-4A33-B004-F91265464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8277BAF-ADE1-4DE2-8513-8E9DD899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923027B-ADD1-42BF-B536-E9A3F382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27742B-93D3-4976-9862-0376A226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53F994-563B-47AD-AFC6-1BF5D91E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F2AB542-798D-4974-B1AA-C6BE8D4F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75BAB74-C581-4990-B856-769CE502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A888B8-D481-4726-9C8A-AFA9BC08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B7CD4-ADE5-4497-9062-940EF297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0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C4C93A-C950-4316-8E23-7BDAB6F2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155B05C-39F0-46C5-9512-FF9FE7EDB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CFBDB2-D0FD-4AEF-BFD2-AF323E1F7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31E4588-957A-480F-9722-90258724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D136861-DC76-4B42-BFFE-60765020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EEA1098-EADE-4D7A-802E-75426A7C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2D5A9C-18A7-451E-ADD4-F6E324FF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CE26A5-D671-477C-8C34-1F9F438C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6386B09-0C76-4AA5-971D-F6AEA67AD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12A792-0451-4FAD-A7A2-0F73371AA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323C0DC-9F95-417A-871B-C8F94EF9E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DA6A6CD-11C4-4BBB-BD53-BA5CA96D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F94D54A-802B-49AA-8743-CCA21E8E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0E11ADF-249F-447F-9414-88B0D1F3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7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51C60C-D7F6-4C5D-9DF7-3803CFDA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D96C8-E77C-440D-B4D6-C521AAA9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43CE8A0-0160-4ACF-A001-B2C7DBEB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957E701-9994-4A4F-99D2-E0BB15A3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F97EE03-E00A-4237-8182-6162796C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4B9FB5F-797D-4D00-B9BA-79698C6C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5EB369B-1FBC-42A4-8215-2886B636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36A990-170B-41F1-AD62-C73442C8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5A6838A-7EE4-4D93-B4A4-18BB5AC6A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64A194-925D-46B4-A325-CFDCDD3E0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703E0F1-AEBE-4471-B0E6-FB5D694B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6407817-3F2A-4973-9050-A9586A74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3A30813-E2F9-44B4-A3E0-46680E25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A17343-90F7-4B4D-B34B-230C90D8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CF995B1-E429-4941-83CB-86CAE41E9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70A86E-2CC7-4B60-B847-601B8CA41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93FDC60-946E-449C-B85D-A1F3AFD3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37A95E-836E-4618-B8C5-9207184A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0EDF6C-FD79-4DE3-879E-7A83B1D9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8779262-68BA-4CF3-894E-F03A2302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E6A4043-A40A-4A58-A1A4-E05423B5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696DDA-EF69-4472-BDA4-7080A33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E43E-7931-4C9F-9AC3-F8C5DE49706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E00D802-6C30-44AA-81CF-28B3E1716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169D23-D47C-41CA-AB17-EABCEC770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8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openxmlformats.org/officeDocument/2006/relationships/hyperlink" Target="https://vyxuanyen.violet.vn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60.png"/><Relationship Id="rId5" Type="http://schemas.openxmlformats.org/officeDocument/2006/relationships/image" Target="../media/image20.gif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5" Type="http://schemas.openxmlformats.org/officeDocument/2006/relationships/image" Target="../media/image1020.pn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slide" Target="slide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42.jpg"/><Relationship Id="rId21" Type="http://schemas.openxmlformats.org/officeDocument/2006/relationships/image" Target="../media/image35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3.wmf"/><Relationship Id="rId25" Type="http://schemas.openxmlformats.org/officeDocument/2006/relationships/image" Target="../media/image37.wmf"/><Relationship Id="rId33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39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0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23" Type="http://schemas.openxmlformats.org/officeDocument/2006/relationships/image" Target="../media/image36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4.wmf"/><Relationship Id="rId31" Type="http://schemas.openxmlformats.org/officeDocument/2006/relationships/image" Target="../media/image4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38.wmf"/><Relationship Id="rId30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9" Type="http://schemas.openxmlformats.org/officeDocument/2006/relationships/image" Target="../media/image60.wmf"/><Relationship Id="rId3" Type="http://schemas.openxmlformats.org/officeDocument/2006/relationships/image" Target="../media/image42.jpg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32.bin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57.wmf"/><Relationship Id="rId38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55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6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37" Type="http://schemas.openxmlformats.org/officeDocument/2006/relationships/image" Target="../media/image59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29.bin"/><Relationship Id="rId36" Type="http://schemas.openxmlformats.org/officeDocument/2006/relationships/oleObject" Target="../embeddings/oleObject33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50.wmf"/><Relationship Id="rId31" Type="http://schemas.openxmlformats.org/officeDocument/2006/relationships/image" Target="../media/image56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54.wmf"/><Relationship Id="rId30" Type="http://schemas.openxmlformats.org/officeDocument/2006/relationships/oleObject" Target="../embeddings/oleObject30.bin"/><Relationship Id="rId35" Type="http://schemas.openxmlformats.org/officeDocument/2006/relationships/image" Target="../media/image5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7" Type="http://schemas.openxmlformats.org/officeDocument/2006/relationships/image" Target="../media/image68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8.gif"/><Relationship Id="rId3" Type="http://schemas.openxmlformats.org/officeDocument/2006/relationships/slide" Target="slide9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image" Target="../media/image20.gif"/><Relationship Id="rId2" Type="http://schemas.openxmlformats.org/officeDocument/2006/relationships/image" Target="../media/image12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11" Type="http://schemas.openxmlformats.org/officeDocument/2006/relationships/image" Target="../media/image17.gif"/><Relationship Id="rId5" Type="http://schemas.openxmlformats.org/officeDocument/2006/relationships/slide" Target="slide13.xml"/><Relationship Id="rId15" Type="http://schemas.openxmlformats.org/officeDocument/2006/relationships/image" Target="../media/image19.gif"/><Relationship Id="rId10" Type="http://schemas.openxmlformats.org/officeDocument/2006/relationships/slide" Target="slide11.xml"/><Relationship Id="rId4" Type="http://schemas.openxmlformats.org/officeDocument/2006/relationships/image" Target="../media/image13.gif"/><Relationship Id="rId9" Type="http://schemas.openxmlformats.org/officeDocument/2006/relationships/image" Target="../media/image16.gif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6.xml"/><Relationship Id="rId4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0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42189" y="-304800"/>
            <a:ext cx="11277600" cy="7162800"/>
            <a:chOff x="-96" y="-240"/>
            <a:chExt cx="6816" cy="4800"/>
          </a:xfrm>
        </p:grpSpPr>
        <p:pic>
          <p:nvPicPr>
            <p:cNvPr id="2080" name="Picture 3" descr="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-240"/>
              <a:ext cx="6816" cy="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1" name="Rectangle 4"/>
            <p:cNvSpPr>
              <a:spLocks noChangeArrowheads="1"/>
            </p:cNvSpPr>
            <p:nvPr/>
          </p:nvSpPr>
          <p:spPr bwMode="auto">
            <a:xfrm>
              <a:off x="960" y="0"/>
              <a:ext cx="480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00FFFF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82" name="Rectangle 5"/>
            <p:cNvSpPr>
              <a:spLocks noChangeArrowheads="1"/>
            </p:cNvSpPr>
            <p:nvPr/>
          </p:nvSpPr>
          <p:spPr bwMode="auto">
            <a:xfrm>
              <a:off x="1392" y="4080"/>
              <a:ext cx="4368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00FFFF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3716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438400" y="1371601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pic>
        <p:nvPicPr>
          <p:cNvPr id="2053" name="Picture 8" descr="WaterLily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751514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WaterLily-02-june"/>
          <p:cNvPicPr>
            <a:picLocks noChangeAspect="1" noChangeArrowheads="1" noCrop="1"/>
          </p:cNvPicPr>
          <p:nvPr/>
        </p:nvPicPr>
        <p:blipFill>
          <a:blip r:embed="rId5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770564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WaterLily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5770564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WaterLily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5694364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2022475" y="3810000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GIỜ TOÁN ĐẠI SỐ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00"/>
                  </a:gs>
                  <a:gs pos="50000">
                    <a:srgbClr val="FF0000"/>
                  </a:gs>
                  <a:gs pos="100000">
                    <a:srgbClr val="0066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2133600" y="457200"/>
            <a:ext cx="7772400" cy="716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nhiÖt liÖt chµo mõng c¸c thÇy c« gi¸o vÒ dù</a:t>
            </a:r>
          </a:p>
        </p:txBody>
      </p:sp>
      <p:pic>
        <p:nvPicPr>
          <p:cNvPr id="2059" name="Picture 14" descr="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762000"/>
            <a:ext cx="2425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158163" y="5283201"/>
            <a:ext cx="1641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2"/>
          <p:cNvSpPr>
            <a:spLocks noChangeArrowheads="1" noChangeShapeType="1" noTextEdit="1"/>
          </p:cNvSpPr>
          <p:nvPr/>
        </p:nvSpPr>
        <p:spPr bwMode="auto">
          <a:xfrm>
            <a:off x="3248025" y="4800601"/>
            <a:ext cx="52006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 panose="020B7200000000000000" pitchFamily="34" charset="0"/>
              </a:rPr>
              <a:t>Tr­¦êng PTDTBT </a:t>
            </a:r>
            <a:r>
              <a:rPr lang="pt-BR" sz="36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 panose="020B7200000000000000" pitchFamily="34" charset="0"/>
              </a:rPr>
              <a:t>THCS</a:t>
            </a:r>
            <a:endParaRPr lang="en-US" sz="36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TimeH" panose="020B7200000000000000" pitchFamily="34" charset="0"/>
            </a:endParaRPr>
          </a:p>
        </p:txBody>
      </p:sp>
      <p:grpSp>
        <p:nvGrpSpPr>
          <p:cNvPr id="2063" name="Group 34"/>
          <p:cNvGrpSpPr>
            <a:grpSpLocks/>
          </p:cNvGrpSpPr>
          <p:nvPr/>
        </p:nvGrpSpPr>
        <p:grpSpPr bwMode="auto">
          <a:xfrm>
            <a:off x="5562600" y="762000"/>
            <a:ext cx="1295400" cy="1295400"/>
            <a:chOff x="0" y="0"/>
            <a:chExt cx="816" cy="816"/>
          </a:xfrm>
        </p:grpSpPr>
        <p:grpSp>
          <p:nvGrpSpPr>
            <p:cNvPr id="2066" name="Group 35"/>
            <p:cNvGrpSpPr>
              <a:grpSpLocks/>
            </p:cNvGrpSpPr>
            <p:nvPr/>
          </p:nvGrpSpPr>
          <p:grpSpPr bwMode="auto">
            <a:xfrm>
              <a:off x="0" y="0"/>
              <a:ext cx="816" cy="816"/>
              <a:chOff x="1632" y="2880"/>
              <a:chExt cx="1288" cy="1233"/>
            </a:xfrm>
          </p:grpSpPr>
          <p:sp>
            <p:nvSpPr>
              <p:cNvPr id="2069" name="AutoShape 36"/>
              <p:cNvSpPr>
                <a:spLocks noChangeArrowheads="1"/>
              </p:cNvSpPr>
              <p:nvPr/>
            </p:nvSpPr>
            <p:spPr bwMode="auto">
              <a:xfrm>
                <a:off x="1736" y="3656"/>
                <a:ext cx="1120" cy="305"/>
              </a:xfrm>
              <a:prstGeom prst="cube">
                <a:avLst>
                  <a:gd name="adj" fmla="val 84120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path path="rect">
                  <a:fillToRect r="100000" b="100000"/>
                </a:path>
              </a:gra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70" name="AutoShape 37"/>
              <p:cNvSpPr>
                <a:spLocks noChangeArrowheads="1"/>
              </p:cNvSpPr>
              <p:nvPr/>
            </p:nvSpPr>
            <p:spPr bwMode="auto">
              <a:xfrm>
                <a:off x="2072" y="3656"/>
                <a:ext cx="392" cy="305"/>
              </a:xfrm>
              <a:prstGeom prst="star16">
                <a:avLst>
                  <a:gd name="adj" fmla="val 2091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71" name="AutoShape 38"/>
              <p:cNvSpPr>
                <a:spLocks noChangeArrowheads="1"/>
              </p:cNvSpPr>
              <p:nvPr/>
            </p:nvSpPr>
            <p:spPr bwMode="auto">
              <a:xfrm>
                <a:off x="1848" y="3199"/>
                <a:ext cx="392" cy="610"/>
              </a:xfrm>
              <a:prstGeom prst="flowChartPunchedTap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72" name="AutoShape 39"/>
              <p:cNvSpPr>
                <a:spLocks noChangeArrowheads="1"/>
              </p:cNvSpPr>
              <p:nvPr/>
            </p:nvSpPr>
            <p:spPr bwMode="auto">
              <a:xfrm>
                <a:off x="2240" y="3199"/>
                <a:ext cx="392" cy="61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73" name="AutoShape 40"/>
              <p:cNvSpPr>
                <a:spLocks noChangeArrowheads="1"/>
              </p:cNvSpPr>
              <p:nvPr/>
            </p:nvSpPr>
            <p:spPr bwMode="auto">
              <a:xfrm>
                <a:off x="1904" y="3199"/>
                <a:ext cx="392" cy="610"/>
              </a:xfrm>
              <a:prstGeom prst="flowChartPunchedTape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74" name="AutoShape 41"/>
              <p:cNvSpPr>
                <a:spLocks noChangeArrowheads="1"/>
              </p:cNvSpPr>
              <p:nvPr/>
            </p:nvSpPr>
            <p:spPr bwMode="auto">
              <a:xfrm>
                <a:off x="2296" y="3199"/>
                <a:ext cx="392" cy="61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75" name="AutoShape 42"/>
              <p:cNvSpPr>
                <a:spLocks noChangeArrowheads="1"/>
              </p:cNvSpPr>
              <p:nvPr/>
            </p:nvSpPr>
            <p:spPr bwMode="auto">
              <a:xfrm>
                <a:off x="1736" y="3808"/>
                <a:ext cx="1008" cy="153"/>
              </a:xfrm>
              <a:prstGeom prst="ribbon">
                <a:avLst>
                  <a:gd name="adj1" fmla="val 33333"/>
                  <a:gd name="adj2" fmla="val 4524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76" name="Text Box 43"/>
              <p:cNvSpPr txBox="1">
                <a:spLocks noChangeArrowheads="1"/>
              </p:cNvSpPr>
              <p:nvPr/>
            </p:nvSpPr>
            <p:spPr bwMode="auto">
              <a:xfrm>
                <a:off x="1960" y="3808"/>
                <a:ext cx="616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rgbClr val="FF0066"/>
                    </a:solidFill>
                  </a:rPr>
                  <a:t>GD</a:t>
                </a:r>
                <a:endParaRPr lang="en-US" altLang="en-US">
                  <a:solidFill>
                    <a:srgbClr val="FF0066"/>
                  </a:solidFill>
                </a:endParaRPr>
              </a:p>
            </p:txBody>
          </p:sp>
          <p:sp>
            <p:nvSpPr>
              <p:cNvPr id="2077" name="Line 44"/>
              <p:cNvSpPr>
                <a:spLocks noChangeShapeType="1"/>
              </p:cNvSpPr>
              <p:nvPr/>
            </p:nvSpPr>
            <p:spPr bwMode="auto">
              <a:xfrm>
                <a:off x="2128" y="380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45"/>
              <p:cNvSpPr>
                <a:spLocks noChangeShapeType="1"/>
              </p:cNvSpPr>
              <p:nvPr/>
            </p:nvSpPr>
            <p:spPr bwMode="auto">
              <a:xfrm>
                <a:off x="2128" y="3808"/>
                <a:ext cx="2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WordArt 4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32" y="2880"/>
                <a:ext cx="1288" cy="1219"/>
              </a:xfrm>
              <a:prstGeom prst="rect">
                <a:avLst/>
              </a:prstGeom>
            </p:spPr>
            <p:txBody>
              <a:bodyPr wrap="none" fromWordArt="1">
                <a:prstTxWarp prst="textButtonPour">
                  <a:avLst>
                    <a:gd name="adj1" fmla="val 10651789"/>
                    <a:gd name="adj2" fmla="val 86417"/>
                  </a:avLst>
                </a:prstTxWarp>
              </a:bodyPr>
              <a:lstStyle/>
              <a:p>
                <a:pPr algn="ctr"/>
                <a:r>
                  <a:rPr lang="fr-FR" sz="800" b="1" kern="10">
                    <a:ln w="9525">
                      <a:solidFill>
                        <a:srgbClr val="00FF00"/>
                      </a:solidFill>
                      <a:round/>
                      <a:headEnd/>
                      <a:tailEnd/>
                    </a:ln>
                    <a:solidFill>
                      <a:srgbClr val="FF33CC"/>
                    </a:solidFill>
                    <a:latin typeface=".VnTimeH" panose="020B7200000000000000" pitchFamily="34" charset="0"/>
                  </a:rPr>
                  <a:t>thi ®ua d¹y tèt - häc tèt</a:t>
                </a:r>
                <a:endParaRPr lang="en-US" sz="800" b="1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33CC"/>
                  </a:solidFill>
                  <a:latin typeface=".VnTimeH" panose="020B7200000000000000" pitchFamily="34" charset="0"/>
                </a:endParaRPr>
              </a:p>
            </p:txBody>
          </p:sp>
        </p:grpSp>
        <p:sp>
          <p:nvSpPr>
            <p:cNvPr id="2067" name="Text Box 47"/>
            <p:cNvSpPr txBox="1">
              <a:spLocks noChangeArrowheads="1"/>
            </p:cNvSpPr>
            <p:nvPr/>
          </p:nvSpPr>
          <p:spPr bwMode="auto">
            <a:xfrm>
              <a:off x="147" y="264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  <a:latin typeface=".VnTime" panose="020B7200000000000000" pitchFamily="34" charset="0"/>
                </a:rPr>
                <a:t>S</a:t>
              </a:r>
            </a:p>
          </p:txBody>
        </p:sp>
        <p:sp>
          <p:nvSpPr>
            <p:cNvPr id="2068" name="Text Box 48"/>
            <p:cNvSpPr txBox="1">
              <a:spLocks noChangeArrowheads="1"/>
            </p:cNvSpPr>
            <p:nvPr/>
          </p:nvSpPr>
          <p:spPr bwMode="auto">
            <a:xfrm>
              <a:off x="396" y="26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  <a:latin typeface=".VnTime" panose="020B7200000000000000" pitchFamily="34" charset="0"/>
                </a:rPr>
                <a:t>H</a:t>
              </a:r>
            </a:p>
          </p:txBody>
        </p:sp>
      </p:grpSp>
      <p:sp>
        <p:nvSpPr>
          <p:cNvPr id="3105" name="WordArt 33"/>
          <p:cNvSpPr>
            <a:spLocks noChangeArrowheads="1" noChangeShapeType="1" noTextEdit="1"/>
          </p:cNvSpPr>
          <p:nvPr/>
        </p:nvSpPr>
        <p:spPr bwMode="auto">
          <a:xfrm>
            <a:off x="-5276850" y="4800601"/>
            <a:ext cx="52006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 panose="020B7200000000000000" pitchFamily="34" charset="0"/>
              </a:rPr>
              <a:t>Tr­¦êng PTDTBT THCS S¬n H¶I</a:t>
            </a:r>
            <a:endParaRPr lang="en-US" sz="3600" b="1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TimeH" panose="020B7200000000000000" pitchFamily="34" charset="0"/>
            </a:endParaRPr>
          </a:p>
        </p:txBody>
      </p:sp>
      <p:sp>
        <p:nvSpPr>
          <p:cNvPr id="2065" name="Rectangle 1"/>
          <p:cNvSpPr>
            <a:spLocks noChangeArrowheads="1"/>
          </p:cNvSpPr>
          <p:nvPr/>
        </p:nvSpPr>
        <p:spPr bwMode="auto">
          <a:xfrm>
            <a:off x="4862514" y="5667375"/>
            <a:ext cx="295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9"/>
              </a:rPr>
              <a:t>https://vyxuanyen.violet.vn/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2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oiTreTheHeBacHo-TrieuD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92" fill="hold"/>
                                        <p:tgtEl>
                                          <p:spTgt spid="3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048C4A1-CCFF-48AD-B37F-A4B19796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42" name="AutoShap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FDC3BFC-0688-411C-B127-15911167E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3" name="Picture 16">
            <a:extLst>
              <a:ext uri="{FF2B5EF4-FFF2-40B4-BE49-F238E27FC236}">
                <a16:creationId xmlns:a16="http://schemas.microsoft.com/office/drawing/2014/main" id="{DF1B8DEE-5D9F-47AF-88CA-27BFB33DC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3750" y="4941888"/>
            <a:ext cx="18176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5DC70EEB-55C7-48AD-B5C8-8C42BFEEA6BE}"/>
                  </a:ext>
                </a:extLst>
              </p:cNvPr>
              <p:cNvSpPr/>
              <p:nvPr/>
            </p:nvSpPr>
            <p:spPr>
              <a:xfrm>
                <a:off x="2424114" y="0"/>
                <a:ext cx="4751387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4.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9+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5DC70EEB-55C7-48AD-B5C8-8C42BFEEA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114" y="0"/>
                <a:ext cx="4751387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6">
            <a:extLst>
              <a:ext uri="{FF2B5EF4-FFF2-40B4-BE49-F238E27FC236}">
                <a16:creationId xmlns:a16="http://schemas.microsoft.com/office/drawing/2014/main" id="{BD0C35FF-4484-4CCC-AE46-ABDE1B350612}"/>
              </a:ext>
            </a:extLst>
          </p:cNvPr>
          <p:cNvSpPr/>
          <p:nvPr/>
        </p:nvSpPr>
        <p:spPr>
          <a:xfrm>
            <a:off x="4656138" y="3500439"/>
            <a:ext cx="4032150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- 11 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D988E763-14BD-49A4-8998-DF23EF7A6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937" y="4159648"/>
          <a:ext cx="2195283" cy="1789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7" imgW="1168200" imgH="952200" progId="Equation.DSMT4">
                  <p:embed/>
                </p:oleObj>
              </mc:Choice>
              <mc:Fallback>
                <p:oleObj name="Equation" r:id="rId7" imgW="1168200" imgH="9522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D988E763-14BD-49A4-8998-DF23EF7A6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9937" y="4159648"/>
                        <a:ext cx="2195283" cy="1789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207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56023CB-2BC1-4EB6-A422-81AEBA0C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66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5E05D50-606B-4DA1-802E-B2FAA64DA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7" name="Picture 12">
            <a:extLst>
              <a:ext uri="{FF2B5EF4-FFF2-40B4-BE49-F238E27FC236}">
                <a16:creationId xmlns:a16="http://schemas.microsoft.com/office/drawing/2014/main" id="{D75CCE08-4F16-4ADB-A56B-5A7E418E2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8101" y="4168775"/>
            <a:ext cx="2828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71B552BF-7438-465F-A791-0C1E4B55D358}"/>
                  </a:ext>
                </a:extLst>
              </p:cNvPr>
              <p:cNvSpPr/>
              <p:nvPr/>
            </p:nvSpPr>
            <p:spPr>
              <a:xfrm>
                <a:off x="847391" y="784225"/>
                <a:ext cx="7098383" cy="3241676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5.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5672−97</m:t>
                          </m:r>
                        </m:e>
                      </m:d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−5672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71B552BF-7438-465F-A791-0C1E4B55D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91" y="784225"/>
                <a:ext cx="7098383" cy="3241676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Callout 6">
                <a:extLst>
                  <a:ext uri="{FF2B5EF4-FFF2-40B4-BE49-F238E27FC236}">
                    <a16:creationId xmlns:a16="http://schemas.microsoft.com/office/drawing/2014/main" id="{C2A61748-226F-4E23-BA1E-8DBD44F6AE12}"/>
                  </a:ext>
                </a:extLst>
              </p:cNvPr>
              <p:cNvSpPr/>
              <p:nvPr/>
            </p:nvSpPr>
            <p:spPr>
              <a:xfrm>
                <a:off x="4656138" y="3212977"/>
                <a:ext cx="5904358" cy="3529137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5672−97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−5672=5672−97−5672=5672−5672−97=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5672−5672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−97=0−97=0+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−97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=−97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Oval Callout 6">
                <a:extLst>
                  <a:ext uri="{FF2B5EF4-FFF2-40B4-BE49-F238E27FC236}">
                    <a16:creationId xmlns:a16="http://schemas.microsoft.com/office/drawing/2014/main" id="{C2A61748-226F-4E23-BA1E-8DBD44F6A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8" y="3212977"/>
                <a:ext cx="5904358" cy="3529137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826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9E2DA25-1F0F-4B57-95BE-5605DE376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290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EE06428-AA47-4FA9-951D-CDC3E1192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1" name="Picture 14">
            <a:extLst>
              <a:ext uri="{FF2B5EF4-FFF2-40B4-BE49-F238E27FC236}">
                <a16:creationId xmlns:a16="http://schemas.microsoft.com/office/drawing/2014/main" id="{C1A4101E-1B5A-4626-8ECB-9CAC15F81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810125"/>
            <a:ext cx="2159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>
                <a:extLst>
                  <a:ext uri="{FF2B5EF4-FFF2-40B4-BE49-F238E27FC236}">
                    <a16:creationId xmlns:a16="http://schemas.microsoft.com/office/drawing/2014/main" id="{4E835AA8-2FC7-47DD-9A72-E546B4E65542}"/>
                  </a:ext>
                </a:extLst>
              </p:cNvPr>
              <p:cNvSpPr/>
              <p:nvPr/>
            </p:nvSpPr>
            <p:spPr>
              <a:xfrm>
                <a:off x="2424114" y="0"/>
                <a:ext cx="5305424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6.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110−18−82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val Callout 4">
                <a:extLst>
                  <a:ext uri="{FF2B5EF4-FFF2-40B4-BE49-F238E27FC236}">
                    <a16:creationId xmlns:a16="http://schemas.microsoft.com/office/drawing/2014/main" id="{4E835AA8-2FC7-47DD-9A72-E546B4E65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114" y="0"/>
                <a:ext cx="5305424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96ACF266-0737-4629-8D42-FBB48F4E3BD9}"/>
                  </a:ext>
                </a:extLst>
              </p:cNvPr>
              <p:cNvSpPr/>
              <p:nvPr/>
            </p:nvSpPr>
            <p:spPr>
              <a:xfrm>
                <a:off x="4656138" y="3500439"/>
                <a:ext cx="4751387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110−18−82=110−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18+82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=110−100=10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96ACF266-0737-4629-8D42-FBB48F4E3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8" y="3500439"/>
                <a:ext cx="4751387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43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C61D190-20AC-4E90-B732-475335BC4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0"/>
            <a:ext cx="12292013" cy="6858000"/>
          </a:xfrm>
          <a:prstGeom prst="rect">
            <a:avLst/>
          </a:prstGeom>
        </p:spPr>
      </p:pic>
      <p:sp>
        <p:nvSpPr>
          <p:cNvPr id="13314" name="WordArt 6">
            <a:extLst>
              <a:ext uri="{FF2B5EF4-FFF2-40B4-BE49-F238E27FC236}">
                <a16:creationId xmlns:a16="http://schemas.microsoft.com/office/drawing/2014/main" id="{440E42B2-1C95-4F2C-8580-BD9FCA0822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15" name="AutoShap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AAB66A0-8C0C-4B0B-A85E-AA843E0A9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ECEF6E-4174-4E53-A38F-16FC90A2F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863602"/>
            <a:ext cx="44021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2CBCCEDD-2671-41DD-9AC9-B986360A0E02}"/>
              </a:ext>
            </a:extLst>
          </p:cNvPr>
          <p:cNvSpPr/>
          <p:nvPr/>
        </p:nvSpPr>
        <p:spPr>
          <a:xfrm>
            <a:off x="3575051" y="762001"/>
            <a:ext cx="3960813" cy="2811463"/>
          </a:xfrm>
          <a:prstGeom prst="cloudCallout">
            <a:avLst>
              <a:gd name="adj1" fmla="val -14066"/>
              <a:gd name="adj2" fmla="val 70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 ơn bạn vì đã giúp chúng mình. Tặng bạn viên ngọc trai tuyệt đẹp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59691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60F088B-4981-4CB3-BB58-F579CC1A6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19168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D048867-FC36-4ABD-B74C-84EFFBD15B4C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FD82F88-7CD7-40E9-860C-5ABC9BC2FF40}"/>
              </a:ext>
            </a:extLst>
          </p:cNvPr>
          <p:cNvSpPr txBox="1"/>
          <p:nvPr/>
        </p:nvSpPr>
        <p:spPr>
          <a:xfrm>
            <a:off x="2225040" y="943561"/>
            <a:ext cx="901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116B7AE9-DA14-4D00-9F67-4DC555B60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813164"/>
              </p:ext>
            </p:extLst>
          </p:nvPr>
        </p:nvGraphicFramePr>
        <p:xfrm>
          <a:off x="2098735" y="1528227"/>
          <a:ext cx="2645168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" name="Equation" r:id="rId4" imgW="1155600" imgH="228600" progId="Equation.DSMT4">
                  <p:embed/>
                </p:oleObj>
              </mc:Choice>
              <mc:Fallback>
                <p:oleObj name="Equation" r:id="rId4" imgW="1155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8735" y="1528227"/>
                        <a:ext cx="2645168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7D01810E-D98C-43CD-BD60-C971493F98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755565"/>
              </p:ext>
            </p:extLst>
          </p:nvPr>
        </p:nvGraphicFramePr>
        <p:xfrm>
          <a:off x="2026372" y="3474895"/>
          <a:ext cx="3197456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" name="Equation" r:id="rId6" imgW="1396800" imgH="228600" progId="Equation.DSMT4">
                  <p:embed/>
                </p:oleObj>
              </mc:Choice>
              <mc:Fallback>
                <p:oleObj name="Equation" r:id="rId6" imgW="139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6372" y="3474895"/>
                        <a:ext cx="3197456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EBC31AB-CA93-4348-A1E1-3526C4D95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022181"/>
              </p:ext>
            </p:extLst>
          </p:nvPr>
        </p:nvGraphicFramePr>
        <p:xfrm>
          <a:off x="7079118" y="1528227"/>
          <a:ext cx="2733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" name="Equation" r:id="rId8" imgW="1193760" imgH="266400" progId="Equation.DSMT4">
                  <p:embed/>
                </p:oleObj>
              </mc:Choice>
              <mc:Fallback>
                <p:oleObj name="Equation" r:id="rId8" imgW="1193760" imgH="2664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116B7AE9-DA14-4D00-9F67-4DC555B60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79118" y="1528227"/>
                        <a:ext cx="27336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F37D49D9-A49D-4332-B48C-7BCD89FD9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701606"/>
              </p:ext>
            </p:extLst>
          </p:nvPr>
        </p:nvGraphicFramePr>
        <p:xfrm>
          <a:off x="6968174" y="3371302"/>
          <a:ext cx="34337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" name="Equation" r:id="rId10" imgW="1498320" imgH="266400" progId="Equation.DSMT4">
                  <p:embed/>
                </p:oleObj>
              </mc:Choice>
              <mc:Fallback>
                <p:oleObj name="Equation" r:id="rId10" imgW="1498320" imgH="2664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EBC31AB-CA93-4348-A1E1-3526C4D95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68174" y="3371302"/>
                        <a:ext cx="34337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A474649E-19FB-4358-9B79-34E49F966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82403"/>
              </p:ext>
            </p:extLst>
          </p:nvPr>
        </p:nvGraphicFramePr>
        <p:xfrm>
          <a:off x="1957661" y="2082974"/>
          <a:ext cx="36052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" name="Equation" r:id="rId12" imgW="1574640" imgH="215640" progId="Equation.DSMT4">
                  <p:embed/>
                </p:oleObj>
              </mc:Choice>
              <mc:Fallback>
                <p:oleObj name="Equation" r:id="rId12" imgW="1574640" imgH="21564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116B7AE9-DA14-4D00-9F67-4DC555B60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57661" y="2082974"/>
                        <a:ext cx="360521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72278246-7A7E-481F-9D62-35231B7B8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2303"/>
              </p:ext>
            </p:extLst>
          </p:nvPr>
        </p:nvGraphicFramePr>
        <p:xfrm>
          <a:off x="1957661" y="2660137"/>
          <a:ext cx="241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" name="Equation" r:id="rId14" imgW="1054080" imgH="215640" progId="Equation.DSMT4">
                  <p:embed/>
                </p:oleObj>
              </mc:Choice>
              <mc:Fallback>
                <p:oleObj name="Equation" r:id="rId14" imgW="1054080" imgH="21564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A474649E-19FB-4358-9B79-34E49F966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7661" y="2660137"/>
                        <a:ext cx="2413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8D506306-DC22-4C49-A66C-359636B02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571101"/>
              </p:ext>
            </p:extLst>
          </p:nvPr>
        </p:nvGraphicFramePr>
        <p:xfrm>
          <a:off x="4485355" y="2703793"/>
          <a:ext cx="98901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" name="Equation" r:id="rId16" imgW="431640" imgH="177480" progId="Equation.DSMT4">
                  <p:embed/>
                </p:oleObj>
              </mc:Choice>
              <mc:Fallback>
                <p:oleObj name="Equation" r:id="rId16" imgW="431640" imgH="17748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72278246-7A7E-481F-9D62-35231B7B84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85355" y="2703793"/>
                        <a:ext cx="989013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6787177-EC4E-4179-83E1-B2BF460E7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78755"/>
              </p:ext>
            </p:extLst>
          </p:nvPr>
        </p:nvGraphicFramePr>
        <p:xfrm>
          <a:off x="1957661" y="4052512"/>
          <a:ext cx="26447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7" name="Equation" r:id="rId18" imgW="1155600" imgH="215640" progId="Equation.DSMT4">
                  <p:embed/>
                </p:oleObj>
              </mc:Choice>
              <mc:Fallback>
                <p:oleObj name="Equation" r:id="rId18" imgW="1155600" imgH="21564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A474649E-19FB-4358-9B79-34E49F966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57661" y="4052512"/>
                        <a:ext cx="26447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5B75CCE7-351A-45BA-9CBD-25702726B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623691"/>
              </p:ext>
            </p:extLst>
          </p:nvPr>
        </p:nvGraphicFramePr>
        <p:xfrm>
          <a:off x="1957661" y="4629675"/>
          <a:ext cx="1978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" name="Equation" r:id="rId20" imgW="863280" imgH="215640" progId="Equation.DSMT4">
                  <p:embed/>
                </p:oleObj>
              </mc:Choice>
              <mc:Fallback>
                <p:oleObj name="Equation" r:id="rId20" imgW="863280" imgH="21564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72278246-7A7E-481F-9D62-35231B7B84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57661" y="4629675"/>
                        <a:ext cx="19780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81C30107-96AC-40DF-9B05-E46F38BC9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907741"/>
              </p:ext>
            </p:extLst>
          </p:nvPr>
        </p:nvGraphicFramePr>
        <p:xfrm>
          <a:off x="1957661" y="5203106"/>
          <a:ext cx="78581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" name="Equation" r:id="rId22" imgW="342720" imgH="177480" progId="Equation.DSMT4">
                  <p:embed/>
                </p:oleObj>
              </mc:Choice>
              <mc:Fallback>
                <p:oleObj name="Equation" r:id="rId22" imgW="342720" imgH="177480" progId="Equation.DSMT4">
                  <p:embed/>
                  <p:pic>
                    <p:nvPicPr>
                      <p:cNvPr id="15" name="Đối tượng 14">
                        <a:extLst>
                          <a:ext uri="{FF2B5EF4-FFF2-40B4-BE49-F238E27FC236}">
                            <a16:creationId xmlns:a16="http://schemas.microsoft.com/office/drawing/2014/main" id="{8D506306-DC22-4C49-A66C-359636B024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57661" y="5203106"/>
                        <a:ext cx="785812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EEEBD249-A79F-4AD3-A7B1-57D0B3EAC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910505"/>
              </p:ext>
            </p:extLst>
          </p:nvPr>
        </p:nvGraphicFramePr>
        <p:xfrm>
          <a:off x="7035127" y="2180690"/>
          <a:ext cx="13081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" name="Equation" r:id="rId24" imgW="571320" imgH="177480" progId="Equation.DSMT4">
                  <p:embed/>
                </p:oleObj>
              </mc:Choice>
              <mc:Fallback>
                <p:oleObj name="Equation" r:id="rId24" imgW="571320" imgH="17748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B6787177-EC4E-4179-83E1-B2BF460E7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35127" y="2180690"/>
                        <a:ext cx="130810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59FE916F-569B-4D9E-801B-D83DA0464A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172652"/>
              </p:ext>
            </p:extLst>
          </p:nvPr>
        </p:nvGraphicFramePr>
        <p:xfrm>
          <a:off x="7035127" y="2702077"/>
          <a:ext cx="78581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Equation" r:id="rId26" imgW="342720" imgH="177480" progId="Equation.DSMT4">
                  <p:embed/>
                </p:oleObj>
              </mc:Choice>
              <mc:Fallback>
                <p:oleObj name="Equation" r:id="rId26" imgW="342720" imgH="177480" progId="Equation.DSMT4">
                  <p:embed/>
                  <p:pic>
                    <p:nvPicPr>
                      <p:cNvPr id="17" name="Đối tượng 16">
                        <a:extLst>
                          <a:ext uri="{FF2B5EF4-FFF2-40B4-BE49-F238E27FC236}">
                            <a16:creationId xmlns:a16="http://schemas.microsoft.com/office/drawing/2014/main" id="{5B75CCE7-351A-45BA-9CBD-25702726B4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35127" y="2702077"/>
                        <a:ext cx="785812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E2A7A25B-CA1E-4C2A-9A0C-65A8ECC168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449463"/>
              </p:ext>
            </p:extLst>
          </p:nvPr>
        </p:nvGraphicFramePr>
        <p:xfrm>
          <a:off x="6979511" y="3980902"/>
          <a:ext cx="3811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" name="Equation" r:id="rId28" imgW="1663560" imgH="266400" progId="Equation.DSMT4">
                  <p:embed/>
                </p:oleObj>
              </mc:Choice>
              <mc:Fallback>
                <p:oleObj name="Equation" r:id="rId28" imgW="1663560" imgH="26640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F37D49D9-A49D-4332-B48C-7BCD89FD9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979511" y="3980902"/>
                        <a:ext cx="38115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CEAF5479-8D0B-4F0E-9D1B-998579DAF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77815"/>
              </p:ext>
            </p:extLst>
          </p:nvPr>
        </p:nvGraphicFramePr>
        <p:xfrm>
          <a:off x="6979511" y="4599239"/>
          <a:ext cx="23860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" name="Equation" r:id="rId30" imgW="1041120" imgH="228600" progId="Equation.DSMT4">
                  <p:embed/>
                </p:oleObj>
              </mc:Choice>
              <mc:Fallback>
                <p:oleObj name="Equation" r:id="rId30" imgW="1041120" imgH="22860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E2A7A25B-CA1E-4C2A-9A0C-65A8ECC168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979511" y="4599239"/>
                        <a:ext cx="2386012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Đối tượng 23">
            <a:extLst>
              <a:ext uri="{FF2B5EF4-FFF2-40B4-BE49-F238E27FC236}">
                <a16:creationId xmlns:a16="http://schemas.microsoft.com/office/drawing/2014/main" id="{14C691F5-E642-43E6-8329-AFB33EB9C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125628"/>
              </p:ext>
            </p:extLst>
          </p:nvPr>
        </p:nvGraphicFramePr>
        <p:xfrm>
          <a:off x="6979511" y="5185481"/>
          <a:ext cx="25019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" name="Equation" r:id="rId32" imgW="1091880" imgH="228600" progId="Equation.DSMT4">
                  <p:embed/>
                </p:oleObj>
              </mc:Choice>
              <mc:Fallback>
                <p:oleObj name="Equation" r:id="rId32" imgW="1091880" imgH="228600" progId="Equation.DSMT4">
                  <p:embed/>
                  <p:pic>
                    <p:nvPicPr>
                      <p:cNvPr id="23" name="Đối tượng 22">
                        <a:extLst>
                          <a:ext uri="{FF2B5EF4-FFF2-40B4-BE49-F238E27FC236}">
                            <a16:creationId xmlns:a16="http://schemas.microsoft.com/office/drawing/2014/main" id="{CEAF5479-8D0B-4F0E-9D1B-998579DAF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979511" y="5185481"/>
                        <a:ext cx="25019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50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Hình ảnh 23">
            <a:extLst>
              <a:ext uri="{FF2B5EF4-FFF2-40B4-BE49-F238E27FC236}">
                <a16:creationId xmlns:a16="http://schemas.microsoft.com/office/drawing/2014/main" id="{5A5F1AE3-0CAA-4BD8-B854-186442642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0392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9EB694C-BDE6-4FE4-9DD3-0F45B43A8E42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4613E00-3886-4F2F-A8E2-AE260B876E8E}"/>
              </a:ext>
            </a:extLst>
          </p:cNvPr>
          <p:cNvSpPr txBox="1"/>
          <p:nvPr/>
        </p:nvSpPr>
        <p:spPr>
          <a:xfrm>
            <a:off x="2179411" y="974898"/>
            <a:ext cx="1002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0A3862CF-722C-4976-B982-48BCD55A1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360647"/>
              </p:ext>
            </p:extLst>
          </p:nvPr>
        </p:nvGraphicFramePr>
        <p:xfrm>
          <a:off x="2125171" y="1521296"/>
          <a:ext cx="2005677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2" name="Equation" r:id="rId4" imgW="876240" imgH="228600" progId="Equation.DSMT4">
                  <p:embed/>
                </p:oleObj>
              </mc:Choice>
              <mc:Fallback>
                <p:oleObj name="Equation" r:id="rId4" imgW="876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5171" y="1521296"/>
                        <a:ext cx="2005677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9C6D9164-37A2-4CC9-A3B2-1CCCC0B58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888426"/>
              </p:ext>
            </p:extLst>
          </p:nvPr>
        </p:nvGraphicFramePr>
        <p:xfrm>
          <a:off x="7368229" y="1520641"/>
          <a:ext cx="2876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3" name="Equation" r:id="rId6" imgW="1257120" imgH="228600" progId="Equation.DSMT4">
                  <p:embed/>
                </p:oleObj>
              </mc:Choice>
              <mc:Fallback>
                <p:oleObj name="Equation" r:id="rId6" imgW="1257120" imgH="228600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0A3862CF-722C-4976-B982-48BCD55A1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68229" y="1520641"/>
                        <a:ext cx="28765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2B95545B-84E8-466E-969D-DE8D7CE4EA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146654"/>
              </p:ext>
            </p:extLst>
          </p:nvPr>
        </p:nvGraphicFramePr>
        <p:xfrm>
          <a:off x="2053273" y="3755823"/>
          <a:ext cx="23526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4" name="Equation" r:id="rId8" imgW="1028520" imgH="228600" progId="Equation.DSMT4">
                  <p:embed/>
                </p:oleObj>
              </mc:Choice>
              <mc:Fallback>
                <p:oleObj name="Equation" r:id="rId8" imgW="1028520" imgH="22860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9C6D9164-37A2-4CC9-A3B2-1CCCC0B58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3273" y="3755823"/>
                        <a:ext cx="235267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696561CF-FCEC-4FD0-8D71-7D7B1AD8F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354930"/>
              </p:ext>
            </p:extLst>
          </p:nvPr>
        </p:nvGraphicFramePr>
        <p:xfrm>
          <a:off x="7250438" y="3755823"/>
          <a:ext cx="3311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5" name="Equation" r:id="rId10" imgW="1447560" imgH="228600" progId="Equation.DSMT4">
                  <p:embed/>
                </p:oleObj>
              </mc:Choice>
              <mc:Fallback>
                <p:oleObj name="Equation" r:id="rId10" imgW="1447560" imgH="22860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2B95545B-84E8-466E-969D-DE8D7CE4E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0438" y="3755823"/>
                        <a:ext cx="331152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33B7B7F6-A278-44DB-B14C-2DD911F8E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987622"/>
              </p:ext>
            </p:extLst>
          </p:nvPr>
        </p:nvGraphicFramePr>
        <p:xfrm>
          <a:off x="2053273" y="2076921"/>
          <a:ext cx="21510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6" name="Equation" r:id="rId12" imgW="939600" imgH="228600" progId="Equation.DSMT4">
                  <p:embed/>
                </p:oleObj>
              </mc:Choice>
              <mc:Fallback>
                <p:oleObj name="Equation" r:id="rId12" imgW="939600" imgH="228600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0A3862CF-722C-4976-B982-48BCD55A1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53273" y="2076921"/>
                        <a:ext cx="2151063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47920A3C-429C-4F3C-BA15-E5D5E4EEA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127573"/>
              </p:ext>
            </p:extLst>
          </p:nvPr>
        </p:nvGraphicFramePr>
        <p:xfrm>
          <a:off x="2053273" y="2600796"/>
          <a:ext cx="14239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7" name="Equation" r:id="rId14" imgW="622080" imgH="215640" progId="Equation.DSMT4">
                  <p:embed/>
                </p:oleObj>
              </mc:Choice>
              <mc:Fallback>
                <p:oleObj name="Equation" r:id="rId14" imgW="622080" imgH="21564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33B7B7F6-A278-44DB-B14C-2DD911F8E5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53273" y="2600796"/>
                        <a:ext cx="1423988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DD37AB45-932E-4930-A16B-F4CB8F65F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71141"/>
              </p:ext>
            </p:extLst>
          </p:nvPr>
        </p:nvGraphicFramePr>
        <p:xfrm>
          <a:off x="2053273" y="3086222"/>
          <a:ext cx="28479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8" name="Equation" r:id="rId16" imgW="1244520" imgH="228600" progId="Equation.DSMT4">
                  <p:embed/>
                </p:oleObj>
              </mc:Choice>
              <mc:Fallback>
                <p:oleObj name="Equation" r:id="rId16" imgW="1244520" imgH="2286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47920A3C-429C-4F3C-BA15-E5D5E4EEA1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53273" y="3086222"/>
                        <a:ext cx="284797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9611D43E-0A43-491C-B7C5-2B5B89167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60531"/>
              </p:ext>
            </p:extLst>
          </p:nvPr>
        </p:nvGraphicFramePr>
        <p:xfrm>
          <a:off x="7368229" y="2050669"/>
          <a:ext cx="27606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" name="Equation" r:id="rId18" imgW="1206360" imgH="228600" progId="Equation.DSMT4">
                  <p:embed/>
                </p:oleObj>
              </mc:Choice>
              <mc:Fallback>
                <p:oleObj name="Equation" r:id="rId18" imgW="1206360" imgH="22860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33B7B7F6-A278-44DB-B14C-2DD911F8E5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68229" y="2050669"/>
                        <a:ext cx="2760663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E86A1AF8-5722-4401-9D76-EBADBFFA4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571216"/>
              </p:ext>
            </p:extLst>
          </p:nvPr>
        </p:nvGraphicFramePr>
        <p:xfrm>
          <a:off x="7368229" y="2614681"/>
          <a:ext cx="2209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0" name="Equation" r:id="rId20" imgW="965160" imgH="228600" progId="Equation.DSMT4">
                  <p:embed/>
                </p:oleObj>
              </mc:Choice>
              <mc:Fallback>
                <p:oleObj name="Equation" r:id="rId20" imgW="965160" imgH="22860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9611D43E-0A43-491C-B7C5-2B5B89167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68229" y="2614681"/>
                        <a:ext cx="22098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35F3D69A-1024-4AA9-8709-F75A3E0EF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45624"/>
              </p:ext>
            </p:extLst>
          </p:nvPr>
        </p:nvGraphicFramePr>
        <p:xfrm>
          <a:off x="7364615" y="3172766"/>
          <a:ext cx="19764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1" name="Equation" r:id="rId22" imgW="863280" imgH="215640" progId="Equation.DSMT4">
                  <p:embed/>
                </p:oleObj>
              </mc:Choice>
              <mc:Fallback>
                <p:oleObj name="Equation" r:id="rId22" imgW="863280" imgH="21564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E86A1AF8-5722-4401-9D76-EBADBFFA48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64615" y="3172766"/>
                        <a:ext cx="1976437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8AD525B4-82FC-4FE7-8286-455535B42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820978"/>
              </p:ext>
            </p:extLst>
          </p:nvPr>
        </p:nvGraphicFramePr>
        <p:xfrm>
          <a:off x="2053273" y="4218255"/>
          <a:ext cx="37465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2" name="Equation" r:id="rId24" imgW="1638000" imgH="228600" progId="Equation.DSMT4">
                  <p:embed/>
                </p:oleObj>
              </mc:Choice>
              <mc:Fallback>
                <p:oleObj name="Equation" r:id="rId24" imgW="1638000" imgH="22860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2B95545B-84E8-466E-969D-DE8D7CE4E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053273" y="4218255"/>
                        <a:ext cx="37465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CEC0A424-33DD-49DC-9AFA-2DADA148E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48033"/>
              </p:ext>
            </p:extLst>
          </p:nvPr>
        </p:nvGraphicFramePr>
        <p:xfrm>
          <a:off x="2053273" y="4684029"/>
          <a:ext cx="31956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3" name="Equation" r:id="rId26" imgW="1396800" imgH="228600" progId="Equation.DSMT4">
                  <p:embed/>
                </p:oleObj>
              </mc:Choice>
              <mc:Fallback>
                <p:oleObj name="Equation" r:id="rId26" imgW="1396800" imgH="2286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8AD525B4-82FC-4FE7-8286-455535B42B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053273" y="4684029"/>
                        <a:ext cx="319563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E331EB2F-7E95-48CF-9C05-6A9639CD1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437593"/>
              </p:ext>
            </p:extLst>
          </p:nvPr>
        </p:nvGraphicFramePr>
        <p:xfrm>
          <a:off x="2053273" y="5150796"/>
          <a:ext cx="2206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4" name="Equation" r:id="rId28" imgW="965160" imgH="228600" progId="Equation.DSMT4">
                  <p:embed/>
                </p:oleObj>
              </mc:Choice>
              <mc:Fallback>
                <p:oleObj name="Equation" r:id="rId28" imgW="965160" imgH="228600" progId="Equation.DSMT4">
                  <p:embed/>
                  <p:pic>
                    <p:nvPicPr>
                      <p:cNvPr id="17" name="Đối tượng 16">
                        <a:extLst>
                          <a:ext uri="{FF2B5EF4-FFF2-40B4-BE49-F238E27FC236}">
                            <a16:creationId xmlns:a16="http://schemas.microsoft.com/office/drawing/2014/main" id="{CEC0A424-33DD-49DC-9AFA-2DADA148E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053273" y="5150796"/>
                        <a:ext cx="220662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3F48F6AF-4929-47D6-9926-95B9B01D96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750290"/>
              </p:ext>
            </p:extLst>
          </p:nvPr>
        </p:nvGraphicFramePr>
        <p:xfrm>
          <a:off x="2053273" y="5588037"/>
          <a:ext cx="101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5" name="Equation" r:id="rId30" imgW="444240" imgH="215640" progId="Equation.DSMT4">
                  <p:embed/>
                </p:oleObj>
              </mc:Choice>
              <mc:Fallback>
                <p:oleObj name="Equation" r:id="rId30" imgW="444240" imgH="21564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E331EB2F-7E95-48CF-9C05-6A9639CD1C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053273" y="5588037"/>
                        <a:ext cx="1016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7ECC3D2F-EE18-444B-BFCA-A0FA3CD26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15086"/>
              </p:ext>
            </p:extLst>
          </p:nvPr>
        </p:nvGraphicFramePr>
        <p:xfrm>
          <a:off x="7248156" y="4264958"/>
          <a:ext cx="31956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6" name="Equation" r:id="rId32" imgW="1396800" imgH="228600" progId="Equation.DSMT4">
                  <p:embed/>
                </p:oleObj>
              </mc:Choice>
              <mc:Fallback>
                <p:oleObj name="Equation" r:id="rId32" imgW="1396800" imgH="2286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696561CF-FCEC-4FD0-8D71-7D7B1AD8F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248156" y="4264958"/>
                        <a:ext cx="319563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65694CDE-519A-4F14-94F9-19CA63348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940003"/>
              </p:ext>
            </p:extLst>
          </p:nvPr>
        </p:nvGraphicFramePr>
        <p:xfrm>
          <a:off x="7242296" y="4738481"/>
          <a:ext cx="24114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7" name="Equation" r:id="rId34" imgW="1054080" imgH="228600" progId="Equation.DSMT4">
                  <p:embed/>
                </p:oleObj>
              </mc:Choice>
              <mc:Fallback>
                <p:oleObj name="Equation" r:id="rId34" imgW="1054080" imgH="228600" progId="Equation.DSMT4">
                  <p:embed/>
                  <p:pic>
                    <p:nvPicPr>
                      <p:cNvPr id="20" name="Đối tượng 19">
                        <a:extLst>
                          <a:ext uri="{FF2B5EF4-FFF2-40B4-BE49-F238E27FC236}">
                            <a16:creationId xmlns:a16="http://schemas.microsoft.com/office/drawing/2014/main" id="{7ECC3D2F-EE18-444B-BFCA-A0FA3CD26E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242296" y="4738481"/>
                        <a:ext cx="2411412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6D92C601-C1A0-4B45-8F1F-D1BDBBA6B9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085590"/>
              </p:ext>
            </p:extLst>
          </p:nvPr>
        </p:nvGraphicFramePr>
        <p:xfrm>
          <a:off x="7250438" y="5262356"/>
          <a:ext cx="17145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8" name="Equation" r:id="rId36" imgW="749160" imgH="228600" progId="Equation.DSMT4">
                  <p:embed/>
                </p:oleObj>
              </mc:Choice>
              <mc:Fallback>
                <p:oleObj name="Equation" r:id="rId36" imgW="749160" imgH="228600" progId="Equation.DSMT4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65694CDE-519A-4F14-94F9-19CA63348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250438" y="5262356"/>
                        <a:ext cx="17145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0E17887F-F991-4507-98DE-EA62C214B8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899147"/>
              </p:ext>
            </p:extLst>
          </p:nvPr>
        </p:nvGraphicFramePr>
        <p:xfrm>
          <a:off x="8993193" y="5276643"/>
          <a:ext cx="10175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" name="Equation" r:id="rId38" imgW="444240" imgH="215640" progId="Equation.DSMT4">
                  <p:embed/>
                </p:oleObj>
              </mc:Choice>
              <mc:Fallback>
                <p:oleObj name="Equation" r:id="rId38" imgW="444240" imgH="21564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6D92C601-C1A0-4B45-8F1F-D1BDBBA6B9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8993193" y="5276643"/>
                        <a:ext cx="1017587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8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8A91CA6D-6F3A-4E93-AABB-D0803634D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1916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04D221E-BB0A-48B5-8CA4-6D8525858E4A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6C03C8-F334-4C6E-9C12-30E50CF96B66}"/>
              </a:ext>
            </a:extLst>
          </p:cNvPr>
          <p:cNvSpPr txBox="1"/>
          <p:nvPr/>
        </p:nvSpPr>
        <p:spPr>
          <a:xfrm>
            <a:off x="2162629" y="1018403"/>
            <a:ext cx="1002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24FDF59-5C3A-4B87-8658-E1071F16DCAF}"/>
                  </a:ext>
                </a:extLst>
              </p:cNvPr>
              <p:cNvSpPr txBox="1"/>
              <p:nvPr/>
            </p:nvSpPr>
            <p:spPr>
              <a:xfrm>
                <a:off x="1364347" y="1701396"/>
                <a:ext cx="40589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=−28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24FDF59-5C3A-4B87-8658-E1071F16D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47" y="1701396"/>
                <a:ext cx="40589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6B68D63-61FD-42BD-B9F6-45291A19724F}"/>
                  </a:ext>
                </a:extLst>
              </p:cNvPr>
              <p:cNvSpPr txBox="1"/>
              <p:nvPr/>
            </p:nvSpPr>
            <p:spPr>
              <a:xfrm>
                <a:off x="1494975" y="4005333"/>
                <a:ext cx="45161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=12,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=−48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6B68D63-61FD-42BD-B9F6-45291A197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75" y="4005333"/>
                <a:ext cx="451610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C681509-009E-4D99-902B-93C0AF741F64}"/>
                  </a:ext>
                </a:extLst>
              </p:cNvPr>
              <p:cNvSpPr txBox="1"/>
              <p:nvPr/>
            </p:nvSpPr>
            <p:spPr>
              <a:xfrm>
                <a:off x="1349832" y="2292056"/>
                <a:ext cx="831668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=−28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dirty="0"/>
                  <a:t>, ta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−28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+28=16</m:t>
                      </m:r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b="0" dirty="0"/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=−28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16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C681509-009E-4D99-902B-93C0AF74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32" y="2292056"/>
                <a:ext cx="8316686" cy="1384995"/>
              </a:xfrm>
              <a:prstGeom prst="rect">
                <a:avLst/>
              </a:prstGeom>
              <a:blipFill>
                <a:blip r:embed="rId5"/>
                <a:stretch>
                  <a:fillRect l="-1465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04479E6-CC01-41B6-9192-97605457DD65}"/>
                  </a:ext>
                </a:extLst>
              </p:cNvPr>
              <p:cNvSpPr txBox="1"/>
              <p:nvPr/>
            </p:nvSpPr>
            <p:spPr>
              <a:xfrm>
                <a:off x="1364347" y="4563427"/>
                <a:ext cx="831668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=12,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=−48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dirty="0"/>
                  <a:t>, ta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−48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=12+48=60</m:t>
                      </m:r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b="0" dirty="0"/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=12,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=−48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60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04479E6-CC01-41B6-9192-97605457D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47" y="4563427"/>
                <a:ext cx="8316686" cy="1384995"/>
              </a:xfrm>
              <a:prstGeom prst="rect">
                <a:avLst/>
              </a:prstGeom>
              <a:blipFill>
                <a:blip r:embed="rId6"/>
                <a:stretch>
                  <a:fillRect l="-154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0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2C49A94-D76B-4744-8190-E533FB2B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0392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27126B3-365A-4CE4-B0C9-A5077DFEB89C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92AC21A-3352-4321-A17E-569B12DD0254}"/>
                  </a:ext>
                </a:extLst>
              </p:cNvPr>
              <p:cNvSpPr txBox="1"/>
              <p:nvPr/>
            </p:nvSpPr>
            <p:spPr>
              <a:xfrm>
                <a:off x="1148316" y="1659285"/>
                <a:ext cx="1020286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 (SGK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81).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  <m:sup>
                        <m:r>
                          <a:rPr lang="en-US" sz="2800" b="0" i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+10−8=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+10+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92AC21A-3352-4321-A17E-569B12DD0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16" y="1659285"/>
                <a:ext cx="10202868" cy="3539430"/>
              </a:xfrm>
              <a:prstGeom prst="rect">
                <a:avLst/>
              </a:prstGeom>
              <a:blipFill>
                <a:blip r:embed="rId3"/>
                <a:stretch>
                  <a:fillRect l="-1195" t="-1721" r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04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F81EE88E-C8F9-4DF6-8C33-C36D8D67A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0392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A20CE4C-214B-4F20-AFDD-FA4A8D562A04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DE17273-0247-4ACC-9F39-346910F3885E}"/>
              </a:ext>
            </a:extLst>
          </p:cNvPr>
          <p:cNvSpPr txBox="1"/>
          <p:nvPr/>
        </p:nvSpPr>
        <p:spPr>
          <a:xfrm>
            <a:off x="2072843" y="1089037"/>
            <a:ext cx="1095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C5F3812C-27EE-441C-9685-DE08C7F5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61" y="2006570"/>
            <a:ext cx="10666676" cy="2323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0BF1ECA-4B0F-4D97-B3BF-5AC4F24CD6AA}"/>
                  </a:ext>
                </a:extLst>
              </p:cNvPr>
              <p:cNvSpPr txBox="1"/>
              <p:nvPr/>
            </p:nvSpPr>
            <p:spPr>
              <a:xfrm>
                <a:off x="3039536" y="5059241"/>
                <a:ext cx="65083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56−182;       346−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−89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    −76−103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0BF1ECA-4B0F-4D97-B3BF-5AC4F24CD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536" y="5059241"/>
                <a:ext cx="650838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B8C056-0449-49D9-853F-3C3285B9AC24}"/>
              </a:ext>
            </a:extLst>
          </p:cNvPr>
          <p:cNvSpPr txBox="1"/>
          <p:nvPr/>
        </p:nvSpPr>
        <p:spPr>
          <a:xfrm>
            <a:off x="2271485" y="4330433"/>
            <a:ext cx="60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52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441F175-A66A-4C5F-BB27-94EFFF0646CA}"/>
              </a:ext>
            </a:extLst>
          </p:cNvPr>
          <p:cNvSpPr/>
          <p:nvPr/>
        </p:nvSpPr>
        <p:spPr>
          <a:xfrm>
            <a:off x="2644079" y="0"/>
            <a:ext cx="690384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TÌM TÒI – MỞ RỘNG </a:t>
            </a:r>
          </a:p>
        </p:txBody>
      </p:sp>
      <p:pic>
        <p:nvPicPr>
          <p:cNvPr id="6" name="Hình ảnh 5" descr="Ảnh có chứa bản đồ&#10;&#10;Mô tả được tạo tự động">
            <a:extLst>
              <a:ext uri="{FF2B5EF4-FFF2-40B4-BE49-F238E27FC236}">
                <a16:creationId xmlns:a16="http://schemas.microsoft.com/office/drawing/2014/main" id="{C48A7D9F-344A-4771-BEB9-8664EC16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079" y="523220"/>
            <a:ext cx="8957371" cy="6178428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38EC382-F877-4271-80B6-A4A65B6846B8}"/>
              </a:ext>
            </a:extLst>
          </p:cNvPr>
          <p:cNvSpPr txBox="1"/>
          <p:nvPr/>
        </p:nvSpPr>
        <p:spPr>
          <a:xfrm>
            <a:off x="-141289" y="2644170"/>
            <a:ext cx="3100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5D1225F5-EE90-4B79-B986-078D55F4C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6">
            <a:extLst>
              <a:ext uri="{FF2B5EF4-FFF2-40B4-BE49-F238E27FC236}">
                <a16:creationId xmlns:a16="http://schemas.microsoft.com/office/drawing/2014/main" id="{8A79B7FB-C72B-4E47-A971-0CBD717D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463" y="2079158"/>
            <a:ext cx="921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4.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Quy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tắc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dấu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ngoặc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7588" name="TextBox 1">
            <a:extLst>
              <a:ext uri="{FF2B5EF4-FFF2-40B4-BE49-F238E27FC236}">
                <a16:creationId xmlns:a16="http://schemas.microsoft.com/office/drawing/2014/main" id="{6470E5F9-EDE2-4B8C-B6C9-B2649D4C1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415" y="1383332"/>
            <a:ext cx="1669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35)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16207"/>
      </p:ext>
    </p:extLst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ảng trắng&#10;&#10;Mô tả được tạo tự động">
            <a:extLst>
              <a:ext uri="{FF2B5EF4-FFF2-40B4-BE49-F238E27FC236}">
                <a16:creationId xmlns:a16="http://schemas.microsoft.com/office/drawing/2014/main" id="{D2846FC6-9C73-4BEA-8512-C4530C921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4930" name="Title 7">
            <a:extLst>
              <a:ext uri="{FF2B5EF4-FFF2-40B4-BE49-F238E27FC236}">
                <a16:creationId xmlns:a16="http://schemas.microsoft.com/office/drawing/2014/main" id="{0BB06BF1-4399-43A9-9D85-4CD75684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24931" name="Title 7">
            <a:extLst>
              <a:ext uri="{FF2B5EF4-FFF2-40B4-BE49-F238E27FC236}">
                <a16:creationId xmlns:a16="http://schemas.microsoft.com/office/drawing/2014/main" id="{242A4E9E-A81F-467A-A681-DA0CB8A67714}"/>
              </a:ext>
            </a:extLst>
          </p:cNvPr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33AC9CBE-CA58-41CF-B912-69F84F68D52F}"/>
              </a:ext>
            </a:extLst>
          </p:cNvPr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4933" name="Title 7">
            <a:extLst>
              <a:ext uri="{FF2B5EF4-FFF2-40B4-BE49-F238E27FC236}">
                <a16:creationId xmlns:a16="http://schemas.microsoft.com/office/drawing/2014/main" id="{CCE0BBC0-3A32-4F86-8A22-3DDEB36ED148}"/>
              </a:ext>
            </a:extLst>
          </p:cNvPr>
          <p:cNvSpPr txBox="1">
            <a:spLocks/>
          </p:cNvSpPr>
          <p:nvPr/>
        </p:nvSpPr>
        <p:spPr bwMode="auto">
          <a:xfrm>
            <a:off x="3505200" y="2741613"/>
            <a:ext cx="7196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SBT.</a:t>
            </a:r>
          </a:p>
        </p:txBody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AF319037-2C1D-44D4-ACDE-D527B019B176}"/>
              </a:ext>
            </a:extLst>
          </p:cNvPr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BEB9F7AD-1351-49E2-94D9-344393C25140}"/>
              </a:ext>
            </a:extLst>
          </p:cNvPr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4936" name="Title 7">
            <a:extLst>
              <a:ext uri="{FF2B5EF4-FFF2-40B4-BE49-F238E27FC236}">
                <a16:creationId xmlns:a16="http://schemas.microsoft.com/office/drawing/2014/main" id="{8F26E83F-A6B6-4982-8C2F-6BEA1F9AFF36}"/>
              </a:ext>
            </a:extLst>
          </p:cNvPr>
          <p:cNvSpPr txBox="1">
            <a:spLocks/>
          </p:cNvSpPr>
          <p:nvPr/>
        </p:nvSpPr>
        <p:spPr bwMode="auto">
          <a:xfrm>
            <a:off x="3505200" y="4029076"/>
            <a:ext cx="647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>
            <a:extLst>
              <a:ext uri="{FF2B5EF4-FFF2-40B4-BE49-F238E27FC236}">
                <a16:creationId xmlns:a16="http://schemas.microsoft.com/office/drawing/2014/main" id="{D311620A-23A1-4282-85F9-CA8C4F48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4945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24938" name="Picture 9">
            <a:extLst>
              <a:ext uri="{FF2B5EF4-FFF2-40B4-BE49-F238E27FC236}">
                <a16:creationId xmlns:a16="http://schemas.microsoft.com/office/drawing/2014/main" id="{31A46AFC-216F-44D3-9A77-459A804AA3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42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3">
            <a:extLst>
              <a:ext uri="{FF2B5EF4-FFF2-40B4-BE49-F238E27FC236}">
                <a16:creationId xmlns:a16="http://schemas.microsoft.com/office/drawing/2014/main" id="{FFBB5376-4397-428A-A262-7D3D9B657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75" y="2111377"/>
            <a:ext cx="2587625" cy="3128736"/>
          </a:xfrm>
          <a:prstGeom prst="rect">
            <a:avLst/>
          </a:prstGeom>
        </p:spPr>
      </p:pic>
      <p:pic>
        <p:nvPicPr>
          <p:cNvPr id="5" name="Picture 114" descr="Pythagoras | Aiora Press">
            <a:extLst>
              <a:ext uri="{FF2B5EF4-FFF2-40B4-BE49-F238E27FC236}">
                <a16:creationId xmlns:a16="http://schemas.microsoft.com/office/drawing/2014/main" id="{72759C4A-F8B3-44C0-A877-7CB3D124A3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43" y="2111377"/>
            <a:ext cx="3021785" cy="31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6BFE9CC-0ADA-47AA-B910-4C07D96B1736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VẬN DỤNG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A1F54C5-ACD4-4CFA-B29E-DF0E2A1B8B27}"/>
              </a:ext>
            </a:extLst>
          </p:cNvPr>
          <p:cNvSpPr txBox="1"/>
          <p:nvPr/>
        </p:nvSpPr>
        <p:spPr>
          <a:xfrm>
            <a:off x="435429" y="972463"/>
            <a:ext cx="10958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0BD0432-F29D-4B02-B7D1-29F364467935}"/>
              </a:ext>
            </a:extLst>
          </p:cNvPr>
          <p:cNvSpPr txBox="1"/>
          <p:nvPr/>
        </p:nvSpPr>
        <p:spPr>
          <a:xfrm>
            <a:off x="1886858" y="5240113"/>
            <a:ext cx="31496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Archimedes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FF0977-1CF2-42AA-90E1-14AB1B8D4A35}"/>
              </a:ext>
            </a:extLst>
          </p:cNvPr>
          <p:cNvSpPr txBox="1"/>
          <p:nvPr/>
        </p:nvSpPr>
        <p:spPr>
          <a:xfrm>
            <a:off x="1146629" y="5908575"/>
            <a:ext cx="5050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(287 – 212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Công nguyên)</a:t>
            </a:r>
            <a:endParaRPr lang="en-US" sz="28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61D67C-4278-46AE-B7C5-969AF8AADAB4}"/>
              </a:ext>
            </a:extLst>
          </p:cNvPr>
          <p:cNvSpPr txBox="1"/>
          <p:nvPr/>
        </p:nvSpPr>
        <p:spPr>
          <a:xfrm>
            <a:off x="7155543" y="5221533"/>
            <a:ext cx="275771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Pythagoras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E71493B-8E17-400A-AB5B-138028CB72B3}"/>
              </a:ext>
            </a:extLst>
          </p:cNvPr>
          <p:cNvSpPr txBox="1"/>
          <p:nvPr/>
        </p:nvSpPr>
        <p:spPr>
          <a:xfrm>
            <a:off x="6429828" y="5908575"/>
            <a:ext cx="5254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( 570 – 495 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Công nguyên)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26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9A499D-A67C-47B2-A34C-B489EFA8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45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EEEE60FE-4B65-415A-A0C2-B8D17F741BD0}"/>
              </a:ext>
            </a:extLst>
          </p:cNvPr>
          <p:cNvSpPr/>
          <p:nvPr/>
        </p:nvSpPr>
        <p:spPr>
          <a:xfrm>
            <a:off x="418399" y="1844290"/>
            <a:ext cx="11145446" cy="4847834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85F8D60-7941-41B4-A515-6CF2AD8FCEE8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C74C0F6-B180-421D-8DA3-26AC5AD433FB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9666A8F-D438-49EB-8E2B-36610831A7D8}"/>
                  </a:ext>
                </a:extLst>
              </p:cNvPr>
              <p:cNvSpPr txBox="1"/>
              <p:nvPr/>
            </p:nvSpPr>
            <p:spPr>
              <a:xfrm>
                <a:off x="577929" y="2533338"/>
                <a:ext cx="1066469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9666A8F-D438-49EB-8E2B-36610831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9" y="2533338"/>
                <a:ext cx="10664694" cy="3970318"/>
              </a:xfrm>
              <a:prstGeom prst="rect">
                <a:avLst/>
              </a:prstGeom>
              <a:blipFill>
                <a:blip r:embed="rId2"/>
                <a:stretch>
                  <a:fillRect l="-1029" t="-1690" r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1DEB829-3858-460F-A19A-A94F8E22BC69}"/>
              </a:ext>
            </a:extLst>
          </p:cNvPr>
          <p:cNvSpPr txBox="1"/>
          <p:nvPr/>
        </p:nvSpPr>
        <p:spPr>
          <a:xfrm>
            <a:off x="7483840" y="2477844"/>
            <a:ext cx="2034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CE9A901-EAD6-4843-97B5-16753FA33301}"/>
              </a:ext>
            </a:extLst>
          </p:cNvPr>
          <p:cNvSpPr txBox="1"/>
          <p:nvPr/>
        </p:nvSpPr>
        <p:spPr>
          <a:xfrm>
            <a:off x="7888575" y="4611946"/>
            <a:ext cx="1630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9E23E34D-4ED6-4A71-A521-2BFFCA07EF12}"/>
                  </a:ext>
                </a:extLst>
              </p:cNvPr>
              <p:cNvSpPr txBox="1"/>
              <p:nvPr/>
            </p:nvSpPr>
            <p:spPr>
              <a:xfrm>
                <a:off x="6614408" y="3404987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9E23E34D-4ED6-4A71-A521-2BFFCA07E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08" y="3404987"/>
                <a:ext cx="234970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F290AB9-7DD1-414D-BF45-9DA55D1C03DF}"/>
                  </a:ext>
                </a:extLst>
              </p:cNvPr>
              <p:cNvSpPr txBox="1"/>
              <p:nvPr/>
            </p:nvSpPr>
            <p:spPr>
              <a:xfrm>
                <a:off x="6601292" y="3840507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F290AB9-7DD1-414D-BF45-9DA55D1C0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292" y="3840507"/>
                <a:ext cx="234970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EE972DD-89CA-4293-B8E6-D63EF8A72D64}"/>
                  </a:ext>
                </a:extLst>
              </p:cNvPr>
              <p:cNvSpPr txBox="1"/>
              <p:nvPr/>
            </p:nvSpPr>
            <p:spPr>
              <a:xfrm>
                <a:off x="6604103" y="5507110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EE972DD-89CA-4293-B8E6-D63EF8A72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103" y="5507110"/>
                <a:ext cx="234970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5B3723B-BA71-491A-B41A-7A5085CFD9A4}"/>
                  </a:ext>
                </a:extLst>
              </p:cNvPr>
              <p:cNvSpPr txBox="1"/>
              <p:nvPr/>
            </p:nvSpPr>
            <p:spPr>
              <a:xfrm>
                <a:off x="6590518" y="5966566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5B3723B-BA71-491A-B41A-7A5085CFD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518" y="5966566"/>
                <a:ext cx="234970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237C4E3A-82F7-4692-A952-2146EC0FF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421" y="1485009"/>
            <a:ext cx="1156214" cy="1083950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9ED9EF4-5238-48B2-8EC8-A52A0E378312}"/>
              </a:ext>
            </a:extLst>
          </p:cNvPr>
          <p:cNvSpPr txBox="1"/>
          <p:nvPr/>
        </p:nvSpPr>
        <p:spPr>
          <a:xfrm>
            <a:off x="1574612" y="1948797"/>
            <a:ext cx="626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trang80)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04EFEEC4-5441-4562-BFB9-EA59CFD1C4EF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19371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4215144-50E0-4EBC-9DE6-753D1276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CB6396-AD2B-46A7-8C64-84650BA65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101" r="20074" b="50000"/>
          <a:stretch>
            <a:fillRect/>
          </a:stretch>
        </p:blipFill>
        <p:spPr bwMode="auto">
          <a:xfrm>
            <a:off x="3159126" y="1042159"/>
            <a:ext cx="5616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114AE60-370F-44DE-931D-87C18FF22D1F}"/>
              </a:ext>
            </a:extLst>
          </p:cNvPr>
          <p:cNvSpPr/>
          <p:nvPr/>
        </p:nvSpPr>
        <p:spPr>
          <a:xfrm>
            <a:off x="4052888" y="0"/>
            <a:ext cx="382904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9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A11FA74-9067-4538-BDDD-7B15B1FD4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5">
            <a:extLst>
              <a:ext uri="{FF2B5EF4-FFF2-40B4-BE49-F238E27FC236}">
                <a16:creationId xmlns:a16="http://schemas.microsoft.com/office/drawing/2014/main" id="{E9B27D56-2462-48AE-9CA1-4AF5A22F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373688"/>
            <a:ext cx="7920037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Tên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phù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thủy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độc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ác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, nham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hiểm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bắt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cóc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hết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sinh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biển</a:t>
            </a:r>
            <a:endParaRPr lang="en-US" altLang="en-US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10235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89A4ECE-99A6-4531-9D5B-C4DB80B7F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0"/>
            <a:ext cx="12292013" cy="6858000"/>
          </a:xfrm>
          <a:prstGeom prst="rect">
            <a:avLst/>
          </a:prstGeom>
        </p:spPr>
      </p:pic>
      <p:sp>
        <p:nvSpPr>
          <p:cNvPr id="5122" name="Rectangle 3">
            <a:extLst>
              <a:ext uri="{FF2B5EF4-FFF2-40B4-BE49-F238E27FC236}">
                <a16:creationId xmlns:a16="http://schemas.microsoft.com/office/drawing/2014/main" id="{09261FC0-5F1C-4C3D-8277-0F3C44B7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4" y="930277"/>
            <a:ext cx="6035676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3259FA4D-A000-41CA-BFCE-BDC763CB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1835152"/>
            <a:ext cx="44021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4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B313530-640B-46CF-B2CD-50DCC0E6E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7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455AAD2D-01C6-49C0-AF12-6B805D3EB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4027489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6AF7AEB-C65A-40B9-8ECD-10624F652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812">
            <a:off x="8361363" y="2913063"/>
            <a:ext cx="170656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75505FDB-0C6A-4544-BAAF-3A904221E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9" y="2684463"/>
            <a:ext cx="15192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79610EEE-D0EF-41F8-98AD-63EC52DAA3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1041401"/>
            <a:ext cx="1581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>
            <a:hlinkClick r:id="rId10" action="ppaction://hlinksldjump"/>
            <a:extLst>
              <a:ext uri="{FF2B5EF4-FFF2-40B4-BE49-F238E27FC236}">
                <a16:creationId xmlns:a16="http://schemas.microsoft.com/office/drawing/2014/main" id="{87B7F40D-B6F4-4479-A1AD-B422A89AE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1065214"/>
            <a:ext cx="21812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DF1A2CE7-6365-4367-82C7-6375D21841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5484814"/>
            <a:ext cx="171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AE072B35-9291-4EB4-BA1E-F114093A60F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4" y="2254250"/>
            <a:ext cx="1470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>
            <a:hlinkClick r:id="rId16" action="ppaction://hlinksldjump"/>
            <a:extLst>
              <a:ext uri="{FF2B5EF4-FFF2-40B4-BE49-F238E27FC236}">
                <a16:creationId xmlns:a16="http://schemas.microsoft.com/office/drawing/2014/main" id="{843A52E2-F1E4-492A-946B-58A9758EB2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4" y="4189413"/>
            <a:ext cx="181768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otched Right Arrow 1">
            <a:hlinkClick r:id="rId5" action="ppaction://hlinksldjump"/>
            <a:extLst>
              <a:ext uri="{FF2B5EF4-FFF2-40B4-BE49-F238E27FC236}">
                <a16:creationId xmlns:a16="http://schemas.microsoft.com/office/drawing/2014/main" id="{6EAA58E5-1150-417B-B3BC-29A315507B9C}"/>
              </a:ext>
            </a:extLst>
          </p:cNvPr>
          <p:cNvSpPr/>
          <p:nvPr/>
        </p:nvSpPr>
        <p:spPr>
          <a:xfrm>
            <a:off x="8975726" y="6021388"/>
            <a:ext cx="1692275" cy="83661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</a:rPr>
              <a:t>VỀ NHÀ THÔI</a:t>
            </a:r>
          </a:p>
        </p:txBody>
      </p:sp>
    </p:spTree>
    <p:extLst>
      <p:ext uri="{BB962C8B-B14F-4D97-AF65-F5344CB8AC3E}">
        <p14:creationId xmlns:p14="http://schemas.microsoft.com/office/powerpoint/2010/main" val="241180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2D343E-55EC-4078-BDC1-E4E548F59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Text Box 3">
            <a:extLst>
              <a:ext uri="{FF2B5EF4-FFF2-40B4-BE49-F238E27FC236}">
                <a16:creationId xmlns:a16="http://schemas.microsoft.com/office/drawing/2014/main" id="{BB829F6E-D54A-470C-9BC5-A361E10A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914401"/>
            <a:ext cx="5434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7171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BAD0988-B73B-4833-9621-09BB4DC4E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CF49CB-847E-41E3-A201-23C8EE181E6E}"/>
              </a:ext>
            </a:extLst>
          </p:cNvPr>
          <p:cNvSpPr/>
          <p:nvPr/>
        </p:nvSpPr>
        <p:spPr>
          <a:xfrm>
            <a:off x="8685214" y="461964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95B5AB-0181-4110-B657-B21ECC88F0E6}"/>
              </a:ext>
            </a:extLst>
          </p:cNvPr>
          <p:cNvSpPr/>
          <p:nvPr/>
        </p:nvSpPr>
        <p:spPr>
          <a:xfrm>
            <a:off x="8615363" y="1830388"/>
            <a:ext cx="785812" cy="7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4" name="Picture 10">
            <a:extLst>
              <a:ext uri="{FF2B5EF4-FFF2-40B4-BE49-F238E27FC236}">
                <a16:creationId xmlns:a16="http://schemas.microsoft.com/office/drawing/2014/main" id="{74231DFE-F9EB-40AC-9966-28EFC5161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222751"/>
            <a:ext cx="151923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2269706" y="0"/>
            <a:ext cx="4905796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– 23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Callout 9">
                <a:extLst>
                  <a:ext uri="{FF2B5EF4-FFF2-40B4-BE49-F238E27FC236}">
                    <a16:creationId xmlns:a16="http://schemas.microsoft.com/office/drawing/2014/main" id="{125C8F7A-ED96-4BA9-94A7-A0622600DF1E}"/>
                  </a:ext>
                </a:extLst>
              </p:cNvPr>
              <p:cNvSpPr/>
              <p:nvPr/>
            </p:nvSpPr>
            <p:spPr>
              <a:xfrm>
                <a:off x="4548884" y="3429001"/>
                <a:ext cx="4499445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40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17−23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=17+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−23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Callout 9">
                <a:extLst>
                  <a:ext uri="{FF2B5EF4-FFF2-40B4-BE49-F238E27FC236}">
                    <a16:creationId xmlns:a16="http://schemas.microsoft.com/office/drawing/2014/main" id="{125C8F7A-ED96-4BA9-94A7-A0622600D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884" y="3429001"/>
                <a:ext cx="4499445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895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A0D4EE1-80A8-4DF2-8020-CBFA01457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Callout 1">
                <a:extLst>
                  <a:ext uri="{FF2B5EF4-FFF2-40B4-BE49-F238E27FC236}">
                    <a16:creationId xmlns:a16="http://schemas.microsoft.com/office/drawing/2014/main" id="{B1BC2173-81BF-4B92-AE64-B7B2F48D0E68}"/>
                  </a:ext>
                </a:extLst>
              </p:cNvPr>
              <p:cNvSpPr/>
              <p:nvPr/>
            </p:nvSpPr>
            <p:spPr>
              <a:xfrm>
                <a:off x="1667806" y="980728"/>
                <a:ext cx="7776232" cy="27146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−125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−(−200)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Oval Callout 1">
                <a:extLst>
                  <a:ext uri="{FF2B5EF4-FFF2-40B4-BE49-F238E27FC236}">
                    <a16:creationId xmlns:a16="http://schemas.microsoft.com/office/drawing/2014/main" id="{B1BC2173-81BF-4B92-AE64-B7B2F48D0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806" y="980728"/>
                <a:ext cx="7776232" cy="27146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>
                <a:extLst>
                  <a:ext uri="{FF2B5EF4-FFF2-40B4-BE49-F238E27FC236}">
                    <a16:creationId xmlns:a16="http://schemas.microsoft.com/office/drawing/2014/main" id="{AD32D0EA-88BA-4688-B88A-C72025DA85B3}"/>
                  </a:ext>
                </a:extLst>
              </p:cNvPr>
              <p:cNvSpPr/>
              <p:nvPr/>
            </p:nvSpPr>
            <p:spPr>
              <a:xfrm>
                <a:off x="4656139" y="3500439"/>
                <a:ext cx="528889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−125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−125</m:t>
                          </m:r>
                        </m:e>
                      </m:d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+200=75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Oval Callout 3">
                <a:extLst>
                  <a:ext uri="{FF2B5EF4-FFF2-40B4-BE49-F238E27FC236}">
                    <a16:creationId xmlns:a16="http://schemas.microsoft.com/office/drawing/2014/main" id="{AD32D0EA-88BA-4688-B88A-C72025DA8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9" y="3500439"/>
                <a:ext cx="528889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AutoShap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954F947-632C-4325-9180-B088747D8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15">
            <a:extLst>
              <a:ext uri="{FF2B5EF4-FFF2-40B4-BE49-F238E27FC236}">
                <a16:creationId xmlns:a16="http://schemas.microsoft.com/office/drawing/2014/main" id="{A28AF7CB-727F-4A99-BA7B-9F44107E3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989388"/>
            <a:ext cx="200183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06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111BBD0-7AAB-4262-AC16-FFC843B6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18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08BB8CF-F944-436C-AAC6-AD6B33CD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219" name="Picture 8">
            <a:extLst>
              <a:ext uri="{FF2B5EF4-FFF2-40B4-BE49-F238E27FC236}">
                <a16:creationId xmlns:a16="http://schemas.microsoft.com/office/drawing/2014/main" id="{0CB03EF7-7AFB-4173-9E11-1BE261401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460876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662BA505-4C25-440C-A63C-CDD6647BE1B1}"/>
              </a:ext>
            </a:extLst>
          </p:cNvPr>
          <p:cNvSpPr/>
          <p:nvPr/>
        </p:nvSpPr>
        <p:spPr>
          <a:xfrm>
            <a:off x="1524001" y="1484784"/>
            <a:ext cx="8362949" cy="2426568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 – 1008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15056E9A-1AAD-4791-9EF3-A40B443C2542}"/>
                  </a:ext>
                </a:extLst>
              </p:cNvPr>
              <p:cNvSpPr/>
              <p:nvPr/>
            </p:nvSpPr>
            <p:spPr>
              <a:xfrm>
                <a:off x="4656138" y="3500439"/>
                <a:ext cx="540226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Sai,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898−1008=898+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−1008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=−110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−110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15056E9A-1AAD-4791-9EF3-A40B443C2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8" y="3500439"/>
                <a:ext cx="540226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440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546</Words>
  <Application>Microsoft Office PowerPoint</Application>
  <PresentationFormat>Widescreen</PresentationFormat>
  <Paragraphs>106</Paragraphs>
  <Slides>23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.VnBahamasBH</vt:lpstr>
      <vt:lpstr>.VnTime</vt:lpstr>
      <vt:lpstr>.VnTimeH</vt:lpstr>
      <vt:lpstr>Arial</vt:lpstr>
      <vt:lpstr>Calibri</vt:lpstr>
      <vt:lpstr>Calibri Light</vt:lpstr>
      <vt:lpstr>Cambria Math</vt:lpstr>
      <vt:lpstr>Impact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Ly Nguyen Phuong</dc:creator>
  <cp:lastModifiedBy>Admin</cp:lastModifiedBy>
  <cp:revision>32</cp:revision>
  <dcterms:created xsi:type="dcterms:W3CDTF">2021-08-11T08:37:31Z</dcterms:created>
  <dcterms:modified xsi:type="dcterms:W3CDTF">2023-12-14T01:01:53Z</dcterms:modified>
</cp:coreProperties>
</file>