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79" r:id="rId4"/>
    <p:sldMasterId id="2147483692" r:id="rId5"/>
    <p:sldMasterId id="2147483704" r:id="rId6"/>
  </p:sldMasterIdLst>
  <p:notesMasterIdLst>
    <p:notesMasterId r:id="rId34"/>
  </p:notesMasterIdLst>
  <p:sldIdLst>
    <p:sldId id="256" r:id="rId7"/>
    <p:sldId id="346" r:id="rId8"/>
    <p:sldId id="347" r:id="rId9"/>
    <p:sldId id="348" r:id="rId10"/>
    <p:sldId id="349" r:id="rId11"/>
    <p:sldId id="350" r:id="rId12"/>
    <p:sldId id="351" r:id="rId13"/>
    <p:sldId id="261" r:id="rId14"/>
    <p:sldId id="343" r:id="rId15"/>
    <p:sldId id="385" r:id="rId16"/>
    <p:sldId id="384" r:id="rId17"/>
    <p:sldId id="380" r:id="rId18"/>
    <p:sldId id="330" r:id="rId19"/>
    <p:sldId id="383" r:id="rId20"/>
    <p:sldId id="331" r:id="rId21"/>
    <p:sldId id="386" r:id="rId22"/>
    <p:sldId id="319" r:id="rId23"/>
    <p:sldId id="387" r:id="rId24"/>
    <p:sldId id="339" r:id="rId25"/>
    <p:sldId id="377" r:id="rId26"/>
    <p:sldId id="373" r:id="rId27"/>
    <p:sldId id="376" r:id="rId28"/>
    <p:sldId id="375" r:id="rId29"/>
    <p:sldId id="374" r:id="rId30"/>
    <p:sldId id="360" r:id="rId31"/>
    <p:sldId id="368" r:id="rId32"/>
    <p:sldId id="337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3ED"/>
    <a:srgbClr val="0000FF"/>
    <a:srgbClr val="F8B2A3"/>
    <a:srgbClr val="FF3300"/>
    <a:srgbClr val="98DFBB"/>
    <a:srgbClr val="9AD3E9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4381" autoAdjust="0"/>
  </p:normalViewPr>
  <p:slideViewPr>
    <p:cSldViewPr>
      <p:cViewPr varScale="1">
        <p:scale>
          <a:sx n="77" d="100"/>
          <a:sy n="77" d="100"/>
        </p:scale>
        <p:origin x="228" y="7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10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0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14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16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4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18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1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3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EE964-4FD7-46FB-8328-1AE7F3E7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448A7-1B9D-476D-BE3F-83D642C49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6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FAECF-C583-4B0D-9398-1799D25AC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32FB-EB00-46C8-B365-45276E94B9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2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3BE1-4379-47D1-9CF7-58AB872B83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9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C2B71-94EF-4CF8-8836-B20A24750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0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2232-12A6-4CCC-BA72-76B5807094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1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F502B-C5AA-4195-AB64-FAF8CC76E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4570-E6FE-43FF-B8B7-26A2C241C4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4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11D7-866B-481F-B71B-BE540D99DF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12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3B3BE-C2AB-411D-BFCE-4748F8C6DF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9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7283BDE-4CA1-48E8-992D-2E6D7929A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3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0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90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05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53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8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69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24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9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3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76" indent="0" algn="ctr">
              <a:buNone/>
              <a:defRPr sz="1493"/>
            </a:lvl2pPr>
            <a:lvl3pPr marL="683152" indent="0" algn="ctr">
              <a:buNone/>
              <a:defRPr sz="1343"/>
            </a:lvl3pPr>
            <a:lvl4pPr marL="1024728" indent="0" algn="ctr">
              <a:buNone/>
              <a:defRPr sz="1194"/>
            </a:lvl4pPr>
            <a:lvl5pPr marL="1365959" indent="0" algn="ctr">
              <a:buNone/>
              <a:defRPr sz="1194"/>
            </a:lvl5pPr>
            <a:lvl6pPr marL="1707535" indent="0" algn="ctr">
              <a:buNone/>
              <a:defRPr sz="1194"/>
            </a:lvl6pPr>
            <a:lvl7pPr marL="2049111" indent="0" algn="ctr">
              <a:buNone/>
              <a:defRPr sz="1194"/>
            </a:lvl7pPr>
            <a:lvl8pPr marL="2390687" indent="0" algn="ctr">
              <a:buNone/>
              <a:defRPr sz="1194"/>
            </a:lvl8pPr>
            <a:lvl9pPr marL="2732263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59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282346"/>
            <a:ext cx="7886849" cy="2139624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442213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52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728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959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535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11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68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263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843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34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273853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49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2"/>
            </a:lvl1pPr>
            <a:lvl2pPr marL="341576" indent="0">
              <a:buNone/>
              <a:defRPr sz="1794"/>
            </a:lvl2pPr>
            <a:lvl3pPr marL="683152" indent="0">
              <a:buNone/>
              <a:defRPr sz="1493"/>
            </a:lvl3pPr>
            <a:lvl4pPr marL="1024728" indent="0">
              <a:buNone/>
              <a:defRPr sz="1343"/>
            </a:lvl4pPr>
            <a:lvl5pPr marL="1365959" indent="0">
              <a:buNone/>
              <a:defRPr sz="1343"/>
            </a:lvl5pPr>
            <a:lvl6pPr marL="1707535" indent="0">
              <a:buNone/>
              <a:defRPr sz="1343"/>
            </a:lvl6pPr>
            <a:lvl7pPr marL="2049111" indent="0">
              <a:buNone/>
              <a:defRPr sz="1343"/>
            </a:lvl7pPr>
            <a:lvl8pPr marL="2390687" indent="0">
              <a:buNone/>
              <a:defRPr sz="1343"/>
            </a:lvl8pPr>
            <a:lvl9pPr marL="2732263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49" cy="264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1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2"/>
            </a:lvl1pPr>
            <a:lvl2pPr marL="341576" indent="0">
              <a:buNone/>
              <a:defRPr sz="1794"/>
            </a:lvl2pPr>
            <a:lvl3pPr marL="683152" indent="0">
              <a:buNone/>
              <a:defRPr sz="1493"/>
            </a:lvl3pPr>
            <a:lvl4pPr marL="1024728" indent="0">
              <a:buNone/>
              <a:defRPr sz="1343"/>
            </a:lvl4pPr>
            <a:lvl5pPr marL="1365959" indent="0">
              <a:buNone/>
              <a:defRPr sz="1343"/>
            </a:lvl5pPr>
            <a:lvl6pPr marL="1707535" indent="0">
              <a:buNone/>
              <a:defRPr sz="1343"/>
            </a:lvl6pPr>
            <a:lvl7pPr marL="2049111" indent="0">
              <a:buNone/>
              <a:defRPr sz="1343"/>
            </a:lvl7pPr>
            <a:lvl8pPr marL="2390687" indent="0">
              <a:buNone/>
              <a:defRPr sz="1343"/>
            </a:lvl8pPr>
            <a:lvl9pPr marL="2732263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1" cy="264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24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61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76" indent="0">
              <a:buNone/>
              <a:defRPr sz="1045"/>
            </a:lvl2pPr>
            <a:lvl3pPr marL="683152" indent="0">
              <a:buNone/>
              <a:defRPr sz="896"/>
            </a:lvl3pPr>
            <a:lvl4pPr marL="1024728" indent="0">
              <a:buNone/>
              <a:defRPr sz="746"/>
            </a:lvl4pPr>
            <a:lvl5pPr marL="1365959" indent="0">
              <a:buNone/>
              <a:defRPr sz="746"/>
            </a:lvl5pPr>
            <a:lvl6pPr marL="1707535" indent="0">
              <a:buNone/>
              <a:defRPr sz="746"/>
            </a:lvl6pPr>
            <a:lvl7pPr marL="2049111" indent="0">
              <a:buNone/>
              <a:defRPr sz="746"/>
            </a:lvl7pPr>
            <a:lvl8pPr marL="2390687" indent="0">
              <a:buNone/>
              <a:defRPr sz="746"/>
            </a:lvl8pPr>
            <a:lvl9pPr marL="2732263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20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76" indent="0">
              <a:buNone/>
              <a:defRPr sz="2092"/>
            </a:lvl2pPr>
            <a:lvl3pPr marL="683152" indent="0">
              <a:buNone/>
              <a:defRPr sz="1794"/>
            </a:lvl3pPr>
            <a:lvl4pPr marL="1024728" indent="0">
              <a:buNone/>
              <a:defRPr sz="1493"/>
            </a:lvl4pPr>
            <a:lvl5pPr marL="1365959" indent="0">
              <a:buNone/>
              <a:defRPr sz="1493"/>
            </a:lvl5pPr>
            <a:lvl6pPr marL="1707535" indent="0">
              <a:buNone/>
              <a:defRPr sz="1493"/>
            </a:lvl6pPr>
            <a:lvl7pPr marL="2049111" indent="0">
              <a:buNone/>
              <a:defRPr sz="1493"/>
            </a:lvl7pPr>
            <a:lvl8pPr marL="2390687" indent="0">
              <a:buNone/>
              <a:defRPr sz="1493"/>
            </a:lvl8pPr>
            <a:lvl9pPr marL="2732263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76" indent="0">
              <a:buNone/>
              <a:defRPr sz="1343"/>
            </a:lvl2pPr>
            <a:lvl3pPr marL="683152" indent="0">
              <a:buNone/>
              <a:defRPr sz="1194"/>
            </a:lvl3pPr>
            <a:lvl4pPr marL="1024728" indent="0">
              <a:buNone/>
              <a:defRPr sz="1045"/>
            </a:lvl4pPr>
            <a:lvl5pPr marL="1365959" indent="0">
              <a:buNone/>
              <a:defRPr sz="1045"/>
            </a:lvl5pPr>
            <a:lvl6pPr marL="1707535" indent="0">
              <a:buNone/>
              <a:defRPr sz="1045"/>
            </a:lvl6pPr>
            <a:lvl7pPr marL="2049111" indent="0">
              <a:buNone/>
              <a:defRPr sz="1045"/>
            </a:lvl7pPr>
            <a:lvl8pPr marL="2390687" indent="0">
              <a:buNone/>
              <a:defRPr sz="1045"/>
            </a:lvl8pPr>
            <a:lvl9pPr marL="2732263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88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05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68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16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71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F750A74E-160A-4013-90F2-333B29CCDA5C}" type="slidenum">
              <a:rPr lang="en-US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3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hf sldNum="0" hdr="0"/>
  <p:txStyles>
    <p:titleStyle>
      <a:lvl1pPr marL="0" lvl="0" indent="0" algn="ctr" defTabSz="81447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40" lvl="0" indent="-305040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82" lvl="1" indent="-255062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834" lvl="2" indent="-203360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244" lvl="3" indent="-204049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964" lvl="4" indent="-203360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925" lvl="5" indent="-124084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93" lvl="6" indent="-124084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261" lvl="7" indent="-124084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429" lvl="8" indent="-124084" algn="l" defTabSz="814474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68" lvl="1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36" lvl="2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504" lvl="3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73" lvl="4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841" lvl="5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9009" lvl="6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177" lvl="7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345" lvl="8" indent="0" algn="l" defTabSz="4963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hyperlink" Target="&#272;&#259;ng%20nh&#7853;p%20th&#432;%20&#273;i&#7879;n%20t&#7917;.mp4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So&#7841;n%20th&#432;%20m&#7899;i%20v&#224;%20g&#7917;i.mp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4.gif"/><Relationship Id="rId5" Type="http://schemas.openxmlformats.org/officeDocument/2006/relationships/hyperlink" Target="video%203.mp4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&#272;&#259;ng%20xu&#7845;t%20th&#432;%20&#273;i&#234;n%20t&#7917;.mp4" TargetMode="External"/><Relationship Id="rId5" Type="http://schemas.openxmlformats.org/officeDocument/2006/relationships/image" Target="../media/image33.jpe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jpeg"/><Relationship Id="rId3" Type="http://schemas.openxmlformats.org/officeDocument/2006/relationships/audio" Target="../media/media1.mp3"/><Relationship Id="rId21" Type="http://schemas.openxmlformats.org/officeDocument/2006/relationships/image" Target="../media/image26.gif"/><Relationship Id="rId7" Type="http://schemas.openxmlformats.org/officeDocument/2006/relationships/slide" Target="slide7.xml"/><Relationship Id="rId12" Type="http://schemas.openxmlformats.org/officeDocument/2006/relationships/image" Target="../media/image18.gif"/><Relationship Id="rId17" Type="http://schemas.openxmlformats.org/officeDocument/2006/relationships/image" Target="../media/image22.gif"/><Relationship Id="rId2" Type="http://schemas.microsoft.com/office/2007/relationships/media" Target="../media/media1.mp3"/><Relationship Id="rId16" Type="http://schemas.openxmlformats.org/officeDocument/2006/relationships/slide" Target="slide8.xml"/><Relationship Id="rId20" Type="http://schemas.openxmlformats.org/officeDocument/2006/relationships/image" Target="../media/image25.wmf"/><Relationship Id="rId1" Type="http://schemas.openxmlformats.org/officeDocument/2006/relationships/audio" Target="file:///G:\Chuong%20Trinh\Mot%20coi%20di%20ve%20-%20Nhac%20khong%20loi.mp3" TargetMode="External"/><Relationship Id="rId6" Type="http://schemas.openxmlformats.org/officeDocument/2006/relationships/audio" Target="../media/audio2.wav"/><Relationship Id="rId11" Type="http://schemas.openxmlformats.org/officeDocument/2006/relationships/slide" Target="slide3.xml"/><Relationship Id="rId5" Type="http://schemas.openxmlformats.org/officeDocument/2006/relationships/audio" Target="../media/audio1.wav"/><Relationship Id="rId15" Type="http://schemas.openxmlformats.org/officeDocument/2006/relationships/image" Target="../media/image21.gif"/><Relationship Id="rId23" Type="http://schemas.openxmlformats.org/officeDocument/2006/relationships/image" Target="../media/image28.png"/><Relationship Id="rId10" Type="http://schemas.openxmlformats.org/officeDocument/2006/relationships/slide" Target="slide4.xml"/><Relationship Id="rId19" Type="http://schemas.openxmlformats.org/officeDocument/2006/relationships/image" Target="../media/image24.gif"/><Relationship Id="rId4" Type="http://schemas.openxmlformats.org/officeDocument/2006/relationships/slideLayout" Target="../slideLayouts/slideLayout23.xml"/><Relationship Id="rId9" Type="http://schemas.openxmlformats.org/officeDocument/2006/relationships/slide" Target="slide5.xml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67.png"/><Relationship Id="rId18" Type="http://schemas.microsoft.com/office/2007/relationships/hdphoto" Target="../media/hdphoto2.wdp"/><Relationship Id="rId3" Type="http://schemas.microsoft.com/office/2007/relationships/media" Target="../media/media4.mp3"/><Relationship Id="rId21" Type="http://schemas.openxmlformats.org/officeDocument/2006/relationships/slide" Target="slide23.xml"/><Relationship Id="rId7" Type="http://schemas.openxmlformats.org/officeDocument/2006/relationships/image" Target="../media/image62.jp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2.png"/><Relationship Id="rId2" Type="http://schemas.openxmlformats.org/officeDocument/2006/relationships/audio" Target="../media/media3.mp3"/><Relationship Id="rId16" Type="http://schemas.openxmlformats.org/officeDocument/2006/relationships/image" Target="../media/image70.png"/><Relationship Id="rId20" Type="http://schemas.openxmlformats.org/officeDocument/2006/relationships/slide" Target="slide21.xml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5.png"/><Relationship Id="rId24" Type="http://schemas.openxmlformats.org/officeDocument/2006/relationships/slide" Target="slide26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69.png"/><Relationship Id="rId23" Type="http://schemas.openxmlformats.org/officeDocument/2006/relationships/slide" Target="slide25.xml"/><Relationship Id="rId10" Type="http://schemas.openxmlformats.org/officeDocument/2006/relationships/image" Target="../media/image64.png"/><Relationship Id="rId19" Type="http://schemas.openxmlformats.org/officeDocument/2006/relationships/image" Target="../media/image28.png"/><Relationship Id="rId4" Type="http://schemas.openxmlformats.org/officeDocument/2006/relationships/audio" Target="../media/media4.mp3"/><Relationship Id="rId9" Type="http://schemas.openxmlformats.org/officeDocument/2006/relationships/image" Target="../media/image63.jpeg"/><Relationship Id="rId14" Type="http://schemas.openxmlformats.org/officeDocument/2006/relationships/image" Target="../media/image68.png"/><Relationship Id="rId22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slide" Target="slide20.xml"/><Relationship Id="rId4" Type="http://schemas.openxmlformats.org/officeDocument/2006/relationships/image" Target="../media/image7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slide" Target="slide20.xml"/><Relationship Id="rId4" Type="http://schemas.openxmlformats.org/officeDocument/2006/relationships/image" Target="../media/image7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image" Target="../media/image28.png"/><Relationship Id="rId5" Type="http://schemas.openxmlformats.org/officeDocument/2006/relationships/slide" Target="slide20.xml"/><Relationship Id="rId10" Type="http://schemas.openxmlformats.org/officeDocument/2006/relationships/hyperlink" Target="http://www.dantri.com/" TargetMode="External"/><Relationship Id="rId4" Type="http://schemas.openxmlformats.org/officeDocument/2006/relationships/image" Target="../media/image73.png"/><Relationship Id="rId9" Type="http://schemas.openxmlformats.org/officeDocument/2006/relationships/hyperlink" Target="http://www.vnexpress.ne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slide" Target="slide20.xml"/><Relationship Id="rId4" Type="http://schemas.openxmlformats.org/officeDocument/2006/relationships/image" Target="../media/image7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gif"/><Relationship Id="rId11" Type="http://schemas.openxmlformats.org/officeDocument/2006/relationships/image" Target="../media/image28.png"/><Relationship Id="rId5" Type="http://schemas.openxmlformats.org/officeDocument/2006/relationships/image" Target="../media/image76.png"/><Relationship Id="rId10" Type="http://schemas.openxmlformats.org/officeDocument/2006/relationships/image" Target="../media/image74.png"/><Relationship Id="rId4" Type="http://schemas.openxmlformats.org/officeDocument/2006/relationships/image" Target="../media/image75.png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slide" Target="slide20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.com.vn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4.gif"/><Relationship Id="rId5" Type="http://schemas.openxmlformats.org/officeDocument/2006/relationships/hyperlink" Target="T&#7841;o%20t&#224;i%20kho&#7843;n%20th&#432;%20&#273;i&#7879;n%20t&#7917;.mp4" TargetMode="Externa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8330" y="2403137"/>
            <a:ext cx="5220072" cy="1080120"/>
          </a:xfrm>
        </p:spPr>
        <p:txBody>
          <a:bodyPr/>
          <a:lstStyle/>
          <a:p>
            <a:pPr lvl="0"/>
            <a:r>
              <a:rPr lang="en-US" altLang="ko-KR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ko-KR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46611" y="1802499"/>
            <a:ext cx="273261" cy="2281419"/>
            <a:chOff x="3424672" y="2643748"/>
            <a:chExt cx="283232" cy="158418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48"/>
              <a:ext cx="72007" cy="1584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55368" y="350977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35" y="0"/>
            <a:ext cx="910733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sz="1628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6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83" y="-1724"/>
            <a:ext cx="6781582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5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" y="2806267"/>
            <a:ext cx="2495770" cy="2145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491" y="1916754"/>
            <a:ext cx="4027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</a:p>
        </p:txBody>
      </p:sp>
    </p:spTree>
    <p:extLst>
      <p:ext uri="{BB962C8B-B14F-4D97-AF65-F5344CB8AC3E}">
        <p14:creationId xmlns:p14="http://schemas.microsoft.com/office/powerpoint/2010/main" val="36740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69954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3003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55576" y="0"/>
            <a:ext cx="7829550" cy="520993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275606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b="1" dirty="0">
              <a:solidFill>
                <a:srgbClr val="3003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3075806"/>
            <a:ext cx="2495770" cy="2067694"/>
          </a:xfrm>
          <a:prstGeom prst="rect">
            <a:avLst/>
          </a:prstGeom>
        </p:spPr>
      </p:pic>
      <p:pic>
        <p:nvPicPr>
          <p:cNvPr id="6" name="Picture 5" descr="D:\background\water\sddfffdg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75806"/>
            <a:ext cx="648072" cy="9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7534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2800" b="1" dirty="0">
              <a:solidFill>
                <a:srgbClr val="3003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background\water\sddfffdg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792088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434" y="1141635"/>
            <a:ext cx="61718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619672" y="1141635"/>
            <a:ext cx="7291114" cy="2160240"/>
          </a:xfrm>
          <a:prstGeom prst="ellipse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có thể gửi thư cho nhiều </a:t>
            </a:r>
          </a:p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được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1600" y="61939"/>
            <a:ext cx="7829550" cy="520993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35" y="0"/>
            <a:ext cx="910733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sz="1628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6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83" y="-1724"/>
            <a:ext cx="6781582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5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" y="2806267"/>
            <a:ext cx="2495770" cy="2145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5578" y="1916754"/>
            <a:ext cx="3688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</a:p>
        </p:txBody>
      </p:sp>
    </p:spTree>
    <p:extLst>
      <p:ext uri="{BB962C8B-B14F-4D97-AF65-F5344CB8AC3E}">
        <p14:creationId xmlns:p14="http://schemas.microsoft.com/office/powerpoint/2010/main" val="39195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629" y="546815"/>
            <a:ext cx="6280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800" b="1" dirty="0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30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ko-KR" sz="2800" b="1" dirty="0">
              <a:solidFill>
                <a:srgbClr val="3003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1600" y="61939"/>
            <a:ext cx="7829550" cy="520993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:\background\water\sddfffd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677932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35" y="0"/>
            <a:ext cx="910733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sz="1628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6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83" y="-1724"/>
            <a:ext cx="6781582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5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" y="2806267"/>
            <a:ext cx="2495770" cy="2145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9480" y="1916754"/>
            <a:ext cx="4221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</a:p>
        </p:txBody>
      </p:sp>
    </p:spTree>
    <p:extLst>
      <p:ext uri="{BB962C8B-B14F-4D97-AF65-F5344CB8AC3E}">
        <p14:creationId xmlns:p14="http://schemas.microsoft.com/office/powerpoint/2010/main" val="19819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9680" y="62687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ko-K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1600" y="61939"/>
            <a:ext cx="7829550" cy="520993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:\background\water\sddfffdg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677932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35" y="0"/>
            <a:ext cx="910733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sz="1628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6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83" y="-1724"/>
            <a:ext cx="6781582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5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" y="2806267"/>
            <a:ext cx="2495770" cy="2145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342" y="1916754"/>
            <a:ext cx="4155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</a:p>
        </p:txBody>
      </p:sp>
    </p:spTree>
    <p:extLst>
      <p:ext uri="{BB962C8B-B14F-4D97-AF65-F5344CB8AC3E}">
        <p14:creationId xmlns:p14="http://schemas.microsoft.com/office/powerpoint/2010/main" val="21700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1" y="3789599"/>
            <a:ext cx="1462088" cy="7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1" y="3486431"/>
            <a:ext cx="1668463" cy="4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8" y="2291250"/>
            <a:ext cx="1858963" cy="18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892598"/>
            <a:ext cx="1479550" cy="3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3486431"/>
            <a:ext cx="1474788" cy="5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68" y="3202697"/>
            <a:ext cx="1203325" cy="11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" y="2578871"/>
            <a:ext cx="1462088" cy="3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" y="2221288"/>
            <a:ext cx="1438275" cy="5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3" y="2415627"/>
            <a:ext cx="1320800" cy="9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68" y="2256269"/>
            <a:ext cx="2406650" cy="15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1" y="1105786"/>
            <a:ext cx="1531938" cy="4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1" y="435318"/>
            <a:ext cx="1498600" cy="9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06" y="1055258"/>
            <a:ext cx="2374900" cy="15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91" y="368457"/>
            <a:ext cx="2563813" cy="11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6" y="799888"/>
            <a:ext cx="2552700" cy="7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74" y="-67135"/>
            <a:ext cx="2533650" cy="15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1" y="1294294"/>
            <a:ext cx="2636838" cy="3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1" y="1432274"/>
            <a:ext cx="2508250" cy="19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1" y="1422557"/>
            <a:ext cx="2609850" cy="15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1" y="1412840"/>
            <a:ext cx="2673350" cy="9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8" y="1154370"/>
            <a:ext cx="1884363" cy="14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18" y="1846215"/>
            <a:ext cx="1835150" cy="11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60899"/>
              </p:ext>
            </p:extLst>
          </p:nvPr>
        </p:nvGraphicFramePr>
        <p:xfrm>
          <a:off x="390587" y="514348"/>
          <a:ext cx="457200" cy="290234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86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03825"/>
              </p:ext>
            </p:extLst>
          </p:nvPr>
        </p:nvGraphicFramePr>
        <p:xfrm>
          <a:off x="1456769" y="496490"/>
          <a:ext cx="2743200" cy="571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78" name="Rectangle 38" descr="Sphere"/>
          <p:cNvSpPr>
            <a:spLocks noChangeArrowheads="1"/>
          </p:cNvSpPr>
          <p:nvPr/>
        </p:nvSpPr>
        <p:spPr bwMode="auto">
          <a:xfrm>
            <a:off x="19157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9" name="Rectangle 39" descr="Sphere"/>
          <p:cNvSpPr>
            <a:spLocks noChangeArrowheads="1"/>
          </p:cNvSpPr>
          <p:nvPr/>
        </p:nvSpPr>
        <p:spPr bwMode="auto">
          <a:xfrm>
            <a:off x="23729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0" name="Rectangle 40" descr="Sphere"/>
          <p:cNvSpPr>
            <a:spLocks noChangeArrowheads="1"/>
          </p:cNvSpPr>
          <p:nvPr/>
        </p:nvSpPr>
        <p:spPr bwMode="auto">
          <a:xfrm>
            <a:off x="28301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1" name="Rectangle 41" descr="Sphere"/>
          <p:cNvSpPr>
            <a:spLocks noChangeArrowheads="1"/>
          </p:cNvSpPr>
          <p:nvPr/>
        </p:nvSpPr>
        <p:spPr bwMode="auto">
          <a:xfrm>
            <a:off x="32873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2" name="Rectangle 42" descr="Sphere"/>
          <p:cNvSpPr>
            <a:spLocks noChangeArrowheads="1"/>
          </p:cNvSpPr>
          <p:nvPr/>
        </p:nvSpPr>
        <p:spPr bwMode="auto">
          <a:xfrm>
            <a:off x="37445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4" name="Rectangle 44" descr="Sphere"/>
          <p:cNvSpPr>
            <a:spLocks noChangeArrowheads="1"/>
          </p:cNvSpPr>
          <p:nvPr/>
        </p:nvSpPr>
        <p:spPr bwMode="auto">
          <a:xfrm>
            <a:off x="1458531" y="506317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590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7789"/>
              </p:ext>
            </p:extLst>
          </p:nvPr>
        </p:nvGraphicFramePr>
        <p:xfrm>
          <a:off x="1449161" y="2273690"/>
          <a:ext cx="2743200" cy="571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Ữ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Ệ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920" name="Rectangle 80" descr="Sphere"/>
          <p:cNvSpPr>
            <a:spLocks noChangeArrowheads="1"/>
          </p:cNvSpPr>
          <p:nvPr/>
        </p:nvSpPr>
        <p:spPr bwMode="auto">
          <a:xfrm>
            <a:off x="3740700" y="22752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21" name="Rectangle 81" descr="Sphere"/>
          <p:cNvSpPr>
            <a:spLocks noChangeArrowheads="1"/>
          </p:cNvSpPr>
          <p:nvPr/>
        </p:nvSpPr>
        <p:spPr bwMode="auto">
          <a:xfrm>
            <a:off x="1911900" y="22752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22" name="Rectangle 82" descr="Sphere"/>
          <p:cNvSpPr>
            <a:spLocks noChangeArrowheads="1"/>
          </p:cNvSpPr>
          <p:nvPr/>
        </p:nvSpPr>
        <p:spPr bwMode="auto">
          <a:xfrm>
            <a:off x="2369100" y="22752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23" name="Rectangle 83" descr="Sphere"/>
          <p:cNvSpPr>
            <a:spLocks noChangeArrowheads="1"/>
          </p:cNvSpPr>
          <p:nvPr/>
        </p:nvSpPr>
        <p:spPr bwMode="auto">
          <a:xfrm>
            <a:off x="2807550" y="2281896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24" name="Rectangle 84" descr="Sphere"/>
          <p:cNvSpPr>
            <a:spLocks noChangeArrowheads="1"/>
          </p:cNvSpPr>
          <p:nvPr/>
        </p:nvSpPr>
        <p:spPr bwMode="auto">
          <a:xfrm>
            <a:off x="3283500" y="22752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594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25573"/>
              </p:ext>
            </p:extLst>
          </p:nvPr>
        </p:nvGraphicFramePr>
        <p:xfrm>
          <a:off x="988219" y="2852177"/>
          <a:ext cx="3200400" cy="571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969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20197"/>
              </p:ext>
            </p:extLst>
          </p:nvPr>
        </p:nvGraphicFramePr>
        <p:xfrm>
          <a:off x="2811859" y="1693174"/>
          <a:ext cx="5200647" cy="564356"/>
        </p:xfrm>
        <a:graphic>
          <a:graphicData uri="http://schemas.openxmlformats.org/drawingml/2006/table">
            <a:tbl>
              <a:tblPr/>
              <a:tblGrid>
                <a:gridCol w="47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4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001" name="Rectangle 161" descr="Sphere"/>
          <p:cNvSpPr>
            <a:spLocks noChangeArrowheads="1"/>
          </p:cNvSpPr>
          <p:nvPr/>
        </p:nvSpPr>
        <p:spPr bwMode="auto">
          <a:xfrm>
            <a:off x="32873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2" name="Rectangle 162" descr="Sphere"/>
          <p:cNvSpPr>
            <a:spLocks noChangeArrowheads="1"/>
          </p:cNvSpPr>
          <p:nvPr/>
        </p:nvSpPr>
        <p:spPr bwMode="auto">
          <a:xfrm>
            <a:off x="3726167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4" name="Rectangle 164" descr="Sphere"/>
          <p:cNvSpPr>
            <a:spLocks noChangeArrowheads="1"/>
          </p:cNvSpPr>
          <p:nvPr/>
        </p:nvSpPr>
        <p:spPr bwMode="auto">
          <a:xfrm>
            <a:off x="23729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5" name="Rectangle 165" descr="Sphere"/>
          <p:cNvSpPr>
            <a:spLocks noChangeArrowheads="1"/>
          </p:cNvSpPr>
          <p:nvPr/>
        </p:nvSpPr>
        <p:spPr bwMode="auto">
          <a:xfrm>
            <a:off x="19157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6" name="Rectangle 166" descr="Sphere"/>
          <p:cNvSpPr>
            <a:spLocks noChangeArrowheads="1"/>
          </p:cNvSpPr>
          <p:nvPr/>
        </p:nvSpPr>
        <p:spPr bwMode="auto">
          <a:xfrm>
            <a:off x="14585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7" name="Rectangle 167" descr="Sphere"/>
          <p:cNvSpPr>
            <a:spLocks noChangeArrowheads="1"/>
          </p:cNvSpPr>
          <p:nvPr/>
        </p:nvSpPr>
        <p:spPr bwMode="auto">
          <a:xfrm>
            <a:off x="10013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8" name="Rectangle 168" descr="Sphere"/>
          <p:cNvSpPr>
            <a:spLocks noChangeArrowheads="1"/>
          </p:cNvSpPr>
          <p:nvPr/>
        </p:nvSpPr>
        <p:spPr bwMode="auto">
          <a:xfrm>
            <a:off x="2830131" y="284467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09" name="Rectangle 169" descr="Sphere"/>
          <p:cNvSpPr>
            <a:spLocks noChangeArrowheads="1"/>
          </p:cNvSpPr>
          <p:nvPr/>
        </p:nvSpPr>
        <p:spPr bwMode="auto">
          <a:xfrm>
            <a:off x="3275187" y="1687885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0" name="Rectangle 170" descr="Sphere"/>
          <p:cNvSpPr>
            <a:spLocks noChangeArrowheads="1"/>
          </p:cNvSpPr>
          <p:nvPr/>
        </p:nvSpPr>
        <p:spPr bwMode="auto">
          <a:xfrm>
            <a:off x="4189586" y="1687885"/>
            <a:ext cx="528267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1" name="Rectangle 171" descr="Sphere"/>
          <p:cNvSpPr>
            <a:spLocks noChangeArrowheads="1"/>
          </p:cNvSpPr>
          <p:nvPr/>
        </p:nvSpPr>
        <p:spPr bwMode="auto">
          <a:xfrm>
            <a:off x="4713399" y="1687885"/>
            <a:ext cx="457196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2" name="Rectangle 172" descr="Sphere"/>
          <p:cNvSpPr>
            <a:spLocks noChangeArrowheads="1"/>
          </p:cNvSpPr>
          <p:nvPr/>
        </p:nvSpPr>
        <p:spPr bwMode="auto">
          <a:xfrm>
            <a:off x="5170596" y="1687885"/>
            <a:ext cx="523808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3" name="Rectangle 173" descr="Sphere"/>
          <p:cNvSpPr>
            <a:spLocks noChangeArrowheads="1"/>
          </p:cNvSpPr>
          <p:nvPr/>
        </p:nvSpPr>
        <p:spPr bwMode="auto">
          <a:xfrm>
            <a:off x="5694407" y="1687885"/>
            <a:ext cx="485417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4" name="Rectangle 174" descr="Sphere"/>
          <p:cNvSpPr>
            <a:spLocks noChangeArrowheads="1"/>
          </p:cNvSpPr>
          <p:nvPr/>
        </p:nvSpPr>
        <p:spPr bwMode="auto">
          <a:xfrm>
            <a:off x="6179827" y="1687885"/>
            <a:ext cx="457198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5" name="Rectangle 175" descr="Sphere"/>
          <p:cNvSpPr>
            <a:spLocks noChangeArrowheads="1"/>
          </p:cNvSpPr>
          <p:nvPr/>
        </p:nvSpPr>
        <p:spPr bwMode="auto">
          <a:xfrm>
            <a:off x="6637027" y="1687885"/>
            <a:ext cx="457199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6" name="Rectangle 176" descr="Sphere"/>
          <p:cNvSpPr>
            <a:spLocks noChangeArrowheads="1"/>
          </p:cNvSpPr>
          <p:nvPr/>
        </p:nvSpPr>
        <p:spPr bwMode="auto">
          <a:xfrm>
            <a:off x="7094228" y="1687885"/>
            <a:ext cx="457199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7" name="Rectangle 177" descr="Sphere"/>
          <p:cNvSpPr>
            <a:spLocks noChangeArrowheads="1"/>
          </p:cNvSpPr>
          <p:nvPr/>
        </p:nvSpPr>
        <p:spPr bwMode="auto">
          <a:xfrm>
            <a:off x="7551428" y="1687885"/>
            <a:ext cx="476671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8" name="Rectangle 178" descr="Sphere"/>
          <p:cNvSpPr>
            <a:spLocks noChangeArrowheads="1"/>
          </p:cNvSpPr>
          <p:nvPr/>
        </p:nvSpPr>
        <p:spPr bwMode="auto">
          <a:xfrm>
            <a:off x="3732387" y="1687885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19" name="Rectangle 179" descr="Sphere"/>
          <p:cNvSpPr>
            <a:spLocks noChangeArrowheads="1"/>
          </p:cNvSpPr>
          <p:nvPr/>
        </p:nvSpPr>
        <p:spPr bwMode="auto">
          <a:xfrm>
            <a:off x="2817987" y="1687885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069" name="Oval 18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47737" y="3028948"/>
            <a:ext cx="342900" cy="3429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070" name="Oval 18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7737" y="2400298"/>
            <a:ext cx="342900" cy="3429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071" name="Oval 18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7737" y="1771648"/>
            <a:ext cx="342900" cy="3429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072" name="Oval 18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7737" y="1200148"/>
            <a:ext cx="342900" cy="3429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074" name="Oval 18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47737" y="628648"/>
            <a:ext cx="342900" cy="3429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027" name="Rectangle 187" descr="Sphere"/>
          <p:cNvSpPr>
            <a:spLocks noChangeArrowheads="1"/>
          </p:cNvSpPr>
          <p:nvPr/>
        </p:nvSpPr>
        <p:spPr bwMode="auto">
          <a:xfrm>
            <a:off x="1454700" y="2280024"/>
            <a:ext cx="457200" cy="53297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60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53563"/>
              </p:ext>
            </p:extLst>
          </p:nvPr>
        </p:nvGraphicFramePr>
        <p:xfrm>
          <a:off x="8115300" y="559190"/>
          <a:ext cx="514350" cy="298370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048" name="Picture 208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19" y="684077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5" name="Picture 215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4499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7" name="Picture 217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7364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8" name="Picture 218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4514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60" name="Picture 220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07379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3" name="Picture 222" descr="0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915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4" name="Picture 223" descr="0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5" name="Picture 224" descr="0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6" name="Picture 225" descr="felix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0" y="-14287"/>
            <a:ext cx="2171700" cy="2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7" name="Picture 226" descr="felix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8223" y="89535"/>
            <a:ext cx="1910954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8" name="Picture 227" descr="0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2915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09" name="Text Box 228"/>
          <p:cNvSpPr txBox="1">
            <a:spLocks noChangeArrowheads="1"/>
          </p:cNvSpPr>
          <p:nvPr/>
        </p:nvSpPr>
        <p:spPr bwMode="auto">
          <a:xfrm>
            <a:off x="2527759" y="-94370"/>
            <a:ext cx="397787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5829839" y="1093793"/>
            <a:ext cx="1957388" cy="1550195"/>
            <a:chOff x="-2268" y="1512"/>
            <a:chExt cx="1644" cy="1302"/>
          </a:xfrm>
        </p:grpSpPr>
        <p:sp>
          <p:nvSpPr>
            <p:cNvPr id="36070" name="Oval 230"/>
            <p:cNvSpPr>
              <a:spLocks noChangeArrowheads="1"/>
            </p:cNvSpPr>
            <p:nvPr/>
          </p:nvSpPr>
          <p:spPr bwMode="auto">
            <a:xfrm>
              <a:off x="-2112" y="1512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Ồ !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8112" name="Picture 231" descr="1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" y="2496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32"/>
          <p:cNvGrpSpPr>
            <a:grpSpLocks/>
          </p:cNvGrpSpPr>
          <p:nvPr/>
        </p:nvGrpSpPr>
        <p:grpSpPr bwMode="auto">
          <a:xfrm>
            <a:off x="2819462" y="3968242"/>
            <a:ext cx="2800350" cy="628650"/>
            <a:chOff x="2352" y="2496"/>
            <a:chExt cx="2352" cy="528"/>
          </a:xfrm>
        </p:grpSpPr>
        <p:sp>
          <p:nvSpPr>
            <p:cNvPr id="38114" name="Oval 23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!</a:t>
              </a:r>
            </a:p>
          </p:txBody>
        </p:sp>
        <p:pic>
          <p:nvPicPr>
            <p:cNvPr id="38115" name="Picture 234" descr="6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076" name="Picture 21" descr="j023213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629150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77" name="Picture 237" descr="!danc_cl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63936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78" name="Mot coi di ve - Nhac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71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13784"/>
              </p:ext>
            </p:extLst>
          </p:nvPr>
        </p:nvGraphicFramePr>
        <p:xfrm>
          <a:off x="1011723" y="1085848"/>
          <a:ext cx="2286000" cy="571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" name="Rectangle 38" descr="Sphere"/>
          <p:cNvSpPr>
            <a:spLocks noChangeArrowheads="1"/>
          </p:cNvSpPr>
          <p:nvPr/>
        </p:nvSpPr>
        <p:spPr bwMode="auto">
          <a:xfrm>
            <a:off x="1447862" y="10755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Rectangle 39" descr="Sphere"/>
          <p:cNvSpPr>
            <a:spLocks noChangeArrowheads="1"/>
          </p:cNvSpPr>
          <p:nvPr/>
        </p:nvSpPr>
        <p:spPr bwMode="auto">
          <a:xfrm>
            <a:off x="1905062" y="10755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Rectangle 40" descr="Sphere"/>
          <p:cNvSpPr>
            <a:spLocks noChangeArrowheads="1"/>
          </p:cNvSpPr>
          <p:nvPr/>
        </p:nvSpPr>
        <p:spPr bwMode="auto">
          <a:xfrm>
            <a:off x="2362262" y="10755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Rectangle 41" descr="Sphere"/>
          <p:cNvSpPr>
            <a:spLocks noChangeArrowheads="1"/>
          </p:cNvSpPr>
          <p:nvPr/>
        </p:nvSpPr>
        <p:spPr bwMode="auto">
          <a:xfrm>
            <a:off x="2819462" y="10755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Rectangle 44" descr="Sphere"/>
          <p:cNvSpPr>
            <a:spLocks noChangeArrowheads="1"/>
          </p:cNvSpPr>
          <p:nvPr/>
        </p:nvSpPr>
        <p:spPr bwMode="auto">
          <a:xfrm>
            <a:off x="990662" y="1075562"/>
            <a:ext cx="457200" cy="5715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Nhạc đáp 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182260" y="344857"/>
            <a:ext cx="609600" cy="609600"/>
          </a:xfrm>
          <a:prstGeom prst="rect">
            <a:avLst/>
          </a:prstGeom>
        </p:spPr>
      </p:pic>
      <p:pic>
        <p:nvPicPr>
          <p:cNvPr id="71" name="Nhạc đáp 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183481" y="344374"/>
            <a:ext cx="609600" cy="609600"/>
          </a:xfrm>
          <a:prstGeom prst="rect">
            <a:avLst/>
          </a:prstGeom>
        </p:spPr>
      </p:pic>
      <p:pic>
        <p:nvPicPr>
          <p:cNvPr id="72" name="Nhạc đáp 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031081" y="496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06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6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0.00987 C 0.10295 -0.03488 0.31319 -0.07932 0.36545 -0.14291 C 0.41788 -0.20618 0.23298 -0.33241 0.20642 -0.37037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-1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7"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7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26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6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26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60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  <p:bldLst>
      <p:bldP spid="35878" grpId="0" animBg="1"/>
      <p:bldP spid="35879" grpId="0" animBg="1"/>
      <p:bldP spid="35880" grpId="0" animBg="1"/>
      <p:bldP spid="35881" grpId="0" animBg="1"/>
      <p:bldP spid="35882" grpId="0" animBg="1"/>
      <p:bldP spid="35884" grpId="0" animBg="1"/>
      <p:bldP spid="35920" grpId="0" animBg="1"/>
      <p:bldP spid="35921" grpId="0" animBg="1"/>
      <p:bldP spid="35922" grpId="0" animBg="1"/>
      <p:bldP spid="35923" grpId="0" animBg="1"/>
      <p:bldP spid="35924" grpId="0" animBg="1"/>
      <p:bldP spid="36001" grpId="0" animBg="1"/>
      <p:bldP spid="36002" grpId="0" animBg="1"/>
      <p:bldP spid="36004" grpId="0" animBg="1"/>
      <p:bldP spid="36005" grpId="0" animBg="1"/>
      <p:bldP spid="36006" grpId="0" animBg="1"/>
      <p:bldP spid="36007" grpId="0" animBg="1"/>
      <p:bldP spid="36008" grpId="0" animBg="1"/>
      <p:bldP spid="36009" grpId="0" animBg="1"/>
      <p:bldP spid="36010" grpId="0" animBg="1"/>
      <p:bldP spid="36011" grpId="0" animBg="1"/>
      <p:bldP spid="36012" grpId="0" animBg="1"/>
      <p:bldP spid="36013" grpId="0" animBg="1"/>
      <p:bldP spid="36014" grpId="0" animBg="1"/>
      <p:bldP spid="36015" grpId="0" animBg="1"/>
      <p:bldP spid="36016" grpId="0" animBg="1"/>
      <p:bldP spid="36017" grpId="0" animBg="1"/>
      <p:bldP spid="36018" grpId="0" animBg="1"/>
      <p:bldP spid="36019" grpId="0" animBg="1"/>
      <p:bldP spid="36027" grpId="0" animBg="1"/>
      <p:bldP spid="91" grpId="0" animBg="1"/>
      <p:bldP spid="92" grpId="0" animBg="1"/>
      <p:bldP spid="93" grpId="0" animBg="1"/>
      <p:bldP spid="94" grpId="0" animBg="1"/>
      <p:bldP spid="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30" y="9845"/>
            <a:ext cx="910733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sz="1628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60" y="51426"/>
            <a:ext cx="6061475" cy="4970012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7328598" y="2734205"/>
            <a:ext cx="2013058" cy="234347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1" b="2116"/>
          <a:stretch/>
        </p:blipFill>
        <p:spPr bwMode="auto">
          <a:xfrm>
            <a:off x="1559143" y="9845"/>
            <a:ext cx="2994522" cy="16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95" y="-37536"/>
            <a:ext cx="3015528" cy="16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86" y="1628669"/>
            <a:ext cx="2987039" cy="16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07" y="1616734"/>
            <a:ext cx="3015528" cy="16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88" y="3278027"/>
            <a:ext cx="2991237" cy="18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95" y="3284475"/>
            <a:ext cx="3007052" cy="179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36016" y="117380"/>
            <a:ext cx="330894" cy="330894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01463" y="1297775"/>
            <a:ext cx="330894" cy="330894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19022" y="2412920"/>
            <a:ext cx="330894" cy="330894"/>
          </a:xfrm>
          <a:prstGeom prst="rect">
            <a:avLst/>
          </a:prstGeom>
        </p:spPr>
      </p:pic>
      <p:pic>
        <p:nvPicPr>
          <p:cNvPr id="1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09246" y="3561159"/>
            <a:ext cx="330894" cy="330894"/>
          </a:xfrm>
          <a:prstGeom prst="rect">
            <a:avLst/>
          </a:prstGeom>
        </p:spPr>
      </p:pic>
      <p:pic>
        <p:nvPicPr>
          <p:cNvPr id="1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30491" y="4812606"/>
            <a:ext cx="330894" cy="330894"/>
          </a:xfrm>
          <a:prstGeom prst="rect">
            <a:avLst/>
          </a:prstGeom>
        </p:spPr>
      </p:pic>
      <p:pic>
        <p:nvPicPr>
          <p:cNvPr id="1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81684" y="5311347"/>
            <a:ext cx="330894" cy="3308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18" y="0"/>
            <a:ext cx="1773804" cy="1383567"/>
          </a:xfrm>
          <a:prstGeom prst="rect">
            <a:avLst/>
          </a:prstGeom>
        </p:spPr>
      </p:pic>
      <p:pic>
        <p:nvPicPr>
          <p:cNvPr id="18" name="Ghen-Co-Vy-MIN-ERIK 00_00_09-00_01_0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98933" y="1607176"/>
            <a:ext cx="609600" cy="609600"/>
          </a:xfrm>
          <a:prstGeom prst="rect">
            <a:avLst/>
          </a:prstGeom>
        </p:spPr>
      </p:pic>
      <p:pic>
        <p:nvPicPr>
          <p:cNvPr id="19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582" r="70425" b="58555"/>
          <a:stretch/>
        </p:blipFill>
        <p:spPr bwMode="auto">
          <a:xfrm>
            <a:off x="1624856" y="61731"/>
            <a:ext cx="964767" cy="69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1" t="4278" r="3459" b="61527"/>
          <a:stretch/>
        </p:blipFill>
        <p:spPr bwMode="auto">
          <a:xfrm>
            <a:off x="6721935" y="37637"/>
            <a:ext cx="8315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6863" r="67283" b="58942"/>
          <a:stretch/>
        </p:blipFill>
        <p:spPr bwMode="auto">
          <a:xfrm>
            <a:off x="1610039" y="1731840"/>
            <a:ext cx="9647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0" t="23961" r="3460" b="41844"/>
          <a:stretch/>
        </p:blipFill>
        <p:spPr bwMode="auto">
          <a:xfrm>
            <a:off x="6783533" y="2022639"/>
            <a:ext cx="70834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45183" r="64396" b="10982"/>
          <a:stretch/>
        </p:blipFill>
        <p:spPr bwMode="auto">
          <a:xfrm>
            <a:off x="1707631" y="4134006"/>
            <a:ext cx="96476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6" t="53177" r="3469" b="10682"/>
          <a:stretch/>
        </p:blipFill>
        <p:spPr bwMode="auto">
          <a:xfrm>
            <a:off x="6606447" y="4245788"/>
            <a:ext cx="88542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Ghen-Co-Vy-MIN-ERIK 00_00_09-00_01_0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89" y="4350603"/>
            <a:ext cx="358894" cy="3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3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935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" y="20678"/>
            <a:ext cx="9143999" cy="5143500"/>
          </a:xfrm>
          <a:prstGeom prst="rect">
            <a:avLst/>
          </a:prstGeom>
        </p:spPr>
      </p:pic>
      <p:pic>
        <p:nvPicPr>
          <p:cNvPr id="4" name="Picture 23" descr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7" y="4155926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flipV="1">
            <a:off x="5220072" y="2184334"/>
            <a:ext cx="529208" cy="5886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图片 4108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11" y="411510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65" y="2820084"/>
            <a:ext cx="2495770" cy="2145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7384" y="1035683"/>
            <a:ext cx="6627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AutoNum type="alphaUcPeriod"/>
            </a:pP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@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&amp;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4" name="Picture 23" descr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7" y="4155926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flipV="1">
            <a:off x="1090464" y="2000969"/>
            <a:ext cx="529208" cy="5886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图片 4108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11" y="411510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65" y="2820084"/>
            <a:ext cx="2495770" cy="2145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7584" y="148643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B.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Media	                   D. Audio</a:t>
            </a:r>
          </a:p>
        </p:txBody>
      </p:sp>
      <p:pic>
        <p:nvPicPr>
          <p:cNvPr id="9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" y="20678"/>
            <a:ext cx="9143999" cy="5143500"/>
          </a:xfrm>
          <a:prstGeom prst="rect">
            <a:avLst/>
          </a:prstGeom>
        </p:spPr>
      </p:pic>
      <p:pic>
        <p:nvPicPr>
          <p:cNvPr id="4" name="Picture 23" descr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7" y="4155926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flipV="1">
            <a:off x="3178696" y="3075806"/>
            <a:ext cx="529208" cy="5886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图片 4108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11" y="411510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65" y="2820084"/>
            <a:ext cx="2495770" cy="2145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1835" y="785919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www.vnexpress.net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www.dantri.com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C. http://www.mail.google.com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truonghocketnoi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4" name="Picture 23" descr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7" y="4155926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flipV="1">
            <a:off x="2339752" y="3435846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/>
          <p:cNvSpPr/>
          <p:nvPr/>
        </p:nvSpPr>
        <p:spPr>
          <a:xfrm>
            <a:off x="503040" y="1526569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/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Em sưu tầm được nhiều ảnh đẹp muốn gửi</a:t>
            </a:r>
            <a:endParaRPr lang="en-US" sz="2800" dirty="0">
              <a:solidFill>
                <a:srgbClr val="FF0000"/>
              </a:solidFill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cho bạn bè ở nhiều nơi em dùng dịch vụ gì?</a:t>
            </a:r>
            <a:endParaRPr lang="en-US" sz="2800" dirty="0">
              <a:solidFill>
                <a:srgbClr val="FF0000"/>
              </a:solidFill>
              <a:ea typeface="VNI-Times" pitchFamily="2" charset="0"/>
              <a:cs typeface="Times New Roman" panose="02020603050405020304" pitchFamily="18" charset="0"/>
            </a:endParaRPr>
          </a:p>
          <a:p>
            <a:pPr marL="2373630" marR="30480" lvl="4" indent="-514350" algn="just">
              <a:buAutoNum type="alphaUcPeriod"/>
            </a:pPr>
            <a:r>
              <a:rPr lang="vi-VN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Thương mại điện tử; </a:t>
            </a:r>
            <a:endParaRPr lang="en-US" sz="3200" dirty="0">
              <a:solidFill>
                <a:srgbClr val="00B0F0"/>
              </a:solidFill>
              <a:ea typeface="VNI-Times" pitchFamily="2" charset="0"/>
              <a:cs typeface="Times New Roman" panose="02020603050405020304" pitchFamily="18" charset="0"/>
            </a:endParaRPr>
          </a:p>
          <a:p>
            <a:pPr marL="1859280" marR="30480" lvl="4" algn="just"/>
            <a:r>
              <a:rPr lang="vi-VN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B. Đào tạo qua mạng;</a:t>
            </a:r>
            <a:endParaRPr lang="en-US" sz="3200" dirty="0">
              <a:solidFill>
                <a:srgbClr val="00B0F0"/>
              </a:solidFill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          	</a:t>
            </a:r>
            <a:r>
              <a:rPr lang="vi-VN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C. Thư điện tử đính kèm tệp;</a:t>
            </a:r>
            <a:endParaRPr lang="en-US" sz="3200" dirty="0">
              <a:solidFill>
                <a:srgbClr val="00B0F0"/>
              </a:solidFill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		</a:t>
            </a:r>
            <a:r>
              <a:rPr lang="vi-VN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D. Tìm kiếm thông tin</a:t>
            </a:r>
            <a:r>
              <a:rPr lang="en-US" sz="3200" dirty="0">
                <a:solidFill>
                  <a:srgbClr val="00B0F0"/>
                </a:solidFill>
                <a:ea typeface="VNI-Times" pitchFamily="2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7" name="图片 4108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11" y="411510"/>
            <a:ext cx="1477819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65" y="2820084"/>
            <a:ext cx="2495770" cy="2145924"/>
          </a:xfrm>
          <a:prstGeom prst="rect">
            <a:avLst/>
          </a:prstGeom>
        </p:spPr>
      </p:pic>
      <p:pic>
        <p:nvPicPr>
          <p:cNvPr id="9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963" y="3231654"/>
            <a:ext cx="1287563" cy="14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94" y="2326034"/>
            <a:ext cx="78166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6" y="3778218"/>
            <a:ext cx="677932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75" y="3980099"/>
            <a:ext cx="3668315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0745" y="0"/>
            <a:ext cx="90532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vi-VN" sz="3600" dirty="0">
                <a:solidFill>
                  <a:srgbClr val="FF33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Với thư điện tử, phát biểu nào sau đây là sai?</a:t>
            </a:r>
            <a:endParaRPr lang="en-US" sz="3600" dirty="0">
              <a:solidFill>
                <a:srgbClr val="FF33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544830" marR="30480" indent="-514350" algn="just"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Tệp tin đính kèm theo thư có thể chứa virút, vậy nên cần 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kiểm tra virút trước khi sử dụng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B. Hai người có thể có địa chỉ thư giống nhau, ví dụ 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hoahong@yahoo.com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C. Một người có thể gửi thư cho chính mình, nhiều lần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D. Có thể gửi 1 thư đến 10 địa chỉ khác nhau</a:t>
            </a:r>
            <a:endParaRPr lang="en-US" sz="2800" dirty="0">
              <a:solidFill>
                <a:srgbClr val="FFFF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3" descr="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14" y="4268458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 flipV="1">
            <a:off x="35496" y="1459235"/>
            <a:ext cx="523374" cy="464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0"/>
            <a:ext cx="8640960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1 - 2 - 3 – 4                      C. 4 - 3 - 2 - 1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2 - 3 - 1 – 4                      D. 3 - 2 - 1 – 4        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3" descr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7" y="4155926"/>
            <a:ext cx="857250" cy="7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flipV="1">
            <a:off x="4690864" y="4568373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Nhạc đáp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26601" y="247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99592" y="267494"/>
            <a:ext cx="7920880" cy="3960440"/>
          </a:xfrm>
          <a:prstGeom prst="ellipse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http://google.com.vn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gởi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2471" y="1619318"/>
            <a:ext cx="7654613" cy="2248576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57502" y="1467120"/>
            <a:ext cx="7776864" cy="21847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92208" y="415186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Ô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061" name="Group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08318871"/>
              </p:ext>
            </p:extLst>
          </p:nvPr>
        </p:nvGraphicFramePr>
        <p:xfrm>
          <a:off x="2620566" y="3943350"/>
          <a:ext cx="4017168" cy="685800"/>
        </p:xfrm>
        <a:graphic>
          <a:graphicData uri="http://schemas.openxmlformats.org/drawingml/2006/table">
            <a:tbl>
              <a:tblPr/>
              <a:tblGrid>
                <a:gridCol w="66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35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6" name="Picture 40" descr="Fists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0" y="768371"/>
            <a:ext cx="784622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 10 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592" y="876539"/>
            <a:ext cx="609600" cy="609600"/>
          </a:xfrm>
          <a:prstGeom prst="rect">
            <a:avLst/>
          </a:prstGeom>
        </p:spPr>
      </p:pic>
      <p:pic>
        <p:nvPicPr>
          <p:cNvPr id="10" name="图片 73734" descr="PPT素材-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093" y="-444687"/>
            <a:ext cx="2555761" cy="21987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55" y="3240963"/>
            <a:ext cx="2384251" cy="19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97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57325" y="1820436"/>
            <a:ext cx="5943600" cy="174268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57350" y="799253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Ô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6861722"/>
              </p:ext>
            </p:extLst>
          </p:nvPr>
        </p:nvGraphicFramePr>
        <p:xfrm>
          <a:off x="3059830" y="3829051"/>
          <a:ext cx="3096345" cy="765572"/>
        </p:xfrm>
        <a:graphic>
          <a:graphicData uri="http://schemas.openxmlformats.org/drawingml/2006/table">
            <a:tbl>
              <a:tblPr/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5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943" name="Picture 55" descr="Fists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" y="987574"/>
            <a:ext cx="784622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3979" y="1933858"/>
            <a:ext cx="5750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图片 73734" descr="PPT素材-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-264900"/>
            <a:ext cx="2555761" cy="21987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073"/>
            <a:ext cx="2384251" cy="1989318"/>
          </a:xfrm>
          <a:prstGeom prst="rect">
            <a:avLst/>
          </a:prstGeom>
        </p:spPr>
      </p:pic>
      <p:pic>
        <p:nvPicPr>
          <p:cNvPr id="11" name="Nhạc 10 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876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17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78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7664" y="2000250"/>
            <a:ext cx="6453336" cy="12001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57350" y="1828800"/>
            <a:ext cx="6343650" cy="14859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51405" y="857250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000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9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14970919"/>
              </p:ext>
            </p:extLst>
          </p:nvPr>
        </p:nvGraphicFramePr>
        <p:xfrm>
          <a:off x="1985204" y="4029075"/>
          <a:ext cx="5578256" cy="685800"/>
        </p:xfrm>
        <a:graphic>
          <a:graphicData uri="http://schemas.openxmlformats.org/drawingml/2006/table">
            <a:tbl>
              <a:tblPr/>
              <a:tblGrid>
                <a:gridCol w="50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0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9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56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Picture 42" descr="Fists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784622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3734" descr="PPT素材-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9010" y="-215678"/>
            <a:ext cx="2555761" cy="21987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3" y="3213260"/>
            <a:ext cx="2384251" cy="1989318"/>
          </a:xfrm>
          <a:prstGeom prst="rect">
            <a:avLst/>
          </a:prstGeom>
        </p:spPr>
      </p:pic>
      <p:pic>
        <p:nvPicPr>
          <p:cNvPr id="11" name="Nhạc 10 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876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3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89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3050" y="1943100"/>
            <a:ext cx="5943600" cy="12001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57350" y="1828800"/>
            <a:ext cx="5943600" cy="14859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57350" y="285750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endParaRPr lang="en-US" sz="3000">
              <a:solidFill>
                <a:srgbClr val="99FF33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60" name="Group 2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04549046"/>
              </p:ext>
            </p:extLst>
          </p:nvPr>
        </p:nvGraphicFramePr>
        <p:xfrm>
          <a:off x="2376489" y="3795886"/>
          <a:ext cx="4017168" cy="685800"/>
        </p:xfrm>
        <a:graphic>
          <a:graphicData uri="http://schemas.openxmlformats.org/drawingml/2006/table">
            <a:tbl>
              <a:tblPr/>
              <a:tblGrid>
                <a:gridCol w="66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05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 descr="Fists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3" y="954280"/>
            <a:ext cx="784622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32046" y="813765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Ô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000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3734" descr="PPT素材-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531" y="-179734"/>
            <a:ext cx="2555761" cy="21987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92" y="3093774"/>
            <a:ext cx="2384251" cy="1989318"/>
          </a:xfrm>
          <a:prstGeom prst="rect">
            <a:avLst/>
          </a:prstGeom>
        </p:spPr>
      </p:pic>
      <p:pic>
        <p:nvPicPr>
          <p:cNvPr id="12" name="Nhạc 10 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876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28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4500" y="1943100"/>
            <a:ext cx="5772150" cy="12001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enetviet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657350" y="1828800"/>
            <a:ext cx="5943600" cy="14859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14500" y="114300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endParaRPr lang="en-US" sz="3000">
              <a:solidFill>
                <a:srgbClr val="99FF33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984" name="Group 2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24463116"/>
              </p:ext>
            </p:extLst>
          </p:nvPr>
        </p:nvGraphicFramePr>
        <p:xfrm>
          <a:off x="2628900" y="4000500"/>
          <a:ext cx="4247355" cy="685800"/>
        </p:xfrm>
        <a:graphic>
          <a:graphicData uri="http://schemas.openxmlformats.org/drawingml/2006/table">
            <a:tbl>
              <a:tblPr/>
              <a:tblGrid>
                <a:gridCol w="60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029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1" name="Picture 41" descr="Fists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8" y="987574"/>
            <a:ext cx="784622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00200" y="672193"/>
            <a:ext cx="554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Ô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000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3734" descr="PPT素材-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7419" y="-171295"/>
            <a:ext cx="2555761" cy="21987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3" y="3213260"/>
            <a:ext cx="2384251" cy="1989318"/>
          </a:xfrm>
          <a:prstGeom prst="rect">
            <a:avLst/>
          </a:prstGeom>
        </p:spPr>
      </p:pic>
      <p:pic>
        <p:nvPicPr>
          <p:cNvPr id="12" name="Nhạc 10 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49230" y="1174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18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9672" y="1059582"/>
            <a:ext cx="7200800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ko-KR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2841503" y="1309207"/>
            <a:ext cx="529168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ko-K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9672" y="1982609"/>
            <a:ext cx="7197794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19672" y="2905636"/>
            <a:ext cx="719478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19672" y="3828663"/>
            <a:ext cx="7191782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ko-KR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2936515" y="2227073"/>
            <a:ext cx="564371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ko-K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ko-KR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2936515" y="3135985"/>
            <a:ext cx="561981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ko-K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ko-KR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2923068" y="4098048"/>
            <a:ext cx="5222867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ko-K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altLang="ko-K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59632" y="54737"/>
            <a:ext cx="7829550" cy="833438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69954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300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55576" y="0"/>
            <a:ext cx="7829550" cy="520993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đề</a:t>
            </a:r>
            <a:r>
              <a:rPr lang="en-US" altLang="en-US" sz="2200" b="1" dirty="0">
                <a:solidFill>
                  <a:srgbClr val="FF0000"/>
                </a:solidFill>
              </a:rPr>
              <a:t> C 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:\background\water\sddfffd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677932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777</Words>
  <Application>Microsoft Office PowerPoint</Application>
  <PresentationFormat>On-screen Show (16:9)</PresentationFormat>
  <Paragraphs>142</Paragraphs>
  <Slides>27</Slides>
  <Notes>7</Notes>
  <HiddenSlides>0</HiddenSlides>
  <MMClips>23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맑은 고딕</vt:lpstr>
      <vt:lpstr>宋体</vt:lpstr>
      <vt:lpstr>.VnTime</vt:lpstr>
      <vt:lpstr>Arial</vt:lpstr>
      <vt:lpstr>Arial Unicode MS</vt:lpstr>
      <vt:lpstr>Calibri</vt:lpstr>
      <vt:lpstr>Times New Roman</vt:lpstr>
      <vt:lpstr>VNI-Times</vt:lpstr>
      <vt:lpstr>Wingdings</vt:lpstr>
      <vt:lpstr>Cover and End Slide Master</vt:lpstr>
      <vt:lpstr>Contents Slide Master</vt:lpstr>
      <vt:lpstr>Section Break Slide Master</vt:lpstr>
      <vt:lpstr>Default Design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266</cp:revision>
  <dcterms:created xsi:type="dcterms:W3CDTF">2016-12-05T23:26:54Z</dcterms:created>
  <dcterms:modified xsi:type="dcterms:W3CDTF">2023-12-14T01:07:47Z</dcterms:modified>
</cp:coreProperties>
</file>