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39" r:id="rId3"/>
    <p:sldMasterId id="2147483744" r:id="rId4"/>
    <p:sldMasterId id="2147483747" r:id="rId5"/>
    <p:sldMasterId id="2147483749" r:id="rId6"/>
  </p:sldMasterIdLst>
  <p:notesMasterIdLst>
    <p:notesMasterId r:id="rId41"/>
  </p:notesMasterIdLst>
  <p:sldIdLst>
    <p:sldId id="278" r:id="rId7"/>
    <p:sldId id="258" r:id="rId8"/>
    <p:sldId id="277" r:id="rId9"/>
    <p:sldId id="346" r:id="rId10"/>
    <p:sldId id="347" r:id="rId11"/>
    <p:sldId id="266" r:id="rId12"/>
    <p:sldId id="267" r:id="rId13"/>
    <p:sldId id="285" r:id="rId14"/>
    <p:sldId id="351" r:id="rId15"/>
    <p:sldId id="354" r:id="rId16"/>
    <p:sldId id="355" r:id="rId17"/>
    <p:sldId id="356" r:id="rId18"/>
    <p:sldId id="352" r:id="rId19"/>
    <p:sldId id="369" r:id="rId20"/>
    <p:sldId id="373" r:id="rId21"/>
    <p:sldId id="379" r:id="rId22"/>
    <p:sldId id="357" r:id="rId23"/>
    <p:sldId id="353" r:id="rId24"/>
    <p:sldId id="370" r:id="rId25"/>
    <p:sldId id="372" r:id="rId26"/>
    <p:sldId id="377" r:id="rId27"/>
    <p:sldId id="287" r:id="rId28"/>
    <p:sldId id="291" r:id="rId29"/>
    <p:sldId id="303" r:id="rId30"/>
    <p:sldId id="302" r:id="rId31"/>
    <p:sldId id="380" r:id="rId32"/>
    <p:sldId id="304" r:id="rId33"/>
    <p:sldId id="341" r:id="rId34"/>
    <p:sldId id="271" r:id="rId35"/>
    <p:sldId id="378" r:id="rId36"/>
    <p:sldId id="375" r:id="rId37"/>
    <p:sldId id="286" r:id="rId38"/>
    <p:sldId id="374" r:id="rId39"/>
    <p:sldId id="307" r:id="rId40"/>
  </p:sldIdLst>
  <p:sldSz cx="9144000" cy="6858000" type="screen4x3"/>
  <p:notesSz cx="6858000" cy="9144000"/>
  <p:custShowLst>
    <p:custShow name="Custom Show 1" id="0">
      <p:sldLst>
        <p:sld r:id="rId15"/>
        <p:sld r:id="rId16"/>
        <p:sld r:id="rId17"/>
        <p:sld r:id="rId19"/>
      </p:sldLst>
    </p:custShow>
  </p:custShowLst>
  <p:defaultTextStyle>
    <a:defPPr>
      <a:defRPr lang="vi-VN"/>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AB4C3"/>
    <a:srgbClr val="CC0098"/>
    <a:srgbClr val="670099"/>
    <a:srgbClr val="990099"/>
    <a:srgbClr val="0051D4"/>
    <a:srgbClr val="66CC00"/>
    <a:srgbClr val="019901"/>
    <a:srgbClr val="61008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78"/>
      </p:cViewPr>
      <p:guideLst>
        <p:guide orient="horz" pos="2160"/>
        <p:guide pos="29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8D63565-5986-475B-BA54-AA9CDF4A57E5}" type="datetimeFigureOut">
              <a:rPr lang="vi-VN"/>
              <a:pPr>
                <a:defRPr/>
              </a:pPr>
              <a:t>14/12/2023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6D60F8C-199E-4C32-A6AA-B92B344F7841}" type="slidenum">
              <a:rPr lang="vi-VN"/>
              <a:pPr>
                <a:defRPr/>
              </a:pPr>
              <a:t>‹#›</a:t>
            </a:fld>
            <a:endParaRPr lang="vi-VN"/>
          </a:p>
        </p:txBody>
      </p:sp>
    </p:spTree>
    <p:extLst>
      <p:ext uri="{BB962C8B-B14F-4D97-AF65-F5344CB8AC3E}">
        <p14:creationId xmlns:p14="http://schemas.microsoft.com/office/powerpoint/2010/main" val="2454356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68474D7-B1A6-47AB-958E-76129FE27128}" type="slidenum">
              <a:rPr lang="en-US" smtClean="0">
                <a:solidFill>
                  <a:srgbClr val="000000"/>
                </a:solidFill>
              </a:rPr>
              <a:pPr eaLnBrk="1" hangingPunct="1"/>
              <a:t>1</a:t>
            </a:fld>
            <a:endParaRPr lang="en-US">
              <a:solidFill>
                <a:srgbClr val="000000"/>
              </a:solidFill>
            </a:endParaRPr>
          </a:p>
        </p:txBody>
      </p:sp>
    </p:spTree>
    <p:extLst>
      <p:ext uri="{BB962C8B-B14F-4D97-AF65-F5344CB8AC3E}">
        <p14:creationId xmlns:p14="http://schemas.microsoft.com/office/powerpoint/2010/main" val="36012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solidFill>
                  <a:prstClr val="black"/>
                </a:solidFill>
              </a:rPr>
              <a:pPr eaLnBrk="1" hangingPunct="1"/>
              <a:t>8</a:t>
            </a:fld>
            <a:endParaRPr lang="en-US">
              <a:solidFill>
                <a:prstClr val="black"/>
              </a:solidFill>
            </a:endParaRPr>
          </a:p>
        </p:txBody>
      </p:sp>
    </p:spTree>
    <p:extLst>
      <p:ext uri="{BB962C8B-B14F-4D97-AF65-F5344CB8AC3E}">
        <p14:creationId xmlns:p14="http://schemas.microsoft.com/office/powerpoint/2010/main" val="364926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solidFill>
                  <a:prstClr val="black"/>
                </a:solidFill>
              </a:rPr>
              <a:pPr eaLnBrk="1" hangingPunct="1"/>
              <a:t>31</a:t>
            </a:fld>
            <a:endParaRPr lang="en-US">
              <a:solidFill>
                <a:prstClr val="black"/>
              </a:solidFill>
            </a:endParaRPr>
          </a:p>
        </p:txBody>
      </p:sp>
    </p:spTree>
    <p:extLst>
      <p:ext uri="{BB962C8B-B14F-4D97-AF65-F5344CB8AC3E}">
        <p14:creationId xmlns:p14="http://schemas.microsoft.com/office/powerpoint/2010/main" val="167503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solidFill>
                  <a:prstClr val="black"/>
                </a:solidFill>
              </a:rPr>
              <a:pPr eaLnBrk="1" hangingPunct="1"/>
              <a:t>33</a:t>
            </a:fld>
            <a:endParaRPr lang="en-US">
              <a:solidFill>
                <a:prstClr val="black"/>
              </a:solidFill>
            </a:endParaRPr>
          </a:p>
        </p:txBody>
      </p:sp>
    </p:spTree>
    <p:extLst>
      <p:ext uri="{BB962C8B-B14F-4D97-AF65-F5344CB8AC3E}">
        <p14:creationId xmlns:p14="http://schemas.microsoft.com/office/powerpoint/2010/main" val="86313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1EFEC0B-63D9-4B14-8150-408FF4AA0690}" type="datetimeFigureOut">
              <a:rPr lang="vi-VN"/>
              <a:pPr>
                <a:defRPr/>
              </a:pPr>
              <a:t>14/12/2023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BC6AC84-C863-4D39-883F-AEF418FF59BD}" type="slidenum">
              <a:rPr lang="vi-VN"/>
              <a:pPr>
                <a:defRPr/>
              </a:pPr>
              <a:t>‹#›</a:t>
            </a:fld>
            <a:endParaRPr lang="vi-VN"/>
          </a:p>
        </p:txBody>
      </p:sp>
    </p:spTree>
    <p:extLst>
      <p:ext uri="{BB962C8B-B14F-4D97-AF65-F5344CB8AC3E}">
        <p14:creationId xmlns:p14="http://schemas.microsoft.com/office/powerpoint/2010/main" val="65439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27B2CDB4-93E6-4A39-AC28-DBC23972B83D}" type="datetimeFigureOut">
              <a:rPr lang="vi-VN"/>
              <a:pPr>
                <a:defRPr/>
              </a:pPr>
              <a:t>14/12/2023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4955B59-F465-4ED5-A8C8-F3E9BCD6910D}" type="slidenum">
              <a:rPr lang="vi-VN"/>
              <a:pPr>
                <a:defRPr/>
              </a:pPr>
              <a:t>‹#›</a:t>
            </a:fld>
            <a:endParaRPr lang="vi-VN"/>
          </a:p>
        </p:txBody>
      </p:sp>
    </p:spTree>
    <p:extLst>
      <p:ext uri="{BB962C8B-B14F-4D97-AF65-F5344CB8AC3E}">
        <p14:creationId xmlns:p14="http://schemas.microsoft.com/office/powerpoint/2010/main" val="422955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98A98BCB-1F9C-413A-BF84-CA7D3C95D285}" type="datetimeFigureOut">
              <a:rPr lang="vi-VN"/>
              <a:pPr>
                <a:defRPr/>
              </a:pPr>
              <a:t>14/12/2023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F96CDDC2-5B0B-4C1C-9C43-CDBE6F2E66BD}" type="slidenum">
              <a:rPr lang="vi-VN"/>
              <a:pPr>
                <a:defRPr/>
              </a:pPr>
              <a:t>‹#›</a:t>
            </a:fld>
            <a:endParaRPr lang="vi-VN"/>
          </a:p>
        </p:txBody>
      </p:sp>
    </p:spTree>
    <p:extLst>
      <p:ext uri="{BB962C8B-B14F-4D97-AF65-F5344CB8AC3E}">
        <p14:creationId xmlns:p14="http://schemas.microsoft.com/office/powerpoint/2010/main" val="3837191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r>
              <a:rPr lang="en-US" altLang="en-US"/>
              <a:t>Võ Nhật Trường</a:t>
            </a:r>
          </a:p>
        </p:txBody>
      </p:sp>
    </p:spTree>
    <p:extLst>
      <p:ext uri="{BB962C8B-B14F-4D97-AF65-F5344CB8AC3E}">
        <p14:creationId xmlns:p14="http://schemas.microsoft.com/office/powerpoint/2010/main" val="3742918876"/>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4AB3DC6-C6B2-412A-A828-BCEA047BF76D}" type="datetimeFigureOut">
              <a:rPr lang="en-US"/>
              <a:pPr>
                <a:defRPr/>
              </a:pPr>
              <a:t>14/12/2023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114CA82-3643-4C46-A4AD-868936E1D4C9}" type="slidenum">
              <a:rPr lang="en-US"/>
              <a:pPr>
                <a:defRPr/>
              </a:pPr>
              <a:t>‹#›</a:t>
            </a:fld>
            <a:endParaRPr lang="en-US"/>
          </a:p>
        </p:txBody>
      </p:sp>
    </p:spTree>
    <p:extLst>
      <p:ext uri="{BB962C8B-B14F-4D97-AF65-F5344CB8AC3E}">
        <p14:creationId xmlns:p14="http://schemas.microsoft.com/office/powerpoint/2010/main" val="415596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flipH="1">
            <a:off x="628652" y="-4763"/>
            <a:ext cx="7878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b="1">
                <a:solidFill>
                  <a:srgbClr val="FF0000"/>
                </a:solidFill>
                <a:latin typeface="Times New Roman" pitchFamily="18" charset="0"/>
                <a:cs typeface="Times New Roman" pitchFamily="18" charset="0"/>
              </a:rPr>
              <a:t>Bài 3 TỔ CHỨC VÀ TRUY CẬP THÔNG TIN TRÊN INTERNET </a:t>
            </a:r>
          </a:p>
        </p:txBody>
      </p:sp>
      <p:cxnSp>
        <p:nvCxnSpPr>
          <p:cNvPr id="5" name="Straight Connector 4"/>
          <p:cNvCxnSpPr/>
          <p:nvPr userDrawn="1"/>
        </p:nvCxnSpPr>
        <p:spPr>
          <a:xfrm>
            <a:off x="0" y="365125"/>
            <a:ext cx="9144000"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628650" y="702365"/>
            <a:ext cx="7886700" cy="988324"/>
          </a:xfr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fontAlgn="base">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9738B7-87E7-4DE9-B276-16F3E30753D4}" type="datetimeFigureOut">
              <a:rPr lang="en-US"/>
              <a:pPr>
                <a:defRPr/>
              </a:pPr>
              <a:t>14/12/2023</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52E274F-3ECA-4BD1-8427-9E5338C4618E}" type="slidenum">
              <a:rPr lang="en-US"/>
              <a:pPr>
                <a:defRPr/>
              </a:pPr>
              <a:t>‹#›</a:t>
            </a:fld>
            <a:endParaRPr lang="en-US"/>
          </a:p>
        </p:txBody>
      </p:sp>
    </p:spTree>
    <p:extLst>
      <p:ext uri="{BB962C8B-B14F-4D97-AF65-F5344CB8AC3E}">
        <p14:creationId xmlns:p14="http://schemas.microsoft.com/office/powerpoint/2010/main" val="659861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D1294487-C414-48B6-BB5E-EB3FEA6A751D}" type="datetimeFigureOut">
              <a:rPr lang="en-US"/>
              <a:pPr>
                <a:defRPr/>
              </a:pPr>
              <a:t>14/12/2023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56A9658-E1EB-4F7F-AFF0-3D8B1E6FEB88}" type="slidenum">
              <a:rPr lang="en-US"/>
              <a:pPr>
                <a:defRPr/>
              </a:pPr>
              <a:t>‹#›</a:t>
            </a:fld>
            <a:endParaRPr lang="en-US"/>
          </a:p>
        </p:txBody>
      </p:sp>
    </p:spTree>
    <p:extLst>
      <p:ext uri="{BB962C8B-B14F-4D97-AF65-F5344CB8AC3E}">
        <p14:creationId xmlns:p14="http://schemas.microsoft.com/office/powerpoint/2010/main" val="407961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9"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2"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6D1AC93-59A8-43A4-8DC4-0DCD84C52954}" type="datetimeFigureOut">
              <a:rPr lang="en-US"/>
              <a:pPr>
                <a:defRPr/>
              </a:pPr>
              <a:t>14/12/2023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CDD0A4A-5CA5-47CF-A385-390CFFCB2F6F}" type="slidenum">
              <a:rPr lang="en-US"/>
              <a:pPr>
                <a:defRPr/>
              </a:pPr>
              <a:t>‹#›</a:t>
            </a:fld>
            <a:endParaRPr lang="en-US"/>
          </a:p>
        </p:txBody>
      </p:sp>
    </p:spTree>
    <p:extLst>
      <p:ext uri="{BB962C8B-B14F-4D97-AF65-F5344CB8AC3E}">
        <p14:creationId xmlns:p14="http://schemas.microsoft.com/office/powerpoint/2010/main" val="207949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8A16F66-DC2E-4409-97D3-84331B7E1739}" type="datetimeFigureOut">
              <a:rPr lang="en-US"/>
              <a:pPr>
                <a:defRPr/>
              </a:pPr>
              <a:t>14/12/2023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539E11A1-09B6-4E39-93F8-0B034FEA2EC2}" type="slidenum">
              <a:rPr lang="en-US"/>
              <a:pPr>
                <a:defRPr/>
              </a:pPr>
              <a:t>‹#›</a:t>
            </a:fld>
            <a:endParaRPr lang="en-US"/>
          </a:p>
        </p:txBody>
      </p:sp>
    </p:spTree>
    <p:extLst>
      <p:ext uri="{BB962C8B-B14F-4D97-AF65-F5344CB8AC3E}">
        <p14:creationId xmlns:p14="http://schemas.microsoft.com/office/powerpoint/2010/main" val="3169829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9009A1A-1CBD-4332-A6E9-FC9078B5F7E9}" type="datetimeFigureOut">
              <a:rPr lang="en-US"/>
              <a:pPr>
                <a:defRPr/>
              </a:pPr>
              <a:t>14/12/2023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22D34007-AFAA-4854-8570-039FC39858C9}" type="slidenum">
              <a:rPr lang="en-US"/>
              <a:pPr>
                <a:defRPr/>
              </a:pPr>
              <a:t>‹#›</a:t>
            </a:fld>
            <a:endParaRPr lang="en-US"/>
          </a:p>
        </p:txBody>
      </p:sp>
    </p:spTree>
    <p:extLst>
      <p:ext uri="{BB962C8B-B14F-4D97-AF65-F5344CB8AC3E}">
        <p14:creationId xmlns:p14="http://schemas.microsoft.com/office/powerpoint/2010/main" val="585471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7C297E25-3F2D-4851-A631-078299C6BFCF}" type="datetimeFigureOut">
              <a:rPr lang="en-US"/>
              <a:pPr>
                <a:defRPr/>
              </a:pPr>
              <a:t>14/12/2023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5EBE9C01-8983-413A-A061-C10C13ECED91}" type="slidenum">
              <a:rPr lang="en-US"/>
              <a:pPr>
                <a:defRPr/>
              </a:pPr>
              <a:t>‹#›</a:t>
            </a:fld>
            <a:endParaRPr lang="en-US"/>
          </a:p>
        </p:txBody>
      </p:sp>
    </p:spTree>
    <p:extLst>
      <p:ext uri="{BB962C8B-B14F-4D97-AF65-F5344CB8AC3E}">
        <p14:creationId xmlns:p14="http://schemas.microsoft.com/office/powerpoint/2010/main" val="254731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F8785DA0-63E0-4498-9EF7-8EC7829F99A5}" type="datetimeFigureOut">
              <a:rPr lang="vi-VN"/>
              <a:pPr>
                <a:defRPr/>
              </a:pPr>
              <a:t>14/12/2023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D7CE71-5747-4979-9C26-87AAFB321E48}" type="slidenum">
              <a:rPr lang="vi-VN"/>
              <a:pPr>
                <a:defRPr/>
              </a:pPr>
              <a:t>‹#›</a:t>
            </a:fld>
            <a:endParaRPr lang="vi-VN"/>
          </a:p>
        </p:txBody>
      </p:sp>
    </p:spTree>
    <p:extLst>
      <p:ext uri="{BB962C8B-B14F-4D97-AF65-F5344CB8AC3E}">
        <p14:creationId xmlns:p14="http://schemas.microsoft.com/office/powerpoint/2010/main" val="2022565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87F61EB-C094-421E-A126-8D682DC40894}" type="datetimeFigureOut">
              <a:rPr lang="en-US"/>
              <a:pPr>
                <a:defRPr/>
              </a:pPr>
              <a:t>14/12/2023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A6CD52C-AA2D-4659-8354-62C851197360}" type="slidenum">
              <a:rPr lang="en-US"/>
              <a:pPr>
                <a:defRPr/>
              </a:pPr>
              <a:t>‹#›</a:t>
            </a:fld>
            <a:endParaRPr lang="en-US"/>
          </a:p>
        </p:txBody>
      </p:sp>
    </p:spTree>
    <p:extLst>
      <p:ext uri="{BB962C8B-B14F-4D97-AF65-F5344CB8AC3E}">
        <p14:creationId xmlns:p14="http://schemas.microsoft.com/office/powerpoint/2010/main" val="300430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691346E-0CE0-4026-9796-912183B882F3}" type="datetimeFigureOut">
              <a:rPr lang="en-US"/>
              <a:pPr>
                <a:defRPr/>
              </a:pPr>
              <a:t>14/12/2023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73B46A2-1B2C-44FE-BBE3-772C3038C344}" type="slidenum">
              <a:rPr lang="en-US"/>
              <a:pPr>
                <a:defRPr/>
              </a:pPr>
              <a:t>‹#›</a:t>
            </a:fld>
            <a:endParaRPr lang="en-US"/>
          </a:p>
        </p:txBody>
      </p:sp>
    </p:spTree>
    <p:extLst>
      <p:ext uri="{BB962C8B-B14F-4D97-AF65-F5344CB8AC3E}">
        <p14:creationId xmlns:p14="http://schemas.microsoft.com/office/powerpoint/2010/main" val="1404597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4EEE3A5-A236-4315-B2C4-AE47D11831C8}" type="datetimeFigureOut">
              <a:rPr lang="en-US"/>
              <a:pPr>
                <a:defRPr/>
              </a:pPr>
              <a:t>14/12/2023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E9EFBD9-3291-44A5-90E8-0E9F12516779}" type="slidenum">
              <a:rPr lang="en-US"/>
              <a:pPr>
                <a:defRPr/>
              </a:pPr>
              <a:t>‹#›</a:t>
            </a:fld>
            <a:endParaRPr lang="en-US"/>
          </a:p>
        </p:txBody>
      </p:sp>
    </p:spTree>
    <p:extLst>
      <p:ext uri="{BB962C8B-B14F-4D97-AF65-F5344CB8AC3E}">
        <p14:creationId xmlns:p14="http://schemas.microsoft.com/office/powerpoint/2010/main" val="3678591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90"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F70BA941-8ADD-461B-8906-00471EFAB753}" type="datetimeFigureOut">
              <a:rPr lang="en-US"/>
              <a:pPr>
                <a:defRPr/>
              </a:pPr>
              <a:t>14/12/2023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AEA80923-CB92-401C-889B-5FA1D81E8A3C}" type="slidenum">
              <a:rPr lang="en-US"/>
              <a:pPr>
                <a:defRPr/>
              </a:pPr>
              <a:t>‹#›</a:t>
            </a:fld>
            <a:endParaRPr lang="en-US"/>
          </a:p>
        </p:txBody>
      </p:sp>
    </p:spTree>
    <p:extLst>
      <p:ext uri="{BB962C8B-B14F-4D97-AF65-F5344CB8AC3E}">
        <p14:creationId xmlns:p14="http://schemas.microsoft.com/office/powerpoint/2010/main" val="463166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a:t>Võ Nhật Trường</a:t>
            </a:r>
          </a:p>
        </p:txBody>
      </p:sp>
    </p:spTree>
    <p:extLst>
      <p:ext uri="{BB962C8B-B14F-4D97-AF65-F5344CB8AC3E}">
        <p14:creationId xmlns:p14="http://schemas.microsoft.com/office/powerpoint/2010/main" val="186240925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6" name="Rectangle 14"/>
          <p:cNvSpPr>
            <a:spLocks noGrp="1" noChangeArrowheads="1"/>
          </p:cNvSpPr>
          <p:nvPr>
            <p:ph type="ftr" sz="quarter" idx="12"/>
          </p:nvPr>
        </p:nvSpPr>
        <p:spPr>
          <a:ln/>
        </p:spPr>
        <p:txBody>
          <a:bodyPr/>
          <a:lstStyle>
            <a:lvl1pPr>
              <a:defRPr/>
            </a:lvl1pPr>
          </a:lstStyle>
          <a:p>
            <a:pPr>
              <a:defRPr/>
            </a:pPr>
            <a:r>
              <a:rPr lang="en-US" altLang="en-US"/>
              <a:t>GV: VÕ NHẬT TRƯỜNG</a:t>
            </a:r>
          </a:p>
        </p:txBody>
      </p:sp>
    </p:spTree>
    <p:extLst>
      <p:ext uri="{BB962C8B-B14F-4D97-AF65-F5344CB8AC3E}">
        <p14:creationId xmlns:p14="http://schemas.microsoft.com/office/powerpoint/2010/main" val="1526025469"/>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0321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a:t>Võ Nhật Trường</a:t>
            </a:r>
          </a:p>
        </p:txBody>
      </p:sp>
    </p:spTree>
    <p:extLst>
      <p:ext uri="{BB962C8B-B14F-4D97-AF65-F5344CB8AC3E}">
        <p14:creationId xmlns:p14="http://schemas.microsoft.com/office/powerpoint/2010/main" val="368912940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0647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F244916-173E-433E-864C-D89BB7499BB5}" type="datetimeFigureOut">
              <a:rPr lang="vi-VN"/>
              <a:pPr>
                <a:defRPr/>
              </a:pPr>
              <a:t>14/12/2023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39F981E4-7641-4697-9C41-1463BEE95C18}" type="slidenum">
              <a:rPr lang="vi-VN"/>
              <a:pPr>
                <a:defRPr/>
              </a:pPr>
              <a:t>‹#›</a:t>
            </a:fld>
            <a:endParaRPr lang="vi-VN"/>
          </a:p>
        </p:txBody>
      </p:sp>
    </p:spTree>
    <p:extLst>
      <p:ext uri="{BB962C8B-B14F-4D97-AF65-F5344CB8AC3E}">
        <p14:creationId xmlns:p14="http://schemas.microsoft.com/office/powerpoint/2010/main" val="1658980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F586251F-694D-42AD-A9AB-51C92FB2198E}" type="datetimeFigureOut">
              <a:rPr lang="vi-VN"/>
              <a:pPr>
                <a:defRPr/>
              </a:pPr>
              <a:t>14/12/2023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A914CA36-C9AE-469A-8BDB-5457C9528168}" type="slidenum">
              <a:rPr lang="vi-VN"/>
              <a:pPr>
                <a:defRPr/>
              </a:pPr>
              <a:t>‹#›</a:t>
            </a:fld>
            <a:endParaRPr lang="vi-VN"/>
          </a:p>
        </p:txBody>
      </p:sp>
    </p:spTree>
    <p:extLst>
      <p:ext uri="{BB962C8B-B14F-4D97-AF65-F5344CB8AC3E}">
        <p14:creationId xmlns:p14="http://schemas.microsoft.com/office/powerpoint/2010/main" val="27444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50251FDF-0478-4DB7-B231-D3A7329EE0CA}" type="datetimeFigureOut">
              <a:rPr lang="vi-VN"/>
              <a:pPr>
                <a:defRPr/>
              </a:pPr>
              <a:t>14/12/2023</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0DCF2A27-CA91-4E02-BA9F-255EEC7813D4}" type="slidenum">
              <a:rPr lang="vi-VN"/>
              <a:pPr>
                <a:defRPr/>
              </a:pPr>
              <a:t>‹#›</a:t>
            </a:fld>
            <a:endParaRPr lang="vi-VN"/>
          </a:p>
        </p:txBody>
      </p:sp>
    </p:spTree>
    <p:extLst>
      <p:ext uri="{BB962C8B-B14F-4D97-AF65-F5344CB8AC3E}">
        <p14:creationId xmlns:p14="http://schemas.microsoft.com/office/powerpoint/2010/main" val="361991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2D44D1A1-4B82-42B1-8D88-102BF8019DF3}" type="datetimeFigureOut">
              <a:rPr lang="vi-VN"/>
              <a:pPr>
                <a:defRPr/>
              </a:pPr>
              <a:t>14/12/2023</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679F7508-F5EC-4546-BB4C-DFCFFD3A6098}" type="slidenum">
              <a:rPr lang="vi-VN"/>
              <a:pPr>
                <a:defRPr/>
              </a:pPr>
              <a:t>‹#›</a:t>
            </a:fld>
            <a:endParaRPr lang="vi-VN"/>
          </a:p>
        </p:txBody>
      </p:sp>
    </p:spTree>
    <p:extLst>
      <p:ext uri="{BB962C8B-B14F-4D97-AF65-F5344CB8AC3E}">
        <p14:creationId xmlns:p14="http://schemas.microsoft.com/office/powerpoint/2010/main" val="84124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AD08DD-0101-4FC4-AD23-B6C2C8A39C3E}" type="datetimeFigureOut">
              <a:rPr lang="vi-VN"/>
              <a:pPr>
                <a:defRPr/>
              </a:pPr>
              <a:t>14/12/2023</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6F0326A5-01BD-4556-8863-DAECABCCD9BA}" type="slidenum">
              <a:rPr lang="vi-VN"/>
              <a:pPr>
                <a:defRPr/>
              </a:pPr>
              <a:t>‹#›</a:t>
            </a:fld>
            <a:endParaRPr lang="vi-VN"/>
          </a:p>
        </p:txBody>
      </p:sp>
    </p:spTree>
    <p:extLst>
      <p:ext uri="{BB962C8B-B14F-4D97-AF65-F5344CB8AC3E}">
        <p14:creationId xmlns:p14="http://schemas.microsoft.com/office/powerpoint/2010/main" val="126456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781055-330C-4876-B54B-2723D7BCCE3C}" type="datetimeFigureOut">
              <a:rPr lang="vi-VN"/>
              <a:pPr>
                <a:defRPr/>
              </a:pPr>
              <a:t>14/12/2023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0E11489F-8DF9-414E-BE8F-3EF669F4F303}" type="slidenum">
              <a:rPr lang="vi-VN"/>
              <a:pPr>
                <a:defRPr/>
              </a:pPr>
              <a:t>‹#›</a:t>
            </a:fld>
            <a:endParaRPr lang="vi-VN"/>
          </a:p>
        </p:txBody>
      </p:sp>
    </p:spTree>
    <p:extLst>
      <p:ext uri="{BB962C8B-B14F-4D97-AF65-F5344CB8AC3E}">
        <p14:creationId xmlns:p14="http://schemas.microsoft.com/office/powerpoint/2010/main" val="410926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F80BF6-45C9-4D2F-A620-3BE8B0A7F96A}" type="datetimeFigureOut">
              <a:rPr lang="vi-VN"/>
              <a:pPr>
                <a:defRPr/>
              </a:pPr>
              <a:t>14/12/2023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060424B0-2E87-46F6-8D09-42EAE0378800}" type="slidenum">
              <a:rPr lang="vi-VN"/>
              <a:pPr>
                <a:defRPr/>
              </a:pPr>
              <a:t>‹#›</a:t>
            </a:fld>
            <a:endParaRPr lang="vi-VN"/>
          </a:p>
        </p:txBody>
      </p:sp>
    </p:spTree>
    <p:extLst>
      <p:ext uri="{BB962C8B-B14F-4D97-AF65-F5344CB8AC3E}">
        <p14:creationId xmlns:p14="http://schemas.microsoft.com/office/powerpoint/2010/main" val="73424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951E543-6285-4CF9-8025-144A6FF144FA}" type="datetimeFigureOut">
              <a:rPr lang="vi-VN"/>
              <a:pPr>
                <a:defRPr/>
              </a:pPr>
              <a:t>14/12/2023</a:t>
            </a:fld>
            <a:endParaRPr lang="vi-VN"/>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3AB6962-11B4-4FB1-A9ED-3497CBAA2D2B}"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4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Calibri"/>
                <a:cs typeface="+mn-cs"/>
              </a:defRPr>
            </a:lvl1pPr>
          </a:lstStyle>
          <a:p>
            <a:pPr>
              <a:defRPr/>
            </a:pPr>
            <a:fld id="{7835BB7D-53D9-47C4-B1AE-AA9B1426F707}" type="datetimeFigureOut">
              <a:rPr lang="en-US"/>
              <a:pPr>
                <a:defRPr/>
              </a:pPr>
              <a:t>14/12/2023</a:t>
            </a:fld>
            <a:endParaRPr lang="en-US"/>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fontAlgn="auto">
              <a:spcBef>
                <a:spcPts val="0"/>
              </a:spcBef>
              <a:spcAft>
                <a:spcPts val="0"/>
              </a:spcAft>
              <a:defRPr sz="900">
                <a:solidFill>
                  <a:prstClr val="black">
                    <a:tint val="75000"/>
                  </a:prstClr>
                </a:solidFill>
                <a:latin typeface="Calibri"/>
                <a:cs typeface="+mn-cs"/>
              </a:defRPr>
            </a:lvl1pPr>
          </a:lstStyle>
          <a:p>
            <a:pPr>
              <a:defRPr/>
            </a:pPr>
            <a:fld id="{FCE6C9DC-3C9D-4651-B29D-73A04E29BA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itchFamily="18" charset="0"/>
        </a:defRPr>
      </a:lvl5pPr>
      <a:lvl6pPr marL="457200" algn="l" defTabSz="685800" rtl="0" fontAlgn="base">
        <a:lnSpc>
          <a:spcPct val="90000"/>
        </a:lnSpc>
        <a:spcBef>
          <a:spcPct val="0"/>
        </a:spcBef>
        <a:spcAft>
          <a:spcPct val="0"/>
        </a:spcAft>
        <a:defRPr sz="3300">
          <a:solidFill>
            <a:schemeClr val="tx1"/>
          </a:solidFill>
          <a:latin typeface="Times New Roman" pitchFamily="18" charset="0"/>
        </a:defRPr>
      </a:lvl6pPr>
      <a:lvl7pPr marL="914400" algn="l" defTabSz="685800" rtl="0" fontAlgn="base">
        <a:lnSpc>
          <a:spcPct val="90000"/>
        </a:lnSpc>
        <a:spcBef>
          <a:spcPct val="0"/>
        </a:spcBef>
        <a:spcAft>
          <a:spcPct val="0"/>
        </a:spcAft>
        <a:defRPr sz="3300">
          <a:solidFill>
            <a:schemeClr val="tx1"/>
          </a:solidFill>
          <a:latin typeface="Times New Roman" pitchFamily="18" charset="0"/>
        </a:defRPr>
      </a:lvl7pPr>
      <a:lvl8pPr marL="1371600" algn="l" defTabSz="685800" rtl="0" fontAlgn="base">
        <a:lnSpc>
          <a:spcPct val="90000"/>
        </a:lnSpc>
        <a:spcBef>
          <a:spcPct val="0"/>
        </a:spcBef>
        <a:spcAft>
          <a:spcPct val="0"/>
        </a:spcAft>
        <a:defRPr sz="3300">
          <a:solidFill>
            <a:schemeClr val="tx1"/>
          </a:solidFill>
          <a:latin typeface="Times New Roman" pitchFamily="18" charset="0"/>
        </a:defRPr>
      </a:lvl8pPr>
      <a:lvl9pPr marL="1828800" algn="l" defTabSz="685800" rtl="0" fontAlgn="base">
        <a:lnSpc>
          <a:spcPct val="90000"/>
        </a:lnSpc>
        <a:spcBef>
          <a:spcPct val="0"/>
        </a:spcBef>
        <a:spcAft>
          <a:spcPct val="0"/>
        </a:spcAft>
        <a:defRPr sz="3300">
          <a:solidFill>
            <a:schemeClr val="tx1"/>
          </a:solidFill>
          <a:latin typeface="Times New Roman" pitchFamily="18"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p:cNvSpPr>
            <a:spLocks noGrp="1" noChangeArrowheads="1"/>
          </p:cNvSpPr>
          <p:nvPr>
            <p:ph type="ftr" sz="quarter" idx="3"/>
          </p:nvPr>
        </p:nvSpPr>
        <p:spPr bwMode="auto">
          <a:xfrm>
            <a:off x="7315080" y="6583279"/>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 tIns="45720" rIns="54000" bIns="45720" numCol="1" anchor="t" anchorCtr="0" compatLnSpc="1">
            <a:prstTxWarp prst="textNoShape">
              <a:avLst/>
            </a:prstTxWarp>
            <a:spAutoFit/>
          </a:bodyPr>
          <a:lstStyle>
            <a:lvl1pPr algn="r">
              <a:defRPr sz="1200">
                <a:solidFill>
                  <a:srgbClr val="FFABAB"/>
                </a:solidFill>
                <a:latin typeface="Times New Roman" panose="02020603050405020304" pitchFamily="18" charset="0"/>
                <a:ea typeface="Arial Unicode MS" pitchFamily="34" charset="-128"/>
              </a:defRPr>
            </a:lvl1pPr>
          </a:lstStyle>
          <a:p>
            <a:pPr eaLnBrk="0" hangingPunct="0"/>
            <a:r>
              <a:rPr lang="en-US" altLang="en-US">
                <a:cs typeface="Arial" panose="020B0604020202020204" pitchFamily="34" charset="0"/>
              </a:rPr>
              <a:t>Võ Nhật Trường</a:t>
            </a:r>
          </a:p>
        </p:txBody>
      </p:sp>
      <p:grpSp>
        <p:nvGrpSpPr>
          <p:cNvPr id="3" name="Group 2"/>
          <p:cNvGrpSpPr/>
          <p:nvPr userDrawn="1"/>
        </p:nvGrpSpPr>
        <p:grpSpPr>
          <a:xfrm>
            <a:off x="0" y="3"/>
            <a:ext cx="9144000" cy="1033463"/>
            <a:chOff x="0" y="0"/>
            <a:chExt cx="9144000" cy="1033463"/>
          </a:xfrm>
        </p:grpSpPr>
        <p:grpSp>
          <p:nvGrpSpPr>
            <p:cNvPr id="84994" name="Group 2"/>
            <p:cNvGrpSpPr>
              <a:grpSpLocks/>
            </p:cNvGrpSpPr>
            <p:nvPr userDrawn="1"/>
          </p:nvGrpSpPr>
          <p:grpSpPr bwMode="auto">
            <a:xfrm>
              <a:off x="0" y="0"/>
              <a:ext cx="9144000" cy="1033463"/>
              <a:chOff x="0" y="0"/>
              <a:chExt cx="5760" cy="651"/>
            </a:xfrm>
          </p:grpSpPr>
          <p:grpSp>
            <p:nvGrpSpPr>
              <p:cNvPr id="84995" name="Group 3"/>
              <p:cNvGrpSpPr>
                <a:grpSpLocks/>
              </p:cNvGrpSpPr>
              <p:nvPr userDrawn="1"/>
            </p:nvGrpSpPr>
            <p:grpSpPr bwMode="auto">
              <a:xfrm>
                <a:off x="0" y="0"/>
                <a:ext cx="5760" cy="624"/>
                <a:chOff x="0" y="0"/>
                <a:chExt cx="5760" cy="624"/>
              </a:xfrm>
            </p:grpSpPr>
            <p:pic>
              <p:nvPicPr>
                <p:cNvPr id="84996" name="Picture 4" descr="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p:cNvSpPr txBox="1">
                  <a:spLocks noChangeArrowheads="1"/>
                </p:cNvSpPr>
                <p:nvPr userDrawn="1"/>
              </p:nvSpPr>
              <p:spPr bwMode="auto">
                <a:xfrm>
                  <a:off x="5115" y="0"/>
                  <a:ext cx="597" cy="27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spAutoFit/>
                </a:bodyPr>
                <a:lstStyle/>
                <a:p>
                  <a:pPr algn="ctr" eaLnBrk="0" hangingPunct="0">
                    <a:spcBef>
                      <a:spcPct val="50000"/>
                    </a:spcBef>
                  </a:pPr>
                  <a:r>
                    <a:rPr lang="en-US" altLang="en-US" sz="2400"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a:t>
                  </a:r>
                  <a:r>
                    <a:rPr lang="en-US" altLang="en-US" sz="2400" b="1"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Tin 9</a:t>
                  </a:r>
                </a:p>
              </p:txBody>
            </p:sp>
          </p:grpSp>
          <p:grpSp>
            <p:nvGrpSpPr>
              <p:cNvPr id="84998" name="Group 6"/>
              <p:cNvGrpSpPr>
                <a:grpSpLocks/>
              </p:cNvGrpSpPr>
              <p:nvPr userDrawn="1"/>
            </p:nvGrpSpPr>
            <p:grpSpPr bwMode="auto">
              <a:xfrm>
                <a:off x="0" y="48"/>
                <a:ext cx="802" cy="603"/>
                <a:chOff x="0" y="48"/>
                <a:chExt cx="816" cy="575"/>
              </a:xfrm>
            </p:grpSpPr>
            <p:sp>
              <p:nvSpPr>
                <p:cNvPr id="84999" name="Rectangle 7" descr="Horizontal brick"/>
                <p:cNvSpPr>
                  <a:spLocks noChangeArrowheads="1"/>
                </p:cNvSpPr>
                <p:nvPr userDrawn="1"/>
              </p:nvSpPr>
              <p:spPr bwMode="auto">
                <a:xfrm>
                  <a:off x="0" y="309"/>
                  <a:ext cx="816" cy="314"/>
                </a:xfrm>
                <a:prstGeom prst="rect">
                  <a:avLst/>
                </a:prstGeom>
                <a:pattFill prst="horzBrick">
                  <a:fgClr>
                    <a:srgbClr val="FCA2C4"/>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US" sz="2800">
                    <a:solidFill>
                      <a:srgbClr val="000000"/>
                    </a:solidFill>
                    <a:latin typeface="Arial" panose="020B0604020202020204" pitchFamily="34" charset="0"/>
                    <a:cs typeface="Arial" panose="020B0604020202020204" pitchFamily="34" charset="0"/>
                  </a:endParaRPr>
                </a:p>
              </p:txBody>
            </p:sp>
            <p:grpSp>
              <p:nvGrpSpPr>
                <p:cNvPr id="85000" name="Group 8"/>
                <p:cNvGrpSpPr>
                  <a:grpSpLocks/>
                </p:cNvGrpSpPr>
                <p:nvPr userDrawn="1"/>
              </p:nvGrpSpPr>
              <p:grpSpPr bwMode="auto">
                <a:xfrm>
                  <a:off x="55" y="48"/>
                  <a:ext cx="714" cy="528"/>
                  <a:chOff x="55" y="48"/>
                  <a:chExt cx="714" cy="528"/>
                </a:xfrm>
              </p:grpSpPr>
              <p:pic>
                <p:nvPicPr>
                  <p:cNvPr id="85001" name="Picture 9" descr="Untitled-4 copy"/>
                  <p:cNvPicPr>
                    <a:picLocks noChangeAspect="1" noChangeArrowheads="1"/>
                  </p:cNvPicPr>
                  <p:nvPr userDrawn="1"/>
                </p:nvPicPr>
                <p:blipFill>
                  <a:blip r:embed="rId5" cstate="print">
                    <a:lum bright="20000" contrast="20000"/>
                    <a:extLst>
                      <a:ext uri="{28A0092B-C50C-407E-A947-70E740481C1C}">
                        <a14:useLocalDpi xmlns:a14="http://schemas.microsoft.com/office/drawing/2010/main" val="0"/>
                      </a:ext>
                    </a:extLst>
                  </a:blip>
                  <a:srcRect/>
                  <a:stretch>
                    <a:fillRect/>
                  </a:stretch>
                </p:blipFill>
                <p:spPr bwMode="auto">
                  <a:xfrm>
                    <a:off x="55" y="48"/>
                    <a:ext cx="663" cy="506"/>
                  </a:xfrm>
                  <a:prstGeom prst="rect">
                    <a:avLst/>
                  </a:prstGeom>
                  <a:noFill/>
                  <a:extLst>
                    <a:ext uri="{909E8E84-426E-40DD-AFC4-6F175D3DCCD1}">
                      <a14:hiddenFill xmlns:a14="http://schemas.microsoft.com/office/drawing/2010/main">
                        <a:solidFill>
                          <a:srgbClr val="FFFFFF"/>
                        </a:solidFill>
                      </a14:hiddenFill>
                    </a:ext>
                  </a:extLst>
                </p:spPr>
              </p:pic>
              <p:grpSp>
                <p:nvGrpSpPr>
                  <p:cNvPr id="85002" name="Group 10"/>
                  <p:cNvGrpSpPr>
                    <a:grpSpLocks/>
                  </p:cNvGrpSpPr>
                  <p:nvPr userDrawn="1"/>
                </p:nvGrpSpPr>
                <p:grpSpPr bwMode="auto">
                  <a:xfrm>
                    <a:off x="55" y="48"/>
                    <a:ext cx="714" cy="528"/>
                    <a:chOff x="55" y="48"/>
                    <a:chExt cx="714" cy="528"/>
                  </a:xfrm>
                </p:grpSpPr>
                <p:sp>
                  <p:nvSpPr>
                    <p:cNvPr id="85003" name="WordArt 11"/>
                    <p:cNvSpPr>
                      <a:spLocks noChangeArrowheads="1" noChangeShapeType="1" noTextEdit="1"/>
                    </p:cNvSpPr>
                    <p:nvPr userDrawn="1"/>
                  </p:nvSpPr>
                  <p:spPr bwMode="auto">
                    <a:xfrm>
                      <a:off x="63" y="48"/>
                      <a:ext cx="706" cy="52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010877"/>
                        </a:avLst>
                      </a:prstTxWarp>
                    </a:bodyPr>
                    <a:lstStyle/>
                    <a:p>
                      <a:pPr algn="ctr" eaLnBrk="0" hangingPunct="0"/>
                      <a:r>
                        <a:rPr lang="en-US" sz="3600" b="1" kern="10">
                          <a:ln w="9525">
                            <a:solidFill>
                              <a:srgbClr val="FF6600"/>
                            </a:solidFill>
                            <a:round/>
                            <a:headEnd/>
                            <a:tailEnd/>
                          </a:ln>
                          <a:solidFill>
                            <a:srgbClr val="FFFFFF"/>
                          </a:solidFill>
                          <a:latin typeface="Times New Roman" panose="02020603050405020304" pitchFamily="18" charset="0"/>
                          <a:cs typeface="Times New Roman" panose="02020603050405020304" pitchFamily="18" charset="0"/>
                        </a:rPr>
                        <a:t>THCS TAM QUAN BẮC</a:t>
                      </a:r>
                    </a:p>
                  </p:txBody>
                </p:sp>
                <p:sp>
                  <p:nvSpPr>
                    <p:cNvPr id="85004" name="WordArt 12"/>
                    <p:cNvSpPr>
                      <a:spLocks noChangeArrowheads="1" noChangeShapeType="1" noTextEdit="1"/>
                    </p:cNvSpPr>
                    <p:nvPr userDrawn="1"/>
                  </p:nvSpPr>
                  <p:spPr bwMode="auto">
                    <a:xfrm>
                      <a:off x="55" y="400"/>
                      <a:ext cx="706" cy="176"/>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eaLnBrk="0" hangingPunct="0"/>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DẠY TỐT - HỌC TỐT</a:t>
                      </a:r>
                    </a:p>
                  </p:txBody>
                </p:sp>
              </p:grpSp>
            </p:grpSp>
          </p:grpSp>
        </p:grpSp>
        <p:sp>
          <p:nvSpPr>
            <p:cNvPr id="85009" name="Text Box 17"/>
            <p:cNvSpPr txBox="1">
              <a:spLocks noChangeArrowheads="1"/>
            </p:cNvSpPr>
            <p:nvPr userDrawn="1"/>
          </p:nvSpPr>
          <p:spPr bwMode="auto">
            <a:xfrm>
              <a:off x="1447800" y="76200"/>
              <a:ext cx="6705600" cy="838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spcBef>
                  <a:spcPct val="50000"/>
                </a:spcBef>
              </a:pPr>
              <a:endParaRPr lang="en-US" altLang="en-US" sz="3200" b="1">
                <a:solidFill>
                  <a:srgbClr val="000000"/>
                </a:solidFill>
                <a:latin typeface="Arial" panose="020B0604020202020204" pitchFamily="34" charset="0"/>
                <a:cs typeface="Arial" panose="020B0604020202020204" pitchFamily="34" charset="0"/>
              </a:endParaRPr>
            </a:p>
          </p:txBody>
        </p:sp>
        <p:grpSp>
          <p:nvGrpSpPr>
            <p:cNvPr id="85011" name="Group 19"/>
            <p:cNvGrpSpPr>
              <a:grpSpLocks/>
            </p:cNvGrpSpPr>
            <p:nvPr userDrawn="1"/>
          </p:nvGrpSpPr>
          <p:grpSpPr bwMode="auto">
            <a:xfrm>
              <a:off x="1484313" y="126170"/>
              <a:ext cx="1106488" cy="713618"/>
              <a:chOff x="868" y="218"/>
              <a:chExt cx="697" cy="366"/>
            </a:xfrm>
          </p:grpSpPr>
          <p:pic>
            <p:nvPicPr>
              <p:cNvPr id="85012" name="Picture 7" descr="014"/>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200003">
                <a:off x="868" y="277"/>
                <a:ext cx="69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3" name="Text Box 9"/>
              <p:cNvSpPr txBox="1">
                <a:spLocks noChangeArrowheads="1"/>
              </p:cNvSpPr>
              <p:nvPr userDrawn="1"/>
            </p:nvSpPr>
            <p:spPr bwMode="auto">
              <a:xfrm rot="19701635">
                <a:off x="875" y="297"/>
                <a:ext cx="350"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a:solidFill>
                      <a:srgbClr val="FF0000"/>
                    </a:solidFill>
                    <a:cs typeface="Arial" panose="020B0604020202020204" pitchFamily="34" charset="0"/>
                  </a:rPr>
                  <a:t>CĐỀ</a:t>
                </a:r>
              </a:p>
            </p:txBody>
          </p:sp>
          <p:sp>
            <p:nvSpPr>
              <p:cNvPr id="85014" name="Text Box 10"/>
              <p:cNvSpPr txBox="1">
                <a:spLocks noChangeArrowheads="1"/>
              </p:cNvSpPr>
              <p:nvPr userDrawn="1"/>
            </p:nvSpPr>
            <p:spPr bwMode="auto">
              <a:xfrm rot="19747892">
                <a:off x="1186" y="218"/>
                <a:ext cx="23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latin typeface="Times New Roman" panose="02020603050405020304" pitchFamily="18" charset="0"/>
                    <a:cs typeface="Arial" panose="020B0604020202020204" pitchFamily="34" charset="0"/>
                  </a:rPr>
                  <a:t>3</a:t>
                </a:r>
              </a:p>
            </p:txBody>
          </p:sp>
        </p:grpSp>
      </p:grpSp>
      <p:sp>
        <p:nvSpPr>
          <p:cNvPr id="85010" name="WordArt 18"/>
          <p:cNvSpPr>
            <a:spLocks noChangeArrowheads="1" noChangeShapeType="1" noTextEdit="1"/>
          </p:cNvSpPr>
          <p:nvPr userDrawn="1"/>
        </p:nvSpPr>
        <p:spPr bwMode="auto">
          <a:xfrm>
            <a:off x="2422619" y="16123"/>
            <a:ext cx="5673441" cy="914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5106"/>
              </a:avLst>
            </a:prstTxWarp>
          </a:bodyPr>
          <a:lstStyle/>
          <a:p>
            <a:pPr algn="ctr" eaLnBrk="0" hangingPunct="0"/>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Tổ</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chức</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và</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truy</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cập</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thông</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tin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trên</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Internet.</a:t>
            </a:r>
          </a:p>
        </p:txBody>
      </p:sp>
      <p:sp>
        <p:nvSpPr>
          <p:cNvPr id="4" name="Rectangle 3"/>
          <p:cNvSpPr/>
          <p:nvPr userDrawn="1"/>
        </p:nvSpPr>
        <p:spPr>
          <a:xfrm>
            <a:off x="8282825" y="304805"/>
            <a:ext cx="813043" cy="769441"/>
          </a:xfrm>
          <a:prstGeom prst="rect">
            <a:avLst/>
          </a:prstGeom>
          <a:noFill/>
        </p:spPr>
        <p:txBody>
          <a:bodyPr wrap="none" lIns="91440" tIns="45720" rIns="91440" bIns="45720">
            <a:spAutoFit/>
          </a:bodyPr>
          <a:lstStyle/>
          <a:p>
            <a:pPr algn="ctr" eaLnBrk="0" hangingPunct="0"/>
            <a:r>
              <a:rPr lang="en-US" sz="2200" b="1" dirty="0" err="1">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Tiết</a:t>
            </a:r>
            <a:r>
              <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 </a:t>
            </a:r>
          </a:p>
          <a:p>
            <a:pPr algn="ctr" eaLnBrk="0" hangingPunct="0"/>
            <a:r>
              <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7.8.9</a:t>
            </a:r>
          </a:p>
        </p:txBody>
      </p:sp>
    </p:spTree>
    <p:extLst>
      <p:ext uri="{BB962C8B-B14F-4D97-AF65-F5344CB8AC3E}">
        <p14:creationId xmlns:p14="http://schemas.microsoft.com/office/powerpoint/2010/main" val="108265807"/>
      </p:ext>
    </p:extLst>
  </p:cSld>
  <p:clrMap bg1="lt1" tx1="dk1" bg2="lt2" tx2="dk2" accent1="accent1" accent2="accent2" accent3="accent3" accent4="accent4" accent5="accent5" accent6="accent6" hlink="hlink" folHlink="folHlink"/>
  <p:sldLayoutIdLst>
    <p:sldLayoutId id="2147483740" r:id="rId1"/>
    <p:sldLayoutId id="2147483742" r:id="rId2"/>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AutoShape 2"/>
          <p:cNvSpPr>
            <a:spLocks noChangeArrowheads="1"/>
          </p:cNvSpPr>
          <p:nvPr userDrawn="1"/>
        </p:nvSpPr>
        <p:spPr bwMode="auto">
          <a:xfrm>
            <a:off x="222264" y="2484444"/>
            <a:ext cx="515938" cy="515937"/>
          </a:xfrm>
          <a:custGeom>
            <a:avLst/>
            <a:gdLst>
              <a:gd name="G0" fmla="+- 7776 0 0"/>
              <a:gd name="G1" fmla="+- 21600 0 7776"/>
              <a:gd name="G2" fmla="+- 21600 0 777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3" name="WordArt 3"/>
          <p:cNvSpPr>
            <a:spLocks noChangeArrowheads="1" noChangeShapeType="1" noTextEdit="1"/>
          </p:cNvSpPr>
          <p:nvPr userDrawn="1"/>
        </p:nvSpPr>
        <p:spPr bwMode="auto">
          <a:xfrm>
            <a:off x="904963" y="2544763"/>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dirty="0">
                <a:ln w="9525">
                  <a:solidFill>
                    <a:srgbClr val="008000"/>
                  </a:solidFill>
                  <a:round/>
                  <a:headEnd/>
                  <a:tailEnd/>
                </a:ln>
                <a:solidFill>
                  <a:srgbClr val="0000FF"/>
                </a:solidFill>
                <a:latin typeface="Arial Black" panose="020B0A04020102020204" pitchFamily="34" charset="0"/>
                <a:cs typeface="Arial" panose="020B0604020202020204" pitchFamily="34" charset="0"/>
              </a:rPr>
              <a:t>A</a:t>
            </a:r>
          </a:p>
        </p:txBody>
      </p:sp>
      <p:sp>
        <p:nvSpPr>
          <p:cNvPr id="87044" name="WordArt 4"/>
          <p:cNvSpPr>
            <a:spLocks noChangeArrowheads="1" noChangeShapeType="1" noTextEdit="1"/>
          </p:cNvSpPr>
          <p:nvPr userDrawn="1"/>
        </p:nvSpPr>
        <p:spPr bwMode="auto">
          <a:xfrm>
            <a:off x="916073" y="3646414"/>
            <a:ext cx="37941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B</a:t>
            </a:r>
          </a:p>
        </p:txBody>
      </p:sp>
      <p:sp>
        <p:nvSpPr>
          <p:cNvPr id="87045" name="WordArt 5"/>
          <p:cNvSpPr>
            <a:spLocks noChangeArrowheads="1" noChangeShapeType="1" noTextEdit="1"/>
          </p:cNvSpPr>
          <p:nvPr userDrawn="1"/>
        </p:nvSpPr>
        <p:spPr bwMode="auto">
          <a:xfrm>
            <a:off x="904963" y="4821160"/>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C</a:t>
            </a:r>
          </a:p>
        </p:txBody>
      </p:sp>
      <p:sp>
        <p:nvSpPr>
          <p:cNvPr id="87046" name="WordArt 6"/>
          <p:cNvSpPr>
            <a:spLocks noChangeArrowheads="1" noChangeShapeType="1" noTextEdit="1"/>
          </p:cNvSpPr>
          <p:nvPr userDrawn="1"/>
        </p:nvSpPr>
        <p:spPr bwMode="auto">
          <a:xfrm>
            <a:off x="904963" y="5870495"/>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D</a:t>
            </a:r>
          </a:p>
        </p:txBody>
      </p:sp>
      <p:sp>
        <p:nvSpPr>
          <p:cNvPr id="87047" name="Oval 7"/>
          <p:cNvSpPr>
            <a:spLocks noChangeArrowheads="1"/>
          </p:cNvSpPr>
          <p:nvPr userDrawn="1"/>
        </p:nvSpPr>
        <p:spPr bwMode="auto">
          <a:xfrm>
            <a:off x="352441" y="2616200"/>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8" name="AutoShape 8"/>
          <p:cNvSpPr>
            <a:spLocks noChangeArrowheads="1"/>
          </p:cNvSpPr>
          <p:nvPr userDrawn="1"/>
        </p:nvSpPr>
        <p:spPr bwMode="auto">
          <a:xfrm>
            <a:off x="222264" y="3576566"/>
            <a:ext cx="515938"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9" name="Oval 9"/>
          <p:cNvSpPr>
            <a:spLocks noChangeArrowheads="1"/>
          </p:cNvSpPr>
          <p:nvPr userDrawn="1"/>
        </p:nvSpPr>
        <p:spPr bwMode="auto">
          <a:xfrm>
            <a:off x="352441" y="3706739"/>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0" name="AutoShape 10"/>
          <p:cNvSpPr>
            <a:spLocks noChangeArrowheads="1"/>
          </p:cNvSpPr>
          <p:nvPr userDrawn="1"/>
        </p:nvSpPr>
        <p:spPr bwMode="auto">
          <a:xfrm>
            <a:off x="222264" y="4710041"/>
            <a:ext cx="515938"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1" name="Oval 11"/>
          <p:cNvSpPr>
            <a:spLocks noChangeArrowheads="1"/>
          </p:cNvSpPr>
          <p:nvPr userDrawn="1"/>
        </p:nvSpPr>
        <p:spPr bwMode="auto">
          <a:xfrm>
            <a:off x="352441" y="4841797"/>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2" name="AutoShape 12"/>
          <p:cNvSpPr>
            <a:spLocks noChangeArrowheads="1"/>
          </p:cNvSpPr>
          <p:nvPr userDrawn="1"/>
        </p:nvSpPr>
        <p:spPr bwMode="auto">
          <a:xfrm>
            <a:off x="222264" y="5746670"/>
            <a:ext cx="515938" cy="515938"/>
          </a:xfrm>
          <a:custGeom>
            <a:avLst/>
            <a:gdLst>
              <a:gd name="G0" fmla="+- 8374 0 0"/>
              <a:gd name="G1" fmla="+- 21600 0 8374"/>
              <a:gd name="G2" fmla="+- 21600 0 837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3" name="Oval 13"/>
          <p:cNvSpPr>
            <a:spLocks noChangeArrowheads="1"/>
          </p:cNvSpPr>
          <p:nvPr userDrawn="1"/>
        </p:nvSpPr>
        <p:spPr bwMode="auto">
          <a:xfrm>
            <a:off x="352441" y="5878433"/>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5" name="AutoShape 15"/>
          <p:cNvSpPr>
            <a:spLocks noChangeArrowheads="1"/>
          </p:cNvSpPr>
          <p:nvPr userDrawn="1"/>
        </p:nvSpPr>
        <p:spPr bwMode="auto">
          <a:xfrm>
            <a:off x="1447882" y="2133634"/>
            <a:ext cx="7353218"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6" name="AutoShape 16"/>
          <p:cNvSpPr>
            <a:spLocks noChangeArrowheads="1"/>
          </p:cNvSpPr>
          <p:nvPr userDrawn="1"/>
        </p:nvSpPr>
        <p:spPr bwMode="auto">
          <a:xfrm>
            <a:off x="1447885" y="3284112"/>
            <a:ext cx="7353218" cy="105926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7" name="AutoShape 17"/>
          <p:cNvSpPr>
            <a:spLocks noChangeArrowheads="1"/>
          </p:cNvSpPr>
          <p:nvPr userDrawn="1"/>
        </p:nvSpPr>
        <p:spPr bwMode="auto">
          <a:xfrm>
            <a:off x="1447885" y="4419574"/>
            <a:ext cx="7353218"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8" name="AutoShape 18"/>
          <p:cNvSpPr>
            <a:spLocks noChangeArrowheads="1"/>
          </p:cNvSpPr>
          <p:nvPr userDrawn="1"/>
        </p:nvSpPr>
        <p:spPr bwMode="auto">
          <a:xfrm>
            <a:off x="1447885" y="5575220"/>
            <a:ext cx="7353218" cy="113029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9" name="Rectangle 19"/>
          <p:cNvSpPr>
            <a:spLocks noChangeArrowheads="1"/>
          </p:cNvSpPr>
          <p:nvPr userDrawn="1"/>
        </p:nvSpPr>
        <p:spPr bwMode="auto">
          <a:xfrm>
            <a:off x="1447882" y="622336"/>
            <a:ext cx="7353218" cy="1435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60" name="WordArt 20"/>
          <p:cNvSpPr>
            <a:spLocks noChangeArrowheads="1" noChangeShapeType="1" noTextEdit="1"/>
          </p:cNvSpPr>
          <p:nvPr userDrawn="1"/>
        </p:nvSpPr>
        <p:spPr bwMode="auto">
          <a:xfrm>
            <a:off x="201614" y="984250"/>
            <a:ext cx="1017675" cy="647700"/>
          </a:xfrm>
          <a:prstGeom prst="rect">
            <a:avLst/>
          </a:prstGeom>
        </p:spPr>
        <p:txBody>
          <a:bodyPr wrap="none" fromWordArt="1">
            <a:prstTxWarp prst="textPlain">
              <a:avLst>
                <a:gd name="adj" fmla="val 50000"/>
              </a:avLst>
            </a:prstTxWarp>
          </a:bodyPr>
          <a:lstStyle/>
          <a:p>
            <a:pPr algn="ctr" eaLnBrk="0" hangingPunct="0"/>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Câu</a:t>
            </a:r>
            <a:r>
              <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 </a:t>
            </a:r>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hỏi</a:t>
            </a:r>
            <a:endPar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endParaRPr>
          </a:p>
        </p:txBody>
      </p:sp>
      <p:sp>
        <p:nvSpPr>
          <p:cNvPr id="87062" name="WordArt 22"/>
          <p:cNvSpPr>
            <a:spLocks noChangeArrowheads="1" noChangeShapeType="1" noTextEdit="1"/>
          </p:cNvSpPr>
          <p:nvPr userDrawn="1"/>
        </p:nvSpPr>
        <p:spPr bwMode="auto">
          <a:xfrm>
            <a:off x="228600" y="76200"/>
            <a:ext cx="3276628" cy="457276"/>
          </a:xfrm>
          <a:prstGeom prst="rect">
            <a:avLst/>
          </a:prstGeom>
        </p:spPr>
        <p:txBody>
          <a:bodyPr wrap="none" fromWordArt="1">
            <a:prstTxWarp prst="textPlain">
              <a:avLst>
                <a:gd name="adj" fmla="val 50000"/>
              </a:avLst>
            </a:prstTxWarp>
          </a:bodyPr>
          <a:lstStyle/>
          <a:p>
            <a:pPr algn="ctr" eaLnBrk="0" hangingPunct="0"/>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Bài</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626973"/>
      </p:ext>
    </p:extLst>
  </p:cSld>
  <p:clrMap bg1="lt1" tx1="dk1" bg2="lt2" tx2="dk2" accent1="accent1" accent2="accent2" accent3="accent3" accent4="accent4" accent5="accent5" accent6="accent6" hlink="hlink" folHlink="folHlink"/>
  <p:sldLayoutIdLst>
    <p:sldLayoutId id="2147483745"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7062"/>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p:cNvSpPr>
            <a:spLocks noGrp="1" noChangeArrowheads="1"/>
          </p:cNvSpPr>
          <p:nvPr>
            <p:ph type="ftr" sz="quarter" idx="3"/>
          </p:nvPr>
        </p:nvSpPr>
        <p:spPr bwMode="auto">
          <a:xfrm>
            <a:off x="7315080" y="6583279"/>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 tIns="45720" rIns="54000" bIns="45720" numCol="1" anchor="t" anchorCtr="0" compatLnSpc="1">
            <a:prstTxWarp prst="textNoShape">
              <a:avLst/>
            </a:prstTxWarp>
            <a:spAutoFit/>
          </a:bodyPr>
          <a:lstStyle>
            <a:lvl1pPr algn="r">
              <a:defRPr sz="1200">
                <a:solidFill>
                  <a:srgbClr val="FFABAB"/>
                </a:solidFill>
                <a:latin typeface="Times New Roman" panose="02020603050405020304" pitchFamily="18" charset="0"/>
                <a:ea typeface="Arial Unicode MS" pitchFamily="34" charset="-128"/>
              </a:defRPr>
            </a:lvl1pPr>
          </a:lstStyle>
          <a:p>
            <a:pPr eaLnBrk="0" hangingPunct="0"/>
            <a:r>
              <a:rPr lang="en-US" altLang="en-US">
                <a:cs typeface="Arial" panose="020B0604020202020204" pitchFamily="34" charset="0"/>
              </a:rPr>
              <a:t>Võ Nhật Trường</a:t>
            </a:r>
          </a:p>
        </p:txBody>
      </p:sp>
      <p:grpSp>
        <p:nvGrpSpPr>
          <p:cNvPr id="3" name="Group 2"/>
          <p:cNvGrpSpPr/>
          <p:nvPr userDrawn="1"/>
        </p:nvGrpSpPr>
        <p:grpSpPr>
          <a:xfrm>
            <a:off x="0" y="3"/>
            <a:ext cx="9144000" cy="1033463"/>
            <a:chOff x="0" y="0"/>
            <a:chExt cx="9144000" cy="1033463"/>
          </a:xfrm>
        </p:grpSpPr>
        <p:grpSp>
          <p:nvGrpSpPr>
            <p:cNvPr id="84994" name="Group 2"/>
            <p:cNvGrpSpPr>
              <a:grpSpLocks/>
            </p:cNvGrpSpPr>
            <p:nvPr userDrawn="1"/>
          </p:nvGrpSpPr>
          <p:grpSpPr bwMode="auto">
            <a:xfrm>
              <a:off x="0" y="0"/>
              <a:ext cx="9144000" cy="1033463"/>
              <a:chOff x="0" y="0"/>
              <a:chExt cx="5760" cy="651"/>
            </a:xfrm>
          </p:grpSpPr>
          <p:grpSp>
            <p:nvGrpSpPr>
              <p:cNvPr id="84995" name="Group 3"/>
              <p:cNvGrpSpPr>
                <a:grpSpLocks/>
              </p:cNvGrpSpPr>
              <p:nvPr userDrawn="1"/>
            </p:nvGrpSpPr>
            <p:grpSpPr bwMode="auto">
              <a:xfrm>
                <a:off x="0" y="0"/>
                <a:ext cx="5760" cy="624"/>
                <a:chOff x="0" y="0"/>
                <a:chExt cx="5760" cy="624"/>
              </a:xfrm>
            </p:grpSpPr>
            <p:pic>
              <p:nvPicPr>
                <p:cNvPr id="84996" name="Picture 4" descr="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p:cNvSpPr txBox="1">
                  <a:spLocks noChangeArrowheads="1"/>
                </p:cNvSpPr>
                <p:nvPr userDrawn="1"/>
              </p:nvSpPr>
              <p:spPr bwMode="auto">
                <a:xfrm>
                  <a:off x="5115" y="0"/>
                  <a:ext cx="597" cy="27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spAutoFit/>
                </a:bodyPr>
                <a:lstStyle/>
                <a:p>
                  <a:pPr algn="ctr" eaLnBrk="0" hangingPunct="0">
                    <a:spcBef>
                      <a:spcPct val="50000"/>
                    </a:spcBef>
                  </a:pPr>
                  <a:r>
                    <a:rPr lang="en-US" altLang="en-US" sz="2400"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a:t>
                  </a:r>
                  <a:r>
                    <a:rPr lang="en-US" altLang="en-US" sz="2400" b="1" dirty="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Tin 9</a:t>
                  </a:r>
                </a:p>
              </p:txBody>
            </p:sp>
          </p:grpSp>
          <p:grpSp>
            <p:nvGrpSpPr>
              <p:cNvPr id="84998" name="Group 6"/>
              <p:cNvGrpSpPr>
                <a:grpSpLocks/>
              </p:cNvGrpSpPr>
              <p:nvPr userDrawn="1"/>
            </p:nvGrpSpPr>
            <p:grpSpPr bwMode="auto">
              <a:xfrm>
                <a:off x="0" y="48"/>
                <a:ext cx="802" cy="603"/>
                <a:chOff x="0" y="48"/>
                <a:chExt cx="816" cy="575"/>
              </a:xfrm>
            </p:grpSpPr>
            <p:sp>
              <p:nvSpPr>
                <p:cNvPr id="84999" name="Rectangle 7" descr="Horizontal brick"/>
                <p:cNvSpPr>
                  <a:spLocks noChangeArrowheads="1"/>
                </p:cNvSpPr>
                <p:nvPr userDrawn="1"/>
              </p:nvSpPr>
              <p:spPr bwMode="auto">
                <a:xfrm>
                  <a:off x="0" y="309"/>
                  <a:ext cx="816" cy="314"/>
                </a:xfrm>
                <a:prstGeom prst="rect">
                  <a:avLst/>
                </a:prstGeom>
                <a:pattFill prst="horzBrick">
                  <a:fgClr>
                    <a:srgbClr val="FCA2C4"/>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US" sz="2800">
                    <a:solidFill>
                      <a:srgbClr val="000000"/>
                    </a:solidFill>
                    <a:latin typeface="Arial" panose="020B0604020202020204" pitchFamily="34" charset="0"/>
                    <a:cs typeface="Arial" panose="020B0604020202020204" pitchFamily="34" charset="0"/>
                  </a:endParaRPr>
                </a:p>
              </p:txBody>
            </p:sp>
            <p:grpSp>
              <p:nvGrpSpPr>
                <p:cNvPr id="85000" name="Group 8"/>
                <p:cNvGrpSpPr>
                  <a:grpSpLocks/>
                </p:cNvGrpSpPr>
                <p:nvPr userDrawn="1"/>
              </p:nvGrpSpPr>
              <p:grpSpPr bwMode="auto">
                <a:xfrm>
                  <a:off x="55" y="48"/>
                  <a:ext cx="714" cy="528"/>
                  <a:chOff x="55" y="48"/>
                  <a:chExt cx="714" cy="528"/>
                </a:xfrm>
              </p:grpSpPr>
              <p:pic>
                <p:nvPicPr>
                  <p:cNvPr id="85001" name="Picture 9" descr="Untitled-4 copy"/>
                  <p:cNvPicPr>
                    <a:picLocks noChangeAspect="1" noChangeArrowheads="1"/>
                  </p:cNvPicPr>
                  <p:nvPr userDrawn="1"/>
                </p:nvPicPr>
                <p:blipFill>
                  <a:blip r:embed="rId4" cstate="print">
                    <a:lum bright="20000" contrast="20000"/>
                    <a:extLst>
                      <a:ext uri="{28A0092B-C50C-407E-A947-70E740481C1C}">
                        <a14:useLocalDpi xmlns:a14="http://schemas.microsoft.com/office/drawing/2010/main" val="0"/>
                      </a:ext>
                    </a:extLst>
                  </a:blip>
                  <a:srcRect/>
                  <a:stretch>
                    <a:fillRect/>
                  </a:stretch>
                </p:blipFill>
                <p:spPr bwMode="auto">
                  <a:xfrm>
                    <a:off x="55" y="48"/>
                    <a:ext cx="663" cy="506"/>
                  </a:xfrm>
                  <a:prstGeom prst="rect">
                    <a:avLst/>
                  </a:prstGeom>
                  <a:noFill/>
                  <a:extLst>
                    <a:ext uri="{909E8E84-426E-40DD-AFC4-6F175D3DCCD1}">
                      <a14:hiddenFill xmlns:a14="http://schemas.microsoft.com/office/drawing/2010/main">
                        <a:solidFill>
                          <a:srgbClr val="FFFFFF"/>
                        </a:solidFill>
                      </a14:hiddenFill>
                    </a:ext>
                  </a:extLst>
                </p:spPr>
              </p:pic>
              <p:grpSp>
                <p:nvGrpSpPr>
                  <p:cNvPr id="85002" name="Group 10"/>
                  <p:cNvGrpSpPr>
                    <a:grpSpLocks/>
                  </p:cNvGrpSpPr>
                  <p:nvPr userDrawn="1"/>
                </p:nvGrpSpPr>
                <p:grpSpPr bwMode="auto">
                  <a:xfrm>
                    <a:off x="55" y="48"/>
                    <a:ext cx="714" cy="528"/>
                    <a:chOff x="55" y="48"/>
                    <a:chExt cx="714" cy="528"/>
                  </a:xfrm>
                </p:grpSpPr>
                <p:sp>
                  <p:nvSpPr>
                    <p:cNvPr id="85003" name="WordArt 11"/>
                    <p:cNvSpPr>
                      <a:spLocks noChangeArrowheads="1" noChangeShapeType="1" noTextEdit="1"/>
                    </p:cNvSpPr>
                    <p:nvPr userDrawn="1"/>
                  </p:nvSpPr>
                  <p:spPr bwMode="auto">
                    <a:xfrm>
                      <a:off x="63" y="48"/>
                      <a:ext cx="706" cy="52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010877"/>
                        </a:avLst>
                      </a:prstTxWarp>
                    </a:bodyPr>
                    <a:lstStyle/>
                    <a:p>
                      <a:pPr algn="ctr" eaLnBrk="0" hangingPunct="0"/>
                      <a:r>
                        <a:rPr lang="en-US" sz="3600" b="1" kern="10">
                          <a:ln w="9525">
                            <a:solidFill>
                              <a:srgbClr val="FF6600"/>
                            </a:solidFill>
                            <a:round/>
                            <a:headEnd/>
                            <a:tailEnd/>
                          </a:ln>
                          <a:solidFill>
                            <a:srgbClr val="FFFFFF"/>
                          </a:solidFill>
                          <a:latin typeface="Times New Roman" panose="02020603050405020304" pitchFamily="18" charset="0"/>
                          <a:cs typeface="Times New Roman" panose="02020603050405020304" pitchFamily="18" charset="0"/>
                        </a:rPr>
                        <a:t>THCS TAM QUAN BẮC</a:t>
                      </a:r>
                    </a:p>
                  </p:txBody>
                </p:sp>
                <p:sp>
                  <p:nvSpPr>
                    <p:cNvPr id="85004" name="WordArt 12"/>
                    <p:cNvSpPr>
                      <a:spLocks noChangeArrowheads="1" noChangeShapeType="1" noTextEdit="1"/>
                    </p:cNvSpPr>
                    <p:nvPr userDrawn="1"/>
                  </p:nvSpPr>
                  <p:spPr bwMode="auto">
                    <a:xfrm>
                      <a:off x="55" y="400"/>
                      <a:ext cx="706" cy="176"/>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eaLnBrk="0" hangingPunct="0"/>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DẠY TỐT - HỌC TỐT</a:t>
                      </a:r>
                    </a:p>
                  </p:txBody>
                </p:sp>
              </p:grpSp>
            </p:grpSp>
          </p:grpSp>
        </p:grpSp>
        <p:sp>
          <p:nvSpPr>
            <p:cNvPr id="85009" name="Text Box 17"/>
            <p:cNvSpPr txBox="1">
              <a:spLocks noChangeArrowheads="1"/>
            </p:cNvSpPr>
            <p:nvPr userDrawn="1"/>
          </p:nvSpPr>
          <p:spPr bwMode="auto">
            <a:xfrm>
              <a:off x="1447800" y="76200"/>
              <a:ext cx="6705600" cy="838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spcBef>
                  <a:spcPct val="50000"/>
                </a:spcBef>
              </a:pPr>
              <a:endParaRPr lang="en-US" altLang="en-US" sz="3200" b="1">
                <a:solidFill>
                  <a:srgbClr val="000000"/>
                </a:solidFill>
                <a:latin typeface="Arial" panose="020B0604020202020204" pitchFamily="34" charset="0"/>
                <a:cs typeface="Arial" panose="020B0604020202020204" pitchFamily="34" charset="0"/>
              </a:endParaRPr>
            </a:p>
          </p:txBody>
        </p:sp>
        <p:grpSp>
          <p:nvGrpSpPr>
            <p:cNvPr id="85011" name="Group 19"/>
            <p:cNvGrpSpPr>
              <a:grpSpLocks/>
            </p:cNvGrpSpPr>
            <p:nvPr userDrawn="1"/>
          </p:nvGrpSpPr>
          <p:grpSpPr bwMode="auto">
            <a:xfrm>
              <a:off x="1484313" y="126170"/>
              <a:ext cx="1106488" cy="713618"/>
              <a:chOff x="868" y="218"/>
              <a:chExt cx="697" cy="366"/>
            </a:xfrm>
          </p:grpSpPr>
          <p:pic>
            <p:nvPicPr>
              <p:cNvPr id="85012" name="Picture 7" descr="01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200003">
                <a:off x="868" y="277"/>
                <a:ext cx="69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3" name="Text Box 9"/>
              <p:cNvSpPr txBox="1">
                <a:spLocks noChangeArrowheads="1"/>
              </p:cNvSpPr>
              <p:nvPr userDrawn="1"/>
            </p:nvSpPr>
            <p:spPr bwMode="auto">
              <a:xfrm rot="19701635">
                <a:off x="875" y="297"/>
                <a:ext cx="350"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a:solidFill>
                      <a:srgbClr val="FF0000"/>
                    </a:solidFill>
                    <a:cs typeface="Arial" panose="020B0604020202020204" pitchFamily="34" charset="0"/>
                  </a:rPr>
                  <a:t>CĐỀ</a:t>
                </a:r>
              </a:p>
            </p:txBody>
          </p:sp>
          <p:sp>
            <p:nvSpPr>
              <p:cNvPr id="85014" name="Text Box 10"/>
              <p:cNvSpPr txBox="1">
                <a:spLocks noChangeArrowheads="1"/>
              </p:cNvSpPr>
              <p:nvPr userDrawn="1"/>
            </p:nvSpPr>
            <p:spPr bwMode="auto">
              <a:xfrm rot="19747892">
                <a:off x="1186" y="218"/>
                <a:ext cx="23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FF0000"/>
                    </a:solidFill>
                    <a:latin typeface="Times New Roman" panose="02020603050405020304" pitchFamily="18" charset="0"/>
                    <a:cs typeface="Arial" panose="020B0604020202020204" pitchFamily="34" charset="0"/>
                  </a:rPr>
                  <a:t>3</a:t>
                </a:r>
              </a:p>
            </p:txBody>
          </p:sp>
        </p:grpSp>
      </p:grpSp>
      <p:sp>
        <p:nvSpPr>
          <p:cNvPr id="85010" name="WordArt 18"/>
          <p:cNvSpPr>
            <a:spLocks noChangeArrowheads="1" noChangeShapeType="1" noTextEdit="1"/>
          </p:cNvSpPr>
          <p:nvPr userDrawn="1"/>
        </p:nvSpPr>
        <p:spPr bwMode="auto">
          <a:xfrm>
            <a:off x="2422619" y="16123"/>
            <a:ext cx="5673441" cy="914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5106"/>
              </a:avLst>
            </a:prstTxWarp>
          </a:bodyPr>
          <a:lstStyle/>
          <a:p>
            <a:pPr algn="ctr" eaLnBrk="0" hangingPunct="0"/>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Tổ</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chức</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và</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truy</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cập</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thông</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tin </a:t>
            </a:r>
            <a:r>
              <a:rPr lang="en-US" sz="2800" kern="10" dirty="0" err="1">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trên</a:t>
            </a:r>
            <a:r>
              <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Internet.</a:t>
            </a:r>
          </a:p>
        </p:txBody>
      </p:sp>
      <p:sp>
        <p:nvSpPr>
          <p:cNvPr id="4" name="Rectangle 3"/>
          <p:cNvSpPr/>
          <p:nvPr userDrawn="1"/>
        </p:nvSpPr>
        <p:spPr>
          <a:xfrm>
            <a:off x="8282825" y="304805"/>
            <a:ext cx="813043" cy="769441"/>
          </a:xfrm>
          <a:prstGeom prst="rect">
            <a:avLst/>
          </a:prstGeom>
          <a:noFill/>
        </p:spPr>
        <p:txBody>
          <a:bodyPr wrap="none" lIns="91440" tIns="45720" rIns="91440" bIns="45720">
            <a:spAutoFit/>
          </a:bodyPr>
          <a:lstStyle/>
          <a:p>
            <a:pPr algn="ctr" eaLnBrk="0" hangingPunct="0"/>
            <a:r>
              <a:rPr lang="en-US" sz="2200" b="1" dirty="0" err="1">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Tiết</a:t>
            </a:r>
            <a:r>
              <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 </a:t>
            </a:r>
          </a:p>
          <a:p>
            <a:pPr algn="ctr" eaLnBrk="0" hangingPunct="0"/>
            <a:r>
              <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7.8.9</a:t>
            </a:r>
          </a:p>
        </p:txBody>
      </p:sp>
    </p:spTree>
    <p:extLst>
      <p:ext uri="{BB962C8B-B14F-4D97-AF65-F5344CB8AC3E}">
        <p14:creationId xmlns:p14="http://schemas.microsoft.com/office/powerpoint/2010/main" val="2343600155"/>
      </p:ext>
    </p:extLst>
  </p:cSld>
  <p:clrMap bg1="lt1" tx1="dk1" bg2="lt2" tx2="dk2" accent1="accent1" accent2="accent2" accent3="accent3" accent4="accent4" accent5="accent5" accent6="accent6" hlink="hlink" folHlink="folHlink"/>
  <p:sldLayoutIdLst>
    <p:sldLayoutId id="2147483748"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AutoShape 2"/>
          <p:cNvSpPr>
            <a:spLocks noChangeArrowheads="1"/>
          </p:cNvSpPr>
          <p:nvPr userDrawn="1"/>
        </p:nvSpPr>
        <p:spPr bwMode="auto">
          <a:xfrm>
            <a:off x="222264" y="2484440"/>
            <a:ext cx="515938" cy="515937"/>
          </a:xfrm>
          <a:custGeom>
            <a:avLst/>
            <a:gdLst>
              <a:gd name="G0" fmla="+- 7776 0 0"/>
              <a:gd name="G1" fmla="+- 21600 0 7776"/>
              <a:gd name="G2" fmla="+- 21600 0 777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3" name="WordArt 3"/>
          <p:cNvSpPr>
            <a:spLocks noChangeArrowheads="1" noChangeShapeType="1" noTextEdit="1"/>
          </p:cNvSpPr>
          <p:nvPr userDrawn="1"/>
        </p:nvSpPr>
        <p:spPr bwMode="auto">
          <a:xfrm>
            <a:off x="904962" y="2544763"/>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dirty="0">
                <a:ln w="9525">
                  <a:solidFill>
                    <a:srgbClr val="008000"/>
                  </a:solidFill>
                  <a:round/>
                  <a:headEnd/>
                  <a:tailEnd/>
                </a:ln>
                <a:solidFill>
                  <a:srgbClr val="0000FF"/>
                </a:solidFill>
                <a:latin typeface="Arial Black" panose="020B0A04020102020204" pitchFamily="34" charset="0"/>
                <a:cs typeface="Arial" panose="020B0604020202020204" pitchFamily="34" charset="0"/>
              </a:rPr>
              <a:t>A</a:t>
            </a:r>
          </a:p>
        </p:txBody>
      </p:sp>
      <p:sp>
        <p:nvSpPr>
          <p:cNvPr id="87044" name="WordArt 4"/>
          <p:cNvSpPr>
            <a:spLocks noChangeArrowheads="1" noChangeShapeType="1" noTextEdit="1"/>
          </p:cNvSpPr>
          <p:nvPr userDrawn="1"/>
        </p:nvSpPr>
        <p:spPr bwMode="auto">
          <a:xfrm>
            <a:off x="916073" y="3646414"/>
            <a:ext cx="37941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B</a:t>
            </a:r>
          </a:p>
        </p:txBody>
      </p:sp>
      <p:sp>
        <p:nvSpPr>
          <p:cNvPr id="87045" name="WordArt 5"/>
          <p:cNvSpPr>
            <a:spLocks noChangeArrowheads="1" noChangeShapeType="1" noTextEdit="1"/>
          </p:cNvSpPr>
          <p:nvPr userDrawn="1"/>
        </p:nvSpPr>
        <p:spPr bwMode="auto">
          <a:xfrm>
            <a:off x="904962" y="4821160"/>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C</a:t>
            </a:r>
          </a:p>
        </p:txBody>
      </p:sp>
      <p:sp>
        <p:nvSpPr>
          <p:cNvPr id="87046" name="WordArt 6"/>
          <p:cNvSpPr>
            <a:spLocks noChangeArrowheads="1" noChangeShapeType="1" noTextEdit="1"/>
          </p:cNvSpPr>
          <p:nvPr userDrawn="1"/>
        </p:nvSpPr>
        <p:spPr bwMode="auto">
          <a:xfrm>
            <a:off x="904962" y="5870495"/>
            <a:ext cx="379412"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D</a:t>
            </a:r>
          </a:p>
        </p:txBody>
      </p:sp>
      <p:sp>
        <p:nvSpPr>
          <p:cNvPr id="87047" name="Oval 7"/>
          <p:cNvSpPr>
            <a:spLocks noChangeArrowheads="1"/>
          </p:cNvSpPr>
          <p:nvPr userDrawn="1"/>
        </p:nvSpPr>
        <p:spPr bwMode="auto">
          <a:xfrm>
            <a:off x="352440" y="2616200"/>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8" name="AutoShape 8"/>
          <p:cNvSpPr>
            <a:spLocks noChangeArrowheads="1"/>
          </p:cNvSpPr>
          <p:nvPr userDrawn="1"/>
        </p:nvSpPr>
        <p:spPr bwMode="auto">
          <a:xfrm>
            <a:off x="222264" y="3576566"/>
            <a:ext cx="515938"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9" name="Oval 9"/>
          <p:cNvSpPr>
            <a:spLocks noChangeArrowheads="1"/>
          </p:cNvSpPr>
          <p:nvPr userDrawn="1"/>
        </p:nvSpPr>
        <p:spPr bwMode="auto">
          <a:xfrm>
            <a:off x="352440" y="3706739"/>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0" name="AutoShape 10"/>
          <p:cNvSpPr>
            <a:spLocks noChangeArrowheads="1"/>
          </p:cNvSpPr>
          <p:nvPr userDrawn="1"/>
        </p:nvSpPr>
        <p:spPr bwMode="auto">
          <a:xfrm>
            <a:off x="222264" y="4710037"/>
            <a:ext cx="515938"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1" name="Oval 11"/>
          <p:cNvSpPr>
            <a:spLocks noChangeArrowheads="1"/>
          </p:cNvSpPr>
          <p:nvPr userDrawn="1"/>
        </p:nvSpPr>
        <p:spPr bwMode="auto">
          <a:xfrm>
            <a:off x="352440" y="4841797"/>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2" name="AutoShape 12"/>
          <p:cNvSpPr>
            <a:spLocks noChangeArrowheads="1"/>
          </p:cNvSpPr>
          <p:nvPr userDrawn="1"/>
        </p:nvSpPr>
        <p:spPr bwMode="auto">
          <a:xfrm>
            <a:off x="222264" y="5746670"/>
            <a:ext cx="515938" cy="515938"/>
          </a:xfrm>
          <a:custGeom>
            <a:avLst/>
            <a:gdLst>
              <a:gd name="G0" fmla="+- 8374 0 0"/>
              <a:gd name="G1" fmla="+- 21600 0 8374"/>
              <a:gd name="G2" fmla="+- 21600 0 837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3" name="Oval 13"/>
          <p:cNvSpPr>
            <a:spLocks noChangeArrowheads="1"/>
          </p:cNvSpPr>
          <p:nvPr userDrawn="1"/>
        </p:nvSpPr>
        <p:spPr bwMode="auto">
          <a:xfrm>
            <a:off x="352440" y="5878433"/>
            <a:ext cx="254000"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5" name="AutoShape 15"/>
          <p:cNvSpPr>
            <a:spLocks noChangeArrowheads="1"/>
          </p:cNvSpPr>
          <p:nvPr userDrawn="1"/>
        </p:nvSpPr>
        <p:spPr bwMode="auto">
          <a:xfrm>
            <a:off x="1447882" y="2133634"/>
            <a:ext cx="7353218"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6" name="AutoShape 16"/>
          <p:cNvSpPr>
            <a:spLocks noChangeArrowheads="1"/>
          </p:cNvSpPr>
          <p:nvPr userDrawn="1"/>
        </p:nvSpPr>
        <p:spPr bwMode="auto">
          <a:xfrm>
            <a:off x="1447884" y="3284112"/>
            <a:ext cx="7353218" cy="105926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7" name="AutoShape 17"/>
          <p:cNvSpPr>
            <a:spLocks noChangeArrowheads="1"/>
          </p:cNvSpPr>
          <p:nvPr userDrawn="1"/>
        </p:nvSpPr>
        <p:spPr bwMode="auto">
          <a:xfrm>
            <a:off x="1447884" y="4419574"/>
            <a:ext cx="7353218"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8" name="AutoShape 18"/>
          <p:cNvSpPr>
            <a:spLocks noChangeArrowheads="1"/>
          </p:cNvSpPr>
          <p:nvPr userDrawn="1"/>
        </p:nvSpPr>
        <p:spPr bwMode="auto">
          <a:xfrm>
            <a:off x="1447884" y="5575220"/>
            <a:ext cx="7353218" cy="113029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9" name="Rectangle 19"/>
          <p:cNvSpPr>
            <a:spLocks noChangeArrowheads="1"/>
          </p:cNvSpPr>
          <p:nvPr userDrawn="1"/>
        </p:nvSpPr>
        <p:spPr bwMode="auto">
          <a:xfrm>
            <a:off x="1447882" y="622336"/>
            <a:ext cx="7353218" cy="1435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60" name="WordArt 20"/>
          <p:cNvSpPr>
            <a:spLocks noChangeArrowheads="1" noChangeShapeType="1" noTextEdit="1"/>
          </p:cNvSpPr>
          <p:nvPr userDrawn="1"/>
        </p:nvSpPr>
        <p:spPr bwMode="auto">
          <a:xfrm>
            <a:off x="201614" y="984250"/>
            <a:ext cx="1017675" cy="647700"/>
          </a:xfrm>
          <a:prstGeom prst="rect">
            <a:avLst/>
          </a:prstGeom>
        </p:spPr>
        <p:txBody>
          <a:bodyPr wrap="none" fromWordArt="1">
            <a:prstTxWarp prst="textPlain">
              <a:avLst>
                <a:gd name="adj" fmla="val 50000"/>
              </a:avLst>
            </a:prstTxWarp>
          </a:bodyPr>
          <a:lstStyle/>
          <a:p>
            <a:pPr algn="ctr" eaLnBrk="0" hangingPunct="0"/>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Câu</a:t>
            </a:r>
            <a:r>
              <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 </a:t>
            </a:r>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hỏi</a:t>
            </a:r>
            <a:endPar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endParaRPr>
          </a:p>
        </p:txBody>
      </p:sp>
      <p:sp>
        <p:nvSpPr>
          <p:cNvPr id="87062" name="WordArt 22"/>
          <p:cNvSpPr>
            <a:spLocks noChangeArrowheads="1" noChangeShapeType="1" noTextEdit="1"/>
          </p:cNvSpPr>
          <p:nvPr userDrawn="1"/>
        </p:nvSpPr>
        <p:spPr bwMode="auto">
          <a:xfrm>
            <a:off x="228600" y="76200"/>
            <a:ext cx="3276628" cy="457276"/>
          </a:xfrm>
          <a:prstGeom prst="rect">
            <a:avLst/>
          </a:prstGeom>
        </p:spPr>
        <p:txBody>
          <a:bodyPr wrap="none" fromWordArt="1">
            <a:prstTxWarp prst="textPlain">
              <a:avLst>
                <a:gd name="adj" fmla="val 50000"/>
              </a:avLst>
            </a:prstTxWarp>
          </a:bodyPr>
          <a:lstStyle/>
          <a:p>
            <a:pPr algn="ctr" eaLnBrk="0" hangingPunct="0"/>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Bài</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28652"/>
      </p:ext>
    </p:extLst>
  </p:cSld>
  <p:clrMap bg1="lt1" tx1="dk1" bg2="lt2" tx2="dk2" accent1="accent1" accent2="accent2" accent3="accent3" accent4="accent4" accent5="accent5" accent6="accent6" hlink="hlink" folHlink="folHlink"/>
  <p:sldLayoutIdLst>
    <p:sldLayoutId id="2147483750"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7062"/>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notesSlide" Target="../notesSlides/notesSlide1.xml"/><Relationship Id="rId55" Type="http://schemas.openxmlformats.org/officeDocument/2006/relationships/image" Target="../media/image8.gif"/><Relationship Id="rId63" Type="http://schemas.openxmlformats.org/officeDocument/2006/relationships/image" Target="../media/image16.gif"/><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54" Type="http://schemas.openxmlformats.org/officeDocument/2006/relationships/image" Target="../media/image7.gif"/><Relationship Id="rId62" Type="http://schemas.openxmlformats.org/officeDocument/2006/relationships/image" Target="../media/image15.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6.gif"/><Relationship Id="rId58" Type="http://schemas.openxmlformats.org/officeDocument/2006/relationships/image" Target="../media/image11.gif"/><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slideLayout" Target="../slideLayouts/slideLayout13.xml"/><Relationship Id="rId57" Type="http://schemas.openxmlformats.org/officeDocument/2006/relationships/image" Target="../media/image10.gif"/><Relationship Id="rId61" Type="http://schemas.openxmlformats.org/officeDocument/2006/relationships/image" Target="../media/image14.gif"/><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5.emf"/><Relationship Id="rId60" Type="http://schemas.openxmlformats.org/officeDocument/2006/relationships/image" Target="../media/image13.gif"/><Relationship Id="rId65" Type="http://schemas.openxmlformats.org/officeDocument/2006/relationships/image" Target="../media/image18.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image" Target="../media/image9.gif"/><Relationship Id="rId64" Type="http://schemas.openxmlformats.org/officeDocument/2006/relationships/image" Target="../media/image17.png"/><Relationship Id="rId8" Type="http://schemas.openxmlformats.org/officeDocument/2006/relationships/tags" Target="../tags/tag8.xml"/><Relationship Id="rId51" Type="http://schemas.openxmlformats.org/officeDocument/2006/relationships/image" Target="../media/image4.gif"/><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xml"/><Relationship Id="rId7" Type="http://schemas.openxmlformats.org/officeDocument/2006/relationships/image" Target="../media/image44.gi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8.jpeg"/><Relationship Id="rId5" Type="http://schemas.openxmlformats.org/officeDocument/2006/relationships/image" Target="../media/image22.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jp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tags" Target="../tags/tag99.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tags" Target="../tags/tag102.xml"/><Relationship Id="rId47" Type="http://schemas.openxmlformats.org/officeDocument/2006/relationships/tags" Target="../tags/tag107.xml"/><Relationship Id="rId50" Type="http://schemas.openxmlformats.org/officeDocument/2006/relationships/tags" Target="../tags/tag110.xml"/><Relationship Id="rId55" Type="http://schemas.openxmlformats.org/officeDocument/2006/relationships/tags" Target="../tags/tag115.xml"/><Relationship Id="rId63" Type="http://schemas.openxmlformats.org/officeDocument/2006/relationships/hyperlink" Target="file:///G:\tin%208\TTDD1.ppt" TargetMode="External"/><Relationship Id="rId68" Type="http://schemas.openxmlformats.org/officeDocument/2006/relationships/image" Target="../media/image29.jpeg"/><Relationship Id="rId7" Type="http://schemas.openxmlformats.org/officeDocument/2006/relationships/tags" Target="../tags/tag67.xml"/><Relationship Id="rId2" Type="http://schemas.openxmlformats.org/officeDocument/2006/relationships/tags" Target="../tags/tag62.xml"/><Relationship Id="rId16" Type="http://schemas.openxmlformats.org/officeDocument/2006/relationships/tags" Target="../tags/tag76.xml"/><Relationship Id="rId29" Type="http://schemas.openxmlformats.org/officeDocument/2006/relationships/tags" Target="../tags/tag89.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tags" Target="../tags/tag97.xml"/><Relationship Id="rId40" Type="http://schemas.openxmlformats.org/officeDocument/2006/relationships/tags" Target="../tags/tag100.xml"/><Relationship Id="rId45" Type="http://schemas.openxmlformats.org/officeDocument/2006/relationships/tags" Target="../tags/tag105.xml"/><Relationship Id="rId53" Type="http://schemas.openxmlformats.org/officeDocument/2006/relationships/tags" Target="../tags/tag113.xml"/><Relationship Id="rId58" Type="http://schemas.openxmlformats.org/officeDocument/2006/relationships/audio" Target="../media/audio1.wav"/><Relationship Id="rId66" Type="http://schemas.openxmlformats.org/officeDocument/2006/relationships/hyperlink" Target="file:///G:\tin%208\TTDD3.ppt" TargetMode="External"/><Relationship Id="rId5" Type="http://schemas.openxmlformats.org/officeDocument/2006/relationships/tags" Target="../tags/tag65.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tags" Target="../tags/tag96.xml"/><Relationship Id="rId49" Type="http://schemas.openxmlformats.org/officeDocument/2006/relationships/tags" Target="../tags/tag109.xml"/><Relationship Id="rId57" Type="http://schemas.openxmlformats.org/officeDocument/2006/relationships/notesSlide" Target="../notesSlides/notesSlide3.xml"/><Relationship Id="rId61" Type="http://schemas.openxmlformats.org/officeDocument/2006/relationships/slide" Target="slide6.xml"/><Relationship Id="rId10" Type="http://schemas.openxmlformats.org/officeDocument/2006/relationships/tags" Target="../tags/tag70.xml"/><Relationship Id="rId19" Type="http://schemas.openxmlformats.org/officeDocument/2006/relationships/tags" Target="../tags/tag79.xml"/><Relationship Id="rId31" Type="http://schemas.openxmlformats.org/officeDocument/2006/relationships/tags" Target="../tags/tag91.xml"/><Relationship Id="rId44" Type="http://schemas.openxmlformats.org/officeDocument/2006/relationships/tags" Target="../tags/tag104.xml"/><Relationship Id="rId52" Type="http://schemas.openxmlformats.org/officeDocument/2006/relationships/tags" Target="../tags/tag112.xml"/><Relationship Id="rId60" Type="http://schemas.openxmlformats.org/officeDocument/2006/relationships/image" Target="../media/image56.jpeg"/><Relationship Id="rId65" Type="http://schemas.openxmlformats.org/officeDocument/2006/relationships/hyperlink" Target="file:///G:\tin%208\Ngoai%20kh&#243;a1\TT3.ppt" TargetMode="Externa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openxmlformats.org/officeDocument/2006/relationships/tags" Target="../tags/tag103.xml"/><Relationship Id="rId48" Type="http://schemas.openxmlformats.org/officeDocument/2006/relationships/tags" Target="../tags/tag108.xml"/><Relationship Id="rId56" Type="http://schemas.openxmlformats.org/officeDocument/2006/relationships/slideLayout" Target="../slideLayouts/slideLayout7.xml"/><Relationship Id="rId64" Type="http://schemas.openxmlformats.org/officeDocument/2006/relationships/hyperlink" Target="file:///G:\tin%208\TTDD2.ppt" TargetMode="External"/><Relationship Id="rId69" Type="http://schemas.openxmlformats.org/officeDocument/2006/relationships/image" Target="../media/image22.jpeg"/><Relationship Id="rId8" Type="http://schemas.openxmlformats.org/officeDocument/2006/relationships/tags" Target="../tags/tag68.xml"/><Relationship Id="rId51" Type="http://schemas.openxmlformats.org/officeDocument/2006/relationships/tags" Target="../tags/tag111.xml"/><Relationship Id="rId3" Type="http://schemas.openxmlformats.org/officeDocument/2006/relationships/tags" Target="../tags/tag63.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tags" Target="../tags/tag98.xml"/><Relationship Id="rId46" Type="http://schemas.openxmlformats.org/officeDocument/2006/relationships/tags" Target="../tags/tag106.xml"/><Relationship Id="rId59" Type="http://schemas.openxmlformats.org/officeDocument/2006/relationships/slide" Target="slide3.xml"/><Relationship Id="rId67" Type="http://schemas.openxmlformats.org/officeDocument/2006/relationships/image" Target="../media/image24.jpeg"/><Relationship Id="rId20" Type="http://schemas.openxmlformats.org/officeDocument/2006/relationships/tags" Target="../tags/tag80.xml"/><Relationship Id="rId41" Type="http://schemas.openxmlformats.org/officeDocument/2006/relationships/tags" Target="../tags/tag101.xml"/><Relationship Id="rId54" Type="http://schemas.openxmlformats.org/officeDocument/2006/relationships/tags" Target="../tags/tag114.xml"/><Relationship Id="rId62" Type="http://schemas.openxmlformats.org/officeDocument/2006/relationships/slide" Target="slide12.xml"/><Relationship Id="rId70"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hyperlink" Target="https://www.youtube.com/" TargetMode="External"/><Relationship Id="rId5" Type="http://schemas.openxmlformats.org/officeDocument/2006/relationships/image" Target="../media/image29.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tags" Target="../tags/tag156.xml"/><Relationship Id="rId21" Type="http://schemas.openxmlformats.org/officeDocument/2006/relationships/tags" Target="../tags/tag138.xml"/><Relationship Id="rId34" Type="http://schemas.openxmlformats.org/officeDocument/2006/relationships/tags" Target="../tags/tag151.xml"/><Relationship Id="rId42" Type="http://schemas.openxmlformats.org/officeDocument/2006/relationships/tags" Target="../tags/tag159.xml"/><Relationship Id="rId47" Type="http://schemas.openxmlformats.org/officeDocument/2006/relationships/tags" Target="../tags/tag164.xml"/><Relationship Id="rId50" Type="http://schemas.openxmlformats.org/officeDocument/2006/relationships/tags" Target="../tags/tag167.xml"/><Relationship Id="rId55" Type="http://schemas.openxmlformats.org/officeDocument/2006/relationships/tags" Target="../tags/tag172.xml"/><Relationship Id="rId63" Type="http://schemas.openxmlformats.org/officeDocument/2006/relationships/tags" Target="../tags/tag180.xml"/><Relationship Id="rId68" Type="http://schemas.openxmlformats.org/officeDocument/2006/relationships/slide" Target="slide6.xml"/><Relationship Id="rId7" Type="http://schemas.openxmlformats.org/officeDocument/2006/relationships/tags" Target="../tags/tag124.xml"/><Relationship Id="rId71" Type="http://schemas.openxmlformats.org/officeDocument/2006/relationships/hyperlink" Target="file:///G:\tin%208\TTDD2.ppt" TargetMode="External"/><Relationship Id="rId2" Type="http://schemas.openxmlformats.org/officeDocument/2006/relationships/tags" Target="../tags/tag119.xml"/><Relationship Id="rId16" Type="http://schemas.openxmlformats.org/officeDocument/2006/relationships/tags" Target="../tags/tag133.xml"/><Relationship Id="rId29" Type="http://schemas.openxmlformats.org/officeDocument/2006/relationships/tags" Target="../tags/tag146.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tags" Target="../tags/tag149.xml"/><Relationship Id="rId37" Type="http://schemas.openxmlformats.org/officeDocument/2006/relationships/tags" Target="../tags/tag154.xml"/><Relationship Id="rId40" Type="http://schemas.openxmlformats.org/officeDocument/2006/relationships/tags" Target="../tags/tag157.xml"/><Relationship Id="rId45" Type="http://schemas.openxmlformats.org/officeDocument/2006/relationships/tags" Target="../tags/tag162.xml"/><Relationship Id="rId53" Type="http://schemas.openxmlformats.org/officeDocument/2006/relationships/tags" Target="../tags/tag170.xml"/><Relationship Id="rId58" Type="http://schemas.openxmlformats.org/officeDocument/2006/relationships/tags" Target="../tags/tag175.xml"/><Relationship Id="rId66" Type="http://schemas.openxmlformats.org/officeDocument/2006/relationships/slide" Target="slide3.xml"/><Relationship Id="rId74" Type="http://schemas.openxmlformats.org/officeDocument/2006/relationships/image" Target="../media/image24.jpe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tags" Target="../tags/tag145.xml"/><Relationship Id="rId36" Type="http://schemas.openxmlformats.org/officeDocument/2006/relationships/tags" Target="../tags/tag153.xml"/><Relationship Id="rId49" Type="http://schemas.openxmlformats.org/officeDocument/2006/relationships/tags" Target="../tags/tag166.xml"/><Relationship Id="rId57" Type="http://schemas.openxmlformats.org/officeDocument/2006/relationships/tags" Target="../tags/tag174.xml"/><Relationship Id="rId61" Type="http://schemas.openxmlformats.org/officeDocument/2006/relationships/tags" Target="../tags/tag178.xml"/><Relationship Id="rId10" Type="http://schemas.openxmlformats.org/officeDocument/2006/relationships/tags" Target="../tags/tag127.xml"/><Relationship Id="rId19" Type="http://schemas.openxmlformats.org/officeDocument/2006/relationships/tags" Target="../tags/tag136.xml"/><Relationship Id="rId31" Type="http://schemas.openxmlformats.org/officeDocument/2006/relationships/tags" Target="../tags/tag148.xml"/><Relationship Id="rId44" Type="http://schemas.openxmlformats.org/officeDocument/2006/relationships/tags" Target="../tags/tag161.xml"/><Relationship Id="rId52" Type="http://schemas.openxmlformats.org/officeDocument/2006/relationships/tags" Target="../tags/tag169.xml"/><Relationship Id="rId60" Type="http://schemas.openxmlformats.org/officeDocument/2006/relationships/tags" Target="../tags/tag177.xml"/><Relationship Id="rId65" Type="http://schemas.openxmlformats.org/officeDocument/2006/relationships/notesSlide" Target="../notesSlides/notesSlide4.xml"/><Relationship Id="rId73" Type="http://schemas.openxmlformats.org/officeDocument/2006/relationships/hyperlink" Target="file:///G:\tin%208\TTDD3.ppt" TargetMode="Externa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tags" Target="../tags/tag144.xml"/><Relationship Id="rId30" Type="http://schemas.openxmlformats.org/officeDocument/2006/relationships/tags" Target="../tags/tag147.xml"/><Relationship Id="rId35" Type="http://schemas.openxmlformats.org/officeDocument/2006/relationships/tags" Target="../tags/tag152.xml"/><Relationship Id="rId43" Type="http://schemas.openxmlformats.org/officeDocument/2006/relationships/tags" Target="../tags/tag160.xml"/><Relationship Id="rId48" Type="http://schemas.openxmlformats.org/officeDocument/2006/relationships/tags" Target="../tags/tag165.xml"/><Relationship Id="rId56" Type="http://schemas.openxmlformats.org/officeDocument/2006/relationships/tags" Target="../tags/tag173.xml"/><Relationship Id="rId64" Type="http://schemas.openxmlformats.org/officeDocument/2006/relationships/slideLayout" Target="../slideLayouts/slideLayout7.xml"/><Relationship Id="rId69" Type="http://schemas.openxmlformats.org/officeDocument/2006/relationships/slide" Target="slide12.xml"/><Relationship Id="rId8" Type="http://schemas.openxmlformats.org/officeDocument/2006/relationships/tags" Target="../tags/tag125.xml"/><Relationship Id="rId51" Type="http://schemas.openxmlformats.org/officeDocument/2006/relationships/tags" Target="../tags/tag168.xml"/><Relationship Id="rId72" Type="http://schemas.openxmlformats.org/officeDocument/2006/relationships/hyperlink" Target="file:///G:\tin%208\Ngoai%20kh&#243;a1\TT3.ppt" TargetMode="Externa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tags" Target="../tags/tag150.xml"/><Relationship Id="rId38" Type="http://schemas.openxmlformats.org/officeDocument/2006/relationships/tags" Target="../tags/tag155.xml"/><Relationship Id="rId46" Type="http://schemas.openxmlformats.org/officeDocument/2006/relationships/tags" Target="../tags/tag163.xml"/><Relationship Id="rId59" Type="http://schemas.openxmlformats.org/officeDocument/2006/relationships/tags" Target="../tags/tag176.xml"/><Relationship Id="rId67" Type="http://schemas.openxmlformats.org/officeDocument/2006/relationships/image" Target="../media/image56.jpeg"/><Relationship Id="rId20" Type="http://schemas.openxmlformats.org/officeDocument/2006/relationships/tags" Target="../tags/tag137.xml"/><Relationship Id="rId41" Type="http://schemas.openxmlformats.org/officeDocument/2006/relationships/tags" Target="../tags/tag158.xml"/><Relationship Id="rId54" Type="http://schemas.openxmlformats.org/officeDocument/2006/relationships/tags" Target="../tags/tag171.xml"/><Relationship Id="rId62" Type="http://schemas.openxmlformats.org/officeDocument/2006/relationships/tags" Target="../tags/tag179.xml"/><Relationship Id="rId70" Type="http://schemas.openxmlformats.org/officeDocument/2006/relationships/hyperlink" Target="file:///G:\tin%208\TTDD1.ppt" TargetMode="External"/><Relationship Id="rId75" Type="http://schemas.openxmlformats.org/officeDocument/2006/relationships/image" Target="../media/image22.jpeg"/><Relationship Id="rId1" Type="http://schemas.openxmlformats.org/officeDocument/2006/relationships/tags" Target="../tags/tag118.xml"/><Relationship Id="rId6" Type="http://schemas.openxmlformats.org/officeDocument/2006/relationships/tags" Target="../tags/tag1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4.jpeg"/><Relationship Id="rId5" Type="http://schemas.openxmlformats.org/officeDocument/2006/relationships/image" Target="../media/image25.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3.xml"/><Relationship Id="rId7" Type="http://schemas.openxmlformats.org/officeDocument/2006/relationships/image" Target="../media/image28.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2.xml"/><Relationship Id="rId11" Type="http://schemas.openxmlformats.org/officeDocument/2006/relationships/image" Target="../media/image25.jpeg"/><Relationship Id="rId5" Type="http://schemas.openxmlformats.org/officeDocument/2006/relationships/slideLayout" Target="../slideLayouts/slideLayout7.xml"/><Relationship Id="rId10" Type="http://schemas.openxmlformats.org/officeDocument/2006/relationships/image" Target="../media/image29.jpeg"/><Relationship Id="rId4" Type="http://schemas.openxmlformats.org/officeDocument/2006/relationships/tags" Target="../tags/tag54.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utterflies"/>
          <p:cNvPicPr>
            <a:picLocks noChangeAspect="1" noChangeArrowheads="1" noCrop="1"/>
          </p:cNvPicPr>
          <p:nvPr>
            <p:custDataLst>
              <p:tags r:id="rId1"/>
            </p:custDataLst>
          </p:nvPr>
        </p:nvPicPr>
        <p:blipFill>
          <a:blip r:embed="rId51">
            <a:extLst>
              <a:ext uri="{28A0092B-C50C-407E-A947-70E740481C1C}">
                <a14:useLocalDpi xmlns:a14="http://schemas.microsoft.com/office/drawing/2010/main" val="0"/>
              </a:ext>
            </a:extLst>
          </a:blip>
          <a:srcRect/>
          <a:stretch>
            <a:fillRect/>
          </a:stretch>
        </p:blipFill>
        <p:spPr bwMode="auto">
          <a:xfrm>
            <a:off x="7010400" y="32766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descr="nen"/>
          <p:cNvSpPr>
            <a:spLocks noChangeArrowheads="1"/>
          </p:cNvSpPr>
          <p:nvPr>
            <p:custDataLst>
              <p:tags r:id="rId2"/>
            </p:custDataLst>
          </p:nvPr>
        </p:nvSpPr>
        <p:spPr bwMode="auto">
          <a:xfrm>
            <a:off x="0" y="0"/>
            <a:ext cx="9144000" cy="1125538"/>
          </a:xfrm>
          <a:prstGeom prst="flowChartProcess">
            <a:avLst/>
          </a:prstGeom>
          <a:blipFill dpi="0" rotWithShape="1">
            <a:blip r:embed="rId52"/>
            <a:srcRect/>
            <a:stretch>
              <a:fillRect/>
            </a:stretch>
          </a:blipFill>
          <a:ln w="9525">
            <a:solidFill>
              <a:schemeClr val="tx1"/>
            </a:solidFill>
            <a:miter lim="800000"/>
            <a:headEnd/>
            <a:tailEnd/>
          </a:ln>
          <a:effectLst>
            <a:outerShdw dist="28398" dir="3806097" algn="ctr" rotWithShape="0">
              <a:schemeClr val="bg2"/>
            </a:outerShdw>
          </a:effectLst>
        </p:spPr>
        <p:txBody>
          <a:bodyPr wrap="none" anchor="ctr"/>
          <a:lstStyle/>
          <a:p>
            <a:endParaRPr lang="en-US">
              <a:solidFill>
                <a:srgbClr val="000000"/>
              </a:solidFill>
              <a:latin typeface="Arial" charset="0"/>
            </a:endParaRPr>
          </a:p>
        </p:txBody>
      </p:sp>
      <p:grpSp>
        <p:nvGrpSpPr>
          <p:cNvPr id="14340" name="Group 4"/>
          <p:cNvGrpSpPr>
            <a:grpSpLocks/>
          </p:cNvGrpSpPr>
          <p:nvPr>
            <p:custDataLst>
              <p:tags r:id="rId3"/>
            </p:custDataLst>
          </p:nvPr>
        </p:nvGrpSpPr>
        <p:grpSpPr bwMode="auto">
          <a:xfrm rot="5400000">
            <a:off x="7539039" y="4805363"/>
            <a:ext cx="581025" cy="1638300"/>
            <a:chOff x="0" y="0"/>
            <a:chExt cx="366" cy="1032"/>
          </a:xfrm>
        </p:grpSpPr>
        <p:pic>
          <p:nvPicPr>
            <p:cNvPr id="14498" name="Picture 5" descr="42"/>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6" descr="40"/>
            <p:cNvPicPr>
              <a:picLocks noChangeAspect="1" noChangeArrowheads="1" noCrop="1"/>
            </p:cNvPicPr>
            <p:nvPr/>
          </p:nvPicPr>
          <p:blipFill>
            <a:blip r:embed="rId54">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7" descr="41"/>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Picture 8" descr="HOA CANH"/>
          <p:cNvPicPr>
            <a:picLocks noChangeAspect="1" noChangeArrowheads="1" noCrop="1"/>
          </p:cNvPicPr>
          <p:nvPr>
            <p:custDataLst>
              <p:tags r:id="rId4"/>
            </p:custDataLst>
          </p:nvPr>
        </p:nvPicPr>
        <p:blipFill>
          <a:blip r:embed="rId56">
            <a:extLst>
              <a:ext uri="{28A0092B-C50C-407E-A947-70E740481C1C}">
                <a14:useLocalDpi xmlns:a14="http://schemas.microsoft.com/office/drawing/2010/main" val="0"/>
              </a:ext>
            </a:extLst>
          </a:blip>
          <a:srcRect/>
          <a:stretch>
            <a:fillRect/>
          </a:stretch>
        </p:blipFill>
        <p:spPr bwMode="auto">
          <a:xfrm>
            <a:off x="7740650" y="-95250"/>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HOA CANH"/>
          <p:cNvPicPr>
            <a:picLocks noChangeAspect="1" noChangeArrowheads="1" noCrop="1"/>
          </p:cNvPicPr>
          <p:nvPr>
            <p:custDataLst>
              <p:tags r:id="rId5"/>
            </p:custDataLst>
          </p:nvPr>
        </p:nvPicPr>
        <p:blipFill>
          <a:blip r:embed="rId56">
            <a:extLst>
              <a:ext uri="{28A0092B-C50C-407E-A947-70E740481C1C}">
                <a14:useLocalDpi xmlns:a14="http://schemas.microsoft.com/office/drawing/2010/main" val="0"/>
              </a:ext>
            </a:extLst>
          </a:blip>
          <a:srcRect/>
          <a:stretch>
            <a:fillRect/>
          </a:stretch>
        </p:blipFill>
        <p:spPr bwMode="auto">
          <a:xfrm>
            <a:off x="8362952" y="508000"/>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Picture1df"/>
          <p:cNvPicPr>
            <a:picLocks noChangeAspect="1" noChangeArrowheads="1" noCrop="1"/>
          </p:cNvPicPr>
          <p:nvPr>
            <p:custDataLst>
              <p:tags r:id="rId6"/>
            </p:custDataLst>
          </p:nvPr>
        </p:nvPicPr>
        <p:blipFill>
          <a:blip r:embed="rId57">
            <a:extLst>
              <a:ext uri="{28A0092B-C50C-407E-A947-70E740481C1C}">
                <a14:useLocalDpi xmlns:a14="http://schemas.microsoft.com/office/drawing/2010/main" val="0"/>
              </a:ext>
            </a:extLst>
          </a:blip>
          <a:srcRect/>
          <a:stretch>
            <a:fillRect/>
          </a:stretch>
        </p:blipFill>
        <p:spPr bwMode="auto">
          <a:xfrm>
            <a:off x="762002" y="838201"/>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1" descr="Picture1df"/>
          <p:cNvPicPr>
            <a:picLocks noChangeAspect="1" noChangeArrowheads="1" noCrop="1"/>
          </p:cNvPicPr>
          <p:nvPr>
            <p:custDataLst>
              <p:tags r:id="rId7"/>
            </p:custDataLst>
          </p:nvPr>
        </p:nvPicPr>
        <p:blipFill>
          <a:blip r:embed="rId57">
            <a:extLst>
              <a:ext uri="{28A0092B-C50C-407E-A947-70E740481C1C}">
                <a14:useLocalDpi xmlns:a14="http://schemas.microsoft.com/office/drawing/2010/main" val="0"/>
              </a:ext>
            </a:extLst>
          </a:blip>
          <a:srcRect/>
          <a:stretch>
            <a:fillRect/>
          </a:stretch>
        </p:blipFill>
        <p:spPr bwMode="auto">
          <a:xfrm>
            <a:off x="8153402" y="685804"/>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2" descr="Picture1df"/>
          <p:cNvPicPr>
            <a:picLocks noChangeAspect="1" noChangeArrowheads="1" noCrop="1"/>
          </p:cNvPicPr>
          <p:nvPr>
            <p:custDataLst>
              <p:tags r:id="rId8"/>
            </p:custDataLst>
          </p:nvPr>
        </p:nvPicPr>
        <p:blipFill>
          <a:blip r:embed="rId57">
            <a:extLst>
              <a:ext uri="{28A0092B-C50C-407E-A947-70E740481C1C}">
                <a14:useLocalDpi xmlns:a14="http://schemas.microsoft.com/office/drawing/2010/main" val="0"/>
              </a:ext>
            </a:extLst>
          </a:blip>
          <a:srcRect/>
          <a:stretch>
            <a:fillRect/>
          </a:stretch>
        </p:blipFill>
        <p:spPr bwMode="auto">
          <a:xfrm>
            <a:off x="5230814" y="3810000"/>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3"/>
          <p:cNvGrpSpPr>
            <a:grpSpLocks/>
          </p:cNvGrpSpPr>
          <p:nvPr>
            <p:custDataLst>
              <p:tags r:id="rId9"/>
            </p:custDataLst>
          </p:nvPr>
        </p:nvGrpSpPr>
        <p:grpSpPr bwMode="auto">
          <a:xfrm rot="5400000">
            <a:off x="4186239" y="3967163"/>
            <a:ext cx="581025" cy="1638300"/>
            <a:chOff x="0" y="0"/>
            <a:chExt cx="366" cy="1032"/>
          </a:xfrm>
        </p:grpSpPr>
        <p:pic>
          <p:nvPicPr>
            <p:cNvPr id="14495" name="Picture 14" descr="42"/>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Picture 15" descr="40"/>
            <p:cNvPicPr>
              <a:picLocks noChangeAspect="1" noChangeArrowheads="1" noCrop="1"/>
            </p:cNvPicPr>
            <p:nvPr/>
          </p:nvPicPr>
          <p:blipFill>
            <a:blip r:embed="rId54">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Picture 16" descr="41"/>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7" name="Picture 17" descr="Picture1buom"/>
          <p:cNvPicPr>
            <a:picLocks noChangeAspect="1" noChangeArrowheads="1" noCrop="1"/>
          </p:cNvPicPr>
          <p:nvPr>
            <p:custDataLst>
              <p:tags r:id="rId10"/>
            </p:custDataLst>
          </p:nvPr>
        </p:nvPicPr>
        <p:blipFill>
          <a:blip r:embed="rId58">
            <a:extLst>
              <a:ext uri="{28A0092B-C50C-407E-A947-70E740481C1C}">
                <a14:useLocalDpi xmlns:a14="http://schemas.microsoft.com/office/drawing/2010/main" val="0"/>
              </a:ext>
            </a:extLst>
          </a:blip>
          <a:srcRect/>
          <a:stretch>
            <a:fillRect/>
          </a:stretch>
        </p:blipFill>
        <p:spPr bwMode="auto">
          <a:xfrm>
            <a:off x="8027988" y="260354"/>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descr="Picture1buom"/>
          <p:cNvPicPr>
            <a:picLocks noChangeAspect="1" noChangeArrowheads="1" noCrop="1"/>
          </p:cNvPicPr>
          <p:nvPr>
            <p:custDataLst>
              <p:tags r:id="rId11"/>
            </p:custDataLst>
          </p:nvPr>
        </p:nvPicPr>
        <p:blipFill>
          <a:blip r:embed="rId58">
            <a:extLst>
              <a:ext uri="{28A0092B-C50C-407E-A947-70E740481C1C}">
                <a14:useLocalDpi xmlns:a14="http://schemas.microsoft.com/office/drawing/2010/main" val="0"/>
              </a:ext>
            </a:extLst>
          </a:blip>
          <a:srcRect/>
          <a:stretch>
            <a:fillRect/>
          </a:stretch>
        </p:blipFill>
        <p:spPr bwMode="auto">
          <a:xfrm>
            <a:off x="323850" y="404817"/>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9" descr="HOA CANH"/>
          <p:cNvPicPr>
            <a:picLocks noChangeAspect="1" noChangeArrowheads="1" noCrop="1"/>
          </p:cNvPicPr>
          <p:nvPr>
            <p:custDataLst>
              <p:tags r:id="rId12"/>
            </p:custDataLst>
          </p:nvPr>
        </p:nvPicPr>
        <p:blipFill>
          <a:blip r:embed="rId56">
            <a:extLst>
              <a:ext uri="{28A0092B-C50C-407E-A947-70E740481C1C}">
                <a14:useLocalDpi xmlns:a14="http://schemas.microsoft.com/office/drawing/2010/main" val="0"/>
              </a:ext>
            </a:extLst>
          </a:blip>
          <a:srcRect/>
          <a:stretch>
            <a:fillRect/>
          </a:stretch>
        </p:blipFill>
        <p:spPr bwMode="auto">
          <a:xfrm rot="-6510015">
            <a:off x="-31750" y="-47625"/>
            <a:ext cx="82867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0" descr="HOA CANH"/>
          <p:cNvPicPr>
            <a:picLocks noChangeAspect="1" noChangeArrowheads="1" noCrop="1"/>
          </p:cNvPicPr>
          <p:nvPr>
            <p:custDataLst>
              <p:tags r:id="rId13"/>
            </p:custDataLst>
          </p:nvPr>
        </p:nvPicPr>
        <p:blipFill>
          <a:blip r:embed="rId56">
            <a:extLst>
              <a:ext uri="{28A0092B-C50C-407E-A947-70E740481C1C}">
                <a14:useLocalDpi xmlns:a14="http://schemas.microsoft.com/office/drawing/2010/main" val="0"/>
              </a:ext>
            </a:extLst>
          </a:blip>
          <a:srcRect/>
          <a:stretch>
            <a:fillRect/>
          </a:stretch>
        </p:blipFill>
        <p:spPr bwMode="auto">
          <a:xfrm rot="-6517937">
            <a:off x="631825" y="-69850"/>
            <a:ext cx="82867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1" descr="HOA CANH"/>
          <p:cNvPicPr>
            <a:picLocks noChangeAspect="1" noChangeArrowheads="1" noCrop="1"/>
          </p:cNvPicPr>
          <p:nvPr>
            <p:custDataLst>
              <p:tags r:id="rId14"/>
            </p:custDataLst>
          </p:nvPr>
        </p:nvPicPr>
        <p:blipFill>
          <a:blip r:embed="rId56">
            <a:extLst>
              <a:ext uri="{28A0092B-C50C-407E-A947-70E740481C1C}">
                <a14:useLocalDpi xmlns:a14="http://schemas.microsoft.com/office/drawing/2010/main" val="0"/>
              </a:ext>
            </a:extLst>
          </a:blip>
          <a:srcRect/>
          <a:stretch>
            <a:fillRect/>
          </a:stretch>
        </p:blipFill>
        <p:spPr bwMode="auto">
          <a:xfrm rot="-8482262">
            <a:off x="-31750" y="620713"/>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2" descr="Picture1df"/>
          <p:cNvPicPr>
            <a:picLocks noChangeAspect="1" noChangeArrowheads="1" noCrop="1"/>
          </p:cNvPicPr>
          <p:nvPr>
            <p:custDataLst>
              <p:tags r:id="rId15"/>
            </p:custDataLst>
          </p:nvPr>
        </p:nvPicPr>
        <p:blipFill>
          <a:blip r:embed="rId57">
            <a:extLst>
              <a:ext uri="{28A0092B-C50C-407E-A947-70E740481C1C}">
                <a14:useLocalDpi xmlns:a14="http://schemas.microsoft.com/office/drawing/2010/main" val="0"/>
              </a:ext>
            </a:extLst>
          </a:blip>
          <a:srcRect/>
          <a:stretch>
            <a:fillRect/>
          </a:stretch>
        </p:blipFill>
        <p:spPr bwMode="auto">
          <a:xfrm>
            <a:off x="395288" y="765175"/>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3" descr="HOA CANH"/>
          <p:cNvPicPr>
            <a:picLocks noChangeAspect="1" noChangeArrowheads="1" noCrop="1"/>
          </p:cNvPicPr>
          <p:nvPr>
            <p:custDataLst>
              <p:tags r:id="rId16"/>
            </p:custDataLst>
          </p:nvPr>
        </p:nvPicPr>
        <p:blipFill>
          <a:blip r:embed="rId56">
            <a:extLst>
              <a:ext uri="{28A0092B-C50C-407E-A947-70E740481C1C}">
                <a14:useLocalDpi xmlns:a14="http://schemas.microsoft.com/office/drawing/2010/main" val="0"/>
              </a:ext>
            </a:extLst>
          </a:blip>
          <a:srcRect/>
          <a:stretch>
            <a:fillRect/>
          </a:stretch>
        </p:blipFill>
        <p:spPr bwMode="auto">
          <a:xfrm>
            <a:off x="8362952" y="-31750"/>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AutoShape 24" descr="VIETNAMC"/>
          <p:cNvSpPr>
            <a:spLocks noChangeArrowheads="1"/>
          </p:cNvSpPr>
          <p:nvPr>
            <p:custDataLst>
              <p:tags r:id="rId17"/>
            </p:custDataLst>
          </p:nvPr>
        </p:nvSpPr>
        <p:spPr bwMode="auto">
          <a:xfrm>
            <a:off x="490539" y="2895600"/>
            <a:ext cx="576262" cy="647700"/>
          </a:xfrm>
          <a:prstGeom prst="star4">
            <a:avLst>
              <a:gd name="adj" fmla="val 12500"/>
            </a:avLst>
          </a:prstGeom>
          <a:blipFill dpi="0" rotWithShape="1">
            <a:blip r:embed="rId59"/>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grpSp>
        <p:nvGrpSpPr>
          <p:cNvPr id="14355" name="Group 25"/>
          <p:cNvGrpSpPr>
            <a:grpSpLocks/>
          </p:cNvGrpSpPr>
          <p:nvPr>
            <p:custDataLst>
              <p:tags r:id="rId18"/>
            </p:custDataLst>
          </p:nvPr>
        </p:nvGrpSpPr>
        <p:grpSpPr bwMode="auto">
          <a:xfrm>
            <a:off x="895352" y="5837242"/>
            <a:ext cx="8316913" cy="879475"/>
            <a:chOff x="1565" y="3339"/>
            <a:chExt cx="4195" cy="998"/>
          </a:xfrm>
        </p:grpSpPr>
        <p:pic>
          <p:nvPicPr>
            <p:cNvPr id="14447" name="Picture 2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2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2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2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3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3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3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3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3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3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3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3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3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4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4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4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4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Picture 4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Picture 4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Picture 4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Picture 4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Picture 4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Picture 5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Picture 5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Picture 5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Picture 5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Picture 5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Picture 5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Picture 5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Picture 5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Picture 5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Picture 5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Picture 6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Picture 6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Picture 6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Picture 6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Picture 6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Picture 6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Picture 6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Picture 6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Picture 6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Picture 6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Picture 70" descr="nature%20(19)"/>
            <p:cNvPicPr>
              <a:picLocks noChangeAspect="1" noChangeArrowheads="1" noCrop="1"/>
            </p:cNvPicPr>
            <p:nvPr/>
          </p:nvPicPr>
          <p:blipFill>
            <a:blip r:embed="rId61">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Picture 7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Picture 7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Picture 7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6" name="Oval 74"/>
          <p:cNvSpPr>
            <a:spLocks noChangeArrowheads="1"/>
          </p:cNvSpPr>
          <p:nvPr>
            <p:custDataLst>
              <p:tags r:id="rId19"/>
            </p:custDataLst>
          </p:nvPr>
        </p:nvSpPr>
        <p:spPr bwMode="auto">
          <a:xfrm>
            <a:off x="769938" y="491490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7" name="Oval 75"/>
          <p:cNvSpPr>
            <a:spLocks noChangeArrowheads="1"/>
          </p:cNvSpPr>
          <p:nvPr>
            <p:custDataLst>
              <p:tags r:id="rId20"/>
            </p:custDataLst>
          </p:nvPr>
        </p:nvSpPr>
        <p:spPr bwMode="auto">
          <a:xfrm>
            <a:off x="769938" y="534670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8" name="Oval 76"/>
          <p:cNvSpPr>
            <a:spLocks noChangeArrowheads="1"/>
          </p:cNvSpPr>
          <p:nvPr>
            <p:custDataLst>
              <p:tags r:id="rId21"/>
            </p:custDataLst>
          </p:nvPr>
        </p:nvSpPr>
        <p:spPr bwMode="auto">
          <a:xfrm>
            <a:off x="769938" y="556260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7191" name="Line 77"/>
          <p:cNvSpPr>
            <a:spLocks noChangeShapeType="1"/>
          </p:cNvSpPr>
          <p:nvPr>
            <p:custDataLst>
              <p:tags r:id="rId22"/>
            </p:custDataLst>
          </p:nvPr>
        </p:nvSpPr>
        <p:spPr bwMode="auto">
          <a:xfrm>
            <a:off x="769938" y="3257554"/>
            <a:ext cx="0" cy="3573463"/>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2" name="Line 78"/>
          <p:cNvSpPr>
            <a:spLocks noChangeShapeType="1"/>
          </p:cNvSpPr>
          <p:nvPr>
            <p:custDataLst>
              <p:tags r:id="rId23"/>
            </p:custDataLst>
          </p:nvPr>
        </p:nvSpPr>
        <p:spPr bwMode="auto">
          <a:xfrm>
            <a:off x="914400" y="3617913"/>
            <a:ext cx="0" cy="321310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3" name="Line 79"/>
          <p:cNvSpPr>
            <a:spLocks noChangeShapeType="1"/>
          </p:cNvSpPr>
          <p:nvPr>
            <p:custDataLst>
              <p:tags r:id="rId24"/>
            </p:custDataLst>
          </p:nvPr>
        </p:nvSpPr>
        <p:spPr bwMode="auto">
          <a:xfrm>
            <a:off x="230190" y="6138863"/>
            <a:ext cx="61563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4" name="Line 80"/>
          <p:cNvSpPr>
            <a:spLocks noChangeShapeType="1"/>
          </p:cNvSpPr>
          <p:nvPr>
            <p:custDataLst>
              <p:tags r:id="rId25"/>
            </p:custDataLst>
          </p:nvPr>
        </p:nvSpPr>
        <p:spPr bwMode="auto">
          <a:xfrm>
            <a:off x="230190" y="6281738"/>
            <a:ext cx="65881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14363" name="AutoShape 81" descr="VIETNAMC"/>
          <p:cNvSpPr>
            <a:spLocks noChangeArrowheads="1"/>
          </p:cNvSpPr>
          <p:nvPr>
            <p:custDataLst>
              <p:tags r:id="rId26"/>
            </p:custDataLst>
          </p:nvPr>
        </p:nvSpPr>
        <p:spPr bwMode="auto">
          <a:xfrm>
            <a:off x="6673852" y="5922963"/>
            <a:ext cx="576263" cy="647700"/>
          </a:xfrm>
          <a:prstGeom prst="star4">
            <a:avLst>
              <a:gd name="adj" fmla="val 12500"/>
            </a:avLst>
          </a:prstGeom>
          <a:blipFill dpi="0" rotWithShape="1">
            <a:blip r:embed="rId59"/>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4" name="AutoShape 82" descr="VIETNAMC"/>
          <p:cNvSpPr>
            <a:spLocks noChangeArrowheads="1"/>
          </p:cNvSpPr>
          <p:nvPr>
            <p:custDataLst>
              <p:tags r:id="rId27"/>
            </p:custDataLst>
          </p:nvPr>
        </p:nvSpPr>
        <p:spPr bwMode="auto">
          <a:xfrm>
            <a:off x="685802" y="3276600"/>
            <a:ext cx="576263" cy="647700"/>
          </a:xfrm>
          <a:prstGeom prst="star4">
            <a:avLst>
              <a:gd name="adj" fmla="val 12500"/>
            </a:avLst>
          </a:prstGeom>
          <a:blipFill dpi="0" rotWithShape="1">
            <a:blip r:embed="rId59"/>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5" name="AutoShape 83" descr="VIETNAMC"/>
          <p:cNvSpPr>
            <a:spLocks noChangeArrowheads="1"/>
          </p:cNvSpPr>
          <p:nvPr>
            <p:custDataLst>
              <p:tags r:id="rId28"/>
            </p:custDataLst>
          </p:nvPr>
        </p:nvSpPr>
        <p:spPr bwMode="auto">
          <a:xfrm>
            <a:off x="6315077" y="5778500"/>
            <a:ext cx="576263" cy="647700"/>
          </a:xfrm>
          <a:prstGeom prst="star4">
            <a:avLst>
              <a:gd name="adj" fmla="val 12500"/>
            </a:avLst>
          </a:prstGeom>
          <a:blipFill dpi="0" rotWithShape="1">
            <a:blip r:embed="rId59"/>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6" name="Oval 84"/>
          <p:cNvSpPr>
            <a:spLocks noChangeArrowheads="1"/>
          </p:cNvSpPr>
          <p:nvPr>
            <p:custDataLst>
              <p:tags r:id="rId29"/>
            </p:custDataLst>
          </p:nvPr>
        </p:nvSpPr>
        <p:spPr bwMode="auto">
          <a:xfrm>
            <a:off x="1417638" y="613886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7" name="Oval 85"/>
          <p:cNvSpPr>
            <a:spLocks noChangeArrowheads="1"/>
          </p:cNvSpPr>
          <p:nvPr>
            <p:custDataLst>
              <p:tags r:id="rId30"/>
            </p:custDataLst>
          </p:nvPr>
        </p:nvSpPr>
        <p:spPr bwMode="auto">
          <a:xfrm>
            <a:off x="1633538" y="613886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8" name="Oval 86"/>
          <p:cNvSpPr>
            <a:spLocks noChangeArrowheads="1"/>
          </p:cNvSpPr>
          <p:nvPr>
            <p:custDataLst>
              <p:tags r:id="rId31"/>
            </p:custDataLst>
          </p:nvPr>
        </p:nvSpPr>
        <p:spPr bwMode="auto">
          <a:xfrm>
            <a:off x="1849438" y="613886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9" name="Oval 87"/>
          <p:cNvSpPr>
            <a:spLocks noChangeArrowheads="1"/>
          </p:cNvSpPr>
          <p:nvPr>
            <p:custDataLst>
              <p:tags r:id="rId32"/>
            </p:custDataLst>
          </p:nvPr>
        </p:nvSpPr>
        <p:spPr bwMode="auto">
          <a:xfrm>
            <a:off x="2065338" y="613886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0" name="Oval 88"/>
          <p:cNvSpPr>
            <a:spLocks noChangeArrowheads="1"/>
          </p:cNvSpPr>
          <p:nvPr>
            <p:custDataLst>
              <p:tags r:id="rId33"/>
            </p:custDataLst>
          </p:nvPr>
        </p:nvSpPr>
        <p:spPr bwMode="auto">
          <a:xfrm>
            <a:off x="2281238" y="613886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1" name="Oval 89"/>
          <p:cNvSpPr>
            <a:spLocks noChangeArrowheads="1"/>
          </p:cNvSpPr>
          <p:nvPr>
            <p:custDataLst>
              <p:tags r:id="rId34"/>
            </p:custDataLst>
          </p:nvPr>
        </p:nvSpPr>
        <p:spPr bwMode="auto">
          <a:xfrm>
            <a:off x="769938" y="513080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2" name="Oval 90"/>
          <p:cNvSpPr>
            <a:spLocks noChangeArrowheads="1"/>
          </p:cNvSpPr>
          <p:nvPr>
            <p:custDataLst>
              <p:tags r:id="rId35"/>
            </p:custDataLst>
          </p:nvPr>
        </p:nvSpPr>
        <p:spPr bwMode="auto">
          <a:xfrm>
            <a:off x="769938" y="4697417"/>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3" name="Oval 91"/>
          <p:cNvSpPr>
            <a:spLocks noChangeArrowheads="1"/>
          </p:cNvSpPr>
          <p:nvPr>
            <p:custDataLst>
              <p:tags r:id="rId36"/>
            </p:custDataLst>
          </p:nvPr>
        </p:nvSpPr>
        <p:spPr bwMode="auto">
          <a:xfrm>
            <a:off x="2498727" y="6138867"/>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4" name="Oval 92"/>
          <p:cNvSpPr>
            <a:spLocks noChangeArrowheads="1"/>
          </p:cNvSpPr>
          <p:nvPr>
            <p:custDataLst>
              <p:tags r:id="rId37"/>
            </p:custDataLst>
          </p:nvPr>
        </p:nvSpPr>
        <p:spPr bwMode="auto">
          <a:xfrm>
            <a:off x="2714627" y="6138867"/>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pic>
        <p:nvPicPr>
          <p:cNvPr id="14375" name="Picture 93" descr="nature%20(19)"/>
          <p:cNvPicPr>
            <a:picLocks noChangeAspect="1" noChangeArrowheads="1" noCrop="1"/>
          </p:cNvPicPr>
          <p:nvPr>
            <p:custDataLst>
              <p:tags r:id="rId38"/>
            </p:custDataLst>
          </p:nvPr>
        </p:nvPicPr>
        <p:blipFill>
          <a:blip r:embed="rId61">
            <a:extLst>
              <a:ext uri="{28A0092B-C50C-407E-A947-70E740481C1C}">
                <a14:useLocalDpi xmlns:a14="http://schemas.microsoft.com/office/drawing/2010/main" val="0"/>
              </a:ext>
            </a:extLst>
          </a:blip>
          <a:srcRect/>
          <a:stretch>
            <a:fillRect/>
          </a:stretch>
        </p:blipFill>
        <p:spPr bwMode="auto">
          <a:xfrm>
            <a:off x="-152400" y="5781675"/>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94" descr="Picture1bup"/>
          <p:cNvPicPr>
            <a:picLocks noChangeAspect="1" noChangeArrowheads="1" noCrop="1"/>
          </p:cNvPicPr>
          <p:nvPr>
            <p:custDataLst>
              <p:tags r:id="rId39"/>
            </p:custDataLst>
          </p:nvPr>
        </p:nvPicPr>
        <p:blipFill>
          <a:blip r:embed="rId62">
            <a:extLst>
              <a:ext uri="{28A0092B-C50C-407E-A947-70E740481C1C}">
                <a14:useLocalDpi xmlns:a14="http://schemas.microsoft.com/office/drawing/2010/main" val="0"/>
              </a:ext>
            </a:extLst>
          </a:blip>
          <a:srcRect/>
          <a:stretch>
            <a:fillRect/>
          </a:stretch>
        </p:blipFill>
        <p:spPr bwMode="auto">
          <a:xfrm>
            <a:off x="2881314"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95" descr="Picture1bup"/>
          <p:cNvPicPr>
            <a:picLocks noChangeAspect="1" noChangeArrowheads="1" noCrop="1"/>
          </p:cNvPicPr>
          <p:nvPr>
            <p:custDataLst>
              <p:tags r:id="rId40"/>
            </p:custDataLst>
          </p:nvPr>
        </p:nvPicPr>
        <p:blipFill>
          <a:blip r:embed="rId62">
            <a:extLst>
              <a:ext uri="{28A0092B-C50C-407E-A947-70E740481C1C}">
                <a14:useLocalDpi xmlns:a14="http://schemas.microsoft.com/office/drawing/2010/main" val="0"/>
              </a:ext>
            </a:extLst>
          </a:blip>
          <a:srcRect/>
          <a:stretch>
            <a:fillRect/>
          </a:stretch>
        </p:blipFill>
        <p:spPr bwMode="auto">
          <a:xfrm>
            <a:off x="4392615"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96" descr="Picture1bup"/>
          <p:cNvPicPr>
            <a:picLocks noChangeAspect="1" noChangeArrowheads="1" noCrop="1"/>
          </p:cNvPicPr>
          <p:nvPr>
            <p:custDataLst>
              <p:tags r:id="rId41"/>
            </p:custDataLst>
          </p:nvPr>
        </p:nvPicPr>
        <p:blipFill>
          <a:blip r:embed="rId62">
            <a:extLst>
              <a:ext uri="{28A0092B-C50C-407E-A947-70E740481C1C}">
                <a14:useLocalDpi xmlns:a14="http://schemas.microsoft.com/office/drawing/2010/main" val="0"/>
              </a:ext>
            </a:extLst>
          </a:blip>
          <a:srcRect/>
          <a:stretch>
            <a:fillRect/>
          </a:stretch>
        </p:blipFill>
        <p:spPr bwMode="auto">
          <a:xfrm>
            <a:off x="5834064"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9" name="Group 97"/>
          <p:cNvGrpSpPr>
            <a:grpSpLocks/>
          </p:cNvGrpSpPr>
          <p:nvPr>
            <p:custDataLst>
              <p:tags r:id="rId42"/>
            </p:custDataLst>
          </p:nvPr>
        </p:nvGrpSpPr>
        <p:grpSpPr bwMode="auto">
          <a:xfrm>
            <a:off x="936627" y="5821367"/>
            <a:ext cx="8316913" cy="879475"/>
            <a:chOff x="1565" y="3339"/>
            <a:chExt cx="4195" cy="998"/>
          </a:xfrm>
        </p:grpSpPr>
        <p:pic>
          <p:nvPicPr>
            <p:cNvPr id="14399" name="Picture 9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9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0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0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0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0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Picture 10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10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11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11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11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11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11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11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11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11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11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11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12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12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12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12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12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12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12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Picture 12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12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12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13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13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132"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13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13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13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136"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137"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138"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139"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140"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141"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142" descr="nature%20(19)"/>
            <p:cNvPicPr>
              <a:picLocks noChangeAspect="1" noChangeArrowheads="1" noCrop="1"/>
            </p:cNvPicPr>
            <p:nvPr/>
          </p:nvPicPr>
          <p:blipFill>
            <a:blip r:embed="rId61">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143"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144"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145" descr="star"/>
            <p:cNvPicPr>
              <a:picLocks noChangeAspect="1" noChangeArrowheads="1" noCrop="1"/>
            </p:cNvPicPr>
            <p:nvPr/>
          </p:nvPicPr>
          <p:blipFill>
            <a:blip r:embed="rId60">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0" name="Picture 146" descr="nature%20(19)"/>
          <p:cNvPicPr>
            <a:picLocks noChangeAspect="1" noChangeArrowheads="1" noCrop="1"/>
          </p:cNvPicPr>
          <p:nvPr>
            <p:custDataLst>
              <p:tags r:id="rId43"/>
            </p:custDataLst>
          </p:nvPr>
        </p:nvPicPr>
        <p:blipFill>
          <a:blip r:embed="rId61">
            <a:extLst>
              <a:ext uri="{28A0092B-C50C-407E-A947-70E740481C1C}">
                <a14:useLocalDpi xmlns:a14="http://schemas.microsoft.com/office/drawing/2010/main" val="0"/>
              </a:ext>
            </a:extLst>
          </a:blip>
          <a:srcRect/>
          <a:stretch>
            <a:fillRect/>
          </a:stretch>
        </p:blipFill>
        <p:spPr bwMode="auto">
          <a:xfrm>
            <a:off x="-111125" y="57658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147" descr="Picture1bup"/>
          <p:cNvPicPr>
            <a:picLocks noChangeAspect="1" noChangeArrowheads="1" noCrop="1"/>
          </p:cNvPicPr>
          <p:nvPr>
            <p:custDataLst>
              <p:tags r:id="rId44"/>
            </p:custDataLst>
          </p:nvPr>
        </p:nvPicPr>
        <p:blipFill>
          <a:blip r:embed="rId62">
            <a:extLst>
              <a:ext uri="{28A0092B-C50C-407E-A947-70E740481C1C}">
                <a14:useLocalDpi xmlns:a14="http://schemas.microsoft.com/office/drawing/2010/main" val="0"/>
              </a:ext>
            </a:extLst>
          </a:blip>
          <a:srcRect/>
          <a:stretch>
            <a:fillRect/>
          </a:stretch>
        </p:blipFill>
        <p:spPr bwMode="auto">
          <a:xfrm>
            <a:off x="1524002" y="6172200"/>
            <a:ext cx="5762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82" name="Group 148"/>
          <p:cNvGrpSpPr>
            <a:grpSpLocks/>
          </p:cNvGrpSpPr>
          <p:nvPr>
            <p:custDataLst>
              <p:tags r:id="rId45"/>
            </p:custDataLst>
          </p:nvPr>
        </p:nvGrpSpPr>
        <p:grpSpPr bwMode="auto">
          <a:xfrm>
            <a:off x="3048000" y="3810000"/>
            <a:ext cx="2857500" cy="1041400"/>
            <a:chOff x="2064" y="2976"/>
            <a:chExt cx="1800" cy="824"/>
          </a:xfrm>
        </p:grpSpPr>
        <p:grpSp>
          <p:nvGrpSpPr>
            <p:cNvPr id="14386" name="Group 149"/>
            <p:cNvGrpSpPr>
              <a:grpSpLocks/>
            </p:cNvGrpSpPr>
            <p:nvPr/>
          </p:nvGrpSpPr>
          <p:grpSpPr bwMode="auto">
            <a:xfrm rot="5400000">
              <a:off x="3165" y="2747"/>
              <a:ext cx="366" cy="1032"/>
              <a:chOff x="0" y="0"/>
              <a:chExt cx="366" cy="1032"/>
            </a:xfrm>
          </p:grpSpPr>
          <p:pic>
            <p:nvPicPr>
              <p:cNvPr id="14396" name="Picture 150" descr="42"/>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51" descr="40"/>
              <p:cNvPicPr>
                <a:picLocks noChangeAspect="1" noChangeArrowheads="1" noCrop="1"/>
              </p:cNvPicPr>
              <p:nvPr/>
            </p:nvPicPr>
            <p:blipFill>
              <a:blip r:embed="rId54">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52" descr="41"/>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7" name="Picture 153"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3120" y="312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154"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2352" y="3080"/>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155"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2208" y="322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90" name="Group 156"/>
            <p:cNvGrpSpPr>
              <a:grpSpLocks/>
            </p:cNvGrpSpPr>
            <p:nvPr/>
          </p:nvGrpSpPr>
          <p:grpSpPr bwMode="auto">
            <a:xfrm>
              <a:off x="2064" y="2976"/>
              <a:ext cx="1682" cy="824"/>
              <a:chOff x="2064" y="2064"/>
              <a:chExt cx="1682" cy="824"/>
            </a:xfrm>
          </p:grpSpPr>
          <p:pic>
            <p:nvPicPr>
              <p:cNvPr id="14392" name="Picture 157" descr="Book"/>
              <p:cNvPicPr>
                <a:picLocks noChangeAspect="1" noChangeArrowheads="1" noCrop="1"/>
              </p:cNvPicPr>
              <p:nvPr/>
            </p:nvPicPr>
            <p:blipFill>
              <a:blip r:embed="rId63">
                <a:extLst>
                  <a:ext uri="{28A0092B-C50C-407E-A947-70E740481C1C}">
                    <a14:useLocalDpi xmlns:a14="http://schemas.microsoft.com/office/drawing/2010/main" val="0"/>
                  </a:ext>
                </a:extLst>
              </a:blip>
              <a:srcRect/>
              <a:stretch>
                <a:fillRect/>
              </a:stretch>
            </p:blipFill>
            <p:spPr bwMode="auto">
              <a:xfrm>
                <a:off x="2110" y="2207"/>
                <a:ext cx="1587"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158" descr="hooooo"/>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064" y="2064"/>
                <a:ext cx="1682"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159"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2382" y="2379"/>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60"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3072" y="249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91" name="Picture 161" descr="Picture1df"/>
            <p:cNvPicPr>
              <a:picLocks noChangeAspect="1" noChangeArrowheads="1" noCrop="1"/>
            </p:cNvPicPr>
            <p:nvPr/>
          </p:nvPicPr>
          <p:blipFill>
            <a:blip r:embed="rId57">
              <a:extLst>
                <a:ext uri="{28A0092B-C50C-407E-A947-70E740481C1C}">
                  <a14:useLocalDpi xmlns:a14="http://schemas.microsoft.com/office/drawing/2010/main" val="0"/>
                </a:ext>
              </a:extLst>
            </a:blip>
            <a:srcRect/>
            <a:stretch>
              <a:fillRect/>
            </a:stretch>
          </p:blipFill>
          <p:spPr bwMode="auto">
            <a:xfrm>
              <a:off x="2880" y="3032"/>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83" name="Text Box 164"/>
          <p:cNvSpPr txBox="1">
            <a:spLocks noChangeArrowheads="1"/>
          </p:cNvSpPr>
          <p:nvPr>
            <p:custDataLst>
              <p:tags r:id="rId46"/>
            </p:custDataLst>
          </p:nvPr>
        </p:nvSpPr>
        <p:spPr bwMode="auto">
          <a:xfrm>
            <a:off x="990600" y="304800"/>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altLang="en-US" sz="3200" b="1">
                <a:solidFill>
                  <a:srgbClr val="FF0000"/>
                </a:solidFill>
                <a:latin typeface="Times New Roman" pitchFamily="18" charset="0"/>
                <a:cs typeface="Times New Roman" pitchFamily="18" charset="0"/>
              </a:rPr>
              <a:t>TRƯỜNG THCS ĐẠI HỢP</a:t>
            </a:r>
          </a:p>
        </p:txBody>
      </p:sp>
      <p:sp>
        <p:nvSpPr>
          <p:cNvPr id="14384" name="WordArt 165" descr="Green marble"/>
          <p:cNvSpPr>
            <a:spLocks noChangeArrowheads="1" noChangeShapeType="1" noTextEdit="1"/>
          </p:cNvSpPr>
          <p:nvPr>
            <p:custDataLst>
              <p:tags r:id="rId47"/>
            </p:custDataLst>
          </p:nvPr>
        </p:nvSpPr>
        <p:spPr bwMode="auto">
          <a:xfrm>
            <a:off x="990602" y="1600200"/>
            <a:ext cx="6943725"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4000" b="1" kern="10">
                <a:blipFill dpi="0" rotWithShape="0">
                  <a:blip r:embed="rId65">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CHÀO MỪNG QUÝ THẦY CÔ</a:t>
            </a:r>
          </a:p>
          <a:p>
            <a:pPr algn="ctr"/>
            <a:r>
              <a:rPr lang="vi-VN" sz="4000" b="1" kern="10">
                <a:blipFill dpi="0" rotWithShape="0">
                  <a:blip r:embed="rId65">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VÀ CÁC EM HỌC SINH</a:t>
            </a:r>
          </a:p>
        </p:txBody>
      </p:sp>
      <p:sp>
        <p:nvSpPr>
          <p:cNvPr id="14385" name="Text Box 166"/>
          <p:cNvSpPr txBox="1">
            <a:spLocks noChangeArrowheads="1"/>
          </p:cNvSpPr>
          <p:nvPr>
            <p:custDataLst>
              <p:tags r:id="rId48"/>
            </p:custDataLst>
          </p:nvPr>
        </p:nvSpPr>
        <p:spPr bwMode="auto">
          <a:xfrm>
            <a:off x="1163638" y="5067300"/>
            <a:ext cx="6913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en-US" sz="2400" b="1">
                <a:solidFill>
                  <a:srgbClr val="000000"/>
                </a:solidFill>
                <a:latin typeface="Times New Roman" pitchFamily="18" charset="0"/>
                <a:cs typeface="Times New Roman" pitchFamily="18" charset="0"/>
              </a:rPr>
              <a:t>Giáo viên: ....</a:t>
            </a:r>
          </a:p>
          <a:p>
            <a:pPr eaLnBrk="1" hangingPunct="1">
              <a:spcBef>
                <a:spcPct val="50000"/>
              </a:spcBef>
            </a:pPr>
            <a:r>
              <a:rPr lang="en-US" altLang="en-US" sz="2400" b="1">
                <a:solidFill>
                  <a:srgbClr val="000000"/>
                </a:solidFill>
                <a:latin typeface="Times New Roman" pitchFamily="18" charset="0"/>
                <a:cs typeface="Times New Roman" pitchFamily="18" charset="0"/>
              </a:rPr>
              <a:t>Lớp: 6</a:t>
            </a:r>
            <a:r>
              <a:rPr lang="en-US" altLang="en-US" sz="2400" b="1">
                <a:solidFill>
                  <a:srgbClr val="000000"/>
                </a:solidFill>
                <a:latin typeface="Arial" charset="0"/>
              </a:rPr>
              <a:t>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4" name="Oval 3">
            <a:extLst>
              <a:ext uri="{FF2B5EF4-FFF2-40B4-BE49-F238E27FC236}">
                <a16:creationId xmlns:a16="http://schemas.microsoft.com/office/drawing/2014/main" id="{75D1D18A-4E4B-1BDA-45CF-326261F7D188}"/>
              </a:ext>
            </a:extLst>
          </p:cNvPr>
          <p:cNvSpPr/>
          <p:nvPr/>
        </p:nvSpPr>
        <p:spPr>
          <a:xfrm>
            <a:off x="4197148" y="1268760"/>
            <a:ext cx="2664295" cy="244827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Website</a:t>
            </a:r>
          </a:p>
        </p:txBody>
      </p:sp>
      <p:sp>
        <p:nvSpPr>
          <p:cNvPr id="6" name="Oval 5">
            <a:extLst>
              <a:ext uri="{FF2B5EF4-FFF2-40B4-BE49-F238E27FC236}">
                <a16:creationId xmlns:a16="http://schemas.microsoft.com/office/drawing/2014/main" id="{977BF88F-2BD4-C32D-EEF6-FEC75C012382}"/>
              </a:ext>
            </a:extLst>
          </p:cNvPr>
          <p:cNvSpPr/>
          <p:nvPr/>
        </p:nvSpPr>
        <p:spPr>
          <a:xfrm>
            <a:off x="1922932" y="1234480"/>
            <a:ext cx="2860876" cy="2628914"/>
          </a:xfrm>
          <a:prstGeom prst="ellipse">
            <a:avLst/>
          </a:prstGeom>
          <a:gradFill>
            <a:gsLst>
              <a:gs pos="0">
                <a:schemeClr val="accent6">
                  <a:lumMod val="85000"/>
                  <a:alpha val="60000"/>
                </a:schemeClr>
              </a:gs>
              <a:gs pos="0">
                <a:schemeClr val="accent6">
                  <a:lumMod val="60000"/>
                  <a:lumOff val="40000"/>
                  <a:alpha val="80000"/>
                </a:schemeClr>
              </a:gs>
              <a:gs pos="100000">
                <a:schemeClr val="accent6">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World wide web</a:t>
            </a:r>
          </a:p>
        </p:txBody>
      </p:sp>
      <p:sp>
        <p:nvSpPr>
          <p:cNvPr id="5" name="Oval 4">
            <a:extLst>
              <a:ext uri="{FF2B5EF4-FFF2-40B4-BE49-F238E27FC236}">
                <a16:creationId xmlns:a16="http://schemas.microsoft.com/office/drawing/2014/main" id="{6CAEA7E7-B2F7-B0F8-1A97-5E64094274F1}"/>
              </a:ext>
            </a:extLst>
          </p:cNvPr>
          <p:cNvSpPr/>
          <p:nvPr/>
        </p:nvSpPr>
        <p:spPr>
          <a:xfrm>
            <a:off x="2123728" y="1763229"/>
            <a:ext cx="4440350" cy="420033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Trang web</a:t>
            </a:r>
          </a:p>
        </p:txBody>
      </p:sp>
    </p:spTree>
    <p:extLst>
      <p:ext uri="{BB962C8B-B14F-4D97-AF65-F5344CB8AC3E}">
        <p14:creationId xmlns:p14="http://schemas.microsoft.com/office/powerpoint/2010/main" val="1451297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BF9CD-1AEB-7FC8-DEB7-B49EA4EFD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27056"/>
            <a:ext cx="4032448" cy="2880320"/>
          </a:xfrm>
          <a:prstGeom prst="rect">
            <a:avLst/>
          </a:prstGeom>
        </p:spPr>
      </p:pic>
      <p:pic>
        <p:nvPicPr>
          <p:cNvPr id="8" name="Picture 7">
            <a:extLst>
              <a:ext uri="{FF2B5EF4-FFF2-40B4-BE49-F238E27FC236}">
                <a16:creationId xmlns:a16="http://schemas.microsoft.com/office/drawing/2014/main" id="{D0C6D0B2-7D9D-6050-C5A8-C2BD1861C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586892"/>
            <a:ext cx="2952328" cy="1825379"/>
          </a:xfrm>
          <a:prstGeom prst="rect">
            <a:avLst/>
          </a:prstGeom>
        </p:spPr>
      </p:pic>
      <p:pic>
        <p:nvPicPr>
          <p:cNvPr id="9" name="hướng dẫn đăng nhập và chuyển tiền qua tài khoản">
            <a:hlinkClick r:id="" action="ppaction://media"/>
            <a:extLst>
              <a:ext uri="{FF2B5EF4-FFF2-40B4-BE49-F238E27FC236}">
                <a16:creationId xmlns:a16="http://schemas.microsoft.com/office/drawing/2014/main" id="{9E37DC96-D891-00E4-9546-540754438A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4725144"/>
            <a:ext cx="2844316" cy="2132856"/>
          </a:xfrm>
          <a:prstGeom prst="rect">
            <a:avLst/>
          </a:prstGeom>
        </p:spPr>
      </p:pic>
      <p:pic>
        <p:nvPicPr>
          <p:cNvPr id="11" name="Picture 10">
            <a:extLst>
              <a:ext uri="{FF2B5EF4-FFF2-40B4-BE49-F238E27FC236}">
                <a16:creationId xmlns:a16="http://schemas.microsoft.com/office/drawing/2014/main" id="{CAE11F09-7119-65B1-012A-09AE16D1F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9830" y="4404875"/>
            <a:ext cx="2708523" cy="2009775"/>
          </a:xfrm>
          <a:prstGeom prst="rect">
            <a:avLst/>
          </a:prstGeom>
        </p:spPr>
      </p:pic>
      <p:sp>
        <p:nvSpPr>
          <p:cNvPr id="12" name="Oval 11">
            <a:extLst>
              <a:ext uri="{FF2B5EF4-FFF2-40B4-BE49-F238E27FC236}">
                <a16:creationId xmlns:a16="http://schemas.microsoft.com/office/drawing/2014/main" id="{D37343BF-06BA-2CE5-9188-6DE48E4B1419}"/>
              </a:ext>
            </a:extLst>
          </p:cNvPr>
          <p:cNvSpPr/>
          <p:nvPr/>
        </p:nvSpPr>
        <p:spPr>
          <a:xfrm>
            <a:off x="3179876" y="2412271"/>
            <a:ext cx="2784248" cy="2633748"/>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Times New Roman" panose="02020603050405020304" pitchFamily="18" charset="0"/>
                <a:cs typeface="Times New Roman" panose="02020603050405020304" pitchFamily="18" charset="0"/>
              </a:rPr>
              <a:t>Trang Web (Hypertext)</a:t>
            </a:r>
          </a:p>
        </p:txBody>
      </p:sp>
    </p:spTree>
    <p:extLst>
      <p:ext uri="{BB962C8B-B14F-4D97-AF65-F5344CB8AC3E}">
        <p14:creationId xmlns:p14="http://schemas.microsoft.com/office/powerpoint/2010/main" val="9831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4" name="Oval 3">
            <a:extLst>
              <a:ext uri="{FF2B5EF4-FFF2-40B4-BE49-F238E27FC236}">
                <a16:creationId xmlns:a16="http://schemas.microsoft.com/office/drawing/2014/main" id="{75D1D18A-4E4B-1BDA-45CF-326261F7D188}"/>
              </a:ext>
            </a:extLst>
          </p:cNvPr>
          <p:cNvSpPr/>
          <p:nvPr/>
        </p:nvSpPr>
        <p:spPr>
          <a:xfrm>
            <a:off x="4139952" y="1484784"/>
            <a:ext cx="2664296" cy="244827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Website</a:t>
            </a:r>
          </a:p>
        </p:txBody>
      </p:sp>
      <p:sp>
        <p:nvSpPr>
          <p:cNvPr id="6" name="Oval 5">
            <a:extLst>
              <a:ext uri="{FF2B5EF4-FFF2-40B4-BE49-F238E27FC236}">
                <a16:creationId xmlns:a16="http://schemas.microsoft.com/office/drawing/2014/main" id="{977BF88F-2BD4-C32D-EEF6-FEC75C012382}"/>
              </a:ext>
            </a:extLst>
          </p:cNvPr>
          <p:cNvSpPr/>
          <p:nvPr/>
        </p:nvSpPr>
        <p:spPr>
          <a:xfrm>
            <a:off x="1763688" y="1484784"/>
            <a:ext cx="2664296" cy="2448272"/>
          </a:xfrm>
          <a:prstGeom prst="ellipse">
            <a:avLst/>
          </a:prstGeom>
          <a:gradFill>
            <a:gsLst>
              <a:gs pos="0">
                <a:schemeClr val="accent6">
                  <a:lumMod val="85000"/>
                  <a:alpha val="50000"/>
                </a:schemeClr>
              </a:gs>
              <a:gs pos="100000">
                <a:srgbClr val="F0862E">
                  <a:alpha val="60000"/>
                </a:srgbClr>
              </a:gs>
              <a:gs pos="0">
                <a:srgbClr val="FFC000"/>
              </a:gs>
              <a:gs pos="100000">
                <a:schemeClr val="accent6">
                  <a:lumMod val="60000"/>
                  <a:lumOff val="40000"/>
                </a:schemeClr>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a:t>World wide web</a:t>
            </a:r>
          </a:p>
        </p:txBody>
      </p:sp>
      <p:sp>
        <p:nvSpPr>
          <p:cNvPr id="5" name="Oval 4">
            <a:extLst>
              <a:ext uri="{FF2B5EF4-FFF2-40B4-BE49-F238E27FC236}">
                <a16:creationId xmlns:a16="http://schemas.microsoft.com/office/drawing/2014/main" id="{6CAEA7E7-B2F7-B0F8-1A97-5E64094274F1}"/>
              </a:ext>
            </a:extLst>
          </p:cNvPr>
          <p:cNvSpPr/>
          <p:nvPr/>
        </p:nvSpPr>
        <p:spPr>
          <a:xfrm>
            <a:off x="2807804" y="2888940"/>
            <a:ext cx="2664296" cy="252028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Trang web</a:t>
            </a:r>
          </a:p>
        </p:txBody>
      </p:sp>
    </p:spTree>
    <p:extLst>
      <p:ext uri="{BB962C8B-B14F-4D97-AF65-F5344CB8AC3E}">
        <p14:creationId xmlns:p14="http://schemas.microsoft.com/office/powerpoint/2010/main" val="3431541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6" name="Oval 5">
            <a:extLst>
              <a:ext uri="{FF2B5EF4-FFF2-40B4-BE49-F238E27FC236}">
                <a16:creationId xmlns:a16="http://schemas.microsoft.com/office/drawing/2014/main" id="{977BF88F-2BD4-C32D-EEF6-FEC75C012382}"/>
              </a:ext>
            </a:extLst>
          </p:cNvPr>
          <p:cNvSpPr/>
          <p:nvPr/>
        </p:nvSpPr>
        <p:spPr>
          <a:xfrm>
            <a:off x="3794134" y="1587716"/>
            <a:ext cx="2664296" cy="2448272"/>
          </a:xfrm>
          <a:prstGeom prst="ellipse">
            <a:avLst/>
          </a:prstGeom>
          <a:gradFill>
            <a:gsLst>
              <a:gs pos="0">
                <a:schemeClr val="accent6">
                  <a:lumMod val="85000"/>
                  <a:alpha val="50000"/>
                </a:schemeClr>
              </a:gs>
              <a:gs pos="100000">
                <a:srgbClr val="F0862E">
                  <a:alpha val="60000"/>
                </a:srgbClr>
              </a:gs>
              <a:gs pos="0">
                <a:srgbClr val="FFC000"/>
              </a:gs>
              <a:gs pos="100000">
                <a:schemeClr val="accent6">
                  <a:lumMod val="60000"/>
                  <a:lumOff val="40000"/>
                </a:schemeClr>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a:t>World wide web</a:t>
            </a:r>
          </a:p>
        </p:txBody>
      </p:sp>
      <p:sp>
        <p:nvSpPr>
          <p:cNvPr id="5" name="Oval 4">
            <a:extLst>
              <a:ext uri="{FF2B5EF4-FFF2-40B4-BE49-F238E27FC236}">
                <a16:creationId xmlns:a16="http://schemas.microsoft.com/office/drawing/2014/main" id="{6CAEA7E7-B2F7-B0F8-1A97-5E64094274F1}"/>
              </a:ext>
            </a:extLst>
          </p:cNvPr>
          <p:cNvSpPr/>
          <p:nvPr/>
        </p:nvSpPr>
        <p:spPr>
          <a:xfrm>
            <a:off x="1528385" y="1484784"/>
            <a:ext cx="2664296" cy="252028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Trang web</a:t>
            </a:r>
          </a:p>
        </p:txBody>
      </p:sp>
      <p:sp>
        <p:nvSpPr>
          <p:cNvPr id="4" name="Oval 3">
            <a:extLst>
              <a:ext uri="{FF2B5EF4-FFF2-40B4-BE49-F238E27FC236}">
                <a16:creationId xmlns:a16="http://schemas.microsoft.com/office/drawing/2014/main" id="{75D1D18A-4E4B-1BDA-45CF-326261F7D188}"/>
              </a:ext>
            </a:extLst>
          </p:cNvPr>
          <p:cNvSpPr/>
          <p:nvPr/>
        </p:nvSpPr>
        <p:spPr>
          <a:xfrm>
            <a:off x="1691680" y="1790818"/>
            <a:ext cx="4368203" cy="442849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Website</a:t>
            </a:r>
          </a:p>
        </p:txBody>
      </p:sp>
    </p:spTree>
    <p:extLst>
      <p:ext uri="{BB962C8B-B14F-4D97-AF65-F5344CB8AC3E}">
        <p14:creationId xmlns:p14="http://schemas.microsoft.com/office/powerpoint/2010/main" val="2290598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5B8E901-FB9B-C815-6334-EDE5DBEEE0A7}"/>
              </a:ext>
            </a:extLst>
          </p:cNvPr>
          <p:cNvSpPr/>
          <p:nvPr/>
        </p:nvSpPr>
        <p:spPr>
          <a:xfrm>
            <a:off x="3468036" y="2435813"/>
            <a:ext cx="2207928" cy="2238402"/>
          </a:xfrm>
          <a:prstGeom prst="ellipse">
            <a:avLst/>
          </a:prstGeom>
          <a:gradFill>
            <a:gsLst>
              <a:gs pos="0">
                <a:srgbClr val="C00000">
                  <a:alpha val="60000"/>
                </a:srgbClr>
              </a:gs>
              <a:gs pos="100000">
                <a:srgbClr val="990099"/>
              </a:gs>
              <a:gs pos="100000">
                <a:srgbClr val="FF0000"/>
              </a:gs>
              <a:gs pos="100000">
                <a:srgbClr val="92D050">
                  <a:alpha val="7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Website</a:t>
            </a:r>
          </a:p>
        </p:txBody>
      </p:sp>
      <p:sp>
        <p:nvSpPr>
          <p:cNvPr id="3" name="Oval 2">
            <a:extLst>
              <a:ext uri="{FF2B5EF4-FFF2-40B4-BE49-F238E27FC236}">
                <a16:creationId xmlns:a16="http://schemas.microsoft.com/office/drawing/2014/main" id="{9F4224AD-D443-3FC7-507C-184E5A0359C7}"/>
              </a:ext>
            </a:extLst>
          </p:cNvPr>
          <p:cNvSpPr/>
          <p:nvPr/>
        </p:nvSpPr>
        <p:spPr>
          <a:xfrm>
            <a:off x="755576" y="692696"/>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5" name="Oval 4">
            <a:extLst>
              <a:ext uri="{FF2B5EF4-FFF2-40B4-BE49-F238E27FC236}">
                <a16:creationId xmlns:a16="http://schemas.microsoft.com/office/drawing/2014/main" id="{92C0B1FC-6AA4-1E62-35D0-90BA521C7AD7}"/>
              </a:ext>
            </a:extLst>
          </p:cNvPr>
          <p:cNvSpPr/>
          <p:nvPr/>
        </p:nvSpPr>
        <p:spPr>
          <a:xfrm>
            <a:off x="3313119" y="-27384"/>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6" name="Oval 5">
            <a:extLst>
              <a:ext uri="{FF2B5EF4-FFF2-40B4-BE49-F238E27FC236}">
                <a16:creationId xmlns:a16="http://schemas.microsoft.com/office/drawing/2014/main" id="{B199690B-5D29-8F6A-6C1D-223A5C9DAED2}"/>
              </a:ext>
            </a:extLst>
          </p:cNvPr>
          <p:cNvSpPr/>
          <p:nvPr/>
        </p:nvSpPr>
        <p:spPr>
          <a:xfrm>
            <a:off x="6025579" y="620688"/>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7" name="Oval 6">
            <a:extLst>
              <a:ext uri="{FF2B5EF4-FFF2-40B4-BE49-F238E27FC236}">
                <a16:creationId xmlns:a16="http://schemas.microsoft.com/office/drawing/2014/main" id="{28AD7D41-CBFD-B612-17FC-82EFD8B78261}"/>
              </a:ext>
            </a:extLst>
          </p:cNvPr>
          <p:cNvSpPr/>
          <p:nvPr/>
        </p:nvSpPr>
        <p:spPr>
          <a:xfrm>
            <a:off x="6082484" y="3304491"/>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8" name="Oval 7">
            <a:extLst>
              <a:ext uri="{FF2B5EF4-FFF2-40B4-BE49-F238E27FC236}">
                <a16:creationId xmlns:a16="http://schemas.microsoft.com/office/drawing/2014/main" id="{7090E8D2-E075-0A48-5C93-B7C0BCD069BC}"/>
              </a:ext>
            </a:extLst>
          </p:cNvPr>
          <p:cNvSpPr/>
          <p:nvPr/>
        </p:nvSpPr>
        <p:spPr>
          <a:xfrm>
            <a:off x="3370024" y="4821515"/>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9" name="Oval 8">
            <a:extLst>
              <a:ext uri="{FF2B5EF4-FFF2-40B4-BE49-F238E27FC236}">
                <a16:creationId xmlns:a16="http://schemas.microsoft.com/office/drawing/2014/main" id="{5BA96799-8D39-642E-6149-00F34758DF3A}"/>
              </a:ext>
            </a:extLst>
          </p:cNvPr>
          <p:cNvSpPr/>
          <p:nvPr/>
        </p:nvSpPr>
        <p:spPr>
          <a:xfrm>
            <a:off x="655534" y="3248083"/>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Tree>
    <p:extLst>
      <p:ext uri="{BB962C8B-B14F-4D97-AF65-F5344CB8AC3E}">
        <p14:creationId xmlns:p14="http://schemas.microsoft.com/office/powerpoint/2010/main" val="3891943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5B8E901-FB9B-C815-6334-EDE5DBEEE0A7}"/>
              </a:ext>
            </a:extLst>
          </p:cNvPr>
          <p:cNvSpPr/>
          <p:nvPr/>
        </p:nvSpPr>
        <p:spPr>
          <a:xfrm>
            <a:off x="3468036" y="2435813"/>
            <a:ext cx="2207928" cy="2238402"/>
          </a:xfrm>
          <a:prstGeom prst="ellipse">
            <a:avLst/>
          </a:prstGeom>
          <a:gradFill>
            <a:gsLst>
              <a:gs pos="0">
                <a:srgbClr val="C00000">
                  <a:alpha val="60000"/>
                </a:srgbClr>
              </a:gs>
              <a:gs pos="100000">
                <a:srgbClr val="990099"/>
              </a:gs>
              <a:gs pos="100000">
                <a:srgbClr val="FF0000"/>
              </a:gs>
              <a:gs pos="100000">
                <a:srgbClr val="92D050">
                  <a:alpha val="7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Website</a:t>
            </a:r>
          </a:p>
        </p:txBody>
      </p:sp>
      <p:sp>
        <p:nvSpPr>
          <p:cNvPr id="3" name="Oval 2">
            <a:extLst>
              <a:ext uri="{FF2B5EF4-FFF2-40B4-BE49-F238E27FC236}">
                <a16:creationId xmlns:a16="http://schemas.microsoft.com/office/drawing/2014/main" id="{9F4224AD-D443-3FC7-507C-184E5A0359C7}"/>
              </a:ext>
            </a:extLst>
          </p:cNvPr>
          <p:cNvSpPr/>
          <p:nvPr/>
        </p:nvSpPr>
        <p:spPr>
          <a:xfrm>
            <a:off x="755576" y="692696"/>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5" name="Oval 4">
            <a:extLst>
              <a:ext uri="{FF2B5EF4-FFF2-40B4-BE49-F238E27FC236}">
                <a16:creationId xmlns:a16="http://schemas.microsoft.com/office/drawing/2014/main" id="{92C0B1FC-6AA4-1E62-35D0-90BA521C7AD7}"/>
              </a:ext>
            </a:extLst>
          </p:cNvPr>
          <p:cNvSpPr/>
          <p:nvPr/>
        </p:nvSpPr>
        <p:spPr>
          <a:xfrm>
            <a:off x="3313119" y="-27384"/>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6" name="Oval 5">
            <a:extLst>
              <a:ext uri="{FF2B5EF4-FFF2-40B4-BE49-F238E27FC236}">
                <a16:creationId xmlns:a16="http://schemas.microsoft.com/office/drawing/2014/main" id="{B199690B-5D29-8F6A-6C1D-223A5C9DAED2}"/>
              </a:ext>
            </a:extLst>
          </p:cNvPr>
          <p:cNvSpPr/>
          <p:nvPr/>
        </p:nvSpPr>
        <p:spPr>
          <a:xfrm>
            <a:off x="6025579" y="620688"/>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7" name="Oval 6">
            <a:extLst>
              <a:ext uri="{FF2B5EF4-FFF2-40B4-BE49-F238E27FC236}">
                <a16:creationId xmlns:a16="http://schemas.microsoft.com/office/drawing/2014/main" id="{28AD7D41-CBFD-B612-17FC-82EFD8B78261}"/>
              </a:ext>
            </a:extLst>
          </p:cNvPr>
          <p:cNvSpPr/>
          <p:nvPr/>
        </p:nvSpPr>
        <p:spPr>
          <a:xfrm>
            <a:off x="6082484" y="3304491"/>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8" name="Oval 7">
            <a:extLst>
              <a:ext uri="{FF2B5EF4-FFF2-40B4-BE49-F238E27FC236}">
                <a16:creationId xmlns:a16="http://schemas.microsoft.com/office/drawing/2014/main" id="{7090E8D2-E075-0A48-5C93-B7C0BCD069BC}"/>
              </a:ext>
            </a:extLst>
          </p:cNvPr>
          <p:cNvSpPr/>
          <p:nvPr/>
        </p:nvSpPr>
        <p:spPr>
          <a:xfrm>
            <a:off x="3370024" y="4821515"/>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9" name="Oval 8">
            <a:extLst>
              <a:ext uri="{FF2B5EF4-FFF2-40B4-BE49-F238E27FC236}">
                <a16:creationId xmlns:a16="http://schemas.microsoft.com/office/drawing/2014/main" id="{5BA96799-8D39-642E-6149-00F34758DF3A}"/>
              </a:ext>
            </a:extLst>
          </p:cNvPr>
          <p:cNvSpPr/>
          <p:nvPr/>
        </p:nvSpPr>
        <p:spPr>
          <a:xfrm>
            <a:off x="655534" y="3248083"/>
            <a:ext cx="2332290" cy="220622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Trang Web (Hypertext)</a:t>
            </a:r>
          </a:p>
        </p:txBody>
      </p:sp>
      <p:sp>
        <p:nvSpPr>
          <p:cNvPr id="12" name="Oval 11">
            <a:extLst>
              <a:ext uri="{FF2B5EF4-FFF2-40B4-BE49-F238E27FC236}">
                <a16:creationId xmlns:a16="http://schemas.microsoft.com/office/drawing/2014/main" id="{E331C549-35F0-62B1-0523-D2382225328A}"/>
              </a:ext>
            </a:extLst>
          </p:cNvPr>
          <p:cNvSpPr/>
          <p:nvPr/>
        </p:nvSpPr>
        <p:spPr>
          <a:xfrm>
            <a:off x="3218463" y="2435813"/>
            <a:ext cx="2707074" cy="2238402"/>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Trang chủ</a:t>
            </a:r>
          </a:p>
          <a:p>
            <a:pPr algn="ctr"/>
            <a:r>
              <a:rPr lang="en-US" sz="2400" b="1">
                <a:solidFill>
                  <a:schemeClr val="bg1"/>
                </a:solidFill>
                <a:latin typeface="Times New Roman" panose="02020603050405020304" pitchFamily="18" charset="0"/>
                <a:cs typeface="Times New Roman" panose="02020603050405020304" pitchFamily="18" charset="0"/>
              </a:rPr>
              <a:t>(homepage)</a:t>
            </a:r>
          </a:p>
          <a:p>
            <a:pPr algn="ctr"/>
            <a:endParaRPr lang="en-US" sz="2400" b="1">
              <a:solidFill>
                <a:schemeClr val="bg1"/>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D565B1C0-B3D6-B43C-84A3-D9462F1B4C2B}"/>
              </a:ext>
            </a:extLst>
          </p:cNvPr>
          <p:cNvCxnSpPr>
            <a:cxnSpLocks/>
          </p:cNvCxnSpPr>
          <p:nvPr/>
        </p:nvCxnSpPr>
        <p:spPr>
          <a:xfrm>
            <a:off x="4355976" y="1556792"/>
            <a:ext cx="216024" cy="1342126"/>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Straight Connector 16">
            <a:extLst>
              <a:ext uri="{FF2B5EF4-FFF2-40B4-BE49-F238E27FC236}">
                <a16:creationId xmlns:a16="http://schemas.microsoft.com/office/drawing/2014/main" id="{925E60C9-01FD-D3B9-A331-EFB563F21D87}"/>
              </a:ext>
            </a:extLst>
          </p:cNvPr>
          <p:cNvCxnSpPr/>
          <p:nvPr/>
        </p:nvCxnSpPr>
        <p:spPr>
          <a:xfrm flipH="1">
            <a:off x="5148064" y="2178838"/>
            <a:ext cx="1415840" cy="890122"/>
          </a:xfrm>
          <a:prstGeom prst="line">
            <a:avLst/>
          </a:prstGeom>
        </p:spPr>
        <p:style>
          <a:lnRef idx="2">
            <a:schemeClr val="accent6"/>
          </a:lnRef>
          <a:fillRef idx="0">
            <a:schemeClr val="accent6"/>
          </a:fillRef>
          <a:effectRef idx="1">
            <a:schemeClr val="accent6"/>
          </a:effectRef>
          <a:fontRef idx="minor">
            <a:schemeClr val="tx1"/>
          </a:fontRef>
        </p:style>
      </p:cxnSp>
      <p:cxnSp>
        <p:nvCxnSpPr>
          <p:cNvPr id="18" name="Straight Connector 17">
            <a:extLst>
              <a:ext uri="{FF2B5EF4-FFF2-40B4-BE49-F238E27FC236}">
                <a16:creationId xmlns:a16="http://schemas.microsoft.com/office/drawing/2014/main" id="{CFB3FD43-2160-5128-7E5E-A8CCE08E618F}"/>
              </a:ext>
            </a:extLst>
          </p:cNvPr>
          <p:cNvCxnSpPr>
            <a:cxnSpLocks/>
          </p:cNvCxnSpPr>
          <p:nvPr/>
        </p:nvCxnSpPr>
        <p:spPr>
          <a:xfrm flipH="1" flipV="1">
            <a:off x="5532424" y="3736988"/>
            <a:ext cx="1415840" cy="294103"/>
          </a:xfrm>
          <a:prstGeom prst="line">
            <a:avLst/>
          </a:prstGeom>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08F9C70A-F8B3-7E01-D78F-8A806DC225C5}"/>
              </a:ext>
            </a:extLst>
          </p:cNvPr>
          <p:cNvCxnSpPr>
            <a:cxnSpLocks/>
          </p:cNvCxnSpPr>
          <p:nvPr/>
        </p:nvCxnSpPr>
        <p:spPr>
          <a:xfrm flipV="1">
            <a:off x="4572000" y="4031091"/>
            <a:ext cx="0" cy="1074049"/>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Straight Connector 23">
            <a:extLst>
              <a:ext uri="{FF2B5EF4-FFF2-40B4-BE49-F238E27FC236}">
                <a16:creationId xmlns:a16="http://schemas.microsoft.com/office/drawing/2014/main" id="{236E9F1C-0183-3AF3-A9EA-34A83CF55D44}"/>
              </a:ext>
            </a:extLst>
          </p:cNvPr>
          <p:cNvCxnSpPr>
            <a:cxnSpLocks/>
          </p:cNvCxnSpPr>
          <p:nvPr/>
        </p:nvCxnSpPr>
        <p:spPr>
          <a:xfrm flipV="1">
            <a:off x="2627784" y="3429000"/>
            <a:ext cx="983792" cy="602091"/>
          </a:xfrm>
          <a:prstGeom prst="line">
            <a:avLst/>
          </a:prstGeom>
        </p:spPr>
        <p:style>
          <a:lnRef idx="2">
            <a:schemeClr val="accent6"/>
          </a:lnRef>
          <a:fillRef idx="0">
            <a:schemeClr val="accent6"/>
          </a:fillRef>
          <a:effectRef idx="1">
            <a:schemeClr val="accent6"/>
          </a:effectRef>
          <a:fontRef idx="minor">
            <a:schemeClr val="tx1"/>
          </a:fontRef>
        </p:style>
      </p:cxnSp>
      <p:cxnSp>
        <p:nvCxnSpPr>
          <p:cNvPr id="27" name="Straight Connector 26">
            <a:extLst>
              <a:ext uri="{FF2B5EF4-FFF2-40B4-BE49-F238E27FC236}">
                <a16:creationId xmlns:a16="http://schemas.microsoft.com/office/drawing/2014/main" id="{E17B2586-BC23-7C38-5496-F3F40E938C74}"/>
              </a:ext>
            </a:extLst>
          </p:cNvPr>
          <p:cNvCxnSpPr>
            <a:cxnSpLocks/>
          </p:cNvCxnSpPr>
          <p:nvPr/>
        </p:nvCxnSpPr>
        <p:spPr>
          <a:xfrm flipH="1" flipV="1">
            <a:off x="2771800" y="2326138"/>
            <a:ext cx="1080120" cy="742822"/>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580757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BF294B2-01C6-8D3E-01CA-33EBBFEC6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1" y="0"/>
            <a:ext cx="9144000" cy="6858000"/>
          </a:xfrm>
          <a:prstGeom prst="rect">
            <a:avLst/>
          </a:prstGeom>
        </p:spPr>
      </p:pic>
      <p:pic>
        <p:nvPicPr>
          <p:cNvPr id="5" name="Picture 4" descr="A hand cursor with a checkered background&#10;&#10;Description automatically generated">
            <a:extLst>
              <a:ext uri="{FF2B5EF4-FFF2-40B4-BE49-F238E27FC236}">
                <a16:creationId xmlns:a16="http://schemas.microsoft.com/office/drawing/2014/main" id="{706C586D-5ED2-94AA-4EED-1CB88CF0F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4293096"/>
            <a:ext cx="1008112" cy="792088"/>
          </a:xfrm>
          <a:prstGeom prst="rect">
            <a:avLst/>
          </a:prstGeom>
          <a:effectLst>
            <a:reflection stA="0" endPos="65000" dist="50800" dir="5400000" sy="-100000" algn="bl" rotWithShape="0"/>
          </a:effectLst>
        </p:spPr>
      </p:pic>
      <p:pic>
        <p:nvPicPr>
          <p:cNvPr id="8" name="Picture 7" descr="A screenshot of a news article&#10;&#10;Description automatically generated">
            <a:extLst>
              <a:ext uri="{FF2B5EF4-FFF2-40B4-BE49-F238E27FC236}">
                <a16:creationId xmlns:a16="http://schemas.microsoft.com/office/drawing/2014/main" id="{B40AB89B-2A57-0D9E-69C4-18B9BDD04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18" y="500372"/>
            <a:ext cx="3909592" cy="3625949"/>
          </a:xfrm>
          <a:prstGeom prst="rect">
            <a:avLst/>
          </a:prstGeom>
        </p:spPr>
      </p:pic>
      <p:pic>
        <p:nvPicPr>
          <p:cNvPr id="10" name="Picture 9" descr="A screenshot of a website&#10;&#10;Description automatically generated">
            <a:extLst>
              <a:ext uri="{FF2B5EF4-FFF2-40B4-BE49-F238E27FC236}">
                <a16:creationId xmlns:a16="http://schemas.microsoft.com/office/drawing/2014/main" id="{F8D60953-FA7C-0EA7-E870-7C2858037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635025"/>
            <a:ext cx="3563888" cy="3770509"/>
          </a:xfrm>
          <a:prstGeom prst="rect">
            <a:avLst/>
          </a:prstGeom>
        </p:spPr>
      </p:pic>
    </p:spTree>
    <p:extLst>
      <p:ext uri="{BB962C8B-B14F-4D97-AF65-F5344CB8AC3E}">
        <p14:creationId xmlns:p14="http://schemas.microsoft.com/office/powerpoint/2010/main" val="23962304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4" name="Oval 3">
            <a:extLst>
              <a:ext uri="{FF2B5EF4-FFF2-40B4-BE49-F238E27FC236}">
                <a16:creationId xmlns:a16="http://schemas.microsoft.com/office/drawing/2014/main" id="{75D1D18A-4E4B-1BDA-45CF-326261F7D188}"/>
              </a:ext>
            </a:extLst>
          </p:cNvPr>
          <p:cNvSpPr/>
          <p:nvPr/>
        </p:nvSpPr>
        <p:spPr>
          <a:xfrm>
            <a:off x="2807804" y="3255972"/>
            <a:ext cx="2664296" cy="244827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Website</a:t>
            </a:r>
          </a:p>
        </p:txBody>
      </p:sp>
      <p:sp>
        <p:nvSpPr>
          <p:cNvPr id="5" name="Oval 4">
            <a:extLst>
              <a:ext uri="{FF2B5EF4-FFF2-40B4-BE49-F238E27FC236}">
                <a16:creationId xmlns:a16="http://schemas.microsoft.com/office/drawing/2014/main" id="{6CAEA7E7-B2F7-B0F8-1A97-5E64094274F1}"/>
              </a:ext>
            </a:extLst>
          </p:cNvPr>
          <p:cNvSpPr/>
          <p:nvPr/>
        </p:nvSpPr>
        <p:spPr>
          <a:xfrm>
            <a:off x="1763688" y="1506282"/>
            <a:ext cx="2664296" cy="252028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Trang web</a:t>
            </a:r>
          </a:p>
        </p:txBody>
      </p:sp>
      <p:sp>
        <p:nvSpPr>
          <p:cNvPr id="6" name="Oval 5">
            <a:extLst>
              <a:ext uri="{FF2B5EF4-FFF2-40B4-BE49-F238E27FC236}">
                <a16:creationId xmlns:a16="http://schemas.microsoft.com/office/drawing/2014/main" id="{977BF88F-2BD4-C32D-EEF6-FEC75C012382}"/>
              </a:ext>
            </a:extLst>
          </p:cNvPr>
          <p:cNvSpPr/>
          <p:nvPr/>
        </p:nvSpPr>
        <p:spPr>
          <a:xfrm>
            <a:off x="3851920" y="1578290"/>
            <a:ext cx="2664296" cy="2448272"/>
          </a:xfrm>
          <a:prstGeom prst="ellipse">
            <a:avLst/>
          </a:prstGeom>
          <a:gradFill>
            <a:gsLst>
              <a:gs pos="0">
                <a:schemeClr val="accent6">
                  <a:lumMod val="85000"/>
                  <a:alpha val="50000"/>
                </a:schemeClr>
              </a:gs>
              <a:gs pos="100000">
                <a:srgbClr val="F0862E">
                  <a:alpha val="60000"/>
                </a:srgbClr>
              </a:gs>
              <a:gs pos="0">
                <a:srgbClr val="FFC000"/>
              </a:gs>
              <a:gs pos="100000">
                <a:schemeClr val="accent6">
                  <a:lumMod val="60000"/>
                  <a:lumOff val="40000"/>
                </a:schemeClr>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a:t>World wide web</a:t>
            </a:r>
          </a:p>
        </p:txBody>
      </p:sp>
    </p:spTree>
    <p:extLst>
      <p:ext uri="{BB962C8B-B14F-4D97-AF65-F5344CB8AC3E}">
        <p14:creationId xmlns:p14="http://schemas.microsoft.com/office/powerpoint/2010/main" val="1620494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5" name="Oval 4">
            <a:extLst>
              <a:ext uri="{FF2B5EF4-FFF2-40B4-BE49-F238E27FC236}">
                <a16:creationId xmlns:a16="http://schemas.microsoft.com/office/drawing/2014/main" id="{6CAEA7E7-B2F7-B0F8-1A97-5E64094274F1}"/>
              </a:ext>
            </a:extLst>
          </p:cNvPr>
          <p:cNvSpPr/>
          <p:nvPr/>
        </p:nvSpPr>
        <p:spPr>
          <a:xfrm>
            <a:off x="3923927" y="1459324"/>
            <a:ext cx="2664296" cy="252028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Trang web</a:t>
            </a:r>
          </a:p>
        </p:txBody>
      </p:sp>
      <p:sp>
        <p:nvSpPr>
          <p:cNvPr id="4" name="Oval 3">
            <a:extLst>
              <a:ext uri="{FF2B5EF4-FFF2-40B4-BE49-F238E27FC236}">
                <a16:creationId xmlns:a16="http://schemas.microsoft.com/office/drawing/2014/main" id="{75D1D18A-4E4B-1BDA-45CF-326261F7D188}"/>
              </a:ext>
            </a:extLst>
          </p:cNvPr>
          <p:cNvSpPr/>
          <p:nvPr/>
        </p:nvSpPr>
        <p:spPr>
          <a:xfrm>
            <a:off x="1691680" y="1490248"/>
            <a:ext cx="2664295" cy="244827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Website</a:t>
            </a:r>
          </a:p>
        </p:txBody>
      </p:sp>
      <p:sp>
        <p:nvSpPr>
          <p:cNvPr id="6" name="Oval 5">
            <a:extLst>
              <a:ext uri="{FF2B5EF4-FFF2-40B4-BE49-F238E27FC236}">
                <a16:creationId xmlns:a16="http://schemas.microsoft.com/office/drawing/2014/main" id="{977BF88F-2BD4-C32D-EEF6-FEC75C012382}"/>
              </a:ext>
            </a:extLst>
          </p:cNvPr>
          <p:cNvSpPr/>
          <p:nvPr/>
        </p:nvSpPr>
        <p:spPr>
          <a:xfrm>
            <a:off x="1806073" y="2157629"/>
            <a:ext cx="4782150" cy="4394408"/>
          </a:xfrm>
          <a:prstGeom prst="ellipse">
            <a:avLst/>
          </a:prstGeom>
          <a:gradFill>
            <a:gsLst>
              <a:gs pos="0">
                <a:schemeClr val="accent6">
                  <a:lumMod val="85000"/>
                  <a:alpha val="30000"/>
                </a:schemeClr>
              </a:gs>
              <a:gs pos="0">
                <a:srgbClr val="FFC000">
                  <a:alpha val="70000"/>
                </a:srgbClr>
              </a:gs>
              <a:gs pos="100000">
                <a:schemeClr val="accent6">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t>World wide web</a:t>
            </a:r>
          </a:p>
        </p:txBody>
      </p:sp>
    </p:spTree>
    <p:extLst>
      <p:ext uri="{BB962C8B-B14F-4D97-AF65-F5344CB8AC3E}">
        <p14:creationId xmlns:p14="http://schemas.microsoft.com/office/powerpoint/2010/main" val="3410338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A37C1-3348-BF31-7CB3-A69C0B96F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523" y="1628800"/>
            <a:ext cx="4376954" cy="3600400"/>
          </a:xfrm>
          <a:prstGeom prst="rect">
            <a:avLst/>
          </a:prstGeom>
        </p:spPr>
      </p:pic>
      <p:sp>
        <p:nvSpPr>
          <p:cNvPr id="4" name="TextBox 3">
            <a:extLst>
              <a:ext uri="{FF2B5EF4-FFF2-40B4-BE49-F238E27FC236}">
                <a16:creationId xmlns:a16="http://schemas.microsoft.com/office/drawing/2014/main" id="{FC375DFC-FC65-C3ED-EEA9-1185050CDFF8}"/>
              </a:ext>
            </a:extLst>
          </p:cNvPr>
          <p:cNvSpPr txBox="1"/>
          <p:nvPr/>
        </p:nvSpPr>
        <p:spPr>
          <a:xfrm>
            <a:off x="3563888" y="3105834"/>
            <a:ext cx="2268253" cy="646331"/>
          </a:xfrm>
          <a:prstGeom prst="rect">
            <a:avLst/>
          </a:prstGeom>
          <a:noFill/>
        </p:spPr>
        <p:txBody>
          <a:bodyPr wrap="square" rtlCol="0">
            <a:spAutoFit/>
          </a:bodyPr>
          <a:lstStyle/>
          <a:p>
            <a:r>
              <a:rPr lang="en-US" sz="3600" b="1">
                <a:solidFill>
                  <a:srgbClr val="FF0000"/>
                </a:solidFill>
              </a:rPr>
              <a:t>INTERNET</a:t>
            </a:r>
          </a:p>
        </p:txBody>
      </p:sp>
      <p:pic>
        <p:nvPicPr>
          <p:cNvPr id="8" name="Picture 7">
            <a:extLst>
              <a:ext uri="{FF2B5EF4-FFF2-40B4-BE49-F238E27FC236}">
                <a16:creationId xmlns:a16="http://schemas.microsoft.com/office/drawing/2014/main" id="{466F272B-BEC3-65F7-152B-082A41CFE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98" y="418288"/>
            <a:ext cx="3185880" cy="2687546"/>
          </a:xfrm>
          <a:prstGeom prst="rect">
            <a:avLst/>
          </a:prstGeom>
        </p:spPr>
      </p:pic>
      <p:pic>
        <p:nvPicPr>
          <p:cNvPr id="10" name="Picture 9">
            <a:extLst>
              <a:ext uri="{FF2B5EF4-FFF2-40B4-BE49-F238E27FC236}">
                <a16:creationId xmlns:a16="http://schemas.microsoft.com/office/drawing/2014/main" id="{007A6F4E-E986-8452-66C5-74E10A1A9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472" y="509436"/>
            <a:ext cx="3535651" cy="2596398"/>
          </a:xfrm>
          <a:prstGeom prst="rect">
            <a:avLst/>
          </a:prstGeom>
        </p:spPr>
      </p:pic>
      <p:pic>
        <p:nvPicPr>
          <p:cNvPr id="12" name="Picture 11">
            <a:extLst>
              <a:ext uri="{FF2B5EF4-FFF2-40B4-BE49-F238E27FC236}">
                <a16:creationId xmlns:a16="http://schemas.microsoft.com/office/drawing/2014/main" id="{34C7BC72-3698-AE04-9221-596AA4B290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317" y="4185070"/>
            <a:ext cx="3272436" cy="2245384"/>
          </a:xfrm>
          <a:prstGeom prst="rect">
            <a:avLst/>
          </a:prstGeom>
        </p:spPr>
      </p:pic>
      <p:pic>
        <p:nvPicPr>
          <p:cNvPr id="14" name="Picture 13">
            <a:extLst>
              <a:ext uri="{FF2B5EF4-FFF2-40B4-BE49-F238E27FC236}">
                <a16:creationId xmlns:a16="http://schemas.microsoft.com/office/drawing/2014/main" id="{E7692456-BE3E-72E1-B69F-804AAC7A8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6046" y="4149080"/>
            <a:ext cx="3724342" cy="2281374"/>
          </a:xfrm>
          <a:prstGeom prst="rect">
            <a:avLst/>
          </a:prstGeom>
        </p:spPr>
      </p:pic>
    </p:spTree>
    <p:extLst>
      <p:ext uri="{BB962C8B-B14F-4D97-AF65-F5344CB8AC3E}">
        <p14:creationId xmlns:p14="http://schemas.microsoft.com/office/powerpoint/2010/main" val="21531410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10800000">
                                      <p:cBhvr>
                                        <p:cTn id="6" dur="55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530475"/>
            <a:ext cx="47164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4000"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CHUYÊN ĐỀ 3:</a:t>
            </a:r>
          </a:p>
          <a:p>
            <a:pPr algn="ctr" fontAlgn="auto">
              <a:spcBef>
                <a:spcPts val="0"/>
              </a:spcBef>
              <a:spcAft>
                <a:spcPts val="0"/>
              </a:spcAft>
              <a:defRPr/>
            </a:pP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TỔ CHỨC LƯU TRỮ, TÌM KIẾM </a:t>
            </a:r>
          </a:p>
          <a:p>
            <a:pPr algn="ctr" fontAlgn="auto">
              <a:spcBef>
                <a:spcPts val="0"/>
              </a:spcBef>
              <a:spcAft>
                <a:spcPts val="0"/>
              </a:spcAft>
              <a:defRPr/>
            </a:pP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 TRAO ĐỔI THÔNG TIN</a:t>
            </a:r>
          </a:p>
        </p:txBody>
      </p:sp>
      <p:sp>
        <p:nvSpPr>
          <p:cNvPr id="9" name="Rectangle 8"/>
          <p:cNvSpPr/>
          <p:nvPr/>
        </p:nvSpPr>
        <p:spPr>
          <a:xfrm>
            <a:off x="-22417" y="1777371"/>
            <a:ext cx="9339266" cy="584775"/>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pic>
        <p:nvPicPr>
          <p:cNvPr id="153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65400"/>
            <a:ext cx="46593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100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9F14E9-CC49-7F7D-1302-C783B288B317}"/>
              </a:ext>
            </a:extLst>
          </p:cNvPr>
          <p:cNvSpPr/>
          <p:nvPr/>
        </p:nvSpPr>
        <p:spPr>
          <a:xfrm>
            <a:off x="-12700" y="0"/>
            <a:ext cx="9156700" cy="523220"/>
          </a:xfrm>
          <a:prstGeom prst="rect">
            <a:avLst/>
          </a:prstGeom>
          <a:blipFill>
            <a:blip r:embed="rId2"/>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3" name="Oval 2">
            <a:extLst>
              <a:ext uri="{FF2B5EF4-FFF2-40B4-BE49-F238E27FC236}">
                <a16:creationId xmlns:a16="http://schemas.microsoft.com/office/drawing/2014/main" id="{30B2B603-16ED-A8F2-3EA3-B9532A9D98B2}"/>
              </a:ext>
            </a:extLst>
          </p:cNvPr>
          <p:cNvSpPr/>
          <p:nvPr/>
        </p:nvSpPr>
        <p:spPr>
          <a:xfrm>
            <a:off x="467544" y="823982"/>
            <a:ext cx="3888432" cy="2997064"/>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Trang web </a:t>
            </a:r>
            <a:r>
              <a:rPr lang="en-US" sz="2100">
                <a:latin typeface="Times New Roman" panose="02020603050405020304" pitchFamily="18" charset="0"/>
                <a:cs typeface="Times New Roman" panose="02020603050405020304" pitchFamily="18" charset="0"/>
              </a:rPr>
              <a:t>là trang văn bản đặc biệt, tích hợp nhiều dạng dữ liệu khác nhau và chứa các liên kết</a:t>
            </a:r>
          </a:p>
        </p:txBody>
      </p:sp>
      <p:sp>
        <p:nvSpPr>
          <p:cNvPr id="4" name="Oval 3">
            <a:extLst>
              <a:ext uri="{FF2B5EF4-FFF2-40B4-BE49-F238E27FC236}">
                <a16:creationId xmlns:a16="http://schemas.microsoft.com/office/drawing/2014/main" id="{965337D3-16C7-EC1C-762E-58AB15B239EB}"/>
              </a:ext>
            </a:extLst>
          </p:cNvPr>
          <p:cNvSpPr/>
          <p:nvPr/>
        </p:nvSpPr>
        <p:spPr>
          <a:xfrm>
            <a:off x="4572000" y="696213"/>
            <a:ext cx="4464496" cy="2997064"/>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Website</a:t>
            </a:r>
            <a:r>
              <a:rPr lang="en-US" sz="2000">
                <a:latin typeface="Times New Roman" panose="02020603050405020304" pitchFamily="18" charset="0"/>
                <a:cs typeface="Times New Roman" panose="02020603050405020304" pitchFamily="18" charset="0"/>
              </a:rPr>
              <a:t> </a:t>
            </a:r>
            <a:r>
              <a:rPr lang="en-US" sz="2100">
                <a:latin typeface="Times New Roman" panose="02020603050405020304" pitchFamily="18" charset="0"/>
                <a:cs typeface="Times New Roman" panose="02020603050405020304" pitchFamily="18" charset="0"/>
              </a:rPr>
              <a:t>là một tập hợp các trang web liên quan được truy cập thông qua một địa chỉ. Địa chỉ của trang chủ là địa chỉ của website</a:t>
            </a:r>
          </a:p>
        </p:txBody>
      </p:sp>
      <p:sp>
        <p:nvSpPr>
          <p:cNvPr id="5" name="Oval 4">
            <a:extLst>
              <a:ext uri="{FF2B5EF4-FFF2-40B4-BE49-F238E27FC236}">
                <a16:creationId xmlns:a16="http://schemas.microsoft.com/office/drawing/2014/main" id="{01082285-BE9C-BE9F-6305-D8CA61E7D525}"/>
              </a:ext>
            </a:extLst>
          </p:cNvPr>
          <p:cNvSpPr/>
          <p:nvPr/>
        </p:nvSpPr>
        <p:spPr>
          <a:xfrm>
            <a:off x="2411760" y="3842206"/>
            <a:ext cx="4032448" cy="2840318"/>
          </a:xfrm>
          <a:prstGeom prst="ellipse">
            <a:avLst/>
          </a:prstGeom>
          <a:gradFill>
            <a:gsLst>
              <a:gs pos="0">
                <a:schemeClr val="accent6">
                  <a:lumMod val="85000"/>
                  <a:alpha val="30000"/>
                </a:schemeClr>
              </a:gs>
              <a:gs pos="0">
                <a:srgbClr val="FFC000">
                  <a:alpha val="70000"/>
                </a:srgbClr>
              </a:gs>
              <a:gs pos="100000">
                <a:schemeClr val="accent6">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World wide web </a:t>
            </a:r>
            <a:r>
              <a:rPr lang="en-US" sz="2100">
                <a:latin typeface="Times New Roman" panose="02020603050405020304" pitchFamily="18" charset="0"/>
                <a:cs typeface="Times New Roman" panose="02020603050405020304" pitchFamily="18" charset="0"/>
              </a:rPr>
              <a:t>là mạng thông tin toàn cầu, liên kết các website trên internet</a:t>
            </a:r>
          </a:p>
        </p:txBody>
      </p:sp>
    </p:spTree>
    <p:extLst>
      <p:ext uri="{BB962C8B-B14F-4D97-AF65-F5344CB8AC3E}">
        <p14:creationId xmlns:p14="http://schemas.microsoft.com/office/powerpoint/2010/main" val="1742146499"/>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D1466C-89EC-6037-63F3-C23EB7F9DF61}"/>
              </a:ext>
            </a:extLst>
          </p:cNvPr>
          <p:cNvGrpSpPr/>
          <p:nvPr/>
        </p:nvGrpSpPr>
        <p:grpSpPr>
          <a:xfrm>
            <a:off x="1145474" y="2492896"/>
            <a:ext cx="1872208" cy="1872208"/>
            <a:chOff x="251520" y="2420888"/>
            <a:chExt cx="2016224" cy="2016224"/>
          </a:xfrm>
        </p:grpSpPr>
        <p:sp>
          <p:nvSpPr>
            <p:cNvPr id="2" name="Oval 1">
              <a:extLst>
                <a:ext uri="{FF2B5EF4-FFF2-40B4-BE49-F238E27FC236}">
                  <a16:creationId xmlns:a16="http://schemas.microsoft.com/office/drawing/2014/main" id="{843CA3AB-52B0-40CB-0F4C-FF03CA52D7C8}"/>
                </a:ext>
              </a:extLst>
            </p:cNvPr>
            <p:cNvSpPr/>
            <p:nvPr/>
          </p:nvSpPr>
          <p:spPr>
            <a:xfrm>
              <a:off x="251520" y="2420888"/>
              <a:ext cx="2016224" cy="2016224"/>
            </a:xfrm>
            <a:prstGeom prst="ellipse">
              <a:avLst/>
            </a:prstGeom>
            <a:gradFill flip="none" rotWithShape="1">
              <a:gsLst>
                <a:gs pos="0">
                  <a:schemeClr val="bg1">
                    <a:lumMod val="95000"/>
                  </a:schemeClr>
                </a:gs>
                <a:gs pos="100000">
                  <a:schemeClr val="bg1">
                    <a:lumMod val="6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latin typeface="Times New Roman" panose="02020603050405020304" pitchFamily="18" charset="0"/>
                <a:cs typeface="Times New Roman" panose="02020603050405020304" pitchFamily="18" charset="0"/>
              </a:endParaRPr>
            </a:p>
            <a:p>
              <a:pPr algn="ctr"/>
              <a:r>
                <a:rPr lang="en-US">
                  <a:solidFill>
                    <a:schemeClr val="tx1">
                      <a:lumMod val="85000"/>
                      <a:lumOff val="15000"/>
                    </a:schemeClr>
                  </a:solidFill>
                  <a:latin typeface="Times New Roman" panose="02020603050405020304" pitchFamily="18" charset="0"/>
                  <a:cs typeface="Times New Roman" panose="02020603050405020304" pitchFamily="18" charset="0"/>
                </a:rPr>
                <a:t>BÀI 6: MẠNG THÔNG TIN TOÀN CẦU</a:t>
              </a:r>
            </a:p>
            <a:p>
              <a:pPr algn="ctr"/>
              <a:endParaRPr lang="en-US"/>
            </a:p>
          </p:txBody>
        </p:sp>
        <p:sp>
          <p:nvSpPr>
            <p:cNvPr id="3" name="Circle: Hollow 2">
              <a:extLst>
                <a:ext uri="{FF2B5EF4-FFF2-40B4-BE49-F238E27FC236}">
                  <a16:creationId xmlns:a16="http://schemas.microsoft.com/office/drawing/2014/main" id="{3E6340BB-2624-228D-3A19-7F14B6F23A8D}"/>
                </a:ext>
              </a:extLst>
            </p:cNvPr>
            <p:cNvSpPr/>
            <p:nvPr/>
          </p:nvSpPr>
          <p:spPr>
            <a:xfrm>
              <a:off x="251520" y="2420888"/>
              <a:ext cx="2016224" cy="2016224"/>
            </a:xfrm>
            <a:prstGeom prst="donut">
              <a:avLst>
                <a:gd name="adj" fmla="val 5574"/>
              </a:avLst>
            </a:prstGeom>
            <a:gradFill flip="none" rotWithShape="1">
              <a:gsLst>
                <a:gs pos="0">
                  <a:schemeClr val="bg1">
                    <a:lumMod val="95000"/>
                  </a:schemeClr>
                </a:gs>
                <a:gs pos="100000">
                  <a:schemeClr val="bg1">
                    <a:lumMod val="65000"/>
                  </a:schemeClr>
                </a:gs>
              </a:gsLst>
              <a:lin ang="10800000" scaled="1"/>
              <a:tileRect/>
            </a:gradFill>
            <a:ln>
              <a:noFill/>
            </a:ln>
            <a:effectLst>
              <a:outerShdw blurRad="88900" dist="508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Block Arc 4">
            <a:extLst>
              <a:ext uri="{FF2B5EF4-FFF2-40B4-BE49-F238E27FC236}">
                <a16:creationId xmlns:a16="http://schemas.microsoft.com/office/drawing/2014/main" id="{4DF351AA-E099-DDB9-B2CC-8EA0DD5AE686}"/>
              </a:ext>
            </a:extLst>
          </p:cNvPr>
          <p:cNvSpPr/>
          <p:nvPr/>
        </p:nvSpPr>
        <p:spPr>
          <a:xfrm rot="5400000">
            <a:off x="433767" y="1700808"/>
            <a:ext cx="3295622" cy="3456384"/>
          </a:xfrm>
          <a:prstGeom prst="blockArc">
            <a:avLst>
              <a:gd name="adj1" fmla="val 10800000"/>
              <a:gd name="adj2" fmla="val 21509675"/>
              <a:gd name="adj3" fmla="val 406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304ADA15-8CA4-34ED-2CE8-096A428C3040}"/>
              </a:ext>
            </a:extLst>
          </p:cNvPr>
          <p:cNvSpPr/>
          <p:nvPr/>
        </p:nvSpPr>
        <p:spPr>
          <a:xfrm rot="5400000">
            <a:off x="-6654" y="1238902"/>
            <a:ext cx="4176464" cy="4380196"/>
          </a:xfrm>
          <a:prstGeom prst="blockArc">
            <a:avLst>
              <a:gd name="adj1" fmla="val 10800000"/>
              <a:gd name="adj2" fmla="val 6581"/>
              <a:gd name="adj3" fmla="val 65"/>
            </a:avLst>
          </a:prstGeom>
          <a:solidFill>
            <a:schemeClr val="bg1">
              <a:lumMod val="85000"/>
            </a:schemeClr>
          </a:solidFill>
          <a:ln>
            <a:solidFill>
              <a:schemeClr val="bg1">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D683796F-C82A-E028-1131-33F421D11B75}"/>
              </a:ext>
            </a:extLst>
          </p:cNvPr>
          <p:cNvGrpSpPr/>
          <p:nvPr/>
        </p:nvGrpSpPr>
        <p:grpSpPr>
          <a:xfrm>
            <a:off x="5095866" y="2125515"/>
            <a:ext cx="3034224" cy="2698408"/>
            <a:chOff x="3574114" y="234335"/>
            <a:chExt cx="2928923" cy="2604761"/>
          </a:xfrm>
        </p:grpSpPr>
        <p:sp>
          <p:nvSpPr>
            <p:cNvPr id="20" name="Freeform: Shape 19">
              <a:extLst>
                <a:ext uri="{FF2B5EF4-FFF2-40B4-BE49-F238E27FC236}">
                  <a16:creationId xmlns:a16="http://schemas.microsoft.com/office/drawing/2014/main" id="{313B0958-FBDD-BB0A-0B3D-97A82D220AC6}"/>
                </a:ext>
              </a:extLst>
            </p:cNvPr>
            <p:cNvSpPr/>
            <p:nvPr/>
          </p:nvSpPr>
          <p:spPr>
            <a:xfrm rot="2700000">
              <a:off x="3898915" y="234975"/>
              <a:ext cx="2604761" cy="2603482"/>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gradFill>
              <a:gsLst>
                <a:gs pos="0">
                  <a:srgbClr val="FE9902"/>
                </a:gs>
                <a:gs pos="97000">
                  <a:srgbClr val="FE0000"/>
                </a:gs>
                <a:gs pos="50000">
                  <a:srgbClr val="FC67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0"/>
            </a:p>
          </p:txBody>
        </p:sp>
        <p:sp>
          <p:nvSpPr>
            <p:cNvPr id="21" name="Rectangle: Rounded Corners 20">
              <a:extLst>
                <a:ext uri="{FF2B5EF4-FFF2-40B4-BE49-F238E27FC236}">
                  <a16:creationId xmlns:a16="http://schemas.microsoft.com/office/drawing/2014/main" id="{41BBFFA4-89BD-F72E-6004-07E62BDE22EA}"/>
                </a:ext>
              </a:extLst>
            </p:cNvPr>
            <p:cNvSpPr/>
            <p:nvPr/>
          </p:nvSpPr>
          <p:spPr>
            <a:xfrm rot="2700000">
              <a:off x="3574114" y="990954"/>
              <a:ext cx="1092430" cy="1092430"/>
            </a:xfrm>
            <a:prstGeom prst="roundRect">
              <a:avLst>
                <a:gd name="adj" fmla="val 4298"/>
              </a:avLst>
            </a:prstGeom>
            <a:gradFill flip="none" rotWithShape="1">
              <a:gsLst>
                <a:gs pos="0">
                  <a:srgbClr val="FE9901"/>
                </a:gs>
                <a:gs pos="100000">
                  <a:srgbClr val="FF6600"/>
                </a:gs>
                <a:gs pos="65000">
                  <a:srgbClr val="FC67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grpSp>
      <p:sp>
        <p:nvSpPr>
          <p:cNvPr id="40" name="Oval 39">
            <a:extLst>
              <a:ext uri="{FF2B5EF4-FFF2-40B4-BE49-F238E27FC236}">
                <a16:creationId xmlns:a16="http://schemas.microsoft.com/office/drawing/2014/main" id="{EFEBFA81-120C-59DF-E6F5-5D9D030D52AF}"/>
              </a:ext>
            </a:extLst>
          </p:cNvPr>
          <p:cNvSpPr/>
          <p:nvPr/>
        </p:nvSpPr>
        <p:spPr>
          <a:xfrm>
            <a:off x="3627385" y="3306931"/>
            <a:ext cx="191224" cy="191224"/>
          </a:xfrm>
          <a:prstGeom prst="ellipse">
            <a:avLst/>
          </a:prstGeom>
          <a:gradFill flip="none" rotWithShape="1">
            <a:gsLst>
              <a:gs pos="0">
                <a:srgbClr val="FE9901"/>
              </a:gs>
              <a:gs pos="100000">
                <a:srgbClr val="FF6600"/>
              </a:gs>
              <a:gs pos="65000">
                <a:srgbClr val="FC67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6AB1FDB-6466-8BE8-F5B1-91794C69AF82}"/>
              </a:ext>
            </a:extLst>
          </p:cNvPr>
          <p:cNvSpPr/>
          <p:nvPr/>
        </p:nvSpPr>
        <p:spPr>
          <a:xfrm>
            <a:off x="3844164" y="3429000"/>
            <a:ext cx="889418" cy="69155"/>
          </a:xfrm>
          <a:custGeom>
            <a:avLst/>
            <a:gdLst>
              <a:gd name="connsiteX0" fmla="*/ 0 w 855023"/>
              <a:gd name="connsiteY0" fmla="*/ 368135 h 368135"/>
              <a:gd name="connsiteX1" fmla="*/ 510639 w 855023"/>
              <a:gd name="connsiteY1" fmla="*/ 0 h 368135"/>
              <a:gd name="connsiteX2" fmla="*/ 855023 w 855023"/>
              <a:gd name="connsiteY2" fmla="*/ 59377 h 368135"/>
              <a:gd name="connsiteX3" fmla="*/ 855023 w 855023"/>
              <a:gd name="connsiteY3" fmla="*/ 59377 h 368135"/>
            </a:gdLst>
            <a:ahLst/>
            <a:cxnLst>
              <a:cxn ang="0">
                <a:pos x="connsiteX0" y="connsiteY0"/>
              </a:cxn>
              <a:cxn ang="0">
                <a:pos x="connsiteX1" y="connsiteY1"/>
              </a:cxn>
              <a:cxn ang="0">
                <a:pos x="connsiteX2" y="connsiteY2"/>
              </a:cxn>
              <a:cxn ang="0">
                <a:pos x="connsiteX3" y="connsiteY3"/>
              </a:cxn>
            </a:cxnLst>
            <a:rect l="l" t="t" r="r" b="b"/>
            <a:pathLst>
              <a:path w="855023" h="368135">
                <a:moveTo>
                  <a:pt x="0" y="368135"/>
                </a:moveTo>
                <a:lnTo>
                  <a:pt x="510639" y="0"/>
                </a:lnTo>
                <a:lnTo>
                  <a:pt x="855023" y="59377"/>
                </a:lnTo>
                <a:lnTo>
                  <a:pt x="855023" y="59377"/>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20BCC04-9AE9-456A-11EE-236DA635BB9B}"/>
              </a:ext>
            </a:extLst>
          </p:cNvPr>
          <p:cNvSpPr txBox="1"/>
          <p:nvPr/>
        </p:nvSpPr>
        <p:spPr>
          <a:xfrm>
            <a:off x="5373839" y="3079377"/>
            <a:ext cx="575758"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B</a:t>
            </a:r>
          </a:p>
        </p:txBody>
      </p:sp>
      <p:sp>
        <p:nvSpPr>
          <p:cNvPr id="56" name="TextBox 55">
            <a:extLst>
              <a:ext uri="{FF2B5EF4-FFF2-40B4-BE49-F238E27FC236}">
                <a16:creationId xmlns:a16="http://schemas.microsoft.com/office/drawing/2014/main" id="{33CEEB3D-503F-7592-A6EA-DCFEDD549831}"/>
              </a:ext>
            </a:extLst>
          </p:cNvPr>
          <p:cNvSpPr txBox="1"/>
          <p:nvPr/>
        </p:nvSpPr>
        <p:spPr>
          <a:xfrm>
            <a:off x="6300191" y="3194469"/>
            <a:ext cx="2008377" cy="553998"/>
          </a:xfrm>
          <a:prstGeom prst="rect">
            <a:avLst/>
          </a:prstGeom>
          <a:noFill/>
        </p:spPr>
        <p:txBody>
          <a:bodyPr wrap="square" rtlCol="0">
            <a:spAutoFit/>
          </a:bodyPr>
          <a:lstStyle/>
          <a:p>
            <a:r>
              <a:rPr lang="en-US" sz="3000">
                <a:solidFill>
                  <a:schemeClr val="bg1"/>
                </a:solidFill>
                <a:latin typeface="Times New Roman" panose="02020603050405020304" pitchFamily="18" charset="0"/>
                <a:cs typeface="Times New Roman" panose="02020603050405020304" pitchFamily="18" charset="0"/>
              </a:rPr>
              <a:t>Trình duyệt</a:t>
            </a:r>
          </a:p>
        </p:txBody>
      </p:sp>
    </p:spTree>
    <p:extLst>
      <p:ext uri="{BB962C8B-B14F-4D97-AF65-F5344CB8AC3E}">
        <p14:creationId xmlns:p14="http://schemas.microsoft.com/office/powerpoint/2010/main" val="364652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1000" fill="hold"/>
                                        <p:tgtEl>
                                          <p:spTgt spid="40"/>
                                        </p:tgtEl>
                                        <p:attrNameLst>
                                          <p:attrName>ppt_x</p:attrName>
                                        </p:attrNameLst>
                                      </p:cBhvr>
                                      <p:tavLst>
                                        <p:tav tm="0">
                                          <p:val>
                                            <p:strVal val="#ppt_x"/>
                                          </p:val>
                                        </p:tav>
                                        <p:tav tm="100000">
                                          <p:val>
                                            <p:strVal val="#ppt_x"/>
                                          </p:val>
                                        </p:tav>
                                      </p:tavLst>
                                    </p:anim>
                                    <p:anim calcmode="lin" valueType="num">
                                      <p:cBhvr additive="base">
                                        <p:cTn id="24" dur="10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1000" fill="hold"/>
                                        <p:tgtEl>
                                          <p:spTgt spid="44"/>
                                        </p:tgtEl>
                                        <p:attrNameLst>
                                          <p:attrName>ppt_x</p:attrName>
                                        </p:attrNameLst>
                                      </p:cBhvr>
                                      <p:tavLst>
                                        <p:tav tm="0">
                                          <p:val>
                                            <p:strVal val="#ppt_x"/>
                                          </p:val>
                                        </p:tav>
                                        <p:tav tm="100000">
                                          <p:val>
                                            <p:strVal val="#ppt_x"/>
                                          </p:val>
                                        </p:tav>
                                      </p:tavLst>
                                    </p:anim>
                                    <p:anim calcmode="lin" valueType="num">
                                      <p:cBhvr additive="base">
                                        <p:cTn id="28" dur="10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1000" fill="hold"/>
                                        <p:tgtEl>
                                          <p:spTgt spid="50"/>
                                        </p:tgtEl>
                                        <p:attrNameLst>
                                          <p:attrName>ppt_x</p:attrName>
                                        </p:attrNameLst>
                                      </p:cBhvr>
                                      <p:tavLst>
                                        <p:tav tm="0">
                                          <p:val>
                                            <p:strVal val="#ppt_x"/>
                                          </p:val>
                                        </p:tav>
                                        <p:tav tm="100000">
                                          <p:val>
                                            <p:strVal val="#ppt_x"/>
                                          </p:val>
                                        </p:tav>
                                      </p:tavLst>
                                    </p:anim>
                                    <p:anim calcmode="lin" valueType="num">
                                      <p:cBhvr additive="base">
                                        <p:cTn id="32" dur="10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1000" fill="hold"/>
                                        <p:tgtEl>
                                          <p:spTgt spid="56"/>
                                        </p:tgtEl>
                                        <p:attrNameLst>
                                          <p:attrName>ppt_x</p:attrName>
                                        </p:attrNameLst>
                                      </p:cBhvr>
                                      <p:tavLst>
                                        <p:tav tm="0">
                                          <p:val>
                                            <p:strVal val="#ppt_x"/>
                                          </p:val>
                                        </p:tav>
                                        <p:tav tm="100000">
                                          <p:val>
                                            <p:strVal val="#ppt_x"/>
                                          </p:val>
                                        </p:tav>
                                      </p:tavLst>
                                    </p:anim>
                                    <p:anim calcmode="lin" valueType="num">
                                      <p:cBhvr additive="base">
                                        <p:cTn id="36"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0" grpId="0" animBg="1"/>
      <p:bldP spid="44" grpId="0" animBg="1"/>
      <p:bldP spid="50"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4"/>
            <a:ext cx="9156700" cy="584775"/>
          </a:xfrm>
          <a:prstGeom prst="rect">
            <a:avLst/>
          </a:prstGeom>
          <a:blipFill>
            <a:blip r:embed="rId4"/>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 BÀI 6: MẠNG THÔNG TIN TOÀN CẦU</a:t>
            </a:r>
          </a:p>
        </p:txBody>
      </p:sp>
      <p:sp>
        <p:nvSpPr>
          <p:cNvPr id="3" name="Rounded Rectangle 2"/>
          <p:cNvSpPr/>
          <p:nvPr/>
        </p:nvSpPr>
        <p:spPr>
          <a:xfrm>
            <a:off x="2051721" y="1154363"/>
            <a:ext cx="3301753" cy="720725"/>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0000"/>
                </a:solidFill>
                <a:latin typeface="Times New Roman" pitchFamily="18" charset="0"/>
                <a:cs typeface="Times New Roman" pitchFamily="18" charset="0"/>
              </a:rPr>
              <a:t>THẢO LUẬN NHÓM</a:t>
            </a:r>
            <a:endParaRPr lang="vi-VN" sz="2400" b="1">
              <a:solidFill>
                <a:srgbClr val="FF0000"/>
              </a:solidFill>
              <a:latin typeface="Times New Roman" pitchFamily="18" charset="0"/>
              <a:cs typeface="Times New Roman" pitchFamily="18" charset="0"/>
            </a:endParaRPr>
          </a:p>
        </p:txBody>
      </p:sp>
      <p:pic>
        <p:nvPicPr>
          <p:cNvPr id="4"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727" y="1177489"/>
            <a:ext cx="1035914" cy="866229"/>
          </a:xfrm>
          <a:prstGeom prst="rect">
            <a:avLst/>
          </a:prstGeom>
          <a:noFill/>
          <a:ln>
            <a:noFill/>
          </a:ln>
        </p:spPr>
      </p:pic>
      <p:pic>
        <p:nvPicPr>
          <p:cNvPr id="5" name="Picture 12" descr="Picture1"/>
          <p:cNvPicPr>
            <a:picLocks noChangeAspect="1" noChangeArrowheads="1" noCrop="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flipH="1">
            <a:off x="7062410" y="4365104"/>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custDataLst>
              <p:tags r:id="rId2"/>
            </p:custDataLst>
          </p:nvPr>
        </p:nvSpPr>
        <p:spPr>
          <a:xfrm>
            <a:off x="525033" y="1916832"/>
            <a:ext cx="7719376" cy="3312368"/>
          </a:xfrm>
          <a:prstGeom prst="cloudCallout">
            <a:avLst>
              <a:gd name="adj1" fmla="val 39267"/>
              <a:gd name="adj2" fmla="val 79654"/>
            </a:avLst>
          </a:prstGeom>
          <a:blipFill>
            <a:blip r:embed="rId8"/>
            <a:tile tx="0" ty="0" sx="100000" sy="100000" flip="none" algn="tl"/>
          </a:blipFill>
          <a:ln w="12700" cap="flat" cmpd="sng" algn="ctr">
            <a:solidFill>
              <a:srgbClr val="5B9BD5">
                <a:shade val="50000"/>
              </a:srgbClr>
            </a:solidFill>
            <a:prstDash val="solid"/>
            <a:miter lim="800000"/>
          </a:ln>
          <a:effectLst/>
        </p:spPr>
        <p:txBody>
          <a:bodyPr rtlCol="0" anchor="ctr"/>
          <a:lstStyle/>
          <a:p>
            <a:pPr marL="514350" marR="0" lvl="0" indent="-514350" algn="just" defTabSz="914400" eaLnBrk="1" fontAlgn="auto" latinLnBrk="0" hangingPunct="1">
              <a:lnSpc>
                <a:spcPct val="100000"/>
              </a:lnSpc>
              <a:spcBef>
                <a:spcPts val="0"/>
              </a:spcBef>
              <a:spcAft>
                <a:spcPts val="0"/>
              </a:spcAft>
              <a:buClrTx/>
              <a:buSzTx/>
              <a:buFontTx/>
              <a:buAutoNum type="arabicPeriod"/>
              <a:tabLst/>
              <a:defRPr/>
            </a:pPr>
            <a:r>
              <a:rPr kumimoji="0" lang="en-US" altLang="en-US" sz="32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Em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hãy</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nêu</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số</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trình</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duyệt</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web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em</a:t>
            </a:r>
            <a:r>
              <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3200"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514350" marR="0" lvl="0" indent="-514350" algn="just" defTabSz="914400" eaLnBrk="1" fontAlgn="auto" latinLnBrk="0" hangingPunct="1">
              <a:lnSpc>
                <a:spcPct val="100000"/>
              </a:lnSpc>
              <a:spcBef>
                <a:spcPts val="0"/>
              </a:spcBef>
              <a:spcAft>
                <a:spcPts val="0"/>
              </a:spcAft>
              <a:buClrTx/>
              <a:buSzTx/>
              <a:buFontTx/>
              <a:buAutoNum type="arabicPeriod"/>
              <a:tabLst/>
              <a:defRPr/>
            </a:pPr>
            <a:r>
              <a:rPr lang="en-US" altLang="en-US" sz="3200" b="1" kern="0" noProof="0">
                <a:solidFill>
                  <a:sysClr val="windowText" lastClr="000000"/>
                </a:solidFill>
                <a:latin typeface="Times New Roman" panose="02020603050405020304" pitchFamily="18" charset="0"/>
                <a:cs typeface="Times New Roman" panose="02020603050405020304" pitchFamily="18" charset="0"/>
              </a:rPr>
              <a:t>Để truy cập một trang web ta cần làm thế nào?</a:t>
            </a:r>
            <a:endParaRPr kumimoji="0" lang="en-US" alt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1236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ppt_x"/>
                                          </p:val>
                                        </p:tav>
                                      </p:tavLst>
                                    </p:anim>
                                    <p:anim calcmode="lin" valueType="num">
                                      <p:cBhvr additive="base">
                                        <p:cTn id="29" dur="500"/>
                                        <p:tgtEl>
                                          <p:spTgt spid="5"/>
                                        </p:tgtEl>
                                        <p:attrNameLst>
                                          <p:attrName>ppt_y</p:attrName>
                                        </p:attrNameLst>
                                      </p:cBhvr>
                                      <p:tavLst>
                                        <p:tav tm="0">
                                          <p:val>
                                            <p:strVal val="ppt_y"/>
                                          </p:val>
                                        </p:tav>
                                        <p:tav tm="100000">
                                          <p:val>
                                            <p:strVal val="1+ppt_h/2"/>
                                          </p:val>
                                        </p:tav>
                                      </p:tavLst>
                                    </p:anim>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4"/>
            <a:ext cx="9156700" cy="584775"/>
          </a:xfrm>
          <a:prstGeom prst="rect">
            <a:avLst/>
          </a:prstGeom>
          <a:blipFill>
            <a:blip r:embed="rId2"/>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10" name="Rectangle 9"/>
          <p:cNvSpPr>
            <a:spLocks noChangeArrowheads="1"/>
          </p:cNvSpPr>
          <p:nvPr/>
        </p:nvSpPr>
        <p:spPr bwMode="auto">
          <a:xfrm>
            <a:off x="462643" y="607832"/>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800">
                <a:solidFill>
                  <a:srgbClr val="FF0000"/>
                </a:solidFill>
                <a:sym typeface="Wingdings" panose="05000000000000000000" pitchFamily="2" charset="2"/>
              </a:rPr>
              <a:t> </a:t>
            </a:r>
            <a:r>
              <a:rPr lang="en-US" altLang="en-US" sz="2800" b="1" i="1">
                <a:latin typeface="Times New Roman" panose="02020603050405020304" pitchFamily="18" charset="0"/>
                <a:cs typeface="Times New Roman" panose="02020603050405020304" pitchFamily="18" charset="0"/>
              </a:rPr>
              <a:t>1. Một </a:t>
            </a:r>
            <a:r>
              <a:rPr lang="en-US" altLang="en-US" sz="2800" b="1" i="1" dirty="0" err="1">
                <a:latin typeface="Times New Roman" panose="02020603050405020304" pitchFamily="18" charset="0"/>
                <a:cs typeface="Times New Roman" panose="02020603050405020304" pitchFamily="18" charset="0"/>
              </a:rPr>
              <a:t>số</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trình</a:t>
            </a:r>
            <a:r>
              <a:rPr lang="en-US" altLang="en-US" sz="2800" b="1" i="1" dirty="0">
                <a:latin typeface="Times New Roman" panose="02020603050405020304" pitchFamily="18" charset="0"/>
                <a:cs typeface="Times New Roman" panose="02020603050405020304" pitchFamily="18" charset="0"/>
              </a:rPr>
              <a:t> </a:t>
            </a:r>
            <a:r>
              <a:rPr lang="en-US" altLang="en-US" sz="2800" b="1" i="1" err="1">
                <a:latin typeface="Times New Roman" panose="02020603050405020304" pitchFamily="18" charset="0"/>
                <a:cs typeface="Times New Roman" panose="02020603050405020304" pitchFamily="18" charset="0"/>
              </a:rPr>
              <a:t>duyệt</a:t>
            </a:r>
            <a:r>
              <a:rPr lang="en-US" altLang="en-US" sz="2800" b="1" i="1">
                <a:latin typeface="Times New Roman" panose="02020603050405020304" pitchFamily="18" charset="0"/>
                <a:cs typeface="Times New Roman" panose="02020603050405020304" pitchFamily="18" charset="0"/>
              </a:rPr>
              <a:t> web phổ biến:</a:t>
            </a:r>
            <a:endParaRPr lang="en-US" alt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4" y="1126949"/>
            <a:ext cx="6566842" cy="52673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355" y="1126949"/>
            <a:ext cx="2397646" cy="2045381"/>
          </a:xfrm>
          <a:prstGeom prst="rect">
            <a:avLst/>
          </a:prstGeom>
        </p:spPr>
      </p:pic>
      <p:sp>
        <p:nvSpPr>
          <p:cNvPr id="17" name="TextBox 16"/>
          <p:cNvSpPr txBox="1"/>
          <p:nvPr/>
        </p:nvSpPr>
        <p:spPr>
          <a:xfrm>
            <a:off x="7614207" y="3172326"/>
            <a:ext cx="1394075" cy="369332"/>
          </a:xfrm>
          <a:prstGeom prst="rect">
            <a:avLst/>
          </a:prstGeom>
          <a:noFill/>
        </p:spPr>
        <p:txBody>
          <a:bodyPr wrap="square" rtlCol="0">
            <a:spAutoFit/>
          </a:bodyPr>
          <a:lstStyle/>
          <a:p>
            <a:r>
              <a:rPr lang="en-US"/>
              <a:t>Cốc cốc</a:t>
            </a:r>
            <a:endParaRPr lang="vi-VN"/>
          </a:p>
        </p:txBody>
      </p:sp>
    </p:spTree>
    <p:extLst>
      <p:ext uri="{BB962C8B-B14F-4D97-AF65-F5344CB8AC3E}">
        <p14:creationId xmlns:p14="http://schemas.microsoft.com/office/powerpoint/2010/main" val="14310675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21" presetClass="entr" presetSubtype="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96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806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circle(in)">
                                      <p:cBhvr>
                                        <p:cTn id="7" dur="20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A715650-16D6-A685-F874-3FA3201A9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1" y="0"/>
            <a:ext cx="9109439" cy="6957392"/>
          </a:xfrm>
          <a:prstGeom prst="rect">
            <a:avLst/>
          </a:prstGeom>
        </p:spPr>
      </p:pic>
      <p:sp>
        <p:nvSpPr>
          <p:cNvPr id="6" name="Rounded Rectangle 5"/>
          <p:cNvSpPr>
            <a:spLocks noChangeArrowheads="1"/>
          </p:cNvSpPr>
          <p:nvPr/>
        </p:nvSpPr>
        <p:spPr bwMode="auto">
          <a:xfrm>
            <a:off x="323529" y="2185346"/>
            <a:ext cx="8568952" cy="2485787"/>
          </a:xfrm>
          <a:prstGeom prst="roundRect">
            <a:avLst>
              <a:gd name="adj" fmla="val 16667"/>
            </a:avLst>
          </a:prstGeom>
          <a:solidFill>
            <a:srgbClr val="CCFFCC"/>
          </a:solidFill>
          <a:ln w="25400" algn="ctr">
            <a:solidFill>
              <a:srgbClr val="085091"/>
            </a:solidFill>
            <a:round/>
            <a:headEnd/>
            <a:tailEnd/>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3200" b="1">
                <a:sym typeface="Wingdings" panose="05000000000000000000" pitchFamily="2" charset="2"/>
              </a:rPr>
              <a:t></a:t>
            </a:r>
            <a:r>
              <a:rPr lang="en-US" altLang="en-US" sz="3200" b="1">
                <a:sym typeface="Wingdings" panose="05000000000000000000" pitchFamily="2" charset="2"/>
              </a:rPr>
              <a:t>2. </a:t>
            </a:r>
            <a:r>
              <a:rPr lang="en-US" altLang="en-US" sz="3200" b="1"/>
              <a:t>Cách </a:t>
            </a:r>
            <a:r>
              <a:rPr lang="en-US" altLang="en-US" sz="3200" b="1" dirty="0" err="1"/>
              <a:t>truy</a:t>
            </a:r>
            <a:r>
              <a:rPr lang="en-US" altLang="en-US" sz="3200" b="1" dirty="0"/>
              <a:t> </a:t>
            </a:r>
            <a:r>
              <a:rPr lang="en-US" altLang="en-US" sz="3200" b="1" dirty="0" err="1"/>
              <a:t>cập</a:t>
            </a:r>
            <a:r>
              <a:rPr lang="en-US" altLang="en-US" sz="3200" b="1" dirty="0"/>
              <a:t> </a:t>
            </a:r>
            <a:r>
              <a:rPr lang="en-US" altLang="en-US" sz="3200" b="1" dirty="0" err="1"/>
              <a:t>vào</a:t>
            </a:r>
            <a:r>
              <a:rPr lang="en-US" altLang="en-US" sz="3200" b="1" dirty="0"/>
              <a:t> </a:t>
            </a:r>
            <a:r>
              <a:rPr lang="en-US" altLang="en-US" sz="3200" b="1" dirty="0" err="1"/>
              <a:t>một</a:t>
            </a:r>
            <a:r>
              <a:rPr lang="en-US" altLang="en-US" sz="3200" b="1" dirty="0"/>
              <a:t> </a:t>
            </a:r>
            <a:r>
              <a:rPr lang="en-US" altLang="en-US" sz="3200" b="1" dirty="0" err="1"/>
              <a:t>trang</a:t>
            </a:r>
            <a:r>
              <a:rPr lang="en-US" altLang="en-US" sz="3200" b="1" dirty="0"/>
              <a:t> web:</a:t>
            </a:r>
          </a:p>
          <a:p>
            <a:r>
              <a:rPr lang="en-US" altLang="en-US" sz="3600" dirty="0">
                <a:solidFill>
                  <a:srgbClr val="C00000"/>
                </a:solidFill>
              </a:rPr>
              <a:t>+ </a:t>
            </a:r>
            <a:r>
              <a:rPr lang="en-US" altLang="en-US" sz="3600" dirty="0" err="1">
                <a:solidFill>
                  <a:srgbClr val="C00000"/>
                </a:solidFill>
              </a:rPr>
              <a:t>Nhập</a:t>
            </a:r>
            <a:r>
              <a:rPr lang="en-US" altLang="en-US" sz="3600" dirty="0">
                <a:solidFill>
                  <a:srgbClr val="C00000"/>
                </a:solidFill>
              </a:rPr>
              <a:t> </a:t>
            </a:r>
            <a:r>
              <a:rPr lang="en-US" altLang="en-US" sz="3600" dirty="0" err="1">
                <a:solidFill>
                  <a:srgbClr val="C00000"/>
                </a:solidFill>
              </a:rPr>
              <a:t>địa</a:t>
            </a:r>
            <a:r>
              <a:rPr lang="en-US" altLang="en-US" sz="3600" dirty="0">
                <a:solidFill>
                  <a:srgbClr val="C00000"/>
                </a:solidFill>
              </a:rPr>
              <a:t> </a:t>
            </a:r>
            <a:r>
              <a:rPr lang="en-US" altLang="en-US" sz="3600" dirty="0" err="1">
                <a:solidFill>
                  <a:srgbClr val="C00000"/>
                </a:solidFill>
              </a:rPr>
              <a:t>chỉ</a:t>
            </a:r>
            <a:r>
              <a:rPr lang="en-US" altLang="en-US" sz="3600" dirty="0">
                <a:solidFill>
                  <a:srgbClr val="C00000"/>
                </a:solidFill>
              </a:rPr>
              <a:t> </a:t>
            </a:r>
            <a:r>
              <a:rPr lang="en-US" altLang="en-US" sz="3600" dirty="0" err="1">
                <a:solidFill>
                  <a:srgbClr val="C00000"/>
                </a:solidFill>
              </a:rPr>
              <a:t>của</a:t>
            </a:r>
            <a:r>
              <a:rPr lang="en-US" altLang="en-US" sz="3600" dirty="0">
                <a:solidFill>
                  <a:srgbClr val="C00000"/>
                </a:solidFill>
              </a:rPr>
              <a:t> </a:t>
            </a:r>
            <a:r>
              <a:rPr lang="en-US" altLang="en-US" sz="3600" dirty="0" err="1">
                <a:solidFill>
                  <a:srgbClr val="C00000"/>
                </a:solidFill>
              </a:rPr>
              <a:t>trang</a:t>
            </a:r>
            <a:r>
              <a:rPr lang="en-US" altLang="en-US" sz="3600" dirty="0">
                <a:solidFill>
                  <a:srgbClr val="C00000"/>
                </a:solidFill>
              </a:rPr>
              <a:t> web </a:t>
            </a:r>
            <a:r>
              <a:rPr lang="en-US" altLang="en-US" sz="3600" err="1">
                <a:solidFill>
                  <a:srgbClr val="C00000"/>
                </a:solidFill>
              </a:rPr>
              <a:t>vào</a:t>
            </a:r>
            <a:r>
              <a:rPr lang="en-US" altLang="en-US" sz="3600">
                <a:solidFill>
                  <a:srgbClr val="C00000"/>
                </a:solidFill>
              </a:rPr>
              <a:t> thanh địa chỉ của trình duyệt.</a:t>
            </a:r>
            <a:endParaRPr lang="en-US" altLang="en-US" sz="3600" dirty="0">
              <a:solidFill>
                <a:srgbClr val="C00000"/>
              </a:solidFill>
            </a:endParaRPr>
          </a:p>
          <a:p>
            <a:r>
              <a:rPr lang="en-US" altLang="en-US" sz="3600" dirty="0">
                <a:solidFill>
                  <a:srgbClr val="C00000"/>
                </a:solidFill>
              </a:rPr>
              <a:t>+ </a:t>
            </a:r>
            <a:r>
              <a:rPr lang="en-US" altLang="en-US" sz="3600" dirty="0" err="1">
                <a:solidFill>
                  <a:srgbClr val="C00000"/>
                </a:solidFill>
              </a:rPr>
              <a:t>Nhấn</a:t>
            </a:r>
            <a:r>
              <a:rPr lang="en-US" altLang="en-US" sz="3600" dirty="0">
                <a:solidFill>
                  <a:srgbClr val="C00000"/>
                </a:solidFill>
              </a:rPr>
              <a:t> Enter.</a:t>
            </a:r>
          </a:p>
        </p:txBody>
      </p:sp>
      <p:sp>
        <p:nvSpPr>
          <p:cNvPr id="2" name="Oval Callout 1"/>
          <p:cNvSpPr/>
          <p:nvPr/>
        </p:nvSpPr>
        <p:spPr>
          <a:xfrm>
            <a:off x="7236298" y="639122"/>
            <a:ext cx="1800200" cy="1512168"/>
          </a:xfrm>
          <a:prstGeom prst="wedgeEllipseCallout">
            <a:avLst>
              <a:gd name="adj1" fmla="val -362128"/>
              <a:gd name="adj2" fmla="val -5704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a:solidFill>
                  <a:schemeClr val="tx1"/>
                </a:solidFill>
                <a:latin typeface="Times New Roman" pitchFamily="18" charset="0"/>
                <a:cs typeface="Times New Roman" pitchFamily="18" charset="0"/>
              </a:rPr>
              <a:t>Nhập địa chỉ của trang web</a:t>
            </a:r>
            <a:endParaRPr lang="vi-VN"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23420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100000">
              <a:schemeClr val="tx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9F14E9-CC49-7F7D-1302-C783B288B317}"/>
              </a:ext>
            </a:extLst>
          </p:cNvPr>
          <p:cNvSpPr/>
          <p:nvPr/>
        </p:nvSpPr>
        <p:spPr>
          <a:xfrm>
            <a:off x="-12700" y="0"/>
            <a:ext cx="9156700" cy="523220"/>
          </a:xfrm>
          <a:prstGeom prst="rect">
            <a:avLst/>
          </a:prstGeom>
          <a:blipFill>
            <a:blip r:embed="rId2"/>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3" name="Oval 2">
            <a:extLst>
              <a:ext uri="{FF2B5EF4-FFF2-40B4-BE49-F238E27FC236}">
                <a16:creationId xmlns:a16="http://schemas.microsoft.com/office/drawing/2014/main" id="{30B2B603-16ED-A8F2-3EA3-B9532A9D98B2}"/>
              </a:ext>
            </a:extLst>
          </p:cNvPr>
          <p:cNvSpPr/>
          <p:nvPr/>
        </p:nvSpPr>
        <p:spPr>
          <a:xfrm>
            <a:off x="467544" y="823982"/>
            <a:ext cx="3888432" cy="2997064"/>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Trình duyệt </a:t>
            </a:r>
            <a:r>
              <a:rPr lang="en-US" sz="2100">
                <a:latin typeface="Times New Roman" panose="02020603050405020304" pitchFamily="18" charset="0"/>
                <a:cs typeface="Times New Roman" panose="02020603050405020304" pitchFamily="18" charset="0"/>
              </a:rPr>
              <a:t>là phần mềm giúp người dung truy cập các trang web trên Internet</a:t>
            </a:r>
          </a:p>
        </p:txBody>
      </p:sp>
      <p:sp>
        <p:nvSpPr>
          <p:cNvPr id="4" name="Oval 3">
            <a:extLst>
              <a:ext uri="{FF2B5EF4-FFF2-40B4-BE49-F238E27FC236}">
                <a16:creationId xmlns:a16="http://schemas.microsoft.com/office/drawing/2014/main" id="{965337D3-16C7-EC1C-762E-58AB15B239EB}"/>
              </a:ext>
            </a:extLst>
          </p:cNvPr>
          <p:cNvSpPr/>
          <p:nvPr/>
        </p:nvSpPr>
        <p:spPr>
          <a:xfrm>
            <a:off x="4834206" y="1000004"/>
            <a:ext cx="3940084" cy="2645020"/>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Liên kết</a:t>
            </a:r>
            <a:r>
              <a:rPr lang="en-US" sz="2500">
                <a:latin typeface="Times New Roman" panose="02020603050405020304" pitchFamily="18" charset="0"/>
                <a:cs typeface="Times New Roman" panose="02020603050405020304" pitchFamily="18" charset="0"/>
              </a:rPr>
              <a:t> </a:t>
            </a:r>
            <a:r>
              <a:rPr lang="en-US" sz="2100">
                <a:latin typeface="Times New Roman" panose="02020603050405020304" pitchFamily="18" charset="0"/>
                <a:cs typeface="Times New Roman" panose="02020603050405020304" pitchFamily="18" charset="0"/>
              </a:rPr>
              <a:t>là các kết nối đến các trang web khác</a:t>
            </a:r>
          </a:p>
        </p:txBody>
      </p:sp>
      <p:sp>
        <p:nvSpPr>
          <p:cNvPr id="5" name="Oval 4">
            <a:extLst>
              <a:ext uri="{FF2B5EF4-FFF2-40B4-BE49-F238E27FC236}">
                <a16:creationId xmlns:a16="http://schemas.microsoft.com/office/drawing/2014/main" id="{01082285-BE9C-BE9F-6305-D8CA61E7D525}"/>
              </a:ext>
            </a:extLst>
          </p:cNvPr>
          <p:cNvSpPr/>
          <p:nvPr/>
        </p:nvSpPr>
        <p:spPr>
          <a:xfrm>
            <a:off x="2477256" y="3573453"/>
            <a:ext cx="4235670" cy="2983460"/>
          </a:xfrm>
          <a:prstGeom prst="ellipse">
            <a:avLst/>
          </a:prstGeom>
          <a:gradFill>
            <a:gsLst>
              <a:gs pos="0">
                <a:schemeClr val="accent6">
                  <a:lumMod val="85000"/>
                  <a:alpha val="30000"/>
                </a:schemeClr>
              </a:gs>
              <a:gs pos="0">
                <a:srgbClr val="FFC000">
                  <a:alpha val="70000"/>
                </a:srgbClr>
              </a:gs>
              <a:gs pos="100000">
                <a:schemeClr val="accent6">
                  <a:lumMod val="75000"/>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latin typeface="Times New Roman" panose="02020603050405020304" pitchFamily="18" charset="0"/>
                <a:cs typeface="Times New Roman" panose="02020603050405020304" pitchFamily="18" charset="0"/>
              </a:rPr>
              <a:t>Địa chỉ trang web </a:t>
            </a:r>
            <a:r>
              <a:rPr lang="en-US" sz="2100">
                <a:latin typeface="Times New Roman" panose="02020603050405020304" pitchFamily="18" charset="0"/>
                <a:cs typeface="Times New Roman" panose="02020603050405020304" pitchFamily="18" charset="0"/>
              </a:rPr>
              <a:t>là dòng chữ mà người dung nhập trên thanh địa chỉ của trình duyệt để truy cập đến trang web</a:t>
            </a:r>
          </a:p>
        </p:txBody>
      </p:sp>
    </p:spTree>
    <p:extLst>
      <p:ext uri="{BB962C8B-B14F-4D97-AF65-F5344CB8AC3E}">
        <p14:creationId xmlns:p14="http://schemas.microsoft.com/office/powerpoint/2010/main" val="3911402509"/>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4"/>
            <a:ext cx="9156700" cy="584775"/>
          </a:xfrm>
          <a:prstGeom prst="rect">
            <a:avLst/>
          </a:prstGeom>
          <a:blipFill>
            <a:blip r:embed="rId4"/>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pic>
        <p:nvPicPr>
          <p:cNvPr id="5" name="Picture 12" descr="Picture1"/>
          <p:cNvPicPr>
            <a:picLocks noChangeAspect="1" noChangeArrowheads="1" noCrop="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flipH="1">
            <a:off x="6896715" y="4493452"/>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custDataLst>
              <p:tags r:id="rId2"/>
            </p:custDataLst>
          </p:nvPr>
        </p:nvSpPr>
        <p:spPr>
          <a:xfrm>
            <a:off x="0" y="908720"/>
            <a:ext cx="8748464" cy="5544616"/>
          </a:xfrm>
          <a:prstGeom prst="cloudCallout">
            <a:avLst>
              <a:gd name="adj1" fmla="val 30964"/>
              <a:gd name="adj2" fmla="val 53872"/>
            </a:avLst>
          </a:prstGeom>
          <a:blipFill>
            <a:blip r:embed="rId6"/>
            <a:tile tx="0" ty="0" sx="100000" sy="100000" flip="none" algn="tl"/>
          </a:blipFill>
          <a:ln w="12700" cap="flat" cmpd="sng" algn="ctr">
            <a:solidFill>
              <a:srgbClr val="5B9BD5">
                <a:shade val="50000"/>
              </a:srgbClr>
            </a:solidFill>
            <a:prstDash val="solid"/>
            <a:miter lim="800000"/>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Tx/>
              <a:buChar char="-"/>
              <a:tabLst/>
              <a:defRPr/>
            </a:pP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Trình</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duyệt</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là</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phần</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mềm</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giúp</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người</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dùng</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truy</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cập</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các</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trang</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web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trên</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Internet.</a:t>
            </a:r>
          </a:p>
          <a:p>
            <a:pPr marL="457200" marR="0" lvl="0" indent="-457200" algn="just" defTabSz="914400" eaLnBrk="1" fontAlgn="auto" latinLnBrk="0" hangingPunct="1">
              <a:lnSpc>
                <a:spcPct val="100000"/>
              </a:lnSpc>
              <a:spcBef>
                <a:spcPts val="0"/>
              </a:spcBef>
              <a:spcAft>
                <a:spcPts val="0"/>
              </a:spcAft>
              <a:buClrTx/>
              <a:buSzTx/>
              <a:buFontTx/>
              <a:buChar char="-"/>
              <a:tabLst/>
              <a:defRPr/>
            </a:pP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Để</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truy</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cập</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một</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trang</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web, ta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nhập</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địa</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chỉ</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của</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trang</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đó</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vào</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thanh</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địa</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chỉ</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của</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trình</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duyệt</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Ví</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dụ</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một</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số</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trình</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duyệt</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phổ</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biến</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Cốc</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000" b="1" kern="0" dirty="0" err="1">
                <a:solidFill>
                  <a:sysClr val="windowText" lastClr="000000"/>
                </a:solidFill>
                <a:latin typeface="Times New Roman" panose="02020603050405020304" pitchFamily="18" charset="0"/>
                <a:cs typeface="Times New Roman" panose="02020603050405020304" pitchFamily="18" charset="0"/>
              </a:rPr>
              <a:t>cốc</a:t>
            </a:r>
            <a:r>
              <a:rPr lang="en-US" altLang="en-US" sz="3000" b="1" kern="0" dirty="0">
                <a:solidFill>
                  <a:sysClr val="windowText" lastClr="000000"/>
                </a:solidFill>
                <a:latin typeface="Times New Roman" panose="02020603050405020304" pitchFamily="18" charset="0"/>
                <a:cs typeface="Times New Roman" panose="02020603050405020304" pitchFamily="18" charset="0"/>
              </a:rPr>
              <a:t>, Google Chrome, Mozilla Firefox</a:t>
            </a:r>
          </a:p>
        </p:txBody>
      </p:sp>
    </p:spTree>
    <p:extLst>
      <p:ext uri="{BB962C8B-B14F-4D97-AF65-F5344CB8AC3E}">
        <p14:creationId xmlns:p14="http://schemas.microsoft.com/office/powerpoint/2010/main" val="16310666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4"/>
            <a:ext cx="9156700" cy="584775"/>
          </a:xfrm>
          <a:prstGeom prst="rect">
            <a:avLst/>
          </a:prstGeom>
          <a:blipFill>
            <a:blip r:embed="rId4"/>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Vận dụng </a:t>
            </a:r>
          </a:p>
        </p:txBody>
      </p:sp>
      <p:pic>
        <p:nvPicPr>
          <p:cNvPr id="6" name="Picture 12" descr="Picture1"/>
          <p:cNvPicPr>
            <a:picLocks noChangeAspect="1" noChangeArrowheads="1" noCrop="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flipH="1">
            <a:off x="6896715" y="4493452"/>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custDataLst>
              <p:tags r:id="rId2"/>
            </p:custDataLst>
          </p:nvPr>
        </p:nvSpPr>
        <p:spPr>
          <a:xfrm>
            <a:off x="755577" y="584779"/>
            <a:ext cx="7848872" cy="3420287"/>
          </a:xfrm>
          <a:prstGeom prst="cloudCallout">
            <a:avLst>
              <a:gd name="adj1" fmla="val 30964"/>
              <a:gd name="adj2" fmla="val 74861"/>
            </a:avLst>
          </a:prstGeom>
          <a:blipFill>
            <a:blip r:embed="rId6"/>
            <a:tile tx="0" ty="0" sx="100000" sy="100000" flip="none" algn="tl"/>
          </a:blipFill>
          <a:ln w="12700" cap="flat" cmpd="sng" algn="ctr">
            <a:solidFill>
              <a:srgbClr val="5B9BD5">
                <a:shade val="50000"/>
              </a:srgbClr>
            </a:solidFill>
            <a:prstDash val="solid"/>
            <a:miter lim="800000"/>
          </a:ln>
          <a:effectLst/>
        </p:spPr>
        <p:txBody>
          <a:bodyPr rtlCol="0" anchor="ctr"/>
          <a:lstStyle/>
          <a:p>
            <a:pPr marR="0" lvl="0" algn="just" defTabSz="914400" eaLnBrk="1" fontAlgn="auto" latinLnBrk="0" hangingPunct="1">
              <a:lnSpc>
                <a:spcPct val="100000"/>
              </a:lnSpc>
              <a:spcBef>
                <a:spcPts val="0"/>
              </a:spcBef>
              <a:spcAft>
                <a:spcPts val="0"/>
              </a:spcAft>
              <a:buClrTx/>
              <a:buSzTx/>
              <a:tabLst/>
              <a:defRPr/>
            </a:pPr>
            <a:r>
              <a:rPr lang="en-US" altLang="en-US" sz="2400" b="1" kern="0">
                <a:solidFill>
                  <a:sysClr val="windowText" lastClr="000000"/>
                </a:solidFill>
                <a:latin typeface="Times New Roman" panose="02020603050405020304" pitchFamily="18" charset="0"/>
                <a:cs typeface="Times New Roman" panose="02020603050405020304" pitchFamily="18" charset="0"/>
              </a:rPr>
              <a:t>? Em hãy sử dụng trình duyệt web để truy cập vào trang web có địa chỉ:</a:t>
            </a:r>
          </a:p>
          <a:p>
            <a:pPr marR="0" lvl="0" algn="just" defTabSz="914400" eaLnBrk="1" fontAlgn="auto" latinLnBrk="0" hangingPunct="1">
              <a:lnSpc>
                <a:spcPct val="100000"/>
              </a:lnSpc>
              <a:spcBef>
                <a:spcPts val="0"/>
              </a:spcBef>
              <a:spcAft>
                <a:spcPts val="0"/>
              </a:spcAft>
              <a:buClrTx/>
              <a:buSzTx/>
              <a:tabLst/>
              <a:defRPr/>
            </a:pPr>
            <a:r>
              <a:rPr lang="en-US" altLang="en-US" sz="2400" b="1" kern="0">
                <a:solidFill>
                  <a:sysClr val="windowText" lastClr="000000"/>
                </a:solidFill>
                <a:latin typeface="Times New Roman" panose="02020603050405020304" pitchFamily="18" charset="0"/>
                <a:cs typeface="Times New Roman" panose="02020603050405020304" pitchFamily="18" charset="0"/>
              </a:rPr>
              <a:t>1</a:t>
            </a:r>
            <a:r>
              <a:rPr lang="en-US" altLang="en-US" sz="2400" b="1" u="sng" kern="0">
                <a:solidFill>
                  <a:srgbClr val="0000FF"/>
                </a:solidFill>
                <a:latin typeface="Times New Roman" panose="02020603050405020304" pitchFamily="18" charset="0"/>
                <a:cs typeface="Times New Roman" panose="02020603050405020304" pitchFamily="18" charset="0"/>
              </a:rPr>
              <a:t>. https://hoahoctro.tienphong.vn</a:t>
            </a:r>
          </a:p>
          <a:p>
            <a:pPr algn="just" fontAlgn="auto">
              <a:spcBef>
                <a:spcPts val="0"/>
              </a:spcBef>
              <a:spcAft>
                <a:spcPts val="0"/>
              </a:spcAft>
              <a:defRPr/>
            </a:pPr>
            <a:r>
              <a:rPr lang="en-US" altLang="en-US" sz="2400" b="1" kern="0">
                <a:solidFill>
                  <a:sysClr val="windowText" lastClr="000000"/>
                </a:solidFill>
                <a:latin typeface="Times New Roman" panose="02020603050405020304" pitchFamily="18" charset="0"/>
                <a:cs typeface="Times New Roman" panose="02020603050405020304" pitchFamily="18" charset="0"/>
              </a:rPr>
              <a:t>2. </a:t>
            </a:r>
            <a:r>
              <a:rPr lang="en-US" altLang="en-US" sz="2400" b="1" u="sng" kern="0">
                <a:solidFill>
                  <a:srgbClr val="0000FF"/>
                </a:solidFill>
                <a:latin typeface="Times New Roman" panose="02020603050405020304" pitchFamily="18" charset="0"/>
                <a:cs typeface="Times New Roman" panose="02020603050405020304" pitchFamily="18" charset="0"/>
              </a:rPr>
              <a:t>https://vtv7.vtv.vn</a:t>
            </a:r>
            <a:endParaRPr kumimoji="0" lang="en-US" altLang="en-US" sz="2400" i="0" u="sng"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8811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nk_-_91069 (Original)">
            <a:hlinkClick r:id="" action="ppaction://media"/>
            <a:extLst>
              <a:ext uri="{FF2B5EF4-FFF2-40B4-BE49-F238E27FC236}">
                <a16:creationId xmlns:a16="http://schemas.microsoft.com/office/drawing/2014/main" id="{CFDAEBD3-CD56-44FE-4EE9-84193EC627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a:ln>
            <a:noFill/>
          </a:ln>
        </p:spPr>
      </p:pic>
      <p:sp>
        <p:nvSpPr>
          <p:cNvPr id="4" name="TextBox 3">
            <a:extLst>
              <a:ext uri="{FF2B5EF4-FFF2-40B4-BE49-F238E27FC236}">
                <a16:creationId xmlns:a16="http://schemas.microsoft.com/office/drawing/2014/main" id="{D68B4B92-9FE9-1192-1A91-FC89B46AE8DE}"/>
              </a:ext>
            </a:extLst>
          </p:cNvPr>
          <p:cNvSpPr txBox="1"/>
          <p:nvPr/>
        </p:nvSpPr>
        <p:spPr>
          <a:xfrm>
            <a:off x="0" y="857249"/>
            <a:ext cx="9144000" cy="5143500"/>
          </a:xfrm>
          <a:custGeom>
            <a:avLst/>
            <a:gdLst/>
            <a:ahLst/>
            <a:cxnLst/>
            <a:rect l="l" t="t" r="r" b="b"/>
            <a:pathLst>
              <a:path w="12192000" h="6858000">
                <a:moveTo>
                  <a:pt x="5964164" y="4263479"/>
                </a:moveTo>
                <a:cubicBezTo>
                  <a:pt x="6070576" y="4263479"/>
                  <a:pt x="6154850" y="4299012"/>
                  <a:pt x="6216985" y="4370077"/>
                </a:cubicBezTo>
                <a:cubicBezTo>
                  <a:pt x="6279121" y="4441142"/>
                  <a:pt x="6310189" y="4553694"/>
                  <a:pt x="6310189" y="4707731"/>
                </a:cubicBezTo>
                <a:cubicBezTo>
                  <a:pt x="6310189" y="4890790"/>
                  <a:pt x="6280423" y="5017666"/>
                  <a:pt x="6220892" y="5088359"/>
                </a:cubicBezTo>
                <a:cubicBezTo>
                  <a:pt x="6161361" y="5159052"/>
                  <a:pt x="6077273" y="5194399"/>
                  <a:pt x="5968628" y="5194399"/>
                </a:cubicBezTo>
                <a:cubicBezTo>
                  <a:pt x="5862961" y="5194399"/>
                  <a:pt x="5779431" y="5158308"/>
                  <a:pt x="5718039" y="5086126"/>
                </a:cubicBezTo>
                <a:cubicBezTo>
                  <a:pt x="5656647" y="5013945"/>
                  <a:pt x="5625952" y="4895254"/>
                  <a:pt x="5625952" y="4730055"/>
                </a:cubicBezTo>
                <a:cubicBezTo>
                  <a:pt x="5625952" y="4563368"/>
                  <a:pt x="5656833" y="4443933"/>
                  <a:pt x="5718597" y="4371751"/>
                </a:cubicBezTo>
                <a:cubicBezTo>
                  <a:pt x="5780361" y="4299570"/>
                  <a:pt x="5862216" y="4263479"/>
                  <a:pt x="5964164" y="4263479"/>
                </a:cubicBezTo>
                <a:close/>
                <a:moveTo>
                  <a:pt x="7090048" y="3908524"/>
                </a:moveTo>
                <a:lnTo>
                  <a:pt x="7090048" y="4883447"/>
                </a:lnTo>
                <a:cubicBezTo>
                  <a:pt x="7090048" y="4963756"/>
                  <a:pt x="7105675" y="5055965"/>
                  <a:pt x="7136929" y="5160075"/>
                </a:cubicBezTo>
                <a:cubicBezTo>
                  <a:pt x="7156277" y="5224769"/>
                  <a:pt x="7192182" y="5287605"/>
                  <a:pt x="7244644" y="5348584"/>
                </a:cubicBezTo>
                <a:cubicBezTo>
                  <a:pt x="7297105" y="5409563"/>
                  <a:pt x="7354962" y="5456598"/>
                  <a:pt x="7418214" y="5489689"/>
                </a:cubicBezTo>
                <a:cubicBezTo>
                  <a:pt x="7481466" y="5522780"/>
                  <a:pt x="7560159" y="5544904"/>
                  <a:pt x="7654293" y="5556060"/>
                </a:cubicBezTo>
                <a:cubicBezTo>
                  <a:pt x="7748427" y="5567216"/>
                  <a:pt x="7835305" y="5572794"/>
                  <a:pt x="7914928" y="5572794"/>
                </a:cubicBezTo>
                <a:cubicBezTo>
                  <a:pt x="8052594" y="5572794"/>
                  <a:pt x="8170540" y="5554575"/>
                  <a:pt x="8268767" y="5518135"/>
                </a:cubicBezTo>
                <a:cubicBezTo>
                  <a:pt x="8339460" y="5492113"/>
                  <a:pt x="8406991" y="5446939"/>
                  <a:pt x="8471359" y="5382611"/>
                </a:cubicBezTo>
                <a:cubicBezTo>
                  <a:pt x="8535727" y="5318284"/>
                  <a:pt x="8582980" y="5243175"/>
                  <a:pt x="8613118" y="5157285"/>
                </a:cubicBezTo>
                <a:cubicBezTo>
                  <a:pt x="8643256" y="5071395"/>
                  <a:pt x="8658324" y="4980115"/>
                  <a:pt x="8658324" y="4883447"/>
                </a:cubicBezTo>
                <a:lnTo>
                  <a:pt x="8658324" y="3908524"/>
                </a:lnTo>
                <a:lnTo>
                  <a:pt x="8153797" y="3908524"/>
                </a:lnTo>
                <a:lnTo>
                  <a:pt x="8153797" y="4906661"/>
                </a:lnTo>
                <a:cubicBezTo>
                  <a:pt x="8153797" y="4997364"/>
                  <a:pt x="8129055" y="5067439"/>
                  <a:pt x="8079569" y="5116883"/>
                </a:cubicBezTo>
                <a:cubicBezTo>
                  <a:pt x="8030084" y="5166328"/>
                  <a:pt x="7961808" y="5191050"/>
                  <a:pt x="7874745" y="5191050"/>
                </a:cubicBezTo>
                <a:cubicBezTo>
                  <a:pt x="7786936" y="5191050"/>
                  <a:pt x="7718289" y="5165959"/>
                  <a:pt x="7668804" y="5115776"/>
                </a:cubicBezTo>
                <a:cubicBezTo>
                  <a:pt x="7619318" y="5065593"/>
                  <a:pt x="7594576" y="4995888"/>
                  <a:pt x="7594576" y="4906661"/>
                </a:cubicBezTo>
                <a:lnTo>
                  <a:pt x="7594576" y="3908524"/>
                </a:lnTo>
                <a:close/>
                <a:moveTo>
                  <a:pt x="3370908" y="3908524"/>
                </a:moveTo>
                <a:lnTo>
                  <a:pt x="4008265" y="4859536"/>
                </a:lnTo>
                <a:lnTo>
                  <a:pt x="4008265" y="5544889"/>
                </a:lnTo>
                <a:lnTo>
                  <a:pt x="4515024" y="5544889"/>
                </a:lnTo>
                <a:lnTo>
                  <a:pt x="4515024" y="4859536"/>
                </a:lnTo>
                <a:lnTo>
                  <a:pt x="5151264" y="3908524"/>
                </a:lnTo>
                <a:lnTo>
                  <a:pt x="4592618" y="3908524"/>
                </a:lnTo>
                <a:lnTo>
                  <a:pt x="4262255" y="4460560"/>
                </a:lnTo>
                <a:lnTo>
                  <a:pt x="3932571" y="3908524"/>
                </a:lnTo>
                <a:close/>
                <a:moveTo>
                  <a:pt x="5965280" y="3880619"/>
                </a:moveTo>
                <a:cubicBezTo>
                  <a:pt x="5699622" y="3880619"/>
                  <a:pt x="5492378" y="3955033"/>
                  <a:pt x="5343550" y="4103861"/>
                </a:cubicBezTo>
                <a:cubicBezTo>
                  <a:pt x="5194722" y="4252689"/>
                  <a:pt x="5120308" y="4460676"/>
                  <a:pt x="5120308" y="4727823"/>
                </a:cubicBezTo>
                <a:cubicBezTo>
                  <a:pt x="5120308" y="4919067"/>
                  <a:pt x="5157887" y="5078313"/>
                  <a:pt x="5233045" y="5205561"/>
                </a:cubicBezTo>
                <a:cubicBezTo>
                  <a:pt x="5308204" y="5332809"/>
                  <a:pt x="5406244" y="5425827"/>
                  <a:pt x="5527167" y="5484614"/>
                </a:cubicBezTo>
                <a:cubicBezTo>
                  <a:pt x="5648090" y="5543401"/>
                  <a:pt x="5800825" y="5572794"/>
                  <a:pt x="5985372" y="5572794"/>
                </a:cubicBezTo>
                <a:cubicBezTo>
                  <a:pt x="6166942" y="5572794"/>
                  <a:pt x="6318561" y="5538750"/>
                  <a:pt x="6440227" y="5470661"/>
                </a:cubicBezTo>
                <a:cubicBezTo>
                  <a:pt x="6561894" y="5402572"/>
                  <a:pt x="6654912" y="5307322"/>
                  <a:pt x="6719280" y="5184911"/>
                </a:cubicBezTo>
                <a:cubicBezTo>
                  <a:pt x="6783648" y="5062500"/>
                  <a:pt x="6815832" y="4905672"/>
                  <a:pt x="6815832" y="4714428"/>
                </a:cubicBezTo>
                <a:cubicBezTo>
                  <a:pt x="6815832" y="4451003"/>
                  <a:pt x="6742163" y="4246178"/>
                  <a:pt x="6594823" y="4099954"/>
                </a:cubicBezTo>
                <a:cubicBezTo>
                  <a:pt x="6447483" y="3953730"/>
                  <a:pt x="6237635" y="3880619"/>
                  <a:pt x="5965280" y="3880619"/>
                </a:cubicBezTo>
                <a:close/>
                <a:moveTo>
                  <a:pt x="5961596" y="1589484"/>
                </a:moveTo>
                <a:lnTo>
                  <a:pt x="6142213" y="2177727"/>
                </a:lnTo>
                <a:lnTo>
                  <a:pt x="5782863" y="2177727"/>
                </a:lnTo>
                <a:close/>
                <a:moveTo>
                  <a:pt x="8929489" y="1165324"/>
                </a:moveTo>
                <a:lnTo>
                  <a:pt x="8929489" y="2801689"/>
                </a:lnTo>
                <a:lnTo>
                  <a:pt x="9435133" y="2801689"/>
                </a:lnTo>
                <a:lnTo>
                  <a:pt x="9435133" y="2402382"/>
                </a:lnTo>
                <a:lnTo>
                  <a:pt x="9696378" y="2128736"/>
                </a:lnTo>
                <a:lnTo>
                  <a:pt x="10041392" y="2801689"/>
                </a:lnTo>
                <a:lnTo>
                  <a:pt x="10664080" y="2801689"/>
                </a:lnTo>
                <a:lnTo>
                  <a:pt x="10040153" y="1782972"/>
                </a:lnTo>
                <a:lnTo>
                  <a:pt x="10637291" y="1165324"/>
                </a:lnTo>
                <a:lnTo>
                  <a:pt x="9964792" y="1165324"/>
                </a:lnTo>
                <a:lnTo>
                  <a:pt x="9435133" y="1783705"/>
                </a:lnTo>
                <a:lnTo>
                  <a:pt x="9435133" y="1165324"/>
                </a:lnTo>
                <a:close/>
                <a:moveTo>
                  <a:pt x="7025606" y="1165324"/>
                </a:moveTo>
                <a:lnTo>
                  <a:pt x="7025606" y="2801689"/>
                </a:lnTo>
                <a:lnTo>
                  <a:pt x="7501112" y="2801689"/>
                </a:lnTo>
                <a:lnTo>
                  <a:pt x="7501112" y="1903209"/>
                </a:lnTo>
                <a:lnTo>
                  <a:pt x="8113911" y="2801689"/>
                </a:lnTo>
                <a:lnTo>
                  <a:pt x="8590533" y="2801689"/>
                </a:lnTo>
                <a:lnTo>
                  <a:pt x="8590533" y="1165324"/>
                </a:lnTo>
                <a:lnTo>
                  <a:pt x="8113911" y="1165324"/>
                </a:lnTo>
                <a:lnTo>
                  <a:pt x="8113911" y="2070641"/>
                </a:lnTo>
                <a:lnTo>
                  <a:pt x="7497763" y="1165324"/>
                </a:lnTo>
                <a:close/>
                <a:moveTo>
                  <a:pt x="5692031" y="1165324"/>
                </a:moveTo>
                <a:lnTo>
                  <a:pt x="5076999" y="2801689"/>
                </a:lnTo>
                <a:lnTo>
                  <a:pt x="5593282" y="2801689"/>
                </a:lnTo>
                <a:lnTo>
                  <a:pt x="5673038" y="2531566"/>
                </a:lnTo>
                <a:lnTo>
                  <a:pt x="6247101" y="2531566"/>
                </a:lnTo>
                <a:lnTo>
                  <a:pt x="6328969" y="2801689"/>
                </a:lnTo>
                <a:lnTo>
                  <a:pt x="6858472" y="2801689"/>
                </a:lnTo>
                <a:lnTo>
                  <a:pt x="6243578" y="1165324"/>
                </a:lnTo>
                <a:close/>
                <a:moveTo>
                  <a:pt x="3338315" y="1165324"/>
                </a:moveTo>
                <a:lnTo>
                  <a:pt x="3338315" y="2801689"/>
                </a:lnTo>
                <a:lnTo>
                  <a:pt x="3843958" y="2801689"/>
                </a:lnTo>
                <a:lnTo>
                  <a:pt x="3843958" y="2139776"/>
                </a:lnTo>
                <a:lnTo>
                  <a:pt x="4396482" y="2139776"/>
                </a:lnTo>
                <a:lnTo>
                  <a:pt x="4396482" y="2801689"/>
                </a:lnTo>
                <a:lnTo>
                  <a:pt x="4904358" y="2801689"/>
                </a:lnTo>
                <a:lnTo>
                  <a:pt x="4904358" y="1165324"/>
                </a:lnTo>
                <a:lnTo>
                  <a:pt x="4396482" y="1165324"/>
                </a:lnTo>
                <a:lnTo>
                  <a:pt x="4396482" y="1737940"/>
                </a:lnTo>
                <a:lnTo>
                  <a:pt x="3843958" y="1737940"/>
                </a:lnTo>
                <a:lnTo>
                  <a:pt x="3843958" y="1165324"/>
                </a:lnTo>
                <a:close/>
                <a:moveTo>
                  <a:pt x="1573287" y="1165324"/>
                </a:moveTo>
                <a:lnTo>
                  <a:pt x="1573287" y="1569392"/>
                </a:lnTo>
                <a:lnTo>
                  <a:pt x="2088977" y="1569392"/>
                </a:lnTo>
                <a:lnTo>
                  <a:pt x="2088977" y="2801689"/>
                </a:lnTo>
                <a:lnTo>
                  <a:pt x="2594621" y="2801689"/>
                </a:lnTo>
                <a:lnTo>
                  <a:pt x="2594621" y="1569392"/>
                </a:lnTo>
                <a:lnTo>
                  <a:pt x="3110310" y="1569392"/>
                </a:lnTo>
                <a:lnTo>
                  <a:pt x="3110310" y="1165324"/>
                </a:lnTo>
                <a:close/>
                <a:moveTo>
                  <a:pt x="0" y="0"/>
                </a:moveTo>
                <a:lnTo>
                  <a:pt x="12192000" y="0"/>
                </a:lnTo>
                <a:lnTo>
                  <a:pt x="12192000" y="6858000"/>
                </a:lnTo>
                <a:lnTo>
                  <a:pt x="0" y="6858000"/>
                </a:lnTo>
                <a:close/>
              </a:path>
            </a:pathLst>
          </a:custGeom>
          <a:blipFill>
            <a:blip r:embed="rId5"/>
            <a:stretch>
              <a:fillRect/>
            </a:stretch>
          </a:blipFill>
          <a:ln w="25400">
            <a:solidFill>
              <a:srgbClr val="FF0000"/>
            </a:solid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0">
              <a:latin typeface="Arial Black" panose="020B0A04020102020204" pitchFamily="34" charset="0"/>
            </a:endParaRPr>
          </a:p>
        </p:txBody>
      </p:sp>
    </p:spTree>
    <p:extLst>
      <p:ext uri="{BB962C8B-B14F-4D97-AF65-F5344CB8AC3E}">
        <p14:creationId xmlns:p14="http://schemas.microsoft.com/office/powerpoint/2010/main" val="192221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309320"/>
          </a:xfrm>
          <a:prstGeom prst="rect">
            <a:avLst/>
          </a:prstGeom>
          <a:blipFill>
            <a:blip r:embed="rId5"/>
            <a:tile tx="0" ty="0" sx="100000" sy="100000" flip="none" algn="tl"/>
          </a:blipFill>
          <a:ln>
            <a:noFill/>
          </a:ln>
        </p:spPr>
      </p:pic>
      <p:pic>
        <p:nvPicPr>
          <p:cNvPr id="3" name="Picture 2">
            <a:extLst>
              <a:ext uri="{FF2B5EF4-FFF2-40B4-BE49-F238E27FC236}">
                <a16:creationId xmlns:a16="http://schemas.microsoft.com/office/drawing/2014/main" id="{6739497B-8344-2215-1850-CAF8D0698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8" y="116632"/>
            <a:ext cx="867405" cy="792088"/>
          </a:xfrm>
          <a:prstGeom prst="rect">
            <a:avLst/>
          </a:prstGeom>
          <a:solidFill>
            <a:schemeClr val="bg1">
              <a:alpha val="73000"/>
            </a:schemeClr>
          </a:solidFill>
          <a:ln>
            <a:gradFill>
              <a:gsLst>
                <a:gs pos="0">
                  <a:schemeClr val="accent1">
                    <a:lumMod val="5000"/>
                    <a:lumOff val="95000"/>
                    <a:alpha val="5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69000"/>
              </a:srgbClr>
            </a:outerShdw>
          </a:effectLst>
        </p:spPr>
      </p:pic>
      <p:sp>
        <p:nvSpPr>
          <p:cNvPr id="5" name="Title 1">
            <a:extLst>
              <a:ext uri="{FF2B5EF4-FFF2-40B4-BE49-F238E27FC236}">
                <a16:creationId xmlns:a16="http://schemas.microsoft.com/office/drawing/2014/main" id="{FF6930DB-A87D-471F-2E97-B243A5D7E1F1}"/>
              </a:ext>
            </a:extLst>
          </p:cNvPr>
          <p:cNvSpPr>
            <a:spLocks noGrp="1"/>
          </p:cNvSpPr>
          <p:nvPr/>
        </p:nvSpPr>
        <p:spPr>
          <a:xfrm>
            <a:off x="2991133" y="116631"/>
            <a:ext cx="3957131" cy="792088"/>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3200" kern="1200">
                <a:solidFill>
                  <a:schemeClr val="lt1"/>
                </a:solidFill>
                <a:latin typeface="Times New Roman" panose="02020603050405020304" pitchFamily="18" charset="0"/>
                <a:ea typeface="+mj-ea"/>
                <a:cs typeface="Times New Roman" panose="02020603050405020304" pitchFamily="18" charset="0"/>
              </a:defRPr>
            </a:lvl1pPr>
          </a:lstStyle>
          <a:p>
            <a:r>
              <a:rPr lang="en-US" sz="3600" b="1">
                <a:solidFill>
                  <a:srgbClr val="FFFF00"/>
                </a:solidFill>
              </a:rPr>
              <a:t>KHỞI ĐỘNG</a:t>
            </a:r>
            <a:endParaRPr lang="vi-VN" sz="3600" b="1">
              <a:solidFill>
                <a:srgbClr val="FFFF00"/>
              </a:solidFill>
            </a:endParaRPr>
          </a:p>
        </p:txBody>
      </p:sp>
      <p:grpSp>
        <p:nvGrpSpPr>
          <p:cNvPr id="2" name="Group 1">
            <a:extLst>
              <a:ext uri="{FF2B5EF4-FFF2-40B4-BE49-F238E27FC236}">
                <a16:creationId xmlns:a16="http://schemas.microsoft.com/office/drawing/2014/main" id="{4473D3C3-3E84-26E0-2FC4-EE52D268020A}"/>
              </a:ext>
            </a:extLst>
          </p:cNvPr>
          <p:cNvGrpSpPr/>
          <p:nvPr/>
        </p:nvGrpSpPr>
        <p:grpSpPr>
          <a:xfrm>
            <a:off x="323528" y="3789040"/>
            <a:ext cx="8136904" cy="1926880"/>
            <a:chOff x="1296545" y="161413"/>
            <a:chExt cx="7772400" cy="1131246"/>
          </a:xfrm>
        </p:grpSpPr>
        <p:sp>
          <p:nvSpPr>
            <p:cNvPr id="7" name="AutoShape 23" descr="White marble">
              <a:extLst>
                <a:ext uri="{FF2B5EF4-FFF2-40B4-BE49-F238E27FC236}">
                  <a16:creationId xmlns:a16="http://schemas.microsoft.com/office/drawing/2014/main" id="{381EFB8A-266C-E10E-3606-3CA578F1A51F}"/>
                </a:ext>
              </a:extLst>
            </p:cNvPr>
            <p:cNvSpPr>
              <a:spLocks noChangeArrowheads="1"/>
            </p:cNvSpPr>
            <p:nvPr>
              <p:custDataLst>
                <p:tags r:id="rId1"/>
              </p:custDataLst>
            </p:nvPr>
          </p:nvSpPr>
          <p:spPr bwMode="gray">
            <a:xfrm>
              <a:off x="1296545" y="161413"/>
              <a:ext cx="7772400" cy="1131246"/>
            </a:xfrm>
            <a:prstGeom prst="roundRect">
              <a:avLst>
                <a:gd name="adj" fmla="val 50000"/>
              </a:avLst>
            </a:prstGeom>
            <a:blipFill dpi="0" rotWithShape="1">
              <a:blip r:embed="rId7"/>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8" name="Text Box 26" descr="White marble">
              <a:extLst>
                <a:ext uri="{FF2B5EF4-FFF2-40B4-BE49-F238E27FC236}">
                  <a16:creationId xmlns:a16="http://schemas.microsoft.com/office/drawing/2014/main" id="{B1A66861-7909-5AC6-3FA8-A8C6D56D0089}"/>
                </a:ext>
              </a:extLst>
            </p:cNvPr>
            <p:cNvSpPr txBox="1">
              <a:spLocks noChangeArrowheads="1"/>
            </p:cNvSpPr>
            <p:nvPr>
              <p:custDataLst>
                <p:tags r:id="rId2"/>
              </p:custDataLst>
            </p:nvPr>
          </p:nvSpPr>
          <p:spPr bwMode="gray">
            <a:xfrm>
              <a:off x="1640457" y="249403"/>
              <a:ext cx="7290923" cy="8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3000" b="1"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Thế nào là mạng thông tin toàn cầu?</a:t>
              </a:r>
            </a:p>
            <a:p>
              <a:r>
                <a:rPr lang="en-US" sz="3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Khi truy cập Internet em sẽ biết được những gì?</a:t>
              </a:r>
              <a:endParaRPr lang="en-US" sz="3000" b="1"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09320"/>
          </a:xfrm>
          <a:prstGeom prst="rect">
            <a:avLst/>
          </a:prstGeom>
          <a:blipFill>
            <a:blip r:embed="rId3"/>
            <a:tile tx="0" ty="0" sx="100000" sy="100000" flip="none" algn="tl"/>
          </a:blipFill>
          <a:ln>
            <a:noFill/>
          </a:ln>
        </p:spPr>
      </p:pic>
      <p:sp>
        <p:nvSpPr>
          <p:cNvPr id="4" name="Horizontal Scroll 3"/>
          <p:cNvSpPr/>
          <p:nvPr/>
        </p:nvSpPr>
        <p:spPr>
          <a:xfrm>
            <a:off x="327047" y="2895600"/>
            <a:ext cx="8497887" cy="3962400"/>
          </a:xfrm>
          <a:prstGeom prst="horizont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sz="2800" b="1">
                <a:solidFill>
                  <a:srgbClr val="FF0000"/>
                </a:solidFill>
                <a:latin typeface="Times New Roman" pitchFamily="18" charset="0"/>
                <a:cs typeface="Times New Roman" pitchFamily="18" charset="0"/>
              </a:rPr>
              <a:t>- Toàn bộ thế giới có thể được khám phá chỉ bằng  cách nháy chuột.</a:t>
            </a:r>
          </a:p>
          <a:p>
            <a:pPr algn="just">
              <a:defRPr/>
            </a:pPr>
            <a:r>
              <a:rPr lang="en-US" altLang="en-US" sz="2800" b="1">
                <a:solidFill>
                  <a:srgbClr val="FF0000"/>
                </a:solidFill>
                <a:latin typeface="Times New Roman" pitchFamily="18" charset="0"/>
                <a:cs typeface="Times New Roman" pitchFamily="18" charset="0"/>
              </a:rPr>
              <a:t>- Công nghệ giúp chúng ta làm được điều đó là World Wide Web (viết tắt WWW hoặc Web) hay mạng thông tin toàn cầu. Đây chính là một dịch vụ trên Internet.</a:t>
            </a:r>
            <a:endParaRPr lang="vi-VN" sz="2800" b="1">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739497B-8344-2215-1850-CAF8D0698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116632"/>
            <a:ext cx="867405" cy="792088"/>
          </a:xfrm>
          <a:prstGeom prst="rect">
            <a:avLst/>
          </a:prstGeom>
          <a:solidFill>
            <a:schemeClr val="bg1">
              <a:alpha val="73000"/>
            </a:schemeClr>
          </a:solidFill>
          <a:ln>
            <a:gradFill>
              <a:gsLst>
                <a:gs pos="0">
                  <a:schemeClr val="accent1">
                    <a:lumMod val="5000"/>
                    <a:lumOff val="95000"/>
                    <a:alpha val="5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69000"/>
              </a:srgbClr>
            </a:outerShdw>
          </a:effectLst>
        </p:spPr>
      </p:pic>
      <p:sp>
        <p:nvSpPr>
          <p:cNvPr id="5" name="Title 1">
            <a:extLst>
              <a:ext uri="{FF2B5EF4-FFF2-40B4-BE49-F238E27FC236}">
                <a16:creationId xmlns:a16="http://schemas.microsoft.com/office/drawing/2014/main" id="{FF6930DB-A87D-471F-2E97-B243A5D7E1F1}"/>
              </a:ext>
            </a:extLst>
          </p:cNvPr>
          <p:cNvSpPr>
            <a:spLocks noGrp="1"/>
          </p:cNvSpPr>
          <p:nvPr/>
        </p:nvSpPr>
        <p:spPr>
          <a:xfrm>
            <a:off x="2991133" y="116631"/>
            <a:ext cx="3957131" cy="792088"/>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3200" kern="1200">
                <a:solidFill>
                  <a:schemeClr val="lt1"/>
                </a:solidFill>
                <a:latin typeface="Times New Roman" panose="02020603050405020304" pitchFamily="18" charset="0"/>
                <a:ea typeface="+mj-ea"/>
                <a:cs typeface="Times New Roman" panose="02020603050405020304" pitchFamily="18" charset="0"/>
              </a:defRPr>
            </a:lvl1pPr>
          </a:lstStyle>
          <a:p>
            <a:r>
              <a:rPr lang="en-US" sz="3600" b="1">
                <a:solidFill>
                  <a:srgbClr val="FFFF00"/>
                </a:solidFill>
              </a:rPr>
              <a:t>KHỞI ĐỘNG</a:t>
            </a:r>
            <a:endParaRPr lang="vi-VN" sz="3600" b="1">
              <a:solidFill>
                <a:srgbClr val="FFFF00"/>
              </a:solidFill>
            </a:endParaRPr>
          </a:p>
        </p:txBody>
      </p:sp>
      <p:sp>
        <p:nvSpPr>
          <p:cNvPr id="6" name="Rectangle 5">
            <a:extLst>
              <a:ext uri="{FF2B5EF4-FFF2-40B4-BE49-F238E27FC236}">
                <a16:creationId xmlns:a16="http://schemas.microsoft.com/office/drawing/2014/main" id="{B1BC4318-BC5B-0EFC-A7D1-6D7EC1DC0242}"/>
              </a:ext>
            </a:extLst>
          </p:cNvPr>
          <p:cNvSpPr/>
          <p:nvPr/>
        </p:nvSpPr>
        <p:spPr>
          <a:xfrm>
            <a:off x="319066" y="3717032"/>
            <a:ext cx="8928992" cy="1077218"/>
          </a:xfrm>
          <a:prstGeom prst="rect">
            <a:avLst/>
          </a:prstGeom>
          <a:solidFill>
            <a:srgbClr val="996633"/>
          </a:solidFill>
        </p:spPr>
        <p:txBody>
          <a:bodyPr wrap="square" lIns="91440" tIns="45720" rIns="91440" bIns="45720">
            <a:spAutoFit/>
          </a:bodyPr>
          <a:lstStyle/>
          <a:p>
            <a:r>
              <a:rPr lang="en-US" sz="3200" b="0"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Thế nào là mạng thông tin toàn cầu?</a:t>
            </a:r>
          </a:p>
          <a:p>
            <a:r>
              <a:rPr lang="en-US" sz="320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Khi truy cập Internet em sẽ biết được những gì?</a:t>
            </a:r>
            <a:endParaRPr lang="en-US" sz="3200" b="0"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21517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descr="Bouquet">
            <a:hlinkClick r:id="rId59" action="ppaction://hlinksldjump"/>
          </p:cNvPr>
          <p:cNvSpPr>
            <a:spLocks noChangeArrowheads="1"/>
          </p:cNvSpPr>
          <p:nvPr>
            <p:custDataLst>
              <p:tags r:id="rId1"/>
            </p:custDataLst>
          </p:nvPr>
        </p:nvSpPr>
        <p:spPr bwMode="gray">
          <a:xfrm>
            <a:off x="2859088" y="1755775"/>
            <a:ext cx="6208712" cy="833438"/>
          </a:xfrm>
          <a:prstGeom prst="roundRect">
            <a:avLst>
              <a:gd name="adj" fmla="val 50000"/>
            </a:avLst>
          </a:prstGeom>
          <a:blipFill dpi="0" rotWithShape="1">
            <a:blip r:embed="rId60"/>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000" b="1">
                <a:solidFill>
                  <a:srgbClr val="0000FF"/>
                </a:solidFill>
                <a:latin typeface="Arial" charset="0"/>
              </a:rPr>
              <a:t>Trang văn bản thường không chứa liên kết</a:t>
            </a:r>
            <a:endParaRPr lang="en-US" altLang="en-US" sz="2000" b="1">
              <a:solidFill>
                <a:srgbClr val="0000FF"/>
              </a:solidFill>
              <a:latin typeface="Arial" charset="0"/>
            </a:endParaRPr>
          </a:p>
        </p:txBody>
      </p:sp>
      <p:sp>
        <p:nvSpPr>
          <p:cNvPr id="6187" name="AutoShape 43" descr="Bouquet">
            <a:hlinkClick r:id="rId61" action="ppaction://hlinksldjump"/>
          </p:cNvPr>
          <p:cNvSpPr>
            <a:spLocks noChangeArrowheads="1"/>
          </p:cNvSpPr>
          <p:nvPr>
            <p:custDataLst>
              <p:tags r:id="rId2"/>
            </p:custDataLst>
          </p:nvPr>
        </p:nvSpPr>
        <p:spPr bwMode="gray">
          <a:xfrm>
            <a:off x="2784477" y="4464050"/>
            <a:ext cx="6359525" cy="838200"/>
          </a:xfrm>
          <a:prstGeom prst="roundRect">
            <a:avLst>
              <a:gd name="adj" fmla="val 50000"/>
            </a:avLst>
          </a:prstGeom>
          <a:blipFill dpi="0" rotWithShape="1">
            <a:blip r:embed="rId60"/>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000" b="1">
                <a:solidFill>
                  <a:srgbClr val="0000FF"/>
                </a:solidFill>
                <a:latin typeface="Arial" charset="0"/>
              </a:rPr>
              <a:t>Trang văn bản đặc biệt tích hợp nhiều  dạng dữ </a:t>
            </a:r>
          </a:p>
          <a:p>
            <a:r>
              <a:rPr lang="en-US" sz="2000" b="1">
                <a:solidFill>
                  <a:srgbClr val="0000FF"/>
                </a:solidFill>
                <a:latin typeface="Arial" charset="0"/>
              </a:rPr>
              <a:t>liệu khác nhau và không chứa các liên kết.   </a:t>
            </a:r>
            <a:endParaRPr lang="vi-VN" sz="2000" b="1">
              <a:solidFill>
                <a:srgbClr val="0000FF"/>
              </a:solidFill>
              <a:latin typeface="Arial" charset="0"/>
            </a:endParaRPr>
          </a:p>
        </p:txBody>
      </p:sp>
      <p:sp>
        <p:nvSpPr>
          <p:cNvPr id="6" name="AutoShape 43" descr="Bouquet">
            <a:hlinkClick r:id="rId62" action="ppaction://hlinksldjump"/>
          </p:cNvPr>
          <p:cNvSpPr>
            <a:spLocks noChangeArrowheads="1"/>
          </p:cNvSpPr>
          <p:nvPr>
            <p:custDataLst>
              <p:tags r:id="rId3"/>
            </p:custDataLst>
          </p:nvPr>
        </p:nvSpPr>
        <p:spPr bwMode="gray">
          <a:xfrm>
            <a:off x="2814639" y="3101975"/>
            <a:ext cx="6253162" cy="838200"/>
          </a:xfrm>
          <a:prstGeom prst="roundRect">
            <a:avLst>
              <a:gd name="adj" fmla="val 50000"/>
            </a:avLst>
          </a:prstGeom>
          <a:blipFill dpi="0" rotWithShape="1">
            <a:blip r:embed="rId60"/>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000" b="1">
                <a:solidFill>
                  <a:srgbClr val="0000FF"/>
                </a:solidFill>
                <a:latin typeface="Arial" charset="0"/>
              </a:rPr>
              <a:t>Trang văn bản đặc biệt tích hợp nhiều dạng dữ </a:t>
            </a:r>
          </a:p>
          <a:p>
            <a:r>
              <a:rPr lang="en-US" sz="2000" b="1">
                <a:solidFill>
                  <a:srgbClr val="0000FF"/>
                </a:solidFill>
                <a:latin typeface="Arial" charset="0"/>
              </a:rPr>
              <a:t>liệu khác nhau và chứa các liên kết</a:t>
            </a:r>
            <a:r>
              <a:rPr lang="en-US" sz="2400"/>
              <a:t>.   </a:t>
            </a:r>
            <a:endParaRPr lang="vi-VN" sz="2400"/>
          </a:p>
        </p:txBody>
      </p:sp>
      <p:grpSp>
        <p:nvGrpSpPr>
          <p:cNvPr id="8" name="Group 24"/>
          <p:cNvGrpSpPr>
            <a:grpSpLocks/>
          </p:cNvGrpSpPr>
          <p:nvPr>
            <p:custDataLst>
              <p:tags r:id="rId4"/>
            </p:custDataLst>
          </p:nvPr>
        </p:nvGrpSpPr>
        <p:grpSpPr bwMode="auto">
          <a:xfrm rot="5400000">
            <a:off x="1917702" y="2460629"/>
            <a:ext cx="1173163" cy="144463"/>
            <a:chOff x="0" y="1896"/>
            <a:chExt cx="5760" cy="120"/>
          </a:xfrm>
        </p:grpSpPr>
        <p:sp>
          <p:nvSpPr>
            <p:cNvPr id="17465" name="Rectangle 25"/>
            <p:cNvSpPr>
              <a:spLocks noChangeArrowheads="1"/>
            </p:cNvSpPr>
            <p:nvPr>
              <p:custDataLst>
                <p:tags r:id="rId54"/>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17466" name="Rectangle 26"/>
            <p:cNvSpPr>
              <a:spLocks noChangeArrowheads="1"/>
            </p:cNvSpPr>
            <p:nvPr>
              <p:custDataLst>
                <p:tags r:id="rId55"/>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9" name="Group 28"/>
          <p:cNvGrpSpPr>
            <a:grpSpLocks/>
          </p:cNvGrpSpPr>
          <p:nvPr>
            <p:custDataLst>
              <p:tags r:id="rId5"/>
            </p:custDataLst>
          </p:nvPr>
        </p:nvGrpSpPr>
        <p:grpSpPr bwMode="auto">
          <a:xfrm>
            <a:off x="1890713" y="1619254"/>
            <a:ext cx="1066800" cy="989013"/>
            <a:chOff x="3257" y="860"/>
            <a:chExt cx="581" cy="623"/>
          </a:xfrm>
        </p:grpSpPr>
        <p:grpSp>
          <p:nvGrpSpPr>
            <p:cNvPr id="17454" name="Group 29"/>
            <p:cNvGrpSpPr>
              <a:grpSpLocks/>
            </p:cNvGrpSpPr>
            <p:nvPr/>
          </p:nvGrpSpPr>
          <p:grpSpPr bwMode="auto">
            <a:xfrm rot="5400000">
              <a:off x="3236" y="881"/>
              <a:ext cx="623" cy="581"/>
              <a:chOff x="1871" y="1824"/>
              <a:chExt cx="2007" cy="1807"/>
            </a:xfrm>
          </p:grpSpPr>
          <p:sp>
            <p:nvSpPr>
              <p:cNvPr id="17456" name="AutoShape 30" descr="Bouquet"/>
              <p:cNvSpPr>
                <a:spLocks noChangeArrowheads="1"/>
              </p:cNvSpPr>
              <p:nvPr>
                <p:custDataLst>
                  <p:tags r:id="rId45"/>
                </p:custDataLst>
              </p:nvPr>
            </p:nvSpPr>
            <p:spPr bwMode="gray">
              <a:xfrm rot="16200000" flipH="1">
                <a:off x="1818" y="2512"/>
                <a:ext cx="311" cy="206"/>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57" name="AutoShape 31" descr="Bouquet"/>
              <p:cNvSpPr>
                <a:spLocks noChangeArrowheads="1"/>
              </p:cNvSpPr>
              <p:nvPr>
                <p:custDataLst>
                  <p:tags r:id="rId46"/>
                </p:custDataLst>
              </p:nvPr>
            </p:nvSpPr>
            <p:spPr bwMode="gray">
              <a:xfrm rot="5400000" flipH="1">
                <a:off x="3621" y="2498"/>
                <a:ext cx="311" cy="203"/>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58" name="AutoShape 32" descr="Bouquet"/>
              <p:cNvSpPr>
                <a:spLocks noChangeArrowheads="1"/>
              </p:cNvSpPr>
              <p:nvPr>
                <p:custDataLst>
                  <p:tags r:id="rId47"/>
                </p:custDataLst>
              </p:nvPr>
            </p:nvSpPr>
            <p:spPr bwMode="gray">
              <a:xfrm rot="10800000" flipH="1">
                <a:off x="2718" y="3429"/>
                <a:ext cx="303" cy="202"/>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59" name="Oval 33" descr="Bouquet"/>
              <p:cNvSpPr>
                <a:spLocks noChangeArrowheads="1"/>
              </p:cNvSpPr>
              <p:nvPr>
                <p:custDataLst>
                  <p:tags r:id="rId48"/>
                </p:custDataLst>
              </p:nvPr>
            </p:nvSpPr>
            <p:spPr bwMode="gray">
              <a:xfrm>
                <a:off x="2078" y="1824"/>
                <a:ext cx="1615" cy="1615"/>
              </a:xfrm>
              <a:prstGeom prst="ellipse">
                <a:avLst/>
              </a:prstGeom>
              <a:blipFill dpi="0" rotWithShape="1">
                <a:blip r:embed="rId60"/>
                <a:srcRect/>
                <a:tile tx="0" ty="0" sx="100000" sy="100000" flip="none" algn="tl"/>
              </a:blip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60" name="Oval 34" descr="Bouquet">
                <a:hlinkClick r:id="rId63" action="ppaction://hlinkpres?slideindex=1&amp;slidetitle="/>
              </p:cNvPr>
              <p:cNvSpPr>
                <a:spLocks noChangeArrowheads="1"/>
              </p:cNvSpPr>
              <p:nvPr>
                <p:custDataLst>
                  <p:tags r:id="rId49"/>
                </p:custDataLst>
              </p:nvPr>
            </p:nvSpPr>
            <p:spPr bwMode="gray">
              <a:xfrm>
                <a:off x="2170" y="1915"/>
                <a:ext cx="1430" cy="1430"/>
              </a:xfrm>
              <a:prstGeom prst="ellipse">
                <a:avLst/>
              </a:prstGeom>
              <a:blipFill dpi="0" rotWithShape="1">
                <a:blip r:embed="rId60"/>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61" name="Oval 35" descr="Bouquet"/>
              <p:cNvSpPr>
                <a:spLocks noChangeArrowheads="1"/>
              </p:cNvSpPr>
              <p:nvPr>
                <p:custDataLst>
                  <p:tags r:id="rId50"/>
                </p:custDataLst>
              </p:nvPr>
            </p:nvSpPr>
            <p:spPr bwMode="gray">
              <a:xfrm>
                <a:off x="2241" y="2914"/>
                <a:ext cx="1317" cy="220"/>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62" name="Oval 36" descr="Bouquet"/>
              <p:cNvSpPr>
                <a:spLocks noChangeArrowheads="1"/>
              </p:cNvSpPr>
              <p:nvPr>
                <p:custDataLst>
                  <p:tags r:id="rId51"/>
                </p:custDataLst>
              </p:nvPr>
            </p:nvSpPr>
            <p:spPr bwMode="gray">
              <a:xfrm>
                <a:off x="2241" y="2914"/>
                <a:ext cx="1317" cy="220"/>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63" name="Oval 37" descr="Bouquet"/>
              <p:cNvSpPr>
                <a:spLocks noChangeArrowheads="1"/>
              </p:cNvSpPr>
              <p:nvPr>
                <p:custDataLst>
                  <p:tags r:id="rId52"/>
                </p:custDataLst>
              </p:nvPr>
            </p:nvSpPr>
            <p:spPr bwMode="gray">
              <a:xfrm>
                <a:off x="2229" y="2066"/>
                <a:ext cx="1317" cy="1102"/>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sp>
            <p:nvSpPr>
              <p:cNvPr id="17464" name="Oval 38" descr="Bouquet"/>
              <p:cNvSpPr>
                <a:spLocks noChangeArrowheads="1"/>
              </p:cNvSpPr>
              <p:nvPr>
                <p:custDataLst>
                  <p:tags r:id="rId53"/>
                </p:custDataLst>
              </p:nvPr>
            </p:nvSpPr>
            <p:spPr bwMode="gray">
              <a:xfrm>
                <a:off x="2232" y="2082"/>
                <a:ext cx="1317" cy="1100"/>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55" name="WordArt 39">
              <a:hlinkClick r:id="rId63" action="ppaction://hlinkpres?slideindex=1&amp;slidetitle="/>
            </p:cNvPr>
            <p:cNvSpPr>
              <a:spLocks noChangeArrowheads="1" noChangeShapeType="1" noTextEdit="1"/>
            </p:cNvSpPr>
            <p:nvPr>
              <p:custDataLst>
                <p:tags r:id="rId44"/>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A</a:t>
              </a:r>
            </a:p>
          </p:txBody>
        </p:sp>
      </p:grpSp>
      <p:grpSp>
        <p:nvGrpSpPr>
          <p:cNvPr id="11" name="Group 40"/>
          <p:cNvGrpSpPr>
            <a:grpSpLocks/>
          </p:cNvGrpSpPr>
          <p:nvPr>
            <p:custDataLst>
              <p:tags r:id="rId6"/>
            </p:custDataLst>
          </p:nvPr>
        </p:nvGrpSpPr>
        <p:grpSpPr bwMode="auto">
          <a:xfrm rot="5400000">
            <a:off x="1930402" y="4060829"/>
            <a:ext cx="1173163" cy="144463"/>
            <a:chOff x="0" y="1896"/>
            <a:chExt cx="5760" cy="120"/>
          </a:xfrm>
        </p:grpSpPr>
        <p:sp>
          <p:nvSpPr>
            <p:cNvPr id="17452" name="Rectangle 41"/>
            <p:cNvSpPr>
              <a:spLocks noChangeArrowheads="1"/>
            </p:cNvSpPr>
            <p:nvPr>
              <p:custDataLst>
                <p:tags r:id="rId4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17453" name="Rectangle 42"/>
            <p:cNvSpPr>
              <a:spLocks noChangeArrowheads="1"/>
            </p:cNvSpPr>
            <p:nvPr>
              <p:custDataLst>
                <p:tags r:id="rId4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12" name="Group 44"/>
          <p:cNvGrpSpPr>
            <a:grpSpLocks/>
          </p:cNvGrpSpPr>
          <p:nvPr>
            <p:custDataLst>
              <p:tags r:id="rId7"/>
            </p:custDataLst>
          </p:nvPr>
        </p:nvGrpSpPr>
        <p:grpSpPr bwMode="auto">
          <a:xfrm>
            <a:off x="2006601" y="2981329"/>
            <a:ext cx="908050" cy="989013"/>
            <a:chOff x="3260" y="1700"/>
            <a:chExt cx="581" cy="623"/>
          </a:xfrm>
        </p:grpSpPr>
        <p:grpSp>
          <p:nvGrpSpPr>
            <p:cNvPr id="17441" name="Group 45"/>
            <p:cNvGrpSpPr>
              <a:grpSpLocks/>
            </p:cNvGrpSpPr>
            <p:nvPr/>
          </p:nvGrpSpPr>
          <p:grpSpPr bwMode="auto">
            <a:xfrm rot="5400000">
              <a:off x="3239" y="1721"/>
              <a:ext cx="623" cy="581"/>
              <a:chOff x="1871" y="1824"/>
              <a:chExt cx="2007" cy="1807"/>
            </a:xfrm>
          </p:grpSpPr>
          <p:sp>
            <p:nvSpPr>
              <p:cNvPr id="17443" name="AutoShape 46" descr="Bouquet"/>
              <p:cNvSpPr>
                <a:spLocks noChangeArrowheads="1"/>
              </p:cNvSpPr>
              <p:nvPr>
                <p:custDataLst>
                  <p:tags r:id="rId33"/>
                </p:custDataLst>
              </p:nvPr>
            </p:nvSpPr>
            <p:spPr bwMode="gray">
              <a:xfrm rot="16200000" flipH="1">
                <a:off x="1818" y="2512"/>
                <a:ext cx="311" cy="206"/>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44" name="AutoShape 47" descr="Bouquet"/>
              <p:cNvSpPr>
                <a:spLocks noChangeArrowheads="1"/>
              </p:cNvSpPr>
              <p:nvPr>
                <p:custDataLst>
                  <p:tags r:id="rId34"/>
                </p:custDataLst>
              </p:nvPr>
            </p:nvSpPr>
            <p:spPr bwMode="gray">
              <a:xfrm rot="5400000" flipH="1">
                <a:off x="3621" y="2498"/>
                <a:ext cx="311" cy="203"/>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45" name="AutoShape 48" descr="Bouquet"/>
              <p:cNvSpPr>
                <a:spLocks noChangeArrowheads="1"/>
              </p:cNvSpPr>
              <p:nvPr>
                <p:custDataLst>
                  <p:tags r:id="rId35"/>
                </p:custDataLst>
              </p:nvPr>
            </p:nvSpPr>
            <p:spPr bwMode="gray">
              <a:xfrm rot="10800000" flipH="1">
                <a:off x="2718" y="3429"/>
                <a:ext cx="303" cy="202"/>
              </a:xfrm>
              <a:prstGeom prst="upArrow">
                <a:avLst>
                  <a:gd name="adj1" fmla="val 51676"/>
                  <a:gd name="adj2" fmla="val 100000"/>
                </a:avLst>
              </a:prstGeom>
              <a:blipFill dpi="0" rotWithShape="1">
                <a:blip r:embed="rId60"/>
                <a:srcRect/>
                <a:tile tx="0" ty="0" sx="100000" sy="100000" flip="none" algn="tl"/>
              </a:blip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46" name="Oval 49" descr="Bouquet"/>
              <p:cNvSpPr>
                <a:spLocks noChangeArrowheads="1"/>
              </p:cNvSpPr>
              <p:nvPr>
                <p:custDataLst>
                  <p:tags r:id="rId36"/>
                </p:custDataLst>
              </p:nvPr>
            </p:nvSpPr>
            <p:spPr bwMode="gray">
              <a:xfrm>
                <a:off x="2078" y="1824"/>
                <a:ext cx="1615" cy="1615"/>
              </a:xfrm>
              <a:prstGeom prst="ellipse">
                <a:avLst/>
              </a:prstGeom>
              <a:blipFill dpi="0" rotWithShape="1">
                <a:blip r:embed="rId60"/>
                <a:srcRect/>
                <a:tile tx="0" ty="0" sx="100000" sy="100000" flip="none" algn="tl"/>
              </a:blip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47" name="Oval 50" descr="Bouquet"/>
              <p:cNvSpPr>
                <a:spLocks noChangeArrowheads="1"/>
              </p:cNvSpPr>
              <p:nvPr>
                <p:custDataLst>
                  <p:tags r:id="rId37"/>
                </p:custDataLst>
              </p:nvPr>
            </p:nvSpPr>
            <p:spPr bwMode="gray">
              <a:xfrm>
                <a:off x="2170" y="1915"/>
                <a:ext cx="1430" cy="1430"/>
              </a:xfrm>
              <a:prstGeom prst="ellipse">
                <a:avLst/>
              </a:prstGeom>
              <a:blipFill dpi="0" rotWithShape="1">
                <a:blip r:embed="rId60"/>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48" name="Oval 51" descr="Bouquet"/>
              <p:cNvSpPr>
                <a:spLocks noChangeArrowheads="1"/>
              </p:cNvSpPr>
              <p:nvPr>
                <p:custDataLst>
                  <p:tags r:id="rId38"/>
                </p:custDataLst>
              </p:nvPr>
            </p:nvSpPr>
            <p:spPr bwMode="gray">
              <a:xfrm>
                <a:off x="2235" y="2888"/>
                <a:ext cx="1317" cy="259"/>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49" name="Oval 52" descr="Bouquet">
                <a:hlinkClick r:id="rId64" action="ppaction://hlinkpres?slideindex=1&amp;slidetitle="/>
              </p:cNvPr>
              <p:cNvSpPr>
                <a:spLocks noChangeArrowheads="1"/>
              </p:cNvSpPr>
              <p:nvPr>
                <p:custDataLst>
                  <p:tags r:id="rId39"/>
                </p:custDataLst>
              </p:nvPr>
            </p:nvSpPr>
            <p:spPr bwMode="gray">
              <a:xfrm>
                <a:off x="2235" y="2888"/>
                <a:ext cx="1317" cy="259"/>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50" name="Oval 53" descr="Bouquet"/>
              <p:cNvSpPr>
                <a:spLocks noChangeArrowheads="1"/>
              </p:cNvSpPr>
              <p:nvPr>
                <p:custDataLst>
                  <p:tags r:id="rId40"/>
                </p:custDataLst>
              </p:nvPr>
            </p:nvSpPr>
            <p:spPr bwMode="gray">
              <a:xfrm>
                <a:off x="2229" y="2067"/>
                <a:ext cx="1317" cy="1100"/>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sp>
            <p:nvSpPr>
              <p:cNvPr id="17451" name="Oval 54" descr="Bouquet"/>
              <p:cNvSpPr>
                <a:spLocks noChangeArrowheads="1"/>
              </p:cNvSpPr>
              <p:nvPr>
                <p:custDataLst>
                  <p:tags r:id="rId41"/>
                </p:custDataLst>
              </p:nvPr>
            </p:nvSpPr>
            <p:spPr bwMode="gray">
              <a:xfrm>
                <a:off x="2232" y="2083"/>
                <a:ext cx="1317" cy="1099"/>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42" name="WordArt 55">
              <a:hlinkClick r:id="rId64" action="ppaction://hlinkpres?slideindex=1&amp;slidetitle="/>
            </p:cNvPr>
            <p:cNvSpPr>
              <a:spLocks noChangeArrowheads="1" noChangeShapeType="1" noTextEdit="1"/>
            </p:cNvSpPr>
            <p:nvPr>
              <p:custDataLst>
                <p:tags r:id="rId32"/>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B</a:t>
              </a:r>
            </a:p>
          </p:txBody>
        </p:sp>
      </p:grpSp>
      <p:grpSp>
        <p:nvGrpSpPr>
          <p:cNvPr id="14" name="Group 57"/>
          <p:cNvGrpSpPr>
            <a:grpSpLocks/>
          </p:cNvGrpSpPr>
          <p:nvPr>
            <p:custDataLst>
              <p:tags r:id="rId8"/>
            </p:custDataLst>
          </p:nvPr>
        </p:nvGrpSpPr>
        <p:grpSpPr bwMode="auto">
          <a:xfrm>
            <a:off x="2003425" y="4340229"/>
            <a:ext cx="922338" cy="989013"/>
            <a:chOff x="3247" y="2515"/>
            <a:chExt cx="581" cy="623"/>
          </a:xfrm>
        </p:grpSpPr>
        <p:grpSp>
          <p:nvGrpSpPr>
            <p:cNvPr id="17430" name="Group 58"/>
            <p:cNvGrpSpPr>
              <a:grpSpLocks/>
            </p:cNvGrpSpPr>
            <p:nvPr/>
          </p:nvGrpSpPr>
          <p:grpSpPr bwMode="auto">
            <a:xfrm rot="5400000">
              <a:off x="3226" y="2536"/>
              <a:ext cx="623" cy="581"/>
              <a:chOff x="1871" y="1824"/>
              <a:chExt cx="2007" cy="1807"/>
            </a:xfrm>
          </p:grpSpPr>
          <p:sp>
            <p:nvSpPr>
              <p:cNvPr id="17432" name="AutoShape 59"/>
              <p:cNvSpPr>
                <a:spLocks noChangeArrowheads="1"/>
              </p:cNvSpPr>
              <p:nvPr>
                <p:custDataLst>
                  <p:tags r:id="rId23"/>
                </p:custDataLst>
              </p:nvPr>
            </p:nvSpPr>
            <p:spPr bwMode="gray">
              <a:xfrm rot="16200000" flipH="1">
                <a:off x="1818" y="2512"/>
                <a:ext cx="311" cy="206"/>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33" name="AutoShape 60"/>
              <p:cNvSpPr>
                <a:spLocks noChangeArrowheads="1"/>
              </p:cNvSpPr>
              <p:nvPr>
                <p:custDataLst>
                  <p:tags r:id="rId24"/>
                </p:custDataLst>
              </p:nvPr>
            </p:nvSpPr>
            <p:spPr bwMode="gray">
              <a:xfrm rot="5400000" flipH="1">
                <a:off x="3621" y="2498"/>
                <a:ext cx="311" cy="203"/>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34" name="AutoShape 61"/>
              <p:cNvSpPr>
                <a:spLocks noChangeArrowheads="1"/>
              </p:cNvSpPr>
              <p:nvPr>
                <p:custDataLst>
                  <p:tags r:id="rId25"/>
                </p:custDataLst>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35" name="Oval 62"/>
              <p:cNvSpPr>
                <a:spLocks noChangeArrowheads="1"/>
              </p:cNvSpPr>
              <p:nvPr>
                <p:custDataLst>
                  <p:tags r:id="rId26"/>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36" name="Oval 63" descr="Bouquet"/>
              <p:cNvSpPr>
                <a:spLocks noChangeArrowheads="1"/>
              </p:cNvSpPr>
              <p:nvPr>
                <p:custDataLst>
                  <p:tags r:id="rId27"/>
                </p:custDataLst>
              </p:nvPr>
            </p:nvSpPr>
            <p:spPr bwMode="gray">
              <a:xfrm>
                <a:off x="2170" y="1915"/>
                <a:ext cx="1430" cy="1430"/>
              </a:xfrm>
              <a:prstGeom prst="ellipse">
                <a:avLst/>
              </a:prstGeom>
              <a:blipFill dpi="0" rotWithShape="1">
                <a:blip r:embed="rId60"/>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6208" name="Oval 64"/>
              <p:cNvSpPr>
                <a:spLocks noChangeArrowheads="1"/>
              </p:cNvSpPr>
              <p:nvPr>
                <p:custDataLst>
                  <p:tags r:id="rId28"/>
                </p:custDataLst>
              </p:nvPr>
            </p:nvSpPr>
            <p:spPr bwMode="gray">
              <a:xfrm>
                <a:off x="2235" y="2872"/>
                <a:ext cx="1317" cy="255"/>
              </a:xfrm>
              <a:prstGeom prst="ellipse">
                <a:avLst/>
              </a:prstGeom>
              <a:gradFill rotWithShape="1">
                <a:gsLst>
                  <a:gs pos="0">
                    <a:srgbClr val="FFFFFF"/>
                  </a:gs>
                  <a:gs pos="50000">
                    <a:schemeClr val="hlink"/>
                  </a:gs>
                  <a:gs pos="100000">
                    <a:srgbClr val="FFFFFF"/>
                  </a:gs>
                </a:gsLst>
                <a:lin ang="2700000" scaled="1"/>
              </a:gradFill>
              <a:ln w="38100" algn="ctr">
                <a:solidFill>
                  <a:srgbClr val="009900"/>
                </a:solidFill>
                <a:round/>
                <a:headEnd/>
                <a:tailEnd/>
              </a:ln>
            </p:spPr>
            <p:txBody>
              <a:bodyPr rot="10800000" vert="eaVert" wrap="none" anchor="ctr">
                <a:spAutoFit/>
              </a:bodyPr>
              <a:lstStyle/>
              <a:p>
                <a:pPr>
                  <a:defRPr/>
                </a:pPr>
                <a:endParaRPr lang="en-US">
                  <a:solidFill>
                    <a:prstClr val="black"/>
                  </a:solidFill>
                </a:endParaRPr>
              </a:p>
            </p:txBody>
          </p:sp>
          <p:sp>
            <p:nvSpPr>
              <p:cNvPr id="17438" name="Oval 65">
                <a:hlinkClick r:id="rId65" action="ppaction://hlinkpres?slideindex=1&amp;slidetitle="/>
              </p:cNvPr>
              <p:cNvSpPr>
                <a:spLocks noChangeArrowheads="1"/>
              </p:cNvSpPr>
              <p:nvPr>
                <p:custDataLst>
                  <p:tags r:id="rId29"/>
                </p:custDataLst>
              </p:nvPr>
            </p:nvSpPr>
            <p:spPr bwMode="gray">
              <a:xfrm>
                <a:off x="2235" y="2888"/>
                <a:ext cx="1317" cy="255"/>
              </a:xfrm>
              <a:prstGeom prst="ellipse">
                <a:avLst/>
              </a:prstGeom>
              <a:gradFill rotWithShape="1">
                <a:gsLst>
                  <a:gs pos="0">
                    <a:srgbClr val="000000"/>
                  </a:gs>
                  <a:gs pos="100000">
                    <a:srgbClr val="FFCC00"/>
                  </a:gs>
                </a:gsLst>
                <a:lin ang="2700000" scaled="1"/>
              </a:grad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6210" name="Oval 66"/>
              <p:cNvSpPr>
                <a:spLocks noChangeArrowheads="1"/>
              </p:cNvSpPr>
              <p:nvPr>
                <p:custDataLst>
                  <p:tags r:id="rId30"/>
                </p:custDataLst>
              </p:nvPr>
            </p:nvSpPr>
            <p:spPr bwMode="gray">
              <a:xfrm>
                <a:off x="2229" y="2051"/>
                <a:ext cx="1317" cy="1101"/>
              </a:xfrm>
              <a:prstGeom prst="ellipse">
                <a:avLst/>
              </a:prstGeom>
              <a:gradFill rotWithShape="1">
                <a:gsLst>
                  <a:gs pos="0">
                    <a:srgbClr val="7A7400"/>
                  </a:gs>
                  <a:gs pos="50000">
                    <a:schemeClr val="hlink"/>
                  </a:gs>
                  <a:gs pos="100000">
                    <a:srgbClr val="7A7400"/>
                  </a:gs>
                </a:gsLst>
                <a:lin ang="18900000" scaled="1"/>
              </a:gradFill>
              <a:ln w="38100" algn="ctr">
                <a:solidFill>
                  <a:srgbClr val="009900"/>
                </a:solidFill>
                <a:round/>
                <a:headEnd/>
                <a:tailEnd/>
              </a:ln>
            </p:spPr>
            <p:txBody>
              <a:bodyPr rot="10800000" vert="eaVert" anchor="ctr">
                <a:spAutoFit/>
              </a:bodyPr>
              <a:lstStyle/>
              <a:p>
                <a:pPr>
                  <a:defRPr/>
                </a:pPr>
                <a:endParaRPr lang="en-US">
                  <a:solidFill>
                    <a:prstClr val="black"/>
                  </a:solidFill>
                </a:endParaRPr>
              </a:p>
            </p:txBody>
          </p:sp>
          <p:sp>
            <p:nvSpPr>
              <p:cNvPr id="17440" name="Oval 67" descr="Bouquet"/>
              <p:cNvSpPr>
                <a:spLocks noChangeArrowheads="1"/>
              </p:cNvSpPr>
              <p:nvPr>
                <p:custDataLst>
                  <p:tags r:id="rId31"/>
                </p:custDataLst>
              </p:nvPr>
            </p:nvSpPr>
            <p:spPr bwMode="gray">
              <a:xfrm>
                <a:off x="2232" y="2082"/>
                <a:ext cx="1317" cy="1101"/>
              </a:xfrm>
              <a:prstGeom prst="ellipse">
                <a:avLst/>
              </a:prstGeom>
              <a:blipFill dpi="0" rotWithShape="1">
                <a:blip r:embed="rId60"/>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31" name="WordArt 68">
              <a:hlinkClick r:id="rId66" action="ppaction://hlinkpres?slideindex=1&amp;slidetitle="/>
            </p:cNvPr>
            <p:cNvSpPr>
              <a:spLocks noChangeArrowheads="1" noChangeShapeType="1" noTextEdit="1"/>
            </p:cNvSpPr>
            <p:nvPr>
              <p:custDataLst>
                <p:tags r:id="rId22"/>
              </p:custDataLst>
            </p:nvPr>
          </p:nvSpPr>
          <p:spPr bwMode="auto">
            <a:xfrm>
              <a:off x="3460" y="2679"/>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C</a:t>
              </a:r>
            </a:p>
          </p:txBody>
        </p:sp>
      </p:grpSp>
      <p:grpSp>
        <p:nvGrpSpPr>
          <p:cNvPr id="3" name="Group 2"/>
          <p:cNvGrpSpPr/>
          <p:nvPr/>
        </p:nvGrpSpPr>
        <p:grpSpPr>
          <a:xfrm>
            <a:off x="1296545" y="161413"/>
            <a:ext cx="7772400" cy="958850"/>
            <a:chOff x="1296545" y="161413"/>
            <a:chExt cx="7772400" cy="958850"/>
          </a:xfrm>
        </p:grpSpPr>
        <p:sp>
          <p:nvSpPr>
            <p:cNvPr id="17422" name="AutoShape 23" descr="White marble"/>
            <p:cNvSpPr>
              <a:spLocks noChangeArrowheads="1"/>
            </p:cNvSpPr>
            <p:nvPr>
              <p:custDataLst>
                <p:tags r:id="rId20"/>
              </p:custDataLst>
            </p:nvPr>
          </p:nvSpPr>
          <p:spPr bwMode="gray">
            <a:xfrm>
              <a:off x="1296545" y="161413"/>
              <a:ext cx="7772400" cy="958850"/>
            </a:xfrm>
            <a:prstGeom prst="roundRect">
              <a:avLst>
                <a:gd name="adj" fmla="val 50000"/>
              </a:avLst>
            </a:prstGeom>
            <a:blipFill dpi="0" rotWithShape="1">
              <a:blip r:embed="rId67"/>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17423" name="Text Box 26" descr="White marble"/>
            <p:cNvSpPr txBox="1">
              <a:spLocks noChangeArrowheads="1"/>
            </p:cNvSpPr>
            <p:nvPr>
              <p:custDataLst>
                <p:tags r:id="rId21"/>
              </p:custDataLst>
            </p:nvPr>
          </p:nvSpPr>
          <p:spPr bwMode="gray">
            <a:xfrm>
              <a:off x="1509243" y="382965"/>
              <a:ext cx="54570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latin typeface="Times New Roman" pitchFamily="18" charset="0"/>
                  <a:cs typeface="Times New Roman" pitchFamily="18" charset="0"/>
                </a:rPr>
                <a:t>CÂU 1: TRANG SIÊU VĂN BẢN LÀ: </a:t>
              </a:r>
            </a:p>
          </p:txBody>
        </p:sp>
      </p:grpSp>
      <p:grpSp>
        <p:nvGrpSpPr>
          <p:cNvPr id="4" name="Group 3"/>
          <p:cNvGrpSpPr/>
          <p:nvPr/>
        </p:nvGrpSpPr>
        <p:grpSpPr>
          <a:xfrm>
            <a:off x="1115616" y="5661248"/>
            <a:ext cx="8028384" cy="1048812"/>
            <a:chOff x="1115616" y="5661248"/>
            <a:chExt cx="8028384" cy="1048812"/>
          </a:xfrm>
        </p:grpSpPr>
        <p:sp>
          <p:nvSpPr>
            <p:cNvPr id="77" name="AutoShape 23" descr="White marble"/>
            <p:cNvSpPr>
              <a:spLocks noChangeArrowheads="1"/>
            </p:cNvSpPr>
            <p:nvPr>
              <p:custDataLst>
                <p:tags r:id="rId18"/>
              </p:custDataLst>
            </p:nvPr>
          </p:nvSpPr>
          <p:spPr bwMode="gray">
            <a:xfrm>
              <a:off x="1115616" y="5661248"/>
              <a:ext cx="8028384" cy="1048812"/>
            </a:xfrm>
            <a:prstGeom prst="roundRect">
              <a:avLst>
                <a:gd name="adj" fmla="val 50000"/>
              </a:avLst>
            </a:prstGeom>
            <a:blipFill dpi="0" rotWithShape="1">
              <a:blip r:embed="rId68"/>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78" name="Text Box 26" descr="White marble"/>
            <p:cNvSpPr txBox="1">
              <a:spLocks noChangeArrowheads="1"/>
            </p:cNvSpPr>
            <p:nvPr>
              <p:custDataLst>
                <p:tags r:id="rId19"/>
              </p:custDataLst>
            </p:nvPr>
          </p:nvSpPr>
          <p:spPr bwMode="gray">
            <a:xfrm>
              <a:off x="1295400" y="5842239"/>
              <a:ext cx="7519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latin typeface="Times New Roman" pitchFamily="18" charset="0"/>
                  <a:cs typeface="Times New Roman" pitchFamily="18" charset="0"/>
                </a:rPr>
                <a:t>CÂU 2: HÃY NÊU ĐỊA CHỈ MỘT SỐ WEBSITE CÓ NỘI DUNG PHỤC VỤ VIỆC HỌC TẬP  </a:t>
              </a:r>
            </a:p>
          </p:txBody>
        </p:sp>
      </p:grpSp>
      <p:sp>
        <p:nvSpPr>
          <p:cNvPr id="79" name="Rounded Rectangle 78"/>
          <p:cNvSpPr/>
          <p:nvPr/>
        </p:nvSpPr>
        <p:spPr>
          <a:xfrm>
            <a:off x="2" y="-22814"/>
            <a:ext cx="1341513" cy="1381158"/>
          </a:xfrm>
          <a:prstGeom prst="roundRect">
            <a:avLst>
              <a:gd name="adj" fmla="val 49847"/>
            </a:avLst>
          </a:prstGeom>
          <a:blipFill>
            <a:blip r:embed="rId6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FF0000"/>
                </a:solidFill>
                <a:latin typeface="Times New Roman" pitchFamily="18" charset="0"/>
                <a:cs typeface="Times New Roman" pitchFamily="18" charset="0"/>
              </a:rPr>
              <a:t>THẢO LUẬN NHÓM</a:t>
            </a:r>
            <a:endParaRPr lang="vi-VN" b="1">
              <a:solidFill>
                <a:srgbClr val="FF0000"/>
              </a:solidFill>
              <a:latin typeface="Times New Roman" pitchFamily="18" charset="0"/>
              <a:cs typeface="Times New Roman" pitchFamily="18" charset="0"/>
            </a:endParaRPr>
          </a:p>
        </p:txBody>
      </p:sp>
      <p:grpSp>
        <p:nvGrpSpPr>
          <p:cNvPr id="84" name="Group 24"/>
          <p:cNvGrpSpPr>
            <a:grpSpLocks/>
          </p:cNvGrpSpPr>
          <p:nvPr>
            <p:custDataLst>
              <p:tags r:id="rId9"/>
            </p:custDataLst>
          </p:nvPr>
        </p:nvGrpSpPr>
        <p:grpSpPr bwMode="auto">
          <a:xfrm rot="5400000">
            <a:off x="2201009" y="1373306"/>
            <a:ext cx="564500" cy="129926"/>
            <a:chOff x="0" y="1896"/>
            <a:chExt cx="5760" cy="120"/>
          </a:xfrm>
        </p:grpSpPr>
        <p:sp>
          <p:nvSpPr>
            <p:cNvPr id="85" name="Rectangle 25"/>
            <p:cNvSpPr>
              <a:spLocks noChangeArrowheads="1"/>
            </p:cNvSpPr>
            <p:nvPr>
              <p:custDataLst>
                <p:tags r:id="rId16"/>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86" name="Rectangle 26"/>
            <p:cNvSpPr>
              <a:spLocks noChangeArrowheads="1"/>
            </p:cNvSpPr>
            <p:nvPr>
              <p:custDataLst>
                <p:tags r:id="rId17"/>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87" name="Group 24"/>
          <p:cNvGrpSpPr>
            <a:grpSpLocks/>
          </p:cNvGrpSpPr>
          <p:nvPr>
            <p:custDataLst>
              <p:tags r:id="rId10"/>
            </p:custDataLst>
          </p:nvPr>
        </p:nvGrpSpPr>
        <p:grpSpPr bwMode="auto">
          <a:xfrm rot="5400000">
            <a:off x="-1836669" y="3680913"/>
            <a:ext cx="4818485" cy="191003"/>
            <a:chOff x="0" y="1896"/>
            <a:chExt cx="5760" cy="120"/>
          </a:xfrm>
        </p:grpSpPr>
        <p:sp>
          <p:nvSpPr>
            <p:cNvPr id="88" name="Rectangle 25"/>
            <p:cNvSpPr>
              <a:spLocks noChangeArrowheads="1"/>
            </p:cNvSpPr>
            <p:nvPr>
              <p:custDataLst>
                <p:tags r:id="rId14"/>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89" name="Rectangle 26"/>
            <p:cNvSpPr>
              <a:spLocks noChangeArrowheads="1"/>
            </p:cNvSpPr>
            <p:nvPr>
              <p:custDataLst>
                <p:tags r:id="rId15"/>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90" name="Group 7"/>
          <p:cNvGrpSpPr>
            <a:grpSpLocks/>
          </p:cNvGrpSpPr>
          <p:nvPr/>
        </p:nvGrpSpPr>
        <p:grpSpPr bwMode="auto">
          <a:xfrm>
            <a:off x="477070" y="6156136"/>
            <a:ext cx="638546" cy="205565"/>
            <a:chOff x="0" y="1896"/>
            <a:chExt cx="5760" cy="120"/>
          </a:xfrm>
        </p:grpSpPr>
        <p:sp>
          <p:nvSpPr>
            <p:cNvPr id="91" name="Rectangle 8"/>
            <p:cNvSpPr>
              <a:spLocks noChangeArrowheads="1"/>
            </p:cNvSpPr>
            <p:nvPr>
              <p:custDataLst>
                <p:tags r:id="rId1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sp>
          <p:nvSpPr>
            <p:cNvPr id="92" name="Rectangle 9"/>
            <p:cNvSpPr>
              <a:spLocks noChangeArrowheads="1"/>
            </p:cNvSpPr>
            <p:nvPr>
              <p:custDataLst>
                <p:tags r:id="rId1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grpSp>
      <p:sp>
        <p:nvSpPr>
          <p:cNvPr id="93" name="AutoShape 43" descr="Bouquet">
            <a:hlinkClick r:id="rId62" action="ppaction://hlinksldjump"/>
          </p:cNvPr>
          <p:cNvSpPr>
            <a:spLocks noChangeArrowheads="1"/>
          </p:cNvSpPr>
          <p:nvPr>
            <p:custDataLst>
              <p:tags r:id="rId11"/>
            </p:custDataLst>
          </p:nvPr>
        </p:nvSpPr>
        <p:spPr bwMode="gray">
          <a:xfrm>
            <a:off x="2815785" y="3109574"/>
            <a:ext cx="6253162" cy="838200"/>
          </a:xfrm>
          <a:prstGeom prst="roundRect">
            <a:avLst>
              <a:gd name="adj" fmla="val 50000"/>
            </a:avLst>
          </a:prstGeom>
          <a:blipFill>
            <a:blip r:embed="rId70"/>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000" b="1">
                <a:solidFill>
                  <a:srgbClr val="FF0000"/>
                </a:solidFill>
                <a:latin typeface="Arial" charset="0"/>
              </a:rPr>
              <a:t>Trang văn bản đặc biệt tích hợp nhiều dạng dữ </a:t>
            </a:r>
          </a:p>
          <a:p>
            <a:r>
              <a:rPr lang="en-US" sz="2000" b="1">
                <a:solidFill>
                  <a:srgbClr val="FF0000"/>
                </a:solidFill>
                <a:latin typeface="Arial" charset="0"/>
              </a:rPr>
              <a:t>liệu khác nhau và chứa các liên kết</a:t>
            </a:r>
            <a:r>
              <a:rPr lang="en-US" sz="2400">
                <a:solidFill>
                  <a:srgbClr val="FF0000"/>
                </a:solidFill>
              </a:rPr>
              <a:t>.   </a:t>
            </a:r>
            <a:endParaRPr lang="vi-VN" sz="2400">
              <a:solidFill>
                <a:srgbClr val="FF0000"/>
              </a:solidFill>
            </a:endParaRPr>
          </a:p>
        </p:txBody>
      </p:sp>
    </p:spTree>
    <p:extLst>
      <p:ext uri="{BB962C8B-B14F-4D97-AF65-F5344CB8AC3E}">
        <p14:creationId xmlns:p14="http://schemas.microsoft.com/office/powerpoint/2010/main" val="27442159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heel(1)">
                                      <p:cBhvr>
                                        <p:cTn id="7" dur="2000"/>
                                        <p:tgtEl>
                                          <p:spTgt spid="79"/>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wipe(left)">
                                      <p:cBhvr>
                                        <p:cTn id="14" dur="500"/>
                                        <p:tgtEl>
                                          <p:spTgt spid="8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3000"/>
                            </p:stCondLst>
                            <p:childTnLst>
                              <p:par>
                                <p:cTn id="20" presetID="4"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500"/>
                                        <p:tgtEl>
                                          <p:spTgt spid="2"/>
                                        </p:tgtEl>
                                      </p:cBhvr>
                                    </p:animEffect>
                                  </p:childTnLst>
                                </p:cTn>
                              </p:par>
                            </p:childTnLst>
                          </p:cTn>
                        </p:par>
                        <p:par>
                          <p:cTn id="23" fill="hold">
                            <p:stCondLst>
                              <p:cond delay="3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400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4500"/>
                            </p:stCondLst>
                            <p:childTnLst>
                              <p:par>
                                <p:cTn id="32" presetID="8"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amond(in)">
                                      <p:cBhvr>
                                        <p:cTn id="34" dur="1000"/>
                                        <p:tgtEl>
                                          <p:spTgt spid="6"/>
                                        </p:tgtEl>
                                      </p:cBhvr>
                                    </p:animEffect>
                                  </p:childTnLst>
                                </p:cTn>
                              </p:par>
                            </p:childTnLst>
                          </p:cTn>
                        </p:par>
                        <p:par>
                          <p:cTn id="35" fill="hold">
                            <p:stCondLst>
                              <p:cond delay="55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6000"/>
                            </p:stCondLst>
                            <p:childTnLst>
                              <p:par>
                                <p:cTn id="40" presetID="2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par>
                          <p:cTn id="43" fill="hold">
                            <p:stCondLst>
                              <p:cond delay="6500"/>
                            </p:stCondLst>
                            <p:childTnLst>
                              <p:par>
                                <p:cTn id="44" presetID="18" presetClass="entr" presetSubtype="12" fill="hold" grpId="0" nodeType="afterEffect">
                                  <p:stCondLst>
                                    <p:cond delay="0"/>
                                  </p:stCondLst>
                                  <p:childTnLst>
                                    <p:set>
                                      <p:cBhvr>
                                        <p:cTn id="45" dur="1" fill="hold">
                                          <p:stCondLst>
                                            <p:cond delay="0"/>
                                          </p:stCondLst>
                                        </p:cTn>
                                        <p:tgtEl>
                                          <p:spTgt spid="6187"/>
                                        </p:tgtEl>
                                        <p:attrNameLst>
                                          <p:attrName>style.visibility</p:attrName>
                                        </p:attrNameLst>
                                      </p:cBhvr>
                                      <p:to>
                                        <p:strVal val="visible"/>
                                      </p:to>
                                    </p:set>
                                    <p:animEffect transition="in" filter="strips(downLeft)">
                                      <p:cBhvr>
                                        <p:cTn id="46" dur="500"/>
                                        <p:tgtEl>
                                          <p:spTgt spid="6187"/>
                                        </p:tgtEl>
                                      </p:cBhvr>
                                    </p:animEffect>
                                  </p:childTnLst>
                                </p:cTn>
                              </p:par>
                              <p:par>
                                <p:cTn id="47" presetID="22" presetClass="entr" presetSubtype="8"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left)">
                                      <p:cBhvr>
                                        <p:cTn id="49" dur="500"/>
                                        <p:tgtEl>
                                          <p:spTgt spid="87"/>
                                        </p:tgtEl>
                                      </p:cBhvr>
                                    </p:animEffect>
                                  </p:childTnLst>
                                </p:cTn>
                              </p:par>
                              <p:par>
                                <p:cTn id="50" presetID="22" presetClass="entr" presetSubtype="8"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500"/>
                                        <p:tgtEl>
                                          <p:spTgt spid="90"/>
                                        </p:tgtEl>
                                      </p:cBhvr>
                                    </p:animEffect>
                                  </p:childTnLst>
                                  <p:subTnLst>
                                    <p:audio>
                                      <p:cMediaNode>
                                        <p:cTn display="0" masterRel="sameClick">
                                          <p:stCondLst>
                                            <p:cond evt="begin" delay="0">
                                              <p:tn val="50"/>
                                            </p:cond>
                                          </p:stCondLst>
                                          <p:endCondLst>
                                            <p:cond evt="onStopAudio" delay="0">
                                              <p:tgtEl>
                                                <p:sldTgt/>
                                              </p:tgtEl>
                                            </p:cond>
                                          </p:endCondLst>
                                        </p:cTn>
                                        <p:tgtEl>
                                          <p:sndTgt r:embed="rId58" name="chimes.wav"/>
                                        </p:tgtEl>
                                      </p:cMediaNode>
                                    </p:audio>
                                  </p:subTnLst>
                                </p:cTn>
                              </p:par>
                              <p:par>
                                <p:cTn id="53" presetID="21" presetClass="entr" presetSubtype="1"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heel(1)">
                                      <p:cBhvr>
                                        <p:cTn id="55" dur="2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wheel(1)">
                                      <p:cBhvr>
                                        <p:cTn id="60"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87" grpId="0" animBg="1"/>
      <p:bldP spid="6" grpId="0" animBg="1"/>
      <p:bldP spid="79" grpId="0" animBg="1"/>
      <p:bldP spid="9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4"/>
            <a:ext cx="9156700" cy="584775"/>
          </a:xfrm>
          <a:prstGeom prst="rect">
            <a:avLst/>
          </a:prstGeom>
          <a:blipFill>
            <a:blip r:embed="rId4"/>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6" name="AutoShape 23" descr="White marble"/>
          <p:cNvSpPr>
            <a:spLocks noChangeArrowheads="1"/>
          </p:cNvSpPr>
          <p:nvPr>
            <p:custDataLst>
              <p:tags r:id="rId1"/>
            </p:custDataLst>
          </p:nvPr>
        </p:nvSpPr>
        <p:spPr bwMode="gray">
          <a:xfrm>
            <a:off x="251520" y="1268760"/>
            <a:ext cx="8784976" cy="3600400"/>
          </a:xfrm>
          <a:prstGeom prst="roundRect">
            <a:avLst>
              <a:gd name="adj" fmla="val 50000"/>
            </a:avLst>
          </a:prstGeom>
          <a:blipFill dpi="0" rotWithShape="1">
            <a:blip r:embed="rId5"/>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7" name="Text Box 26" descr="White marble"/>
          <p:cNvSpPr txBox="1">
            <a:spLocks noChangeArrowheads="1"/>
          </p:cNvSpPr>
          <p:nvPr>
            <p:custDataLst>
              <p:tags r:id="rId2"/>
            </p:custDataLst>
          </p:nvPr>
        </p:nvSpPr>
        <p:spPr bwMode="gray">
          <a:xfrm>
            <a:off x="932059" y="1603524"/>
            <a:ext cx="766400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solidFill>
                  <a:srgbClr val="FF0000"/>
                </a:solidFill>
                <a:latin typeface="Times New Roman" pitchFamily="18" charset="0"/>
                <a:cs typeface="Times New Roman" pitchFamily="18" charset="0"/>
              </a:rPr>
              <a:t>CÂU 2: ĐỊA CHỈ MỘT SỐ WEBSITE CÓ NỘI DUNG PHỤC VỤ VIỆC HỌC TẬP:</a:t>
            </a:r>
          </a:p>
          <a:p>
            <a:r>
              <a:rPr lang="en-US" sz="2400" b="1">
                <a:latin typeface="Times New Roman" pitchFamily="18" charset="0"/>
                <a:cs typeface="Times New Roman" pitchFamily="18" charset="0"/>
              </a:rPr>
              <a:t>https://hanhtrangso.nxbgd.vn </a:t>
            </a:r>
            <a:endParaRPr lang="vi-VN" sz="2400" b="1">
              <a:latin typeface="Times New Roman" pitchFamily="18" charset="0"/>
              <a:cs typeface="Times New Roman" pitchFamily="18" charset="0"/>
            </a:endParaRPr>
          </a:p>
          <a:p>
            <a:r>
              <a:rPr lang="en-US" sz="2400" b="1">
                <a:latin typeface="Times New Roman" pitchFamily="18" charset="0"/>
                <a:cs typeface="Times New Roman" pitchFamily="18" charset="0"/>
              </a:rPr>
              <a:t>https://taphuan.nxbgd.vn </a:t>
            </a:r>
            <a:endParaRPr lang="vi-VN" sz="2400" b="1">
              <a:latin typeface="Times New Roman" pitchFamily="18" charset="0"/>
              <a:cs typeface="Times New Roman" pitchFamily="18" charset="0"/>
            </a:endParaRPr>
          </a:p>
          <a:p>
            <a:r>
              <a:rPr lang="en-US" sz="2400" b="1">
                <a:latin typeface="Times New Roman" pitchFamily="18" charset="0"/>
                <a:cs typeface="Times New Roman" pitchFamily="18" charset="0"/>
              </a:rPr>
              <a:t>https: //www.google.com </a:t>
            </a:r>
            <a:endParaRPr lang="vi-VN" sz="2400" b="1">
              <a:latin typeface="Times New Roman" pitchFamily="18" charset="0"/>
              <a:cs typeface="Times New Roman" pitchFamily="18" charset="0"/>
            </a:endParaRPr>
          </a:p>
          <a:p>
            <a:r>
              <a:rPr lang="en-US" sz="2400" b="1" u="sng">
                <a:latin typeface="Times New Roman" pitchFamily="18" charset="0"/>
                <a:cs typeface="Times New Roman" pitchFamily="18" charset="0"/>
                <a:hlinkClick r:id="rId6"/>
              </a:rPr>
              <a:t>https://www.youtube.com</a:t>
            </a:r>
            <a:endParaRPr lang="en-US" sz="2400" b="1" u="sng">
              <a:latin typeface="Times New Roman" pitchFamily="18" charset="0"/>
              <a:cs typeface="Times New Roman" pitchFamily="18" charset="0"/>
            </a:endParaRPr>
          </a:p>
          <a:p>
            <a:r>
              <a:rPr lang="en-US" sz="2400" b="1" u="sng">
                <a:latin typeface="Times New Roman" pitchFamily="18" charset="0"/>
                <a:cs typeface="Times New Roman" pitchFamily="18" charset="0"/>
                <a:hlinkClick r:id="rId6"/>
              </a:rPr>
              <a:t>https://www.</a:t>
            </a:r>
            <a:r>
              <a:rPr lang="vi-VN" sz="2400" b="1">
                <a:latin typeface="Times New Roman" pitchFamily="18" charset="0"/>
                <a:cs typeface="Times New Roman" pitchFamily="18" charset="0"/>
              </a:rPr>
              <a:t>Hoc24.com</a:t>
            </a:r>
          </a:p>
          <a:p>
            <a:r>
              <a:rPr lang="en-US" sz="2400" b="1" u="sng">
                <a:latin typeface="Times New Roman" pitchFamily="18" charset="0"/>
                <a:cs typeface="Times New Roman" pitchFamily="18" charset="0"/>
                <a:hlinkClick r:id="rId6"/>
              </a:rPr>
              <a:t>https://www.</a:t>
            </a:r>
            <a:r>
              <a:rPr lang="vi-VN" sz="2400" b="1">
                <a:latin typeface="Times New Roman" pitchFamily="18" charset="0"/>
                <a:cs typeface="Times New Roman" pitchFamily="18" charset="0"/>
              </a:rPr>
              <a:t>Duolingo.com</a:t>
            </a:r>
          </a:p>
          <a:p>
            <a:endParaRPr lang="vi-VN" sz="2400" b="1"/>
          </a:p>
          <a:p>
            <a:endParaRPr lang="en-US" alt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12976410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descr="Bouquet">
            <a:hlinkClick r:id="rId66" action="ppaction://hlinksldjump"/>
          </p:cNvPr>
          <p:cNvSpPr>
            <a:spLocks noChangeArrowheads="1"/>
          </p:cNvSpPr>
          <p:nvPr>
            <p:custDataLst>
              <p:tags r:id="rId1"/>
            </p:custDataLst>
          </p:nvPr>
        </p:nvSpPr>
        <p:spPr bwMode="gray">
          <a:xfrm>
            <a:off x="2859088" y="1755775"/>
            <a:ext cx="6208712" cy="833438"/>
          </a:xfrm>
          <a:prstGeom prst="roundRect">
            <a:avLst>
              <a:gd name="adj" fmla="val 50000"/>
            </a:avLst>
          </a:prstGeom>
          <a:blipFill dpi="0" rotWithShape="1">
            <a:blip r:embed="rId67"/>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400" b="1">
                <a:latin typeface="Times New Roman" pitchFamily="18" charset="0"/>
                <a:cs typeface="Times New Roman" pitchFamily="18" charset="0"/>
              </a:rPr>
              <a:t>Tương tự như thông tin trong cuốn sách.</a:t>
            </a:r>
            <a:endParaRPr lang="vi-VN" sz="2400" b="1">
              <a:latin typeface="Times New Roman" pitchFamily="18" charset="0"/>
              <a:cs typeface="Times New Roman" pitchFamily="18" charset="0"/>
            </a:endParaRPr>
          </a:p>
        </p:txBody>
      </p:sp>
      <p:sp>
        <p:nvSpPr>
          <p:cNvPr id="6187" name="AutoShape 43" descr="Bouquet">
            <a:hlinkClick r:id="rId68" action="ppaction://hlinksldjump"/>
          </p:cNvPr>
          <p:cNvSpPr>
            <a:spLocks noChangeArrowheads="1"/>
          </p:cNvSpPr>
          <p:nvPr>
            <p:custDataLst>
              <p:tags r:id="rId2"/>
            </p:custDataLst>
          </p:nvPr>
        </p:nvSpPr>
        <p:spPr bwMode="gray">
          <a:xfrm>
            <a:off x="2784477" y="4464050"/>
            <a:ext cx="6283323" cy="838200"/>
          </a:xfrm>
          <a:prstGeom prst="roundRect">
            <a:avLst>
              <a:gd name="adj" fmla="val 50000"/>
            </a:avLst>
          </a:prstGeom>
          <a:blipFill dpi="0" rotWithShape="1">
            <a:blip r:embed="rId67"/>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endParaRPr lang="en-US" sz="2400" b="1">
              <a:latin typeface="Times New Roman" pitchFamily="18" charset="0"/>
              <a:cs typeface="Times New Roman" pitchFamily="18" charset="0"/>
            </a:endParaRPr>
          </a:p>
          <a:p>
            <a:r>
              <a:rPr lang="en-US" sz="2400" b="1">
                <a:latin typeface="Times New Roman" pitchFamily="18" charset="0"/>
                <a:cs typeface="Times New Roman" pitchFamily="18" charset="0"/>
              </a:rPr>
              <a:t>Thành các trang siêu văn bản kết nối với nhau </a:t>
            </a:r>
          </a:p>
          <a:p>
            <a:r>
              <a:rPr lang="en-US" sz="2400" b="1">
                <a:latin typeface="Times New Roman" pitchFamily="18" charset="0"/>
                <a:cs typeface="Times New Roman" pitchFamily="18" charset="0"/>
              </a:rPr>
              <a:t>bời các liên kết</a:t>
            </a:r>
            <a:endParaRPr lang="vi-VN" sz="2400" b="1">
              <a:latin typeface="Times New Roman" pitchFamily="18" charset="0"/>
              <a:cs typeface="Times New Roman" pitchFamily="18" charset="0"/>
            </a:endParaRPr>
          </a:p>
          <a:p>
            <a:endParaRPr lang="vi-VN" sz="2400" b="1">
              <a:latin typeface="Times New Roman" pitchFamily="18" charset="0"/>
              <a:cs typeface="Times New Roman" pitchFamily="18" charset="0"/>
            </a:endParaRPr>
          </a:p>
        </p:txBody>
      </p:sp>
      <p:sp>
        <p:nvSpPr>
          <p:cNvPr id="6" name="AutoShape 43" descr="Bouquet">
            <a:hlinkClick r:id="rId69" action="ppaction://hlinksldjump"/>
          </p:cNvPr>
          <p:cNvSpPr>
            <a:spLocks noChangeArrowheads="1"/>
          </p:cNvSpPr>
          <p:nvPr>
            <p:custDataLst>
              <p:tags r:id="rId3"/>
            </p:custDataLst>
          </p:nvPr>
        </p:nvSpPr>
        <p:spPr bwMode="gray">
          <a:xfrm>
            <a:off x="2814639" y="3101975"/>
            <a:ext cx="6253162" cy="838200"/>
          </a:xfrm>
          <a:prstGeom prst="roundRect">
            <a:avLst>
              <a:gd name="adj" fmla="val 50000"/>
            </a:avLst>
          </a:prstGeom>
          <a:blipFill dpi="0" rotWithShape="1">
            <a:blip r:embed="rId67"/>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400" b="1">
                <a:latin typeface="Times New Roman" pitchFamily="18" charset="0"/>
                <a:cs typeface="Times New Roman" pitchFamily="18" charset="0"/>
              </a:rPr>
              <a:t>Thành từng văn bản rời rạc.</a:t>
            </a:r>
            <a:endParaRPr lang="vi-VN" sz="2400" b="1">
              <a:latin typeface="Times New Roman" pitchFamily="18" charset="0"/>
              <a:cs typeface="Times New Roman" pitchFamily="18" charset="0"/>
            </a:endParaRPr>
          </a:p>
        </p:txBody>
      </p:sp>
      <p:grpSp>
        <p:nvGrpSpPr>
          <p:cNvPr id="8" name="Group 24"/>
          <p:cNvGrpSpPr>
            <a:grpSpLocks/>
          </p:cNvGrpSpPr>
          <p:nvPr>
            <p:custDataLst>
              <p:tags r:id="rId4"/>
            </p:custDataLst>
          </p:nvPr>
        </p:nvGrpSpPr>
        <p:grpSpPr bwMode="auto">
          <a:xfrm rot="5400000">
            <a:off x="1917702" y="2460629"/>
            <a:ext cx="1173163" cy="144463"/>
            <a:chOff x="0" y="1896"/>
            <a:chExt cx="5760" cy="120"/>
          </a:xfrm>
        </p:grpSpPr>
        <p:sp>
          <p:nvSpPr>
            <p:cNvPr id="17465" name="Rectangle 25"/>
            <p:cNvSpPr>
              <a:spLocks noChangeArrowheads="1"/>
            </p:cNvSpPr>
            <p:nvPr>
              <p:custDataLst>
                <p:tags r:id="rId6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17466" name="Rectangle 26"/>
            <p:cNvSpPr>
              <a:spLocks noChangeArrowheads="1"/>
            </p:cNvSpPr>
            <p:nvPr>
              <p:custDataLst>
                <p:tags r:id="rId6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9" name="Group 28"/>
          <p:cNvGrpSpPr>
            <a:grpSpLocks/>
          </p:cNvGrpSpPr>
          <p:nvPr>
            <p:custDataLst>
              <p:tags r:id="rId5"/>
            </p:custDataLst>
          </p:nvPr>
        </p:nvGrpSpPr>
        <p:grpSpPr bwMode="auto">
          <a:xfrm>
            <a:off x="1890713" y="1619254"/>
            <a:ext cx="1066800" cy="989013"/>
            <a:chOff x="3257" y="860"/>
            <a:chExt cx="581" cy="623"/>
          </a:xfrm>
        </p:grpSpPr>
        <p:grpSp>
          <p:nvGrpSpPr>
            <p:cNvPr id="17454" name="Group 29"/>
            <p:cNvGrpSpPr>
              <a:grpSpLocks/>
            </p:cNvGrpSpPr>
            <p:nvPr/>
          </p:nvGrpSpPr>
          <p:grpSpPr bwMode="auto">
            <a:xfrm rot="5400000">
              <a:off x="3236" y="881"/>
              <a:ext cx="623" cy="581"/>
              <a:chOff x="1871" y="1824"/>
              <a:chExt cx="2007" cy="1807"/>
            </a:xfrm>
          </p:grpSpPr>
          <p:sp>
            <p:nvSpPr>
              <p:cNvPr id="17456" name="AutoShape 30" descr="Bouquet"/>
              <p:cNvSpPr>
                <a:spLocks noChangeArrowheads="1"/>
              </p:cNvSpPr>
              <p:nvPr>
                <p:custDataLst>
                  <p:tags r:id="rId53"/>
                </p:custDataLst>
              </p:nvPr>
            </p:nvSpPr>
            <p:spPr bwMode="gray">
              <a:xfrm rot="16200000" flipH="1">
                <a:off x="1818" y="2512"/>
                <a:ext cx="311" cy="206"/>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57" name="AutoShape 31" descr="Bouquet"/>
              <p:cNvSpPr>
                <a:spLocks noChangeArrowheads="1"/>
              </p:cNvSpPr>
              <p:nvPr>
                <p:custDataLst>
                  <p:tags r:id="rId54"/>
                </p:custDataLst>
              </p:nvPr>
            </p:nvSpPr>
            <p:spPr bwMode="gray">
              <a:xfrm rot="5400000" flipH="1">
                <a:off x="3621" y="2498"/>
                <a:ext cx="311" cy="203"/>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58" name="AutoShape 32" descr="Bouquet"/>
              <p:cNvSpPr>
                <a:spLocks noChangeArrowheads="1"/>
              </p:cNvSpPr>
              <p:nvPr>
                <p:custDataLst>
                  <p:tags r:id="rId55"/>
                </p:custDataLst>
              </p:nvPr>
            </p:nvSpPr>
            <p:spPr bwMode="gray">
              <a:xfrm rot="10800000" flipH="1">
                <a:off x="2718" y="3429"/>
                <a:ext cx="303" cy="202"/>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59" name="Oval 33" descr="Bouquet"/>
              <p:cNvSpPr>
                <a:spLocks noChangeArrowheads="1"/>
              </p:cNvSpPr>
              <p:nvPr>
                <p:custDataLst>
                  <p:tags r:id="rId56"/>
                </p:custDataLst>
              </p:nvPr>
            </p:nvSpPr>
            <p:spPr bwMode="gray">
              <a:xfrm>
                <a:off x="2078" y="1824"/>
                <a:ext cx="1615" cy="1615"/>
              </a:xfrm>
              <a:prstGeom prst="ellipse">
                <a:avLst/>
              </a:prstGeom>
              <a:blipFill dpi="0" rotWithShape="1">
                <a:blip r:embed="rId67"/>
                <a:srcRect/>
                <a:tile tx="0" ty="0" sx="100000" sy="100000" flip="none" algn="tl"/>
              </a:blip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60" name="Oval 34" descr="Bouquet">
                <a:hlinkClick r:id="rId70" action="ppaction://hlinkpres?slideindex=1&amp;slidetitle="/>
              </p:cNvPr>
              <p:cNvSpPr>
                <a:spLocks noChangeArrowheads="1"/>
              </p:cNvSpPr>
              <p:nvPr>
                <p:custDataLst>
                  <p:tags r:id="rId57"/>
                </p:custDataLst>
              </p:nvPr>
            </p:nvSpPr>
            <p:spPr bwMode="gray">
              <a:xfrm>
                <a:off x="2170" y="1915"/>
                <a:ext cx="1430" cy="1430"/>
              </a:xfrm>
              <a:prstGeom prst="ellipse">
                <a:avLst/>
              </a:prstGeom>
              <a:blipFill dpi="0" rotWithShape="1">
                <a:blip r:embed="rId67"/>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61" name="Oval 35" descr="Bouquet"/>
              <p:cNvSpPr>
                <a:spLocks noChangeArrowheads="1"/>
              </p:cNvSpPr>
              <p:nvPr>
                <p:custDataLst>
                  <p:tags r:id="rId58"/>
                </p:custDataLst>
              </p:nvPr>
            </p:nvSpPr>
            <p:spPr bwMode="gray">
              <a:xfrm>
                <a:off x="2241" y="2914"/>
                <a:ext cx="1317" cy="220"/>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62" name="Oval 36" descr="Bouquet"/>
              <p:cNvSpPr>
                <a:spLocks noChangeArrowheads="1"/>
              </p:cNvSpPr>
              <p:nvPr>
                <p:custDataLst>
                  <p:tags r:id="rId59"/>
                </p:custDataLst>
              </p:nvPr>
            </p:nvSpPr>
            <p:spPr bwMode="gray">
              <a:xfrm>
                <a:off x="2241" y="2914"/>
                <a:ext cx="1317" cy="220"/>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63" name="Oval 37" descr="Bouquet"/>
              <p:cNvSpPr>
                <a:spLocks noChangeArrowheads="1"/>
              </p:cNvSpPr>
              <p:nvPr>
                <p:custDataLst>
                  <p:tags r:id="rId60"/>
                </p:custDataLst>
              </p:nvPr>
            </p:nvSpPr>
            <p:spPr bwMode="gray">
              <a:xfrm>
                <a:off x="2229" y="2066"/>
                <a:ext cx="1317" cy="1102"/>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sp>
            <p:nvSpPr>
              <p:cNvPr id="17464" name="Oval 38" descr="Bouquet"/>
              <p:cNvSpPr>
                <a:spLocks noChangeArrowheads="1"/>
              </p:cNvSpPr>
              <p:nvPr>
                <p:custDataLst>
                  <p:tags r:id="rId61"/>
                </p:custDataLst>
              </p:nvPr>
            </p:nvSpPr>
            <p:spPr bwMode="gray">
              <a:xfrm>
                <a:off x="2232" y="2082"/>
                <a:ext cx="1317" cy="1100"/>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55" name="WordArt 39">
              <a:hlinkClick r:id="rId70" action="ppaction://hlinkpres?slideindex=1&amp;slidetitle="/>
            </p:cNvPr>
            <p:cNvSpPr>
              <a:spLocks noChangeArrowheads="1" noChangeShapeType="1" noTextEdit="1"/>
            </p:cNvSpPr>
            <p:nvPr>
              <p:custDataLst>
                <p:tags r:id="rId52"/>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A</a:t>
              </a:r>
            </a:p>
          </p:txBody>
        </p:sp>
      </p:grpSp>
      <p:grpSp>
        <p:nvGrpSpPr>
          <p:cNvPr id="11" name="Group 40"/>
          <p:cNvGrpSpPr>
            <a:grpSpLocks/>
          </p:cNvGrpSpPr>
          <p:nvPr>
            <p:custDataLst>
              <p:tags r:id="rId6"/>
            </p:custDataLst>
          </p:nvPr>
        </p:nvGrpSpPr>
        <p:grpSpPr bwMode="auto">
          <a:xfrm rot="5400000">
            <a:off x="1930402" y="4060829"/>
            <a:ext cx="1173163" cy="144463"/>
            <a:chOff x="0" y="1896"/>
            <a:chExt cx="5760" cy="120"/>
          </a:xfrm>
        </p:grpSpPr>
        <p:sp>
          <p:nvSpPr>
            <p:cNvPr id="17452" name="Rectangle 41"/>
            <p:cNvSpPr>
              <a:spLocks noChangeArrowheads="1"/>
            </p:cNvSpPr>
            <p:nvPr>
              <p:custDataLst>
                <p:tags r:id="rId50"/>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17453" name="Rectangle 42"/>
            <p:cNvSpPr>
              <a:spLocks noChangeArrowheads="1"/>
            </p:cNvSpPr>
            <p:nvPr>
              <p:custDataLst>
                <p:tags r:id="rId51"/>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12" name="Group 44"/>
          <p:cNvGrpSpPr>
            <a:grpSpLocks/>
          </p:cNvGrpSpPr>
          <p:nvPr>
            <p:custDataLst>
              <p:tags r:id="rId7"/>
            </p:custDataLst>
          </p:nvPr>
        </p:nvGrpSpPr>
        <p:grpSpPr bwMode="auto">
          <a:xfrm>
            <a:off x="2006601" y="2981329"/>
            <a:ext cx="908050" cy="989013"/>
            <a:chOff x="3260" y="1700"/>
            <a:chExt cx="581" cy="623"/>
          </a:xfrm>
        </p:grpSpPr>
        <p:grpSp>
          <p:nvGrpSpPr>
            <p:cNvPr id="17441" name="Group 45"/>
            <p:cNvGrpSpPr>
              <a:grpSpLocks/>
            </p:cNvGrpSpPr>
            <p:nvPr/>
          </p:nvGrpSpPr>
          <p:grpSpPr bwMode="auto">
            <a:xfrm rot="5400000">
              <a:off x="3239" y="1721"/>
              <a:ext cx="623" cy="581"/>
              <a:chOff x="1871" y="1824"/>
              <a:chExt cx="2007" cy="1807"/>
            </a:xfrm>
          </p:grpSpPr>
          <p:sp>
            <p:nvSpPr>
              <p:cNvPr id="17443" name="AutoShape 46" descr="Bouquet"/>
              <p:cNvSpPr>
                <a:spLocks noChangeArrowheads="1"/>
              </p:cNvSpPr>
              <p:nvPr>
                <p:custDataLst>
                  <p:tags r:id="rId41"/>
                </p:custDataLst>
              </p:nvPr>
            </p:nvSpPr>
            <p:spPr bwMode="gray">
              <a:xfrm rot="16200000" flipH="1">
                <a:off x="1818" y="2512"/>
                <a:ext cx="311" cy="206"/>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44" name="AutoShape 47" descr="Bouquet"/>
              <p:cNvSpPr>
                <a:spLocks noChangeArrowheads="1"/>
              </p:cNvSpPr>
              <p:nvPr>
                <p:custDataLst>
                  <p:tags r:id="rId42"/>
                </p:custDataLst>
              </p:nvPr>
            </p:nvSpPr>
            <p:spPr bwMode="gray">
              <a:xfrm rot="5400000" flipH="1">
                <a:off x="3621" y="2498"/>
                <a:ext cx="311" cy="203"/>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45" name="AutoShape 48" descr="Bouquet"/>
              <p:cNvSpPr>
                <a:spLocks noChangeArrowheads="1"/>
              </p:cNvSpPr>
              <p:nvPr>
                <p:custDataLst>
                  <p:tags r:id="rId43"/>
                </p:custDataLst>
              </p:nvPr>
            </p:nvSpPr>
            <p:spPr bwMode="gray">
              <a:xfrm rot="10800000" flipH="1">
                <a:off x="2718" y="3429"/>
                <a:ext cx="303" cy="202"/>
              </a:xfrm>
              <a:prstGeom prst="upArrow">
                <a:avLst>
                  <a:gd name="adj1" fmla="val 51676"/>
                  <a:gd name="adj2" fmla="val 100000"/>
                </a:avLst>
              </a:prstGeom>
              <a:blipFill dpi="0" rotWithShape="1">
                <a:blip r:embed="rId67"/>
                <a:srcRect/>
                <a:tile tx="0" ty="0" sx="100000" sy="100000" flip="none" algn="tl"/>
              </a:blip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46" name="Oval 49" descr="Bouquet"/>
              <p:cNvSpPr>
                <a:spLocks noChangeArrowheads="1"/>
              </p:cNvSpPr>
              <p:nvPr>
                <p:custDataLst>
                  <p:tags r:id="rId44"/>
                </p:custDataLst>
              </p:nvPr>
            </p:nvSpPr>
            <p:spPr bwMode="gray">
              <a:xfrm>
                <a:off x="2078" y="1824"/>
                <a:ext cx="1615" cy="1615"/>
              </a:xfrm>
              <a:prstGeom prst="ellipse">
                <a:avLst/>
              </a:prstGeom>
              <a:blipFill dpi="0" rotWithShape="1">
                <a:blip r:embed="rId67"/>
                <a:srcRect/>
                <a:tile tx="0" ty="0" sx="100000" sy="100000" flip="none" algn="tl"/>
              </a:blip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47" name="Oval 50" descr="Bouquet"/>
              <p:cNvSpPr>
                <a:spLocks noChangeArrowheads="1"/>
              </p:cNvSpPr>
              <p:nvPr>
                <p:custDataLst>
                  <p:tags r:id="rId45"/>
                </p:custDataLst>
              </p:nvPr>
            </p:nvSpPr>
            <p:spPr bwMode="gray">
              <a:xfrm>
                <a:off x="2170" y="1915"/>
                <a:ext cx="1430" cy="1430"/>
              </a:xfrm>
              <a:prstGeom prst="ellipse">
                <a:avLst/>
              </a:prstGeom>
              <a:blipFill dpi="0" rotWithShape="1">
                <a:blip r:embed="rId67"/>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48" name="Oval 51" descr="Bouquet"/>
              <p:cNvSpPr>
                <a:spLocks noChangeArrowheads="1"/>
              </p:cNvSpPr>
              <p:nvPr>
                <p:custDataLst>
                  <p:tags r:id="rId46"/>
                </p:custDataLst>
              </p:nvPr>
            </p:nvSpPr>
            <p:spPr bwMode="gray">
              <a:xfrm>
                <a:off x="2235" y="2888"/>
                <a:ext cx="1317" cy="259"/>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49" name="Oval 52" descr="Bouquet">
                <a:hlinkClick r:id="rId71" action="ppaction://hlinkpres?slideindex=1&amp;slidetitle="/>
              </p:cNvPr>
              <p:cNvSpPr>
                <a:spLocks noChangeArrowheads="1"/>
              </p:cNvSpPr>
              <p:nvPr>
                <p:custDataLst>
                  <p:tags r:id="rId47"/>
                </p:custDataLst>
              </p:nvPr>
            </p:nvSpPr>
            <p:spPr bwMode="gray">
              <a:xfrm>
                <a:off x="2235" y="2888"/>
                <a:ext cx="1317" cy="259"/>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7450" name="Oval 53" descr="Bouquet"/>
              <p:cNvSpPr>
                <a:spLocks noChangeArrowheads="1"/>
              </p:cNvSpPr>
              <p:nvPr>
                <p:custDataLst>
                  <p:tags r:id="rId48"/>
                </p:custDataLst>
              </p:nvPr>
            </p:nvSpPr>
            <p:spPr bwMode="gray">
              <a:xfrm>
                <a:off x="2229" y="2067"/>
                <a:ext cx="1317" cy="1100"/>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sp>
            <p:nvSpPr>
              <p:cNvPr id="17451" name="Oval 54" descr="Bouquet"/>
              <p:cNvSpPr>
                <a:spLocks noChangeArrowheads="1"/>
              </p:cNvSpPr>
              <p:nvPr>
                <p:custDataLst>
                  <p:tags r:id="rId49"/>
                </p:custDataLst>
              </p:nvPr>
            </p:nvSpPr>
            <p:spPr bwMode="gray">
              <a:xfrm>
                <a:off x="2232" y="2083"/>
                <a:ext cx="1317" cy="1099"/>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42" name="WordArt 55">
              <a:hlinkClick r:id="rId71" action="ppaction://hlinkpres?slideindex=1&amp;slidetitle="/>
            </p:cNvPr>
            <p:cNvSpPr>
              <a:spLocks noChangeArrowheads="1" noChangeShapeType="1" noTextEdit="1"/>
            </p:cNvSpPr>
            <p:nvPr>
              <p:custDataLst>
                <p:tags r:id="rId40"/>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B</a:t>
              </a:r>
            </a:p>
          </p:txBody>
        </p:sp>
      </p:grpSp>
      <p:grpSp>
        <p:nvGrpSpPr>
          <p:cNvPr id="14" name="Group 57"/>
          <p:cNvGrpSpPr>
            <a:grpSpLocks/>
          </p:cNvGrpSpPr>
          <p:nvPr>
            <p:custDataLst>
              <p:tags r:id="rId8"/>
            </p:custDataLst>
          </p:nvPr>
        </p:nvGrpSpPr>
        <p:grpSpPr bwMode="auto">
          <a:xfrm>
            <a:off x="2003425" y="4340229"/>
            <a:ext cx="922338" cy="989013"/>
            <a:chOff x="3247" y="2515"/>
            <a:chExt cx="581" cy="623"/>
          </a:xfrm>
        </p:grpSpPr>
        <p:grpSp>
          <p:nvGrpSpPr>
            <p:cNvPr id="17430" name="Group 58"/>
            <p:cNvGrpSpPr>
              <a:grpSpLocks/>
            </p:cNvGrpSpPr>
            <p:nvPr/>
          </p:nvGrpSpPr>
          <p:grpSpPr bwMode="auto">
            <a:xfrm rot="5400000">
              <a:off x="3226" y="2536"/>
              <a:ext cx="623" cy="581"/>
              <a:chOff x="1871" y="1824"/>
              <a:chExt cx="2007" cy="1807"/>
            </a:xfrm>
          </p:grpSpPr>
          <p:sp>
            <p:nvSpPr>
              <p:cNvPr id="17432" name="AutoShape 59"/>
              <p:cNvSpPr>
                <a:spLocks noChangeArrowheads="1"/>
              </p:cNvSpPr>
              <p:nvPr>
                <p:custDataLst>
                  <p:tags r:id="rId31"/>
                </p:custDataLst>
              </p:nvPr>
            </p:nvSpPr>
            <p:spPr bwMode="gray">
              <a:xfrm rot="16200000" flipH="1">
                <a:off x="1818" y="2512"/>
                <a:ext cx="311" cy="206"/>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17433" name="AutoShape 60"/>
              <p:cNvSpPr>
                <a:spLocks noChangeArrowheads="1"/>
              </p:cNvSpPr>
              <p:nvPr>
                <p:custDataLst>
                  <p:tags r:id="rId32"/>
                </p:custDataLst>
              </p:nvPr>
            </p:nvSpPr>
            <p:spPr bwMode="gray">
              <a:xfrm rot="5400000" flipH="1">
                <a:off x="3621" y="2498"/>
                <a:ext cx="311" cy="203"/>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7434" name="AutoShape 61"/>
              <p:cNvSpPr>
                <a:spLocks noChangeArrowheads="1"/>
              </p:cNvSpPr>
              <p:nvPr>
                <p:custDataLst>
                  <p:tags r:id="rId33"/>
                </p:custDataLst>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7435" name="Oval 62"/>
              <p:cNvSpPr>
                <a:spLocks noChangeArrowheads="1"/>
              </p:cNvSpPr>
              <p:nvPr>
                <p:custDataLst>
                  <p:tags r:id="rId34"/>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7436" name="Oval 63" descr="Bouquet"/>
              <p:cNvSpPr>
                <a:spLocks noChangeArrowheads="1"/>
              </p:cNvSpPr>
              <p:nvPr>
                <p:custDataLst>
                  <p:tags r:id="rId35"/>
                </p:custDataLst>
              </p:nvPr>
            </p:nvSpPr>
            <p:spPr bwMode="gray">
              <a:xfrm>
                <a:off x="2170" y="1915"/>
                <a:ext cx="1430" cy="1430"/>
              </a:xfrm>
              <a:prstGeom prst="ellipse">
                <a:avLst/>
              </a:prstGeom>
              <a:blipFill dpi="0" rotWithShape="1">
                <a:blip r:embed="rId67"/>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6208" name="Oval 64"/>
              <p:cNvSpPr>
                <a:spLocks noChangeArrowheads="1"/>
              </p:cNvSpPr>
              <p:nvPr>
                <p:custDataLst>
                  <p:tags r:id="rId36"/>
                </p:custDataLst>
              </p:nvPr>
            </p:nvSpPr>
            <p:spPr bwMode="gray">
              <a:xfrm>
                <a:off x="2235" y="2872"/>
                <a:ext cx="1317" cy="255"/>
              </a:xfrm>
              <a:prstGeom prst="ellipse">
                <a:avLst/>
              </a:prstGeom>
              <a:gradFill rotWithShape="1">
                <a:gsLst>
                  <a:gs pos="0">
                    <a:srgbClr val="FFFFFF"/>
                  </a:gs>
                  <a:gs pos="50000">
                    <a:schemeClr val="hlink"/>
                  </a:gs>
                  <a:gs pos="100000">
                    <a:srgbClr val="FFFFFF"/>
                  </a:gs>
                </a:gsLst>
                <a:lin ang="2700000" scaled="1"/>
              </a:gradFill>
              <a:ln w="38100" algn="ctr">
                <a:solidFill>
                  <a:srgbClr val="009900"/>
                </a:solidFill>
                <a:round/>
                <a:headEnd/>
                <a:tailEnd/>
              </a:ln>
            </p:spPr>
            <p:txBody>
              <a:bodyPr rot="10800000" vert="eaVert" wrap="none" anchor="ctr">
                <a:spAutoFit/>
              </a:bodyPr>
              <a:lstStyle/>
              <a:p>
                <a:pPr>
                  <a:defRPr/>
                </a:pPr>
                <a:endParaRPr lang="en-US">
                  <a:solidFill>
                    <a:prstClr val="black"/>
                  </a:solidFill>
                </a:endParaRPr>
              </a:p>
            </p:txBody>
          </p:sp>
          <p:sp>
            <p:nvSpPr>
              <p:cNvPr id="17438" name="Oval 65">
                <a:hlinkClick r:id="rId72" action="ppaction://hlinkpres?slideindex=1&amp;slidetitle="/>
              </p:cNvPr>
              <p:cNvSpPr>
                <a:spLocks noChangeArrowheads="1"/>
              </p:cNvSpPr>
              <p:nvPr>
                <p:custDataLst>
                  <p:tags r:id="rId37"/>
                </p:custDataLst>
              </p:nvPr>
            </p:nvSpPr>
            <p:spPr bwMode="gray">
              <a:xfrm>
                <a:off x="2235" y="2888"/>
                <a:ext cx="1317" cy="255"/>
              </a:xfrm>
              <a:prstGeom prst="ellipse">
                <a:avLst/>
              </a:prstGeom>
              <a:gradFill rotWithShape="1">
                <a:gsLst>
                  <a:gs pos="0">
                    <a:srgbClr val="000000"/>
                  </a:gs>
                  <a:gs pos="100000">
                    <a:srgbClr val="FFCC00"/>
                  </a:gs>
                </a:gsLst>
                <a:lin ang="2700000" scaled="1"/>
              </a:grad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6210" name="Oval 66"/>
              <p:cNvSpPr>
                <a:spLocks noChangeArrowheads="1"/>
              </p:cNvSpPr>
              <p:nvPr>
                <p:custDataLst>
                  <p:tags r:id="rId38"/>
                </p:custDataLst>
              </p:nvPr>
            </p:nvSpPr>
            <p:spPr bwMode="gray">
              <a:xfrm>
                <a:off x="2229" y="2051"/>
                <a:ext cx="1317" cy="1101"/>
              </a:xfrm>
              <a:prstGeom prst="ellipse">
                <a:avLst/>
              </a:prstGeom>
              <a:gradFill rotWithShape="1">
                <a:gsLst>
                  <a:gs pos="0">
                    <a:srgbClr val="7A7400"/>
                  </a:gs>
                  <a:gs pos="50000">
                    <a:schemeClr val="hlink"/>
                  </a:gs>
                  <a:gs pos="100000">
                    <a:srgbClr val="7A7400"/>
                  </a:gs>
                </a:gsLst>
                <a:lin ang="18900000" scaled="1"/>
              </a:gradFill>
              <a:ln w="38100" algn="ctr">
                <a:solidFill>
                  <a:srgbClr val="009900"/>
                </a:solidFill>
                <a:round/>
                <a:headEnd/>
                <a:tailEnd/>
              </a:ln>
            </p:spPr>
            <p:txBody>
              <a:bodyPr rot="10800000" vert="eaVert" anchor="ctr">
                <a:spAutoFit/>
              </a:bodyPr>
              <a:lstStyle/>
              <a:p>
                <a:pPr>
                  <a:defRPr/>
                </a:pPr>
                <a:endParaRPr lang="en-US">
                  <a:solidFill>
                    <a:prstClr val="black"/>
                  </a:solidFill>
                </a:endParaRPr>
              </a:p>
            </p:txBody>
          </p:sp>
          <p:sp>
            <p:nvSpPr>
              <p:cNvPr id="17440" name="Oval 67" descr="Bouquet"/>
              <p:cNvSpPr>
                <a:spLocks noChangeArrowheads="1"/>
              </p:cNvSpPr>
              <p:nvPr>
                <p:custDataLst>
                  <p:tags r:id="rId39"/>
                </p:custDataLst>
              </p:nvPr>
            </p:nvSpPr>
            <p:spPr bwMode="gray">
              <a:xfrm>
                <a:off x="2232" y="2082"/>
                <a:ext cx="1317" cy="1101"/>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17431" name="WordArt 68">
              <a:hlinkClick r:id="rId73" action="ppaction://hlinkpres?slideindex=1&amp;slidetitle="/>
            </p:cNvPr>
            <p:cNvSpPr>
              <a:spLocks noChangeArrowheads="1" noChangeShapeType="1" noTextEdit="1"/>
            </p:cNvSpPr>
            <p:nvPr>
              <p:custDataLst>
                <p:tags r:id="rId30"/>
              </p:custDataLst>
            </p:nvPr>
          </p:nvSpPr>
          <p:spPr bwMode="auto">
            <a:xfrm>
              <a:off x="3460" y="2679"/>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C</a:t>
              </a:r>
            </a:p>
          </p:txBody>
        </p:sp>
      </p:grpSp>
      <p:grpSp>
        <p:nvGrpSpPr>
          <p:cNvPr id="3" name="Group 2"/>
          <p:cNvGrpSpPr/>
          <p:nvPr/>
        </p:nvGrpSpPr>
        <p:grpSpPr>
          <a:xfrm>
            <a:off x="1509243" y="80290"/>
            <a:ext cx="7558557" cy="958850"/>
            <a:chOff x="1296545" y="161413"/>
            <a:chExt cx="7772400" cy="958850"/>
          </a:xfrm>
        </p:grpSpPr>
        <p:sp>
          <p:nvSpPr>
            <p:cNvPr id="17422" name="AutoShape 23" descr="White marble"/>
            <p:cNvSpPr>
              <a:spLocks noChangeArrowheads="1"/>
            </p:cNvSpPr>
            <p:nvPr>
              <p:custDataLst>
                <p:tags r:id="rId28"/>
              </p:custDataLst>
            </p:nvPr>
          </p:nvSpPr>
          <p:spPr bwMode="gray">
            <a:xfrm>
              <a:off x="1296545" y="161413"/>
              <a:ext cx="7772400" cy="958850"/>
            </a:xfrm>
            <a:prstGeom prst="roundRect">
              <a:avLst>
                <a:gd name="adj" fmla="val 50000"/>
              </a:avLst>
            </a:prstGeom>
            <a:blipFill dpi="0" rotWithShape="1">
              <a:blip r:embed="rId74"/>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17423" name="Text Box 26" descr="White marble"/>
            <p:cNvSpPr txBox="1">
              <a:spLocks noChangeArrowheads="1"/>
            </p:cNvSpPr>
            <p:nvPr>
              <p:custDataLst>
                <p:tags r:id="rId29"/>
              </p:custDataLst>
            </p:nvPr>
          </p:nvSpPr>
          <p:spPr bwMode="gray">
            <a:xfrm>
              <a:off x="1406974" y="382965"/>
              <a:ext cx="766197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lnSpc>
                  <a:spcPct val="90000"/>
                </a:lnSpc>
                <a:spcBef>
                  <a:spcPts val="1000"/>
                </a:spcBef>
              </a:pPr>
              <a:r>
                <a:rPr lang="en-US" altLang="en-US" sz="3200" b="1">
                  <a:solidFill>
                    <a:srgbClr val="FF0000"/>
                  </a:solidFill>
                  <a:latin typeface="Times New Roman" pitchFamily="18" charset="0"/>
                  <a:cs typeface="Times New Roman" pitchFamily="18" charset="0"/>
                </a:rPr>
                <a:t>1.</a:t>
              </a:r>
              <a:r>
                <a:rPr lang="en-US" altLang="en-US" sz="2400" b="1">
                  <a:latin typeface="Times New Roman" pitchFamily="18" charset="0"/>
                  <a:cs typeface="Times New Roman" pitchFamily="18" charset="0"/>
                </a:rPr>
                <a:t> </a:t>
              </a:r>
              <a:r>
                <a:rPr lang="en-US" sz="2400" b="1">
                  <a:solidFill>
                    <a:srgbClr val="FF0000"/>
                  </a:solidFill>
                  <a:latin typeface="Times New Roman" pitchFamily="18" charset="0"/>
                  <a:cs typeface="Times New Roman" pitchFamily="18" charset="0"/>
                </a:rPr>
                <a:t>Thông tin trên Internet được tổ chức như thế nào?</a:t>
              </a:r>
              <a:endParaRPr lang="en-US" altLang="en-US" sz="2400" b="1" dirty="0">
                <a:solidFill>
                  <a:srgbClr val="FF0000"/>
                </a:solidFill>
                <a:latin typeface="Arial"/>
              </a:endParaRPr>
            </a:p>
          </p:txBody>
        </p:sp>
      </p:grpSp>
      <p:sp>
        <p:nvSpPr>
          <p:cNvPr id="79" name="Rounded Rectangle 78"/>
          <p:cNvSpPr/>
          <p:nvPr/>
        </p:nvSpPr>
        <p:spPr>
          <a:xfrm>
            <a:off x="2" y="-22814"/>
            <a:ext cx="1509241" cy="1381158"/>
          </a:xfrm>
          <a:prstGeom prst="roundRect">
            <a:avLst>
              <a:gd name="adj" fmla="val 49847"/>
            </a:avLst>
          </a:prstGeom>
          <a:blipFill>
            <a:blip r:embed="rId7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0000"/>
                </a:solidFill>
                <a:latin typeface="Times New Roman" pitchFamily="18" charset="0"/>
                <a:cs typeface="Times New Roman" pitchFamily="18" charset="0"/>
              </a:rPr>
              <a:t>LUYỆN TẬP</a:t>
            </a:r>
            <a:endParaRPr lang="vi-VN" sz="2000" b="1">
              <a:solidFill>
                <a:srgbClr val="FF0000"/>
              </a:solidFill>
              <a:latin typeface="Times New Roman" pitchFamily="18" charset="0"/>
              <a:cs typeface="Times New Roman" pitchFamily="18" charset="0"/>
            </a:endParaRPr>
          </a:p>
        </p:txBody>
      </p:sp>
      <p:grpSp>
        <p:nvGrpSpPr>
          <p:cNvPr id="84" name="Group 24"/>
          <p:cNvGrpSpPr>
            <a:grpSpLocks/>
          </p:cNvGrpSpPr>
          <p:nvPr>
            <p:custDataLst>
              <p:tags r:id="rId9"/>
            </p:custDataLst>
          </p:nvPr>
        </p:nvGrpSpPr>
        <p:grpSpPr bwMode="auto">
          <a:xfrm rot="5400000">
            <a:off x="2201009" y="1373306"/>
            <a:ext cx="564500" cy="129926"/>
            <a:chOff x="0" y="1896"/>
            <a:chExt cx="5760" cy="120"/>
          </a:xfrm>
        </p:grpSpPr>
        <p:sp>
          <p:nvSpPr>
            <p:cNvPr id="85" name="Rectangle 25"/>
            <p:cNvSpPr>
              <a:spLocks noChangeArrowheads="1"/>
            </p:cNvSpPr>
            <p:nvPr>
              <p:custDataLst>
                <p:tags r:id="rId26"/>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86" name="Rectangle 26"/>
            <p:cNvSpPr>
              <a:spLocks noChangeArrowheads="1"/>
            </p:cNvSpPr>
            <p:nvPr>
              <p:custDataLst>
                <p:tags r:id="rId27"/>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sp>
        <p:nvSpPr>
          <p:cNvPr id="93" name="AutoShape 43" descr="Bouquet">
            <a:hlinkClick r:id="rId69" action="ppaction://hlinksldjump"/>
          </p:cNvPr>
          <p:cNvSpPr>
            <a:spLocks noChangeArrowheads="1"/>
          </p:cNvSpPr>
          <p:nvPr>
            <p:custDataLst>
              <p:tags r:id="rId10"/>
            </p:custDataLst>
          </p:nvPr>
        </p:nvSpPr>
        <p:spPr bwMode="gray">
          <a:xfrm>
            <a:off x="2846772" y="5738616"/>
            <a:ext cx="6221028" cy="838200"/>
          </a:xfrm>
          <a:prstGeom prst="roundRect">
            <a:avLst>
              <a:gd name="adj" fmla="val 50000"/>
            </a:avLst>
          </a:prstGeom>
          <a:blipFill>
            <a:blip r:embed="rId67"/>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sz="2400" b="1">
                <a:latin typeface="Times New Roman" pitchFamily="18" charset="0"/>
                <a:cs typeface="Times New Roman" pitchFamily="18" charset="0"/>
              </a:rPr>
              <a:t>Một cách tuỳ ý</a:t>
            </a:r>
            <a:endParaRPr lang="vi-VN" sz="2400">
              <a:solidFill>
                <a:srgbClr val="FF0000"/>
              </a:solidFill>
            </a:endParaRPr>
          </a:p>
        </p:txBody>
      </p:sp>
      <p:grpSp>
        <p:nvGrpSpPr>
          <p:cNvPr id="82" name="Group 40"/>
          <p:cNvGrpSpPr>
            <a:grpSpLocks/>
          </p:cNvGrpSpPr>
          <p:nvPr>
            <p:custDataLst>
              <p:tags r:id="rId11"/>
            </p:custDataLst>
          </p:nvPr>
        </p:nvGrpSpPr>
        <p:grpSpPr bwMode="auto">
          <a:xfrm rot="5400000">
            <a:off x="2237794" y="5519491"/>
            <a:ext cx="586581" cy="120795"/>
            <a:chOff x="0" y="1896"/>
            <a:chExt cx="5760" cy="120"/>
          </a:xfrm>
        </p:grpSpPr>
        <p:sp>
          <p:nvSpPr>
            <p:cNvPr id="83" name="Rectangle 41"/>
            <p:cNvSpPr>
              <a:spLocks noChangeArrowheads="1"/>
            </p:cNvSpPr>
            <p:nvPr>
              <p:custDataLst>
                <p:tags r:id="rId24"/>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sp>
          <p:nvSpPr>
            <p:cNvPr id="94" name="Rectangle 42"/>
            <p:cNvSpPr>
              <a:spLocks noChangeArrowheads="1"/>
            </p:cNvSpPr>
            <p:nvPr>
              <p:custDataLst>
                <p:tags r:id="rId25"/>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solidFill>
                  <a:prstClr val="black"/>
                </a:solidFill>
                <a:latin typeface="Times New Roman" pitchFamily="18" charset="0"/>
              </a:endParaRPr>
            </a:p>
          </p:txBody>
        </p:sp>
      </p:grpSp>
      <p:grpSp>
        <p:nvGrpSpPr>
          <p:cNvPr id="95" name="Group 57"/>
          <p:cNvGrpSpPr>
            <a:grpSpLocks/>
          </p:cNvGrpSpPr>
          <p:nvPr>
            <p:custDataLst>
              <p:tags r:id="rId12"/>
            </p:custDataLst>
          </p:nvPr>
        </p:nvGrpSpPr>
        <p:grpSpPr bwMode="auto">
          <a:xfrm>
            <a:off x="1970882" y="5658035"/>
            <a:ext cx="922338" cy="989013"/>
            <a:chOff x="3247" y="2515"/>
            <a:chExt cx="581" cy="623"/>
          </a:xfrm>
        </p:grpSpPr>
        <p:grpSp>
          <p:nvGrpSpPr>
            <p:cNvPr id="96" name="Group 58"/>
            <p:cNvGrpSpPr>
              <a:grpSpLocks/>
            </p:cNvGrpSpPr>
            <p:nvPr/>
          </p:nvGrpSpPr>
          <p:grpSpPr bwMode="auto">
            <a:xfrm rot="5400000">
              <a:off x="3226" y="2536"/>
              <a:ext cx="623" cy="581"/>
              <a:chOff x="1871" y="1824"/>
              <a:chExt cx="2007" cy="1807"/>
            </a:xfrm>
          </p:grpSpPr>
          <p:sp>
            <p:nvSpPr>
              <p:cNvPr id="98" name="AutoShape 59"/>
              <p:cNvSpPr>
                <a:spLocks noChangeArrowheads="1"/>
              </p:cNvSpPr>
              <p:nvPr>
                <p:custDataLst>
                  <p:tags r:id="rId15"/>
                </p:custDataLst>
              </p:nvPr>
            </p:nvSpPr>
            <p:spPr bwMode="gray">
              <a:xfrm rot="16200000" flipH="1">
                <a:off x="1818" y="2512"/>
                <a:ext cx="311" cy="206"/>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wrap="none" anchor="ctr"/>
              <a:lstStyle/>
              <a:p>
                <a:endParaRPr lang="en-US" altLang="en-US">
                  <a:solidFill>
                    <a:prstClr val="black"/>
                  </a:solidFill>
                  <a:latin typeface="Times New Roman" pitchFamily="18" charset="0"/>
                </a:endParaRPr>
              </a:p>
            </p:txBody>
          </p:sp>
          <p:sp>
            <p:nvSpPr>
              <p:cNvPr id="99" name="AutoShape 60"/>
              <p:cNvSpPr>
                <a:spLocks noChangeArrowheads="1"/>
              </p:cNvSpPr>
              <p:nvPr>
                <p:custDataLst>
                  <p:tags r:id="rId16"/>
                </p:custDataLst>
              </p:nvPr>
            </p:nvSpPr>
            <p:spPr bwMode="gray">
              <a:xfrm rot="5400000" flipH="1">
                <a:off x="3621" y="2498"/>
                <a:ext cx="311" cy="203"/>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rot="10800000" wrap="none" anchor="ctr"/>
              <a:lstStyle/>
              <a:p>
                <a:endParaRPr lang="en-US" altLang="en-US">
                  <a:solidFill>
                    <a:prstClr val="black"/>
                  </a:solidFill>
                  <a:latin typeface="Times New Roman" pitchFamily="18" charset="0"/>
                </a:endParaRPr>
              </a:p>
            </p:txBody>
          </p:sp>
          <p:sp>
            <p:nvSpPr>
              <p:cNvPr id="100" name="AutoShape 61"/>
              <p:cNvSpPr>
                <a:spLocks noChangeArrowheads="1"/>
              </p:cNvSpPr>
              <p:nvPr>
                <p:custDataLst>
                  <p:tags r:id="rId17"/>
                </p:custDataLst>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vert="eaVert" wrap="none" anchor="ctr"/>
              <a:lstStyle/>
              <a:p>
                <a:endParaRPr lang="en-US" altLang="en-US">
                  <a:solidFill>
                    <a:prstClr val="black"/>
                  </a:solidFill>
                  <a:latin typeface="Times New Roman" pitchFamily="18" charset="0"/>
                </a:endParaRPr>
              </a:p>
            </p:txBody>
          </p:sp>
          <p:sp>
            <p:nvSpPr>
              <p:cNvPr id="101" name="Oval 62"/>
              <p:cNvSpPr>
                <a:spLocks noChangeArrowheads="1"/>
              </p:cNvSpPr>
              <p:nvPr>
                <p:custDataLst>
                  <p:tags r:id="rId18"/>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02" name="Oval 63" descr="Bouquet"/>
              <p:cNvSpPr>
                <a:spLocks noChangeArrowheads="1"/>
              </p:cNvSpPr>
              <p:nvPr>
                <p:custDataLst>
                  <p:tags r:id="rId19"/>
                </p:custDataLst>
              </p:nvPr>
            </p:nvSpPr>
            <p:spPr bwMode="gray">
              <a:xfrm>
                <a:off x="2170" y="1915"/>
                <a:ext cx="1430" cy="1430"/>
              </a:xfrm>
              <a:prstGeom prst="ellipse">
                <a:avLst/>
              </a:prstGeom>
              <a:blipFill dpi="0" rotWithShape="1">
                <a:blip r:embed="rId67"/>
                <a:srcRect/>
                <a:tile tx="0" ty="0" sx="100000" sy="100000" flip="none" algn="tl"/>
              </a:blipFill>
              <a:ln w="9525" algn="ctr">
                <a:solidFill>
                  <a:srgbClr val="009900"/>
                </a:solidFill>
                <a:round/>
                <a:headEnd/>
                <a:tailEnd/>
              </a:ln>
            </p:spPr>
            <p:txBody>
              <a:bodyPr rot="10800000" vert="eaVert" wrap="none" anchor="ctr"/>
              <a:lstStyle/>
              <a:p>
                <a:endParaRPr lang="en-US" altLang="en-US">
                  <a:solidFill>
                    <a:prstClr val="black"/>
                  </a:solidFill>
                  <a:latin typeface="Times New Roman" pitchFamily="18" charset="0"/>
                </a:endParaRPr>
              </a:p>
            </p:txBody>
          </p:sp>
          <p:sp>
            <p:nvSpPr>
              <p:cNvPr id="103" name="Oval 64"/>
              <p:cNvSpPr>
                <a:spLocks noChangeArrowheads="1"/>
              </p:cNvSpPr>
              <p:nvPr>
                <p:custDataLst>
                  <p:tags r:id="rId20"/>
                </p:custDataLst>
              </p:nvPr>
            </p:nvSpPr>
            <p:spPr bwMode="gray">
              <a:xfrm>
                <a:off x="2235" y="2872"/>
                <a:ext cx="1317" cy="255"/>
              </a:xfrm>
              <a:prstGeom prst="ellipse">
                <a:avLst/>
              </a:prstGeom>
              <a:gradFill rotWithShape="1">
                <a:gsLst>
                  <a:gs pos="0">
                    <a:srgbClr val="FFFFFF"/>
                  </a:gs>
                  <a:gs pos="50000">
                    <a:schemeClr val="hlink"/>
                  </a:gs>
                  <a:gs pos="100000">
                    <a:srgbClr val="FFFFFF"/>
                  </a:gs>
                </a:gsLst>
                <a:lin ang="2700000" scaled="1"/>
              </a:gradFill>
              <a:ln w="38100" algn="ctr">
                <a:solidFill>
                  <a:srgbClr val="009900"/>
                </a:solidFill>
                <a:round/>
                <a:headEnd/>
                <a:tailEnd/>
              </a:ln>
            </p:spPr>
            <p:txBody>
              <a:bodyPr rot="10800000" vert="eaVert" wrap="none" anchor="ctr">
                <a:spAutoFit/>
              </a:bodyPr>
              <a:lstStyle/>
              <a:p>
                <a:pPr>
                  <a:defRPr/>
                </a:pPr>
                <a:endParaRPr lang="en-US">
                  <a:solidFill>
                    <a:prstClr val="black"/>
                  </a:solidFill>
                </a:endParaRPr>
              </a:p>
            </p:txBody>
          </p:sp>
          <p:sp>
            <p:nvSpPr>
              <p:cNvPr id="104" name="Oval 65">
                <a:hlinkClick r:id="rId72" action="ppaction://hlinkpres?slideindex=1&amp;slidetitle="/>
              </p:cNvPr>
              <p:cNvSpPr>
                <a:spLocks noChangeArrowheads="1"/>
              </p:cNvSpPr>
              <p:nvPr>
                <p:custDataLst>
                  <p:tags r:id="rId21"/>
                </p:custDataLst>
              </p:nvPr>
            </p:nvSpPr>
            <p:spPr bwMode="gray">
              <a:xfrm>
                <a:off x="2235" y="2888"/>
                <a:ext cx="1317" cy="255"/>
              </a:xfrm>
              <a:prstGeom prst="ellipse">
                <a:avLst/>
              </a:prstGeom>
              <a:gradFill rotWithShape="1">
                <a:gsLst>
                  <a:gs pos="0">
                    <a:srgbClr val="000000"/>
                  </a:gs>
                  <a:gs pos="100000">
                    <a:srgbClr val="FFCC00"/>
                  </a:gs>
                </a:gsLst>
                <a:lin ang="2700000" scaled="1"/>
              </a:gradFill>
              <a:ln w="38100" algn="ctr">
                <a:solidFill>
                  <a:srgbClr val="009900"/>
                </a:solidFill>
                <a:round/>
                <a:headEnd/>
                <a:tailEnd/>
              </a:ln>
            </p:spPr>
            <p:txBody>
              <a:bodyPr rot="10800000" vert="eaVert" wrap="none" anchor="ctr">
                <a:spAutoFit/>
              </a:bodyPr>
              <a:lstStyle/>
              <a:p>
                <a:endParaRPr lang="en-US" altLang="en-US">
                  <a:solidFill>
                    <a:prstClr val="black"/>
                  </a:solidFill>
                  <a:latin typeface="Times New Roman" pitchFamily="18" charset="0"/>
                </a:endParaRPr>
              </a:p>
            </p:txBody>
          </p:sp>
          <p:sp>
            <p:nvSpPr>
              <p:cNvPr id="105" name="Oval 66"/>
              <p:cNvSpPr>
                <a:spLocks noChangeArrowheads="1"/>
              </p:cNvSpPr>
              <p:nvPr>
                <p:custDataLst>
                  <p:tags r:id="rId22"/>
                </p:custDataLst>
              </p:nvPr>
            </p:nvSpPr>
            <p:spPr bwMode="gray">
              <a:xfrm>
                <a:off x="2229" y="2051"/>
                <a:ext cx="1317" cy="1101"/>
              </a:xfrm>
              <a:prstGeom prst="ellipse">
                <a:avLst/>
              </a:prstGeom>
              <a:gradFill rotWithShape="1">
                <a:gsLst>
                  <a:gs pos="0">
                    <a:srgbClr val="7A7400"/>
                  </a:gs>
                  <a:gs pos="50000">
                    <a:schemeClr val="hlink"/>
                  </a:gs>
                  <a:gs pos="100000">
                    <a:srgbClr val="7A7400"/>
                  </a:gs>
                </a:gsLst>
                <a:lin ang="18900000" scaled="1"/>
              </a:gradFill>
              <a:ln w="38100" algn="ctr">
                <a:solidFill>
                  <a:srgbClr val="009900"/>
                </a:solidFill>
                <a:round/>
                <a:headEnd/>
                <a:tailEnd/>
              </a:ln>
            </p:spPr>
            <p:txBody>
              <a:bodyPr rot="10800000" vert="eaVert" anchor="ctr">
                <a:spAutoFit/>
              </a:bodyPr>
              <a:lstStyle/>
              <a:p>
                <a:pPr>
                  <a:defRPr/>
                </a:pPr>
                <a:endParaRPr lang="en-US">
                  <a:solidFill>
                    <a:prstClr val="black"/>
                  </a:solidFill>
                </a:endParaRPr>
              </a:p>
            </p:txBody>
          </p:sp>
          <p:sp>
            <p:nvSpPr>
              <p:cNvPr id="106" name="Oval 67" descr="Bouquet"/>
              <p:cNvSpPr>
                <a:spLocks noChangeArrowheads="1"/>
              </p:cNvSpPr>
              <p:nvPr>
                <p:custDataLst>
                  <p:tags r:id="rId23"/>
                </p:custDataLst>
              </p:nvPr>
            </p:nvSpPr>
            <p:spPr bwMode="gray">
              <a:xfrm>
                <a:off x="2232" y="2082"/>
                <a:ext cx="1317" cy="1101"/>
              </a:xfrm>
              <a:prstGeom prst="ellipse">
                <a:avLst/>
              </a:prstGeom>
              <a:blipFill dpi="0" rotWithShape="1">
                <a:blip r:embed="rId67"/>
                <a:srcRect/>
                <a:tile tx="0" ty="0" sx="100000" sy="100000" flip="none" algn="tl"/>
              </a:blipFill>
              <a:ln w="38100" algn="ctr">
                <a:solidFill>
                  <a:srgbClr val="009900"/>
                </a:solidFill>
                <a:round/>
                <a:headEnd/>
                <a:tailEnd/>
              </a:ln>
            </p:spPr>
            <p:txBody>
              <a:bodyPr rot="10800000" vert="eaVert" anchor="ctr">
                <a:spAutoFit/>
              </a:bodyPr>
              <a:lstStyle/>
              <a:p>
                <a:endParaRPr lang="en-US" altLang="en-US">
                  <a:solidFill>
                    <a:prstClr val="black"/>
                  </a:solidFill>
                  <a:latin typeface="Times New Roman" pitchFamily="18" charset="0"/>
                </a:endParaRPr>
              </a:p>
            </p:txBody>
          </p:sp>
        </p:grpSp>
        <p:sp>
          <p:nvSpPr>
            <p:cNvPr id="97" name="WordArt 68">
              <a:hlinkClick r:id="rId73" action="ppaction://hlinkpres?slideindex=1&amp;slidetitle="/>
            </p:cNvPr>
            <p:cNvSpPr>
              <a:spLocks noChangeArrowheads="1" noChangeShapeType="1" noTextEdit="1"/>
            </p:cNvSpPr>
            <p:nvPr>
              <p:custDataLst>
                <p:tags r:id="rId14"/>
              </p:custDataLst>
            </p:nvPr>
          </p:nvSpPr>
          <p:spPr bwMode="auto">
            <a:xfrm>
              <a:off x="3460" y="2679"/>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D</a:t>
              </a:r>
            </a:p>
          </p:txBody>
        </p:sp>
      </p:grpSp>
      <p:sp>
        <p:nvSpPr>
          <p:cNvPr id="107" name="AutoShape 43" descr="Bouquet">
            <a:hlinkClick r:id="rId68" action="ppaction://hlinksldjump"/>
          </p:cNvPr>
          <p:cNvSpPr>
            <a:spLocks noChangeArrowheads="1"/>
          </p:cNvSpPr>
          <p:nvPr>
            <p:custDataLst>
              <p:tags r:id="rId13"/>
            </p:custDataLst>
          </p:nvPr>
        </p:nvSpPr>
        <p:spPr bwMode="gray">
          <a:xfrm>
            <a:off x="2794074" y="4487829"/>
            <a:ext cx="6283323" cy="838200"/>
          </a:xfrm>
          <a:prstGeom prst="roundRect">
            <a:avLst>
              <a:gd name="adj" fmla="val 50000"/>
            </a:avLst>
          </a:prstGeom>
          <a:blipFill dpi="0" rotWithShape="1">
            <a:blip r:embed="rId67"/>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endParaRPr lang="en-US" sz="2400" b="1">
              <a:latin typeface="Times New Roman" pitchFamily="18" charset="0"/>
              <a:cs typeface="Times New Roman" pitchFamily="18" charset="0"/>
            </a:endParaRPr>
          </a:p>
          <a:p>
            <a:r>
              <a:rPr lang="en-US" sz="2400" b="1">
                <a:solidFill>
                  <a:srgbClr val="FF0000"/>
                </a:solidFill>
                <a:latin typeface="Times New Roman" pitchFamily="18" charset="0"/>
                <a:cs typeface="Times New Roman" pitchFamily="18" charset="0"/>
              </a:rPr>
              <a:t>Thành các trang siêu văn bản kết nối với nhau </a:t>
            </a:r>
          </a:p>
          <a:p>
            <a:r>
              <a:rPr lang="en-US" sz="2400" b="1">
                <a:solidFill>
                  <a:srgbClr val="FF0000"/>
                </a:solidFill>
                <a:latin typeface="Times New Roman" pitchFamily="18" charset="0"/>
                <a:cs typeface="Times New Roman" pitchFamily="18" charset="0"/>
              </a:rPr>
              <a:t>bời các liên kết</a:t>
            </a:r>
            <a:endParaRPr lang="vi-VN" sz="2400" b="1">
              <a:solidFill>
                <a:srgbClr val="FF0000"/>
              </a:solidFill>
              <a:latin typeface="Times New Roman" pitchFamily="18" charset="0"/>
              <a:cs typeface="Times New Roman" pitchFamily="18" charset="0"/>
            </a:endParaRPr>
          </a:p>
          <a:p>
            <a:endParaRPr lang="vi-VN" sz="2400" b="1">
              <a:latin typeface="Times New Roman" pitchFamily="18" charset="0"/>
              <a:cs typeface="Times New Roman" pitchFamily="18" charset="0"/>
            </a:endParaRPr>
          </a:p>
        </p:txBody>
      </p:sp>
    </p:spTree>
    <p:extLst>
      <p:ext uri="{BB962C8B-B14F-4D97-AF65-F5344CB8AC3E}">
        <p14:creationId xmlns:p14="http://schemas.microsoft.com/office/powerpoint/2010/main" val="1827624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heel(1)">
                                      <p:cBhvr>
                                        <p:cTn id="7" dur="2000"/>
                                        <p:tgtEl>
                                          <p:spTgt spid="79"/>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wipe(left)">
                                      <p:cBhvr>
                                        <p:cTn id="14" dur="500"/>
                                        <p:tgtEl>
                                          <p:spTgt spid="8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3000"/>
                            </p:stCondLst>
                            <p:childTnLst>
                              <p:par>
                                <p:cTn id="20" presetID="4"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500"/>
                                        <p:tgtEl>
                                          <p:spTgt spid="2"/>
                                        </p:tgtEl>
                                      </p:cBhvr>
                                    </p:animEffect>
                                  </p:childTnLst>
                                </p:cTn>
                              </p:par>
                            </p:childTnLst>
                          </p:cTn>
                        </p:par>
                        <p:par>
                          <p:cTn id="23" fill="hold">
                            <p:stCondLst>
                              <p:cond delay="3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400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p:stCondLst>
                              <p:cond delay="4500"/>
                            </p:stCondLst>
                            <p:childTnLst>
                              <p:par>
                                <p:cTn id="32" presetID="8"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amond(in)">
                                      <p:cBhvr>
                                        <p:cTn id="34" dur="1000"/>
                                        <p:tgtEl>
                                          <p:spTgt spid="6"/>
                                        </p:tgtEl>
                                      </p:cBhvr>
                                    </p:animEffect>
                                  </p:childTnLst>
                                </p:cTn>
                              </p:par>
                            </p:childTnLst>
                          </p:cTn>
                        </p:par>
                        <p:par>
                          <p:cTn id="35" fill="hold">
                            <p:stCondLst>
                              <p:cond delay="5500"/>
                            </p:stCondLst>
                            <p:childTnLst>
                              <p:par>
                                <p:cTn id="36" presetID="2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6000"/>
                            </p:stCondLst>
                            <p:childTnLst>
                              <p:par>
                                <p:cTn id="40" presetID="2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par>
                          <p:cTn id="43" fill="hold">
                            <p:stCondLst>
                              <p:cond delay="6500"/>
                            </p:stCondLst>
                            <p:childTnLst>
                              <p:par>
                                <p:cTn id="44" presetID="18" presetClass="entr" presetSubtype="12" fill="hold" grpId="0" nodeType="afterEffect">
                                  <p:stCondLst>
                                    <p:cond delay="0"/>
                                  </p:stCondLst>
                                  <p:childTnLst>
                                    <p:set>
                                      <p:cBhvr>
                                        <p:cTn id="45" dur="1" fill="hold">
                                          <p:stCondLst>
                                            <p:cond delay="0"/>
                                          </p:stCondLst>
                                        </p:cTn>
                                        <p:tgtEl>
                                          <p:spTgt spid="6187"/>
                                        </p:tgtEl>
                                        <p:attrNameLst>
                                          <p:attrName>style.visibility</p:attrName>
                                        </p:attrNameLst>
                                      </p:cBhvr>
                                      <p:to>
                                        <p:strVal val="visible"/>
                                      </p:to>
                                    </p:set>
                                    <p:animEffect transition="in" filter="strips(downLeft)">
                                      <p:cBhvr>
                                        <p:cTn id="46" dur="500"/>
                                        <p:tgtEl>
                                          <p:spTgt spid="618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circle(in)">
                                      <p:cBhvr>
                                        <p:cTn id="49" dur="2000"/>
                                        <p:tgtEl>
                                          <p:spTgt spid="93"/>
                                        </p:tgtEl>
                                      </p:cBhvr>
                                    </p:animEffect>
                                  </p:childTnLst>
                                </p:cTn>
                              </p:par>
                              <p:par>
                                <p:cTn id="50" presetID="6" presetClass="entr" presetSubtype="16"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circle(in)">
                                      <p:cBhvr>
                                        <p:cTn id="52" dur="2000"/>
                                        <p:tgtEl>
                                          <p:spTgt spid="82"/>
                                        </p:tgtEl>
                                      </p:cBhvr>
                                    </p:animEffect>
                                  </p:childTnLst>
                                </p:cTn>
                              </p:par>
                              <p:par>
                                <p:cTn id="53" presetID="6" presetClass="entr" presetSubtype="16" fill="hold"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circle(in)">
                                      <p:cBhvr>
                                        <p:cTn id="55" dur="2000"/>
                                        <p:tgtEl>
                                          <p:spTgt spid="95"/>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strips(downLeft)">
                                      <p:cBhvr>
                                        <p:cTn id="6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87" grpId="0" animBg="1"/>
      <p:bldP spid="6" grpId="0" animBg="1"/>
      <p:bldP spid="79" grpId="0" animBg="1"/>
      <p:bldP spid="93" grpId="0" animBg="1"/>
      <p:bldP spid="1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840556"/>
              </p:ext>
            </p:extLst>
          </p:nvPr>
        </p:nvGraphicFramePr>
        <p:xfrm>
          <a:off x="223993" y="1358345"/>
          <a:ext cx="8683314" cy="4446919"/>
        </p:xfrm>
        <a:graphic>
          <a:graphicData uri="http://schemas.openxmlformats.org/drawingml/2006/table">
            <a:tbl>
              <a:tblPr firstRow="1" bandRow="1">
                <a:tableStyleId>{5C22544A-7EE6-4342-B048-85BDC9FD1C3A}</a:tableStyleId>
              </a:tblPr>
              <a:tblGrid>
                <a:gridCol w="4924071">
                  <a:extLst>
                    <a:ext uri="{9D8B030D-6E8A-4147-A177-3AD203B41FA5}">
                      <a16:colId xmlns:a16="http://schemas.microsoft.com/office/drawing/2014/main" val="20000"/>
                    </a:ext>
                  </a:extLst>
                </a:gridCol>
                <a:gridCol w="3759243">
                  <a:extLst>
                    <a:ext uri="{9D8B030D-6E8A-4147-A177-3AD203B41FA5}">
                      <a16:colId xmlns:a16="http://schemas.microsoft.com/office/drawing/2014/main" val="20001"/>
                    </a:ext>
                  </a:extLst>
                </a:gridCol>
              </a:tblGrid>
              <a:tr h="486479">
                <a:tc>
                  <a:txBody>
                    <a:bodyPr/>
                    <a:lstStyle/>
                    <a:p>
                      <a:pPr algn="ctr"/>
                      <a:r>
                        <a:rPr lang="en-US" sz="3600">
                          <a:solidFill>
                            <a:srgbClr val="FF0000"/>
                          </a:solidFill>
                          <a:latin typeface="Times New Roman" pitchFamily="18" charset="0"/>
                          <a:cs typeface="Times New Roman" pitchFamily="18" charset="0"/>
                        </a:rPr>
                        <a:t>A</a:t>
                      </a:r>
                      <a:endParaRPr lang="vi-VN" sz="3600">
                        <a:solidFill>
                          <a:srgbClr val="FF0000"/>
                        </a:solidFill>
                        <a:latin typeface="Times New Roman" pitchFamily="18" charset="0"/>
                        <a:cs typeface="Times New Roman" pitchFamily="18" charset="0"/>
                      </a:endParaRPr>
                    </a:p>
                  </a:txBody>
                  <a:tcPr>
                    <a:blipFill>
                      <a:blip r:embed="rId4"/>
                      <a:tile tx="0" ty="0" sx="100000" sy="100000" flip="none" algn="tl"/>
                    </a:blipFill>
                  </a:tcPr>
                </a:tc>
                <a:tc>
                  <a:txBody>
                    <a:bodyPr/>
                    <a:lstStyle/>
                    <a:p>
                      <a:pPr algn="ctr"/>
                      <a:r>
                        <a:rPr lang="en-US" sz="3600">
                          <a:solidFill>
                            <a:srgbClr val="FF0000"/>
                          </a:solidFill>
                          <a:latin typeface="Times New Roman" pitchFamily="18" charset="0"/>
                          <a:cs typeface="Times New Roman" pitchFamily="18" charset="0"/>
                        </a:rPr>
                        <a:t>B</a:t>
                      </a:r>
                      <a:endParaRPr lang="vi-VN" sz="3600">
                        <a:solidFill>
                          <a:srgbClr val="FF0000"/>
                        </a:solidFill>
                        <a:latin typeface="Times New Roman" pitchFamily="18" charset="0"/>
                        <a:cs typeface="Times New Roman" pitchFamily="18" charset="0"/>
                      </a:endParaRPr>
                    </a:p>
                  </a:txBody>
                  <a:tcPr>
                    <a:blipFill>
                      <a:blip r:embed="rId4"/>
                      <a:tile tx="0" ty="0" sx="100000" sy="100000" flip="none" algn="tl"/>
                    </a:blipFill>
                  </a:tcPr>
                </a:tc>
                <a:extLst>
                  <a:ext uri="{0D108BD9-81ED-4DB2-BD59-A6C34878D82A}">
                    <a16:rowId xmlns:a16="http://schemas.microsoft.com/office/drawing/2014/main" val="10000"/>
                  </a:ext>
                </a:extLst>
              </a:tr>
              <a:tr h="494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u="none" strike="noStrike" spc="0">
                          <a:effectLst/>
                          <a:latin typeface="Times New Roman" pitchFamily="18" charset="0"/>
                          <a:cs typeface="Times New Roman" pitchFamily="18" charset="0"/>
                        </a:rPr>
                        <a:t>1) Website là tập hợp</a:t>
                      </a:r>
                      <a:endParaRPr lang="vi-VN" sz="2400" b="1">
                        <a:latin typeface="Times New Roman" pitchFamily="18" charset="0"/>
                        <a:cs typeface="Times New Roman" pitchFamily="18" charset="0"/>
                      </a:endParaRPr>
                    </a:p>
                  </a:txBody>
                  <a:tcPr>
                    <a:blipFill>
                      <a:blip r:embed="rId4"/>
                      <a:tile tx="0" ty="0" sx="100000" sy="100000" flip="none" algn="tl"/>
                    </a:blipFill>
                  </a:tcPr>
                </a:tc>
                <a:tc>
                  <a:txBody>
                    <a:bodyPr/>
                    <a:lstStyle/>
                    <a:p>
                      <a:r>
                        <a:rPr lang="en-US" sz="2400" b="1">
                          <a:latin typeface="Times New Roman" pitchFamily="18" charset="0"/>
                          <a:cs typeface="Times New Roman" pitchFamily="18" charset="0"/>
                        </a:rPr>
                        <a:t>a) Sử</a:t>
                      </a:r>
                      <a:r>
                        <a:rPr lang="en-US" sz="2400" b="1" baseline="0">
                          <a:latin typeface="Times New Roman" pitchFamily="18" charset="0"/>
                          <a:cs typeface="Times New Roman" pitchFamily="18" charset="0"/>
                        </a:rPr>
                        <a:t> dụng trình duyệt web</a:t>
                      </a:r>
                      <a:endParaRPr lang="vi-VN" sz="2400" b="1">
                        <a:latin typeface="Times New Roman" pitchFamily="18" charset="0"/>
                        <a:cs typeface="Times New Roman" pitchFamily="18" charset="0"/>
                      </a:endParaRPr>
                    </a:p>
                  </a:txBody>
                  <a:tcPr>
                    <a:blipFill>
                      <a:blip r:embed="rId4"/>
                      <a:tile tx="0" ty="0" sx="100000" sy="100000" flip="none" algn="tl"/>
                    </a:blipFill>
                  </a:tcPr>
                </a:tc>
                <a:extLst>
                  <a:ext uri="{0D108BD9-81ED-4DB2-BD59-A6C34878D82A}">
                    <a16:rowId xmlns:a16="http://schemas.microsoft.com/office/drawing/2014/main" val="10001"/>
                  </a:ext>
                </a:extLst>
              </a:tr>
              <a:tr h="1299600">
                <a:tc>
                  <a:txBody>
                    <a:bodyPr/>
                    <a:lstStyle/>
                    <a:p>
                      <a:pPr algn="just"/>
                      <a:r>
                        <a:rPr lang="vi-VN" sz="2400" b="1">
                          <a:latin typeface="Times New Roman" pitchFamily="18" charset="0"/>
                          <a:cs typeface="Times New Roman" pitchFamily="18" charset="0"/>
                        </a:rPr>
                        <a:t>2) Khi trình</a:t>
                      </a:r>
                      <a:r>
                        <a:rPr lang="vi-VN" sz="2400" b="1" baseline="0">
                          <a:latin typeface="Times New Roman" pitchFamily="18" charset="0"/>
                          <a:cs typeface="Times New Roman" pitchFamily="18" charset="0"/>
                        </a:rPr>
                        <a:t> duyệt web, muốn chuyển đến một nội dung hoặc một trang web khác thì ta nháy chuột vào.</a:t>
                      </a:r>
                      <a:endParaRPr lang="vi-VN" sz="2400" b="1">
                        <a:latin typeface="Times New Roman" pitchFamily="18" charset="0"/>
                        <a:cs typeface="Times New Roman" pitchFamily="18" charset="0"/>
                      </a:endParaRPr>
                    </a:p>
                  </a:txBody>
                  <a:tcPr>
                    <a:blipFill>
                      <a:blip r:embed="rId4"/>
                      <a:tile tx="0" ty="0" sx="100000" sy="100000" flip="none" algn="tl"/>
                    </a:blipFill>
                  </a:tcPr>
                </a:tc>
                <a:tc>
                  <a:txBody>
                    <a:bodyPr/>
                    <a:lstStyle/>
                    <a:p>
                      <a:endParaRPr lang="en-US" sz="2400" b="1">
                        <a:latin typeface="Times New Roman" pitchFamily="18" charset="0"/>
                        <a:cs typeface="Times New Roman" pitchFamily="18" charset="0"/>
                      </a:endParaRPr>
                    </a:p>
                    <a:p>
                      <a:r>
                        <a:rPr lang="en-US" sz="2400" b="1">
                          <a:latin typeface="Times New Roman" pitchFamily="18" charset="0"/>
                          <a:cs typeface="Times New Roman" pitchFamily="18" charset="0"/>
                        </a:rPr>
                        <a:t>b)</a:t>
                      </a:r>
                      <a:r>
                        <a:rPr lang="en-US" sz="2400" b="1" baseline="0">
                          <a:latin typeface="Times New Roman" pitchFamily="18" charset="0"/>
                          <a:cs typeface="Times New Roman" pitchFamily="18" charset="0"/>
                        </a:rPr>
                        <a:t> Website trên Internet</a:t>
                      </a:r>
                      <a:endParaRPr lang="vi-VN" sz="2400" b="1">
                        <a:latin typeface="Times New Roman" pitchFamily="18" charset="0"/>
                        <a:cs typeface="Times New Roman" pitchFamily="18" charset="0"/>
                      </a:endParaRPr>
                    </a:p>
                  </a:txBody>
                  <a:tcPr>
                    <a:blipFill>
                      <a:blip r:embed="rId4"/>
                      <a:tile tx="0" ty="0" sx="100000" sy="100000" flip="none" algn="tl"/>
                    </a:blipFill>
                  </a:tcPr>
                </a:tc>
                <a:extLst>
                  <a:ext uri="{0D108BD9-81ED-4DB2-BD59-A6C34878D82A}">
                    <a16:rowId xmlns:a16="http://schemas.microsoft.com/office/drawing/2014/main" val="10002"/>
                  </a:ext>
                </a:extLst>
              </a:tr>
              <a:tr h="129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2400" b="1" u="none" strike="noStrike" spc="0">
                        <a:effectLst/>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400" b="1" u="none" strike="noStrike" spc="0">
                          <a:effectLst/>
                          <a:latin typeface="Times New Roman" pitchFamily="18" charset="0"/>
                          <a:cs typeface="Times New Roman" pitchFamily="18" charset="0"/>
                        </a:rPr>
                        <a:t>3) Để truy cập các trang </a:t>
                      </a:r>
                      <a:r>
                        <a:rPr lang="es-ES" sz="2400" b="1" u="none" strike="noStrike" spc="0">
                          <a:effectLst/>
                          <a:latin typeface="Times New Roman" pitchFamily="18" charset="0"/>
                          <a:cs typeface="Times New Roman" pitchFamily="18" charset="0"/>
                        </a:rPr>
                        <a:t>web </a:t>
                      </a:r>
                      <a:r>
                        <a:rPr lang="vi-VN" sz="2400" b="1" u="none" strike="noStrike" spc="0">
                          <a:effectLst/>
                          <a:latin typeface="Times New Roman" pitchFamily="18" charset="0"/>
                          <a:cs typeface="Times New Roman" pitchFamily="18" charset="0"/>
                        </a:rPr>
                        <a:t>ta cần</a:t>
                      </a:r>
                      <a:endParaRPr lang="vi-VN" sz="2400" b="1">
                        <a:effectLst/>
                        <a:latin typeface="Times New Roman" pitchFamily="18" charset="0"/>
                        <a:ea typeface="Arial"/>
                        <a:cs typeface="Times New Roman" pitchFamily="18" charset="0"/>
                      </a:endParaRPr>
                    </a:p>
                    <a:p>
                      <a:endParaRPr lang="vi-VN" sz="2400" b="1">
                        <a:latin typeface="Times New Roman" pitchFamily="18" charset="0"/>
                        <a:cs typeface="Times New Roman" pitchFamily="18" charset="0"/>
                      </a:endParaRPr>
                    </a:p>
                  </a:txBody>
                  <a:tcPr>
                    <a:blipFill>
                      <a:blip r:embed="rId4"/>
                      <a:tile tx="0" ty="0" sx="100000" sy="100000" flip="none" algn="tl"/>
                    </a:blipFill>
                  </a:tcPr>
                </a:tc>
                <a:tc>
                  <a:txBody>
                    <a:bodyPr/>
                    <a:lstStyle/>
                    <a:p>
                      <a:r>
                        <a:rPr lang="en-US" sz="2400" b="1">
                          <a:latin typeface="Times New Roman" pitchFamily="18" charset="0"/>
                          <a:cs typeface="Times New Roman" pitchFamily="18" charset="0"/>
                        </a:rPr>
                        <a:t>c)</a:t>
                      </a:r>
                      <a:r>
                        <a:rPr lang="en-US" sz="2400" b="1" baseline="0">
                          <a:latin typeface="Times New Roman" pitchFamily="18" charset="0"/>
                          <a:cs typeface="Times New Roman" pitchFamily="18" charset="0"/>
                        </a:rPr>
                        <a:t> Các trang web liên quan được truy cập thông qua một địa chỉ</a:t>
                      </a:r>
                      <a:endParaRPr lang="vi-VN" sz="2400" b="1">
                        <a:latin typeface="Times New Roman" pitchFamily="18" charset="0"/>
                        <a:cs typeface="Times New Roman" pitchFamily="18" charset="0"/>
                      </a:endParaRPr>
                    </a:p>
                  </a:txBody>
                  <a:tcPr>
                    <a:blipFill>
                      <a:blip r:embed="rId4"/>
                      <a:tile tx="0" ty="0" sx="100000" sy="100000" flip="none" algn="tl"/>
                    </a:blipFill>
                  </a:tcPr>
                </a:tc>
                <a:extLst>
                  <a:ext uri="{0D108BD9-81ED-4DB2-BD59-A6C34878D82A}">
                    <a16:rowId xmlns:a16="http://schemas.microsoft.com/office/drawing/2014/main" val="10003"/>
                  </a:ext>
                </a:extLst>
              </a:tr>
              <a:tr h="4582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u="none" strike="noStrike" spc="0">
                          <a:effectLst/>
                          <a:latin typeface="Times New Roman" pitchFamily="18" charset="0"/>
                          <a:cs typeface="Times New Roman" pitchFamily="18" charset="0"/>
                        </a:rPr>
                        <a:t>4) </a:t>
                      </a:r>
                      <a:r>
                        <a:rPr lang="es-ES" sz="2400" b="1" u="none" strike="noStrike" spc="0">
                          <a:effectLst/>
                          <a:latin typeface="Times New Roman" pitchFamily="18" charset="0"/>
                          <a:cs typeface="Times New Roman" pitchFamily="18" charset="0"/>
                        </a:rPr>
                        <a:t>WWW </a:t>
                      </a:r>
                      <a:r>
                        <a:rPr lang="vi-VN" sz="2400" b="1" u="none" strike="noStrike" spc="0">
                          <a:effectLst/>
                          <a:latin typeface="Times New Roman" pitchFamily="18" charset="0"/>
                          <a:cs typeface="Times New Roman" pitchFamily="18" charset="0"/>
                        </a:rPr>
                        <a:t>là hệ thống các</a:t>
                      </a:r>
                      <a:endParaRPr lang="vi-VN" sz="2400" b="1">
                        <a:latin typeface="Times New Roman" pitchFamily="18" charset="0"/>
                        <a:cs typeface="Times New Roman" pitchFamily="18" charset="0"/>
                      </a:endParaRPr>
                    </a:p>
                  </a:txBody>
                  <a:tcPr>
                    <a:blipFill>
                      <a:blip r:embed="rId4"/>
                      <a:tile tx="0" ty="0" sx="100000" sy="100000" flip="none" algn="tl"/>
                    </a:blipFill>
                  </a:tcPr>
                </a:tc>
                <a:tc>
                  <a:txBody>
                    <a:bodyPr/>
                    <a:lstStyle/>
                    <a:p>
                      <a:r>
                        <a:rPr lang="en-US" sz="2400" b="1">
                          <a:latin typeface="Times New Roman" pitchFamily="18" charset="0"/>
                          <a:cs typeface="Times New Roman" pitchFamily="18" charset="0"/>
                        </a:rPr>
                        <a:t>d) Liên</a:t>
                      </a:r>
                      <a:r>
                        <a:rPr lang="en-US" sz="2400" b="1" baseline="0">
                          <a:latin typeface="Times New Roman" pitchFamily="18" charset="0"/>
                          <a:cs typeface="Times New Roman" pitchFamily="18" charset="0"/>
                        </a:rPr>
                        <a:t> kết trỏ đến đó</a:t>
                      </a:r>
                      <a:endParaRPr lang="vi-VN" sz="2400" b="1">
                        <a:latin typeface="Times New Roman" pitchFamily="18" charset="0"/>
                        <a:cs typeface="Times New Roman" pitchFamily="18" charset="0"/>
                      </a:endParaRPr>
                    </a:p>
                  </a:txBody>
                  <a:tcPr>
                    <a:blipFill>
                      <a:blip r:embed="rId4"/>
                      <a:tile tx="0" ty="0" sx="100000" sy="100000" flip="none" algn="tl"/>
                    </a:blipFill>
                  </a:tcPr>
                </a:tc>
                <a:extLst>
                  <a:ext uri="{0D108BD9-81ED-4DB2-BD59-A6C34878D82A}">
                    <a16:rowId xmlns:a16="http://schemas.microsoft.com/office/drawing/2014/main" val="10004"/>
                  </a:ext>
                </a:extLst>
              </a:tr>
            </a:tbl>
          </a:graphicData>
        </a:graphic>
      </p:graphicFrame>
      <p:sp>
        <p:nvSpPr>
          <p:cNvPr id="5" name="Rounded Rectangle 4"/>
          <p:cNvSpPr/>
          <p:nvPr/>
        </p:nvSpPr>
        <p:spPr>
          <a:xfrm>
            <a:off x="971600" y="6093296"/>
            <a:ext cx="7344816" cy="620688"/>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rPr>
              <a:t>1 -  c          2 - d         3 – a        4 - b  </a:t>
            </a:r>
            <a:endParaRPr lang="vi-VN" sz="4000" b="1">
              <a:solidFill>
                <a:srgbClr val="FF0000"/>
              </a:solidFill>
            </a:endParaRPr>
          </a:p>
        </p:txBody>
      </p:sp>
      <p:grpSp>
        <p:nvGrpSpPr>
          <p:cNvPr id="19" name="Group 18"/>
          <p:cNvGrpSpPr/>
          <p:nvPr/>
        </p:nvGrpSpPr>
        <p:grpSpPr>
          <a:xfrm>
            <a:off x="1509243" y="66307"/>
            <a:ext cx="7558557" cy="972833"/>
            <a:chOff x="1296545" y="147430"/>
            <a:chExt cx="7772400" cy="972833"/>
          </a:xfrm>
        </p:grpSpPr>
        <p:sp>
          <p:nvSpPr>
            <p:cNvPr id="20" name="AutoShape 23" descr="White marble"/>
            <p:cNvSpPr>
              <a:spLocks noChangeArrowheads="1"/>
            </p:cNvSpPr>
            <p:nvPr>
              <p:custDataLst>
                <p:tags r:id="rId1"/>
              </p:custDataLst>
            </p:nvPr>
          </p:nvSpPr>
          <p:spPr bwMode="gray">
            <a:xfrm>
              <a:off x="1296545" y="161413"/>
              <a:ext cx="7772400" cy="958850"/>
            </a:xfrm>
            <a:prstGeom prst="roundRect">
              <a:avLst>
                <a:gd name="adj" fmla="val 50000"/>
              </a:avLst>
            </a:prstGeom>
            <a:blipFill dpi="0" rotWithShape="1">
              <a:blip r:embed="rId6"/>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21" name="Text Box 26" descr="White marble"/>
            <p:cNvSpPr txBox="1">
              <a:spLocks noChangeArrowheads="1"/>
            </p:cNvSpPr>
            <p:nvPr>
              <p:custDataLst>
                <p:tags r:id="rId2"/>
              </p:custDataLst>
            </p:nvPr>
          </p:nvSpPr>
          <p:spPr bwMode="gray">
            <a:xfrm>
              <a:off x="1406974" y="147430"/>
              <a:ext cx="76619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eaLnBrk="1" hangingPunct="1"/>
              <a:r>
                <a:rPr lang="en-US" altLang="en-US" sz="3200" b="1">
                  <a:solidFill>
                    <a:srgbClr val="FF0000"/>
                  </a:solidFill>
                  <a:latin typeface="Times New Roman" pitchFamily="18" charset="0"/>
                  <a:cs typeface="Times New Roman" pitchFamily="18" charset="0"/>
                </a:rPr>
                <a:t>2.</a:t>
              </a:r>
              <a:r>
                <a:rPr lang="en-US" altLang="en-US" sz="2400" b="1">
                  <a:latin typeface="Times New Roman" pitchFamily="18" charset="0"/>
                  <a:cs typeface="Times New Roman" pitchFamily="18" charset="0"/>
                </a:rPr>
                <a:t> </a:t>
              </a:r>
              <a:r>
                <a:rPr lang="en-US" sz="2400" b="1">
                  <a:solidFill>
                    <a:srgbClr val="FF0000"/>
                  </a:solidFill>
                  <a:latin typeface="Times New Roman" pitchFamily="18" charset="0"/>
                  <a:ea typeface="Calibri" pitchFamily="34" charset="0"/>
                  <a:cs typeface="Times New Roman" pitchFamily="18" charset="0"/>
                </a:rPr>
                <a:t>Em hãy ghép mỗi nội dung ở cột A với một nội dung phù hợp ở cột B.</a:t>
              </a:r>
              <a:endParaRPr lang="vi-VN" sz="2400" b="1">
                <a:latin typeface="Times New Roman" pitchFamily="18" charset="0"/>
                <a:cs typeface="Times New Roman" pitchFamily="18" charset="0"/>
              </a:endParaRPr>
            </a:p>
          </p:txBody>
        </p:sp>
      </p:grpSp>
      <p:sp>
        <p:nvSpPr>
          <p:cNvPr id="22" name="Rounded Rectangle 21"/>
          <p:cNvSpPr/>
          <p:nvPr/>
        </p:nvSpPr>
        <p:spPr>
          <a:xfrm>
            <a:off x="2" y="-22814"/>
            <a:ext cx="1509241" cy="1381158"/>
          </a:xfrm>
          <a:prstGeom prst="roundRect">
            <a:avLst>
              <a:gd name="adj" fmla="val 49847"/>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0000"/>
                </a:solidFill>
                <a:latin typeface="Times New Roman" pitchFamily="18" charset="0"/>
                <a:cs typeface="Times New Roman" pitchFamily="18" charset="0"/>
              </a:rPr>
              <a:t>LUYỆN TẬP</a:t>
            </a:r>
            <a:endParaRPr lang="vi-VN"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1261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D1466C-89EC-6037-63F3-C23EB7F9DF61}"/>
              </a:ext>
            </a:extLst>
          </p:cNvPr>
          <p:cNvGrpSpPr/>
          <p:nvPr/>
        </p:nvGrpSpPr>
        <p:grpSpPr>
          <a:xfrm>
            <a:off x="1145474" y="2492896"/>
            <a:ext cx="1872208" cy="1872208"/>
            <a:chOff x="251520" y="2420888"/>
            <a:chExt cx="2016224" cy="2016224"/>
          </a:xfrm>
        </p:grpSpPr>
        <p:sp>
          <p:nvSpPr>
            <p:cNvPr id="2" name="Oval 1">
              <a:extLst>
                <a:ext uri="{FF2B5EF4-FFF2-40B4-BE49-F238E27FC236}">
                  <a16:creationId xmlns:a16="http://schemas.microsoft.com/office/drawing/2014/main" id="{843CA3AB-52B0-40CB-0F4C-FF03CA52D7C8}"/>
                </a:ext>
              </a:extLst>
            </p:cNvPr>
            <p:cNvSpPr/>
            <p:nvPr/>
          </p:nvSpPr>
          <p:spPr>
            <a:xfrm>
              <a:off x="251520" y="2420888"/>
              <a:ext cx="2016224" cy="2016224"/>
            </a:xfrm>
            <a:prstGeom prst="ellipse">
              <a:avLst/>
            </a:prstGeom>
            <a:gradFill flip="none" rotWithShape="1">
              <a:gsLst>
                <a:gs pos="0">
                  <a:schemeClr val="bg1">
                    <a:lumMod val="95000"/>
                  </a:schemeClr>
                </a:gs>
                <a:gs pos="100000">
                  <a:schemeClr val="bg1">
                    <a:lumMod val="6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latin typeface="Times New Roman" panose="02020603050405020304" pitchFamily="18" charset="0"/>
                <a:cs typeface="Times New Roman" panose="02020603050405020304" pitchFamily="18" charset="0"/>
              </a:endParaRPr>
            </a:p>
            <a:p>
              <a:pPr algn="ctr"/>
              <a:r>
                <a:rPr lang="en-US">
                  <a:solidFill>
                    <a:schemeClr val="tx1">
                      <a:lumMod val="85000"/>
                      <a:lumOff val="15000"/>
                    </a:schemeClr>
                  </a:solidFill>
                  <a:latin typeface="Times New Roman" panose="02020603050405020304" pitchFamily="18" charset="0"/>
                  <a:cs typeface="Times New Roman" panose="02020603050405020304" pitchFamily="18" charset="0"/>
                </a:rPr>
                <a:t>BÀI 6: MẠNG THÔNG TIN TOÀN CẦU</a:t>
              </a:r>
            </a:p>
            <a:p>
              <a:pPr algn="ctr"/>
              <a:endParaRPr lang="en-US"/>
            </a:p>
          </p:txBody>
        </p:sp>
        <p:sp>
          <p:nvSpPr>
            <p:cNvPr id="3" name="Circle: Hollow 2">
              <a:extLst>
                <a:ext uri="{FF2B5EF4-FFF2-40B4-BE49-F238E27FC236}">
                  <a16:creationId xmlns:a16="http://schemas.microsoft.com/office/drawing/2014/main" id="{3E6340BB-2624-228D-3A19-7F14B6F23A8D}"/>
                </a:ext>
              </a:extLst>
            </p:cNvPr>
            <p:cNvSpPr/>
            <p:nvPr/>
          </p:nvSpPr>
          <p:spPr>
            <a:xfrm>
              <a:off x="251520" y="2420888"/>
              <a:ext cx="2016224" cy="2016224"/>
            </a:xfrm>
            <a:prstGeom prst="donut">
              <a:avLst>
                <a:gd name="adj" fmla="val 5574"/>
              </a:avLst>
            </a:prstGeom>
            <a:gradFill flip="none" rotWithShape="1">
              <a:gsLst>
                <a:gs pos="0">
                  <a:schemeClr val="bg1">
                    <a:lumMod val="95000"/>
                  </a:schemeClr>
                </a:gs>
                <a:gs pos="100000">
                  <a:schemeClr val="bg1">
                    <a:lumMod val="65000"/>
                  </a:schemeClr>
                </a:gs>
              </a:gsLst>
              <a:lin ang="10800000" scaled="1"/>
              <a:tileRect/>
            </a:gradFill>
            <a:ln>
              <a:noFill/>
            </a:ln>
            <a:effectLst>
              <a:outerShdw blurRad="88900" dist="508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Block Arc 4">
            <a:extLst>
              <a:ext uri="{FF2B5EF4-FFF2-40B4-BE49-F238E27FC236}">
                <a16:creationId xmlns:a16="http://schemas.microsoft.com/office/drawing/2014/main" id="{4DF351AA-E099-DDB9-B2CC-8EA0DD5AE686}"/>
              </a:ext>
            </a:extLst>
          </p:cNvPr>
          <p:cNvSpPr/>
          <p:nvPr/>
        </p:nvSpPr>
        <p:spPr>
          <a:xfrm rot="5400000">
            <a:off x="433767" y="1700808"/>
            <a:ext cx="3295622" cy="3456384"/>
          </a:xfrm>
          <a:prstGeom prst="blockArc">
            <a:avLst>
              <a:gd name="adj1" fmla="val 10800000"/>
              <a:gd name="adj2" fmla="val 21509675"/>
              <a:gd name="adj3" fmla="val 406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304ADA15-8CA4-34ED-2CE8-096A428C3040}"/>
              </a:ext>
            </a:extLst>
          </p:cNvPr>
          <p:cNvSpPr/>
          <p:nvPr/>
        </p:nvSpPr>
        <p:spPr>
          <a:xfrm rot="5400000">
            <a:off x="-6654" y="1238902"/>
            <a:ext cx="4176464" cy="4380196"/>
          </a:xfrm>
          <a:prstGeom prst="blockArc">
            <a:avLst>
              <a:gd name="adj1" fmla="val 10800000"/>
              <a:gd name="adj2" fmla="val 6581"/>
              <a:gd name="adj3" fmla="val 65"/>
            </a:avLst>
          </a:prstGeom>
          <a:solidFill>
            <a:schemeClr val="bg1">
              <a:lumMod val="85000"/>
            </a:schemeClr>
          </a:solidFill>
          <a:ln>
            <a:solidFill>
              <a:schemeClr val="bg1">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D5F99E18-DBBC-2812-EBD5-F5342961EF85}"/>
              </a:ext>
            </a:extLst>
          </p:cNvPr>
          <p:cNvGrpSpPr/>
          <p:nvPr/>
        </p:nvGrpSpPr>
        <p:grpSpPr>
          <a:xfrm>
            <a:off x="3704109" y="14820"/>
            <a:ext cx="2097963" cy="1865770"/>
            <a:chOff x="3574114" y="234335"/>
            <a:chExt cx="2928920" cy="2604762"/>
          </a:xfrm>
        </p:grpSpPr>
        <p:sp>
          <p:nvSpPr>
            <p:cNvPr id="13" name="Freeform: Shape 12">
              <a:extLst>
                <a:ext uri="{FF2B5EF4-FFF2-40B4-BE49-F238E27FC236}">
                  <a16:creationId xmlns:a16="http://schemas.microsoft.com/office/drawing/2014/main" id="{C1D3AA88-B6F1-FB24-68D0-3DCA5BB65B0F}"/>
                </a:ext>
              </a:extLst>
            </p:cNvPr>
            <p:cNvSpPr/>
            <p:nvPr/>
          </p:nvSpPr>
          <p:spPr>
            <a:xfrm rot="2700000">
              <a:off x="3898913" y="234976"/>
              <a:ext cx="2604762" cy="2603480"/>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7">
              <a:extLst>
                <a:ext uri="{FF2B5EF4-FFF2-40B4-BE49-F238E27FC236}">
                  <a16:creationId xmlns:a16="http://schemas.microsoft.com/office/drawing/2014/main" id="{E2DCA5E2-678D-103F-16E3-9C23A6BF3929}"/>
                </a:ext>
              </a:extLst>
            </p:cNvPr>
            <p:cNvSpPr/>
            <p:nvPr/>
          </p:nvSpPr>
          <p:spPr>
            <a:xfrm rot="2700000">
              <a:off x="3574114" y="990954"/>
              <a:ext cx="1092430" cy="1092430"/>
            </a:xfrm>
            <a:prstGeom prst="roundRect">
              <a:avLst>
                <a:gd name="adj" fmla="val 4298"/>
              </a:avLst>
            </a:prstGeom>
            <a:gradFill flip="none" rotWithShape="1">
              <a:gsLst>
                <a:gs pos="0">
                  <a:srgbClr val="FFCC00"/>
                </a:gs>
                <a:gs pos="100000">
                  <a:srgbClr val="FE9902"/>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D683796F-C82A-E028-1131-33F421D11B75}"/>
              </a:ext>
            </a:extLst>
          </p:cNvPr>
          <p:cNvGrpSpPr/>
          <p:nvPr/>
        </p:nvGrpSpPr>
        <p:grpSpPr>
          <a:xfrm>
            <a:off x="4664600" y="1196752"/>
            <a:ext cx="2150352" cy="1912360"/>
            <a:chOff x="3574114" y="234335"/>
            <a:chExt cx="2928923" cy="2604761"/>
          </a:xfrm>
        </p:grpSpPr>
        <p:sp>
          <p:nvSpPr>
            <p:cNvPr id="20" name="Freeform: Shape 19">
              <a:extLst>
                <a:ext uri="{FF2B5EF4-FFF2-40B4-BE49-F238E27FC236}">
                  <a16:creationId xmlns:a16="http://schemas.microsoft.com/office/drawing/2014/main" id="{313B0958-FBDD-BB0A-0B3D-97A82D220AC6}"/>
                </a:ext>
              </a:extLst>
            </p:cNvPr>
            <p:cNvSpPr/>
            <p:nvPr/>
          </p:nvSpPr>
          <p:spPr>
            <a:xfrm rot="2700000">
              <a:off x="3898915" y="234975"/>
              <a:ext cx="2604761" cy="2603482"/>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gradFill>
              <a:gsLst>
                <a:gs pos="0">
                  <a:srgbClr val="FE9902"/>
                </a:gs>
                <a:gs pos="97000">
                  <a:srgbClr val="FE0000"/>
                </a:gs>
                <a:gs pos="50000">
                  <a:srgbClr val="FC67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Rounded Corners 20">
              <a:extLst>
                <a:ext uri="{FF2B5EF4-FFF2-40B4-BE49-F238E27FC236}">
                  <a16:creationId xmlns:a16="http://schemas.microsoft.com/office/drawing/2014/main" id="{41BBFFA4-89BD-F72E-6004-07E62BDE22EA}"/>
                </a:ext>
              </a:extLst>
            </p:cNvPr>
            <p:cNvSpPr/>
            <p:nvPr/>
          </p:nvSpPr>
          <p:spPr>
            <a:xfrm rot="2700000">
              <a:off x="3574114" y="990954"/>
              <a:ext cx="1092430" cy="1092430"/>
            </a:xfrm>
            <a:prstGeom prst="roundRect">
              <a:avLst>
                <a:gd name="adj" fmla="val 4298"/>
              </a:avLst>
            </a:prstGeom>
            <a:gradFill flip="none" rotWithShape="1">
              <a:gsLst>
                <a:gs pos="0">
                  <a:srgbClr val="FE9901"/>
                </a:gs>
                <a:gs pos="100000">
                  <a:srgbClr val="FF6600"/>
                </a:gs>
                <a:gs pos="65000">
                  <a:srgbClr val="FC67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911E91E-4D66-8AF0-EBCC-1CC59084D872}"/>
              </a:ext>
            </a:extLst>
          </p:cNvPr>
          <p:cNvGrpSpPr/>
          <p:nvPr/>
        </p:nvGrpSpPr>
        <p:grpSpPr>
          <a:xfrm>
            <a:off x="5128799" y="2472820"/>
            <a:ext cx="2150352" cy="1912360"/>
            <a:chOff x="3574114" y="234335"/>
            <a:chExt cx="2928923" cy="2604761"/>
          </a:xfrm>
        </p:grpSpPr>
        <p:sp>
          <p:nvSpPr>
            <p:cNvPr id="23" name="Freeform: Shape 22">
              <a:extLst>
                <a:ext uri="{FF2B5EF4-FFF2-40B4-BE49-F238E27FC236}">
                  <a16:creationId xmlns:a16="http://schemas.microsoft.com/office/drawing/2014/main" id="{738066A9-2039-6DA4-B85F-27E4DF5E0B2C}"/>
                </a:ext>
              </a:extLst>
            </p:cNvPr>
            <p:cNvSpPr/>
            <p:nvPr/>
          </p:nvSpPr>
          <p:spPr>
            <a:xfrm rot="2700000">
              <a:off x="3898915" y="234975"/>
              <a:ext cx="2604761" cy="2603482"/>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gradFill>
              <a:gsLst>
                <a:gs pos="0">
                  <a:srgbClr val="CC0098"/>
                </a:gs>
                <a:gs pos="70000">
                  <a:srgbClr val="73136F"/>
                </a:gs>
                <a:gs pos="99000">
                  <a:srgbClr val="61008D"/>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79882982-613D-5D10-4178-BE114759B291}"/>
                </a:ext>
              </a:extLst>
            </p:cNvPr>
            <p:cNvSpPr/>
            <p:nvPr/>
          </p:nvSpPr>
          <p:spPr>
            <a:xfrm rot="2700000">
              <a:off x="3574114" y="990954"/>
              <a:ext cx="1092430" cy="1092430"/>
            </a:xfrm>
            <a:prstGeom prst="roundRect">
              <a:avLst>
                <a:gd name="adj" fmla="val 4298"/>
              </a:avLst>
            </a:prstGeom>
            <a:gradFill flip="none" rotWithShape="1">
              <a:gsLst>
                <a:gs pos="0">
                  <a:srgbClr val="FFCC00"/>
                </a:gs>
                <a:gs pos="0">
                  <a:srgbClr val="990099"/>
                </a:gs>
                <a:gs pos="100000">
                  <a:srgbClr val="670099"/>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479AF1F0-2083-1E30-0566-D87C2AAFF6E4}"/>
              </a:ext>
            </a:extLst>
          </p:cNvPr>
          <p:cNvSpPr/>
          <p:nvPr/>
        </p:nvSpPr>
        <p:spPr>
          <a:xfrm>
            <a:off x="2592219" y="1882797"/>
            <a:ext cx="191224" cy="191224"/>
          </a:xfrm>
          <a:prstGeom prst="ellipse">
            <a:avLst/>
          </a:prstGeom>
          <a:gradFill flip="none" rotWithShape="1">
            <a:gsLst>
              <a:gs pos="0">
                <a:srgbClr val="FFCC00"/>
              </a:gs>
              <a:gs pos="100000">
                <a:srgbClr val="FE9902"/>
              </a:gs>
            </a:gsLst>
            <a:lin ang="10800000" scaled="1"/>
            <a:tileRect/>
          </a:gradFill>
          <a:ln>
            <a:solidFill>
              <a:schemeClr val="bg1"/>
            </a:solid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90EC1F7-4820-4821-4D91-3F93E482E02E}"/>
              </a:ext>
            </a:extLst>
          </p:cNvPr>
          <p:cNvSpPr/>
          <p:nvPr/>
        </p:nvSpPr>
        <p:spPr>
          <a:xfrm>
            <a:off x="2592219" y="4783979"/>
            <a:ext cx="191224" cy="191224"/>
          </a:xfrm>
          <a:prstGeom prst="ellipse">
            <a:avLst/>
          </a:prstGeom>
          <a:gradFill flip="none" rotWithShape="1">
            <a:gsLst>
              <a:gs pos="0">
                <a:srgbClr val="0AB4C3"/>
              </a:gs>
              <a:gs pos="67000">
                <a:srgbClr val="036CCF"/>
              </a:gs>
              <a:gs pos="99000">
                <a:srgbClr val="0051D4"/>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22FE9D5-CFD5-7328-1A12-F0BB10B15323}"/>
              </a:ext>
            </a:extLst>
          </p:cNvPr>
          <p:cNvSpPr/>
          <p:nvPr/>
        </p:nvSpPr>
        <p:spPr>
          <a:xfrm>
            <a:off x="3677913" y="3333388"/>
            <a:ext cx="191224" cy="191224"/>
          </a:xfrm>
          <a:prstGeom prst="ellipse">
            <a:avLst/>
          </a:prstGeom>
          <a:gradFill flip="none" rotWithShape="1">
            <a:gsLst>
              <a:gs pos="0">
                <a:srgbClr val="FFCC00"/>
              </a:gs>
              <a:gs pos="0">
                <a:srgbClr val="990099"/>
              </a:gs>
              <a:gs pos="100000">
                <a:srgbClr val="670099"/>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876A43A-85D8-E661-630B-4A2C08F88C18}"/>
              </a:ext>
            </a:extLst>
          </p:cNvPr>
          <p:cNvGrpSpPr/>
          <p:nvPr/>
        </p:nvGrpSpPr>
        <p:grpSpPr>
          <a:xfrm>
            <a:off x="4664599" y="3758858"/>
            <a:ext cx="2150352" cy="1912360"/>
            <a:chOff x="3574114" y="234335"/>
            <a:chExt cx="2928924" cy="2604761"/>
          </a:xfrm>
        </p:grpSpPr>
        <p:sp>
          <p:nvSpPr>
            <p:cNvPr id="29" name="Freeform: Shape 28">
              <a:extLst>
                <a:ext uri="{FF2B5EF4-FFF2-40B4-BE49-F238E27FC236}">
                  <a16:creationId xmlns:a16="http://schemas.microsoft.com/office/drawing/2014/main" id="{1DDB17F1-D23B-2CB7-06C2-EEF03F4201CB}"/>
                </a:ext>
              </a:extLst>
            </p:cNvPr>
            <p:cNvSpPr/>
            <p:nvPr/>
          </p:nvSpPr>
          <p:spPr>
            <a:xfrm rot="2700000">
              <a:off x="3898915" y="234975"/>
              <a:ext cx="2604761" cy="2603482"/>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gradFill>
              <a:gsLst>
                <a:gs pos="0">
                  <a:srgbClr val="66CC00"/>
                </a:gs>
                <a:gs pos="97000">
                  <a:srgbClr val="019901"/>
                </a:gs>
                <a:gs pos="50000">
                  <a:srgbClr val="66CC0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Rounded Corners 29">
              <a:extLst>
                <a:ext uri="{FF2B5EF4-FFF2-40B4-BE49-F238E27FC236}">
                  <a16:creationId xmlns:a16="http://schemas.microsoft.com/office/drawing/2014/main" id="{3C5B2AF9-99FB-6E00-0A12-9C268F37451A}"/>
                </a:ext>
              </a:extLst>
            </p:cNvPr>
            <p:cNvSpPr/>
            <p:nvPr/>
          </p:nvSpPr>
          <p:spPr>
            <a:xfrm rot="2700000">
              <a:off x="3574114" y="990954"/>
              <a:ext cx="1092430" cy="1092430"/>
            </a:xfrm>
            <a:prstGeom prst="roundRect">
              <a:avLst>
                <a:gd name="adj" fmla="val 4298"/>
              </a:avLst>
            </a:prstGeom>
            <a:gradFill flip="none" rotWithShape="1">
              <a:gsLst>
                <a:gs pos="0">
                  <a:srgbClr val="66CC00"/>
                </a:gs>
                <a:gs pos="100000">
                  <a:srgbClr val="0099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F1C7EC8-8EEF-B01F-A825-1F8476D8CD6C}"/>
              </a:ext>
            </a:extLst>
          </p:cNvPr>
          <p:cNvGrpSpPr/>
          <p:nvPr/>
        </p:nvGrpSpPr>
        <p:grpSpPr>
          <a:xfrm>
            <a:off x="3704107" y="5049753"/>
            <a:ext cx="2097964" cy="1865770"/>
            <a:chOff x="3574114" y="234335"/>
            <a:chExt cx="2928923" cy="2604761"/>
          </a:xfrm>
        </p:grpSpPr>
        <p:sp>
          <p:nvSpPr>
            <p:cNvPr id="38" name="Freeform: Shape 37">
              <a:extLst>
                <a:ext uri="{FF2B5EF4-FFF2-40B4-BE49-F238E27FC236}">
                  <a16:creationId xmlns:a16="http://schemas.microsoft.com/office/drawing/2014/main" id="{773BEF16-E569-9400-6254-FCC2B0F9E7A7}"/>
                </a:ext>
              </a:extLst>
            </p:cNvPr>
            <p:cNvSpPr/>
            <p:nvPr/>
          </p:nvSpPr>
          <p:spPr>
            <a:xfrm rot="2700000">
              <a:off x="3898915" y="234975"/>
              <a:ext cx="2604761" cy="2603482"/>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gradFill>
              <a:gsLst>
                <a:gs pos="0">
                  <a:srgbClr val="0AB4C3"/>
                </a:gs>
                <a:gs pos="67000">
                  <a:srgbClr val="036CCF"/>
                </a:gs>
                <a:gs pos="99000">
                  <a:srgbClr val="0051D4"/>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Rounded Corners 38">
              <a:extLst>
                <a:ext uri="{FF2B5EF4-FFF2-40B4-BE49-F238E27FC236}">
                  <a16:creationId xmlns:a16="http://schemas.microsoft.com/office/drawing/2014/main" id="{C7CEAE4A-D14F-C494-A188-1701EEC306FF}"/>
                </a:ext>
              </a:extLst>
            </p:cNvPr>
            <p:cNvSpPr/>
            <p:nvPr/>
          </p:nvSpPr>
          <p:spPr>
            <a:xfrm rot="2700000">
              <a:off x="3574114" y="990954"/>
              <a:ext cx="1092430" cy="1092430"/>
            </a:xfrm>
            <a:prstGeom prst="roundRect">
              <a:avLst>
                <a:gd name="adj" fmla="val 4298"/>
              </a:avLst>
            </a:prstGeom>
            <a:gradFill flip="none" rotWithShape="1">
              <a:gsLst>
                <a:gs pos="0">
                  <a:srgbClr val="0AB4C3"/>
                </a:gs>
                <a:gs pos="67000">
                  <a:srgbClr val="036CCF"/>
                </a:gs>
                <a:gs pos="99000">
                  <a:srgbClr val="0051D4"/>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a:extLst>
              <a:ext uri="{FF2B5EF4-FFF2-40B4-BE49-F238E27FC236}">
                <a16:creationId xmlns:a16="http://schemas.microsoft.com/office/drawing/2014/main" id="{EFEBFA81-120C-59DF-E6F5-5D9D030D52AF}"/>
              </a:ext>
            </a:extLst>
          </p:cNvPr>
          <p:cNvSpPr/>
          <p:nvPr/>
        </p:nvSpPr>
        <p:spPr>
          <a:xfrm>
            <a:off x="3318114" y="2397284"/>
            <a:ext cx="191224" cy="191224"/>
          </a:xfrm>
          <a:prstGeom prst="ellipse">
            <a:avLst/>
          </a:prstGeom>
          <a:gradFill flip="none" rotWithShape="1">
            <a:gsLst>
              <a:gs pos="0">
                <a:srgbClr val="FE9901"/>
              </a:gs>
              <a:gs pos="100000">
                <a:srgbClr val="FF6600"/>
              </a:gs>
              <a:gs pos="65000">
                <a:srgbClr val="FC67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BB381A6-6CC2-9DE7-F7FD-7493554DA942}"/>
              </a:ext>
            </a:extLst>
          </p:cNvPr>
          <p:cNvSpPr/>
          <p:nvPr/>
        </p:nvSpPr>
        <p:spPr>
          <a:xfrm>
            <a:off x="3318114" y="4244820"/>
            <a:ext cx="191224" cy="191224"/>
          </a:xfrm>
          <a:prstGeom prst="ellipse">
            <a:avLst/>
          </a:prstGeom>
          <a:gradFill flip="none" rotWithShape="1">
            <a:gsLst>
              <a:gs pos="0">
                <a:srgbClr val="66CC00"/>
              </a:gs>
              <a:gs pos="100000">
                <a:srgbClr val="009900"/>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7F6C61A-98BB-0D12-ACF9-0DA6E9B6E687}"/>
              </a:ext>
            </a:extLst>
          </p:cNvPr>
          <p:cNvSpPr/>
          <p:nvPr/>
        </p:nvSpPr>
        <p:spPr>
          <a:xfrm>
            <a:off x="2768743" y="1080655"/>
            <a:ext cx="653143" cy="783771"/>
          </a:xfrm>
          <a:custGeom>
            <a:avLst/>
            <a:gdLst>
              <a:gd name="connsiteX0" fmla="*/ 0 w 653143"/>
              <a:gd name="connsiteY0" fmla="*/ 783771 h 783771"/>
              <a:gd name="connsiteX1" fmla="*/ 0 w 653143"/>
              <a:gd name="connsiteY1" fmla="*/ 783771 h 783771"/>
              <a:gd name="connsiteX2" fmla="*/ 106878 w 653143"/>
              <a:gd name="connsiteY2" fmla="*/ 641267 h 783771"/>
              <a:gd name="connsiteX3" fmla="*/ 118753 w 653143"/>
              <a:gd name="connsiteY3" fmla="*/ 605641 h 783771"/>
              <a:gd name="connsiteX4" fmla="*/ 142504 w 653143"/>
              <a:gd name="connsiteY4" fmla="*/ 475013 h 783771"/>
              <a:gd name="connsiteX5" fmla="*/ 154379 w 653143"/>
              <a:gd name="connsiteY5" fmla="*/ 415636 h 783771"/>
              <a:gd name="connsiteX6" fmla="*/ 166255 w 653143"/>
              <a:gd name="connsiteY6" fmla="*/ 380010 h 783771"/>
              <a:gd name="connsiteX7" fmla="*/ 178130 w 653143"/>
              <a:gd name="connsiteY7" fmla="*/ 332509 h 783771"/>
              <a:gd name="connsiteX8" fmla="*/ 190005 w 653143"/>
              <a:gd name="connsiteY8" fmla="*/ 273132 h 783771"/>
              <a:gd name="connsiteX9" fmla="*/ 653143 w 653143"/>
              <a:gd name="connsiteY9" fmla="*/ 11875 h 783771"/>
              <a:gd name="connsiteX10" fmla="*/ 653143 w 653143"/>
              <a:gd name="connsiteY10" fmla="*/ 0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143" h="783771">
                <a:moveTo>
                  <a:pt x="0" y="783771"/>
                </a:moveTo>
                <a:lnTo>
                  <a:pt x="0" y="783771"/>
                </a:lnTo>
                <a:cubicBezTo>
                  <a:pt x="51866" y="723261"/>
                  <a:pt x="74237" y="706550"/>
                  <a:pt x="106878" y="641267"/>
                </a:cubicBezTo>
                <a:cubicBezTo>
                  <a:pt x="112476" y="630071"/>
                  <a:pt x="114795" y="617516"/>
                  <a:pt x="118753" y="605641"/>
                </a:cubicBezTo>
                <a:cubicBezTo>
                  <a:pt x="139341" y="461535"/>
                  <a:pt x="120107" y="575804"/>
                  <a:pt x="142504" y="475013"/>
                </a:cubicBezTo>
                <a:cubicBezTo>
                  <a:pt x="146882" y="455309"/>
                  <a:pt x="149484" y="435218"/>
                  <a:pt x="154379" y="415636"/>
                </a:cubicBezTo>
                <a:cubicBezTo>
                  <a:pt x="157415" y="403492"/>
                  <a:pt x="162816" y="392046"/>
                  <a:pt x="166255" y="380010"/>
                </a:cubicBezTo>
                <a:cubicBezTo>
                  <a:pt x="170739" y="364317"/>
                  <a:pt x="174172" y="348343"/>
                  <a:pt x="178130" y="332509"/>
                </a:cubicBezTo>
                <a:lnTo>
                  <a:pt x="190005" y="273132"/>
                </a:lnTo>
                <a:lnTo>
                  <a:pt x="653143" y="11875"/>
                </a:lnTo>
                <a:lnTo>
                  <a:pt x="653143" y="0"/>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6AB1FDB-6466-8BE8-F5B1-91794C69AF82}"/>
              </a:ext>
            </a:extLst>
          </p:cNvPr>
          <p:cNvSpPr/>
          <p:nvPr/>
        </p:nvSpPr>
        <p:spPr>
          <a:xfrm>
            <a:off x="3516889" y="2018805"/>
            <a:ext cx="855023" cy="368135"/>
          </a:xfrm>
          <a:custGeom>
            <a:avLst/>
            <a:gdLst>
              <a:gd name="connsiteX0" fmla="*/ 0 w 855023"/>
              <a:gd name="connsiteY0" fmla="*/ 368135 h 368135"/>
              <a:gd name="connsiteX1" fmla="*/ 510639 w 855023"/>
              <a:gd name="connsiteY1" fmla="*/ 0 h 368135"/>
              <a:gd name="connsiteX2" fmla="*/ 855023 w 855023"/>
              <a:gd name="connsiteY2" fmla="*/ 59377 h 368135"/>
              <a:gd name="connsiteX3" fmla="*/ 855023 w 855023"/>
              <a:gd name="connsiteY3" fmla="*/ 59377 h 368135"/>
            </a:gdLst>
            <a:ahLst/>
            <a:cxnLst>
              <a:cxn ang="0">
                <a:pos x="connsiteX0" y="connsiteY0"/>
              </a:cxn>
              <a:cxn ang="0">
                <a:pos x="connsiteX1" y="connsiteY1"/>
              </a:cxn>
              <a:cxn ang="0">
                <a:pos x="connsiteX2" y="connsiteY2"/>
              </a:cxn>
              <a:cxn ang="0">
                <a:pos x="connsiteX3" y="connsiteY3"/>
              </a:cxn>
            </a:cxnLst>
            <a:rect l="l" t="t" r="r" b="b"/>
            <a:pathLst>
              <a:path w="855023" h="368135">
                <a:moveTo>
                  <a:pt x="0" y="368135"/>
                </a:moveTo>
                <a:lnTo>
                  <a:pt x="510639" y="0"/>
                </a:lnTo>
                <a:lnTo>
                  <a:pt x="855023" y="59377"/>
                </a:lnTo>
                <a:lnTo>
                  <a:pt x="855023" y="59377"/>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4C94430E-47B0-9FD4-0F55-755660E5EE5D}"/>
              </a:ext>
            </a:extLst>
          </p:cNvPr>
          <p:cNvSpPr/>
          <p:nvPr/>
        </p:nvSpPr>
        <p:spPr>
          <a:xfrm>
            <a:off x="3885024" y="3408218"/>
            <a:ext cx="950026" cy="23751"/>
          </a:xfrm>
          <a:custGeom>
            <a:avLst/>
            <a:gdLst>
              <a:gd name="connsiteX0" fmla="*/ 0 w 950026"/>
              <a:gd name="connsiteY0" fmla="*/ 0 h 23751"/>
              <a:gd name="connsiteX1" fmla="*/ 950026 w 950026"/>
              <a:gd name="connsiteY1" fmla="*/ 23751 h 23751"/>
            </a:gdLst>
            <a:ahLst/>
            <a:cxnLst>
              <a:cxn ang="0">
                <a:pos x="connsiteX0" y="connsiteY0"/>
              </a:cxn>
              <a:cxn ang="0">
                <a:pos x="connsiteX1" y="connsiteY1"/>
              </a:cxn>
            </a:cxnLst>
            <a:rect l="l" t="t" r="r" b="b"/>
            <a:pathLst>
              <a:path w="950026" h="23751">
                <a:moveTo>
                  <a:pt x="0" y="0"/>
                </a:moveTo>
                <a:lnTo>
                  <a:pt x="950026" y="23751"/>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28D75FC6-9164-FF55-3879-49487BF8DFCF}"/>
              </a:ext>
            </a:extLst>
          </p:cNvPr>
          <p:cNvSpPr/>
          <p:nvPr/>
        </p:nvSpPr>
        <p:spPr>
          <a:xfrm>
            <a:off x="3505013" y="4370119"/>
            <a:ext cx="866899" cy="356260"/>
          </a:xfrm>
          <a:custGeom>
            <a:avLst/>
            <a:gdLst>
              <a:gd name="connsiteX0" fmla="*/ 0 w 866899"/>
              <a:gd name="connsiteY0" fmla="*/ 0 h 356260"/>
              <a:gd name="connsiteX1" fmla="*/ 510639 w 866899"/>
              <a:gd name="connsiteY1" fmla="*/ 356260 h 356260"/>
              <a:gd name="connsiteX2" fmla="*/ 866899 w 866899"/>
              <a:gd name="connsiteY2" fmla="*/ 344385 h 356260"/>
            </a:gdLst>
            <a:ahLst/>
            <a:cxnLst>
              <a:cxn ang="0">
                <a:pos x="connsiteX0" y="connsiteY0"/>
              </a:cxn>
              <a:cxn ang="0">
                <a:pos x="connsiteX1" y="connsiteY1"/>
              </a:cxn>
              <a:cxn ang="0">
                <a:pos x="connsiteX2" y="connsiteY2"/>
              </a:cxn>
            </a:cxnLst>
            <a:rect l="l" t="t" r="r" b="b"/>
            <a:pathLst>
              <a:path w="866899" h="356260">
                <a:moveTo>
                  <a:pt x="0" y="0"/>
                </a:moveTo>
                <a:lnTo>
                  <a:pt x="510639" y="356260"/>
                </a:lnTo>
                <a:lnTo>
                  <a:pt x="866899" y="344385"/>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FDD6B3B-E472-4CA4-5755-46ADA094D2EE}"/>
              </a:ext>
            </a:extLst>
          </p:cNvPr>
          <p:cNvSpPr/>
          <p:nvPr/>
        </p:nvSpPr>
        <p:spPr>
          <a:xfrm>
            <a:off x="2768743" y="4952010"/>
            <a:ext cx="641268" cy="1068780"/>
          </a:xfrm>
          <a:custGeom>
            <a:avLst/>
            <a:gdLst>
              <a:gd name="connsiteX0" fmla="*/ 0 w 641268"/>
              <a:gd name="connsiteY0" fmla="*/ 0 h 1068780"/>
              <a:gd name="connsiteX1" fmla="*/ 154379 w 641268"/>
              <a:gd name="connsiteY1" fmla="*/ 570016 h 1068780"/>
              <a:gd name="connsiteX2" fmla="*/ 641268 w 641268"/>
              <a:gd name="connsiteY2" fmla="*/ 1068780 h 1068780"/>
            </a:gdLst>
            <a:ahLst/>
            <a:cxnLst>
              <a:cxn ang="0">
                <a:pos x="connsiteX0" y="connsiteY0"/>
              </a:cxn>
              <a:cxn ang="0">
                <a:pos x="connsiteX1" y="connsiteY1"/>
              </a:cxn>
              <a:cxn ang="0">
                <a:pos x="connsiteX2" y="connsiteY2"/>
              </a:cxn>
            </a:cxnLst>
            <a:rect l="l" t="t" r="r" b="b"/>
            <a:pathLst>
              <a:path w="641268" h="1068780">
                <a:moveTo>
                  <a:pt x="0" y="0"/>
                </a:moveTo>
                <a:lnTo>
                  <a:pt x="154379" y="570016"/>
                </a:lnTo>
                <a:lnTo>
                  <a:pt x="641268" y="1068780"/>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5AD1327-B464-AC49-A7E3-CB0AF27A3BC3}"/>
              </a:ext>
            </a:extLst>
          </p:cNvPr>
          <p:cNvSpPr txBox="1"/>
          <p:nvPr/>
        </p:nvSpPr>
        <p:spPr>
          <a:xfrm>
            <a:off x="3808801" y="669587"/>
            <a:ext cx="653142"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A</a:t>
            </a:r>
          </a:p>
        </p:txBody>
      </p:sp>
      <p:sp>
        <p:nvSpPr>
          <p:cNvPr id="50" name="TextBox 49">
            <a:extLst>
              <a:ext uri="{FF2B5EF4-FFF2-40B4-BE49-F238E27FC236}">
                <a16:creationId xmlns:a16="http://schemas.microsoft.com/office/drawing/2014/main" id="{120BCC04-9AE9-456A-11EE-236DA635BB9B}"/>
              </a:ext>
            </a:extLst>
          </p:cNvPr>
          <p:cNvSpPr txBox="1"/>
          <p:nvPr/>
        </p:nvSpPr>
        <p:spPr>
          <a:xfrm>
            <a:off x="4742034" y="1783234"/>
            <a:ext cx="653142"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B</a:t>
            </a:r>
          </a:p>
        </p:txBody>
      </p:sp>
      <p:sp>
        <p:nvSpPr>
          <p:cNvPr id="51" name="TextBox 50">
            <a:extLst>
              <a:ext uri="{FF2B5EF4-FFF2-40B4-BE49-F238E27FC236}">
                <a16:creationId xmlns:a16="http://schemas.microsoft.com/office/drawing/2014/main" id="{2D8DB8D6-C5E3-CC83-251A-3C0DFE878098}"/>
              </a:ext>
            </a:extLst>
          </p:cNvPr>
          <p:cNvSpPr txBox="1"/>
          <p:nvPr/>
        </p:nvSpPr>
        <p:spPr>
          <a:xfrm>
            <a:off x="5206099" y="3078320"/>
            <a:ext cx="653142"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C</a:t>
            </a:r>
          </a:p>
        </p:txBody>
      </p:sp>
      <p:sp>
        <p:nvSpPr>
          <p:cNvPr id="52" name="TextBox 51">
            <a:extLst>
              <a:ext uri="{FF2B5EF4-FFF2-40B4-BE49-F238E27FC236}">
                <a16:creationId xmlns:a16="http://schemas.microsoft.com/office/drawing/2014/main" id="{CEF947F0-868F-AD98-7BE5-4134ACE6F24E}"/>
              </a:ext>
            </a:extLst>
          </p:cNvPr>
          <p:cNvSpPr txBox="1"/>
          <p:nvPr/>
        </p:nvSpPr>
        <p:spPr>
          <a:xfrm>
            <a:off x="4779897" y="4303358"/>
            <a:ext cx="653142"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D</a:t>
            </a:r>
          </a:p>
        </p:txBody>
      </p:sp>
      <p:sp>
        <p:nvSpPr>
          <p:cNvPr id="53" name="TextBox 52">
            <a:extLst>
              <a:ext uri="{FF2B5EF4-FFF2-40B4-BE49-F238E27FC236}">
                <a16:creationId xmlns:a16="http://schemas.microsoft.com/office/drawing/2014/main" id="{378954E3-1482-8EC8-5687-42240EEB8550}"/>
              </a:ext>
            </a:extLst>
          </p:cNvPr>
          <p:cNvSpPr txBox="1"/>
          <p:nvPr/>
        </p:nvSpPr>
        <p:spPr>
          <a:xfrm>
            <a:off x="3783859" y="5616820"/>
            <a:ext cx="653142" cy="646331"/>
          </a:xfrm>
          <a:prstGeom prst="rect">
            <a:avLst/>
          </a:prstGeom>
          <a:noFill/>
        </p:spPr>
        <p:txBody>
          <a:bodyPr wrap="square" rtlCol="0">
            <a:spAutoFit/>
          </a:bodyPr>
          <a:lstStyle/>
          <a:p>
            <a:r>
              <a:rPr lang="en-US" sz="3600">
                <a:solidFill>
                  <a:schemeClr val="bg1"/>
                </a:solidFill>
                <a:latin typeface="Arial Black" panose="020B0A04020102020204" pitchFamily="34" charset="0"/>
              </a:rPr>
              <a:t>E</a:t>
            </a:r>
          </a:p>
        </p:txBody>
      </p:sp>
      <p:sp>
        <p:nvSpPr>
          <p:cNvPr id="55" name="TextBox 54">
            <a:extLst>
              <a:ext uri="{FF2B5EF4-FFF2-40B4-BE49-F238E27FC236}">
                <a16:creationId xmlns:a16="http://schemas.microsoft.com/office/drawing/2014/main" id="{8FAA860E-9904-5F69-C3EB-EB70EA57A93B}"/>
              </a:ext>
            </a:extLst>
          </p:cNvPr>
          <p:cNvSpPr txBox="1"/>
          <p:nvPr/>
        </p:nvSpPr>
        <p:spPr>
          <a:xfrm>
            <a:off x="4546503" y="400128"/>
            <a:ext cx="1495515" cy="1015663"/>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Tổ chức thông tin trên Internet</a:t>
            </a:r>
          </a:p>
        </p:txBody>
      </p:sp>
      <p:sp>
        <p:nvSpPr>
          <p:cNvPr id="56" name="TextBox 55">
            <a:extLst>
              <a:ext uri="{FF2B5EF4-FFF2-40B4-BE49-F238E27FC236}">
                <a16:creationId xmlns:a16="http://schemas.microsoft.com/office/drawing/2014/main" id="{33CEEB3D-503F-7592-A6EA-DCFEDD549831}"/>
              </a:ext>
            </a:extLst>
          </p:cNvPr>
          <p:cNvSpPr txBox="1"/>
          <p:nvPr/>
        </p:nvSpPr>
        <p:spPr>
          <a:xfrm>
            <a:off x="5632496" y="1954912"/>
            <a:ext cx="1495515"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Trình duyệt</a:t>
            </a:r>
          </a:p>
        </p:txBody>
      </p:sp>
      <p:sp>
        <p:nvSpPr>
          <p:cNvPr id="57" name="TextBox 56">
            <a:extLst>
              <a:ext uri="{FF2B5EF4-FFF2-40B4-BE49-F238E27FC236}">
                <a16:creationId xmlns:a16="http://schemas.microsoft.com/office/drawing/2014/main" id="{A9B2F5F9-700E-B33B-A5BF-BBBAAD36E1FB}"/>
              </a:ext>
            </a:extLst>
          </p:cNvPr>
          <p:cNvSpPr txBox="1"/>
          <p:nvPr/>
        </p:nvSpPr>
        <p:spPr>
          <a:xfrm>
            <a:off x="6085538" y="3212976"/>
            <a:ext cx="1495515"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Thực hành</a:t>
            </a:r>
          </a:p>
        </p:txBody>
      </p:sp>
      <p:sp>
        <p:nvSpPr>
          <p:cNvPr id="58" name="TextBox 57">
            <a:extLst>
              <a:ext uri="{FF2B5EF4-FFF2-40B4-BE49-F238E27FC236}">
                <a16:creationId xmlns:a16="http://schemas.microsoft.com/office/drawing/2014/main" id="{E9A647CE-16F7-2FB7-6692-034BED8D6642}"/>
              </a:ext>
            </a:extLst>
          </p:cNvPr>
          <p:cNvSpPr txBox="1"/>
          <p:nvPr/>
        </p:nvSpPr>
        <p:spPr>
          <a:xfrm>
            <a:off x="5591373" y="4516109"/>
            <a:ext cx="1495515"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Luyện tập</a:t>
            </a:r>
          </a:p>
        </p:txBody>
      </p:sp>
      <p:sp>
        <p:nvSpPr>
          <p:cNvPr id="59" name="TextBox 58">
            <a:extLst>
              <a:ext uri="{FF2B5EF4-FFF2-40B4-BE49-F238E27FC236}">
                <a16:creationId xmlns:a16="http://schemas.microsoft.com/office/drawing/2014/main" id="{66BDA154-386C-FFEA-5D01-79EB66C37F1E}"/>
              </a:ext>
            </a:extLst>
          </p:cNvPr>
          <p:cNvSpPr txBox="1"/>
          <p:nvPr/>
        </p:nvSpPr>
        <p:spPr>
          <a:xfrm>
            <a:off x="4718996" y="5781274"/>
            <a:ext cx="1495515" cy="400110"/>
          </a:xfrm>
          <a:prstGeom prst="rect">
            <a:avLst/>
          </a:prstGeom>
          <a:noFill/>
        </p:spPr>
        <p:txBody>
          <a:bodyPr wrap="square" rtlCol="0">
            <a:spAutoFit/>
          </a:bodyPr>
          <a:lstStyle/>
          <a:p>
            <a:r>
              <a:rPr lang="en-US" sz="2000">
                <a:solidFill>
                  <a:schemeClr val="bg1"/>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33310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5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5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5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5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5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5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500"/>
                                        <p:tgtEl>
                                          <p:spTgt spid="2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ircle(in)">
                                      <p:cBhvr>
                                        <p:cTn id="31" dur="2500"/>
                                        <p:tgtEl>
                                          <p:spTgt spid="27"/>
                                        </p:tgtEl>
                                      </p:cBhvr>
                                    </p:animEffect>
                                  </p:childTnLst>
                                </p:cTn>
                              </p:par>
                              <p:par>
                                <p:cTn id="32" presetID="6" presetClass="entr" presetSubtype="16"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circle(in)">
                                      <p:cBhvr>
                                        <p:cTn id="34" dur="2500"/>
                                        <p:tgtEl>
                                          <p:spTgt spid="28"/>
                                        </p:tgtEl>
                                      </p:cBhvr>
                                    </p:animEffect>
                                  </p:childTnLst>
                                </p:cTn>
                              </p:par>
                              <p:par>
                                <p:cTn id="35" presetID="6" presetClass="entr" presetSubtype="16"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ircle(in)">
                                      <p:cBhvr>
                                        <p:cTn id="37" dur="2500"/>
                                        <p:tgtEl>
                                          <p:spTgt spid="3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500"/>
                                        <p:tgtEl>
                                          <p:spTgt spid="4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ircle(in)">
                                      <p:cBhvr>
                                        <p:cTn id="43" dur="2500"/>
                                        <p:tgtEl>
                                          <p:spTgt spid="4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circle(in)">
                                      <p:cBhvr>
                                        <p:cTn id="46" dur="2500"/>
                                        <p:tgtEl>
                                          <p:spTgt spid="4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circle(in)">
                                      <p:cBhvr>
                                        <p:cTn id="49" dur="2500"/>
                                        <p:tgtEl>
                                          <p:spTgt spid="4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circle(in)">
                                      <p:cBhvr>
                                        <p:cTn id="52" dur="2500"/>
                                        <p:tgtEl>
                                          <p:spTgt spid="4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2500"/>
                                        <p:tgtEl>
                                          <p:spTgt spid="46"/>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circle(in)">
                                      <p:cBhvr>
                                        <p:cTn id="58" dur="2500"/>
                                        <p:tgtEl>
                                          <p:spTgt spid="47"/>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circle(in)">
                                      <p:cBhvr>
                                        <p:cTn id="61" dur="2500"/>
                                        <p:tgtEl>
                                          <p:spTgt spid="49"/>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circle(in)">
                                      <p:cBhvr>
                                        <p:cTn id="64" dur="2500"/>
                                        <p:tgtEl>
                                          <p:spTgt spid="50"/>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circle(in)">
                                      <p:cBhvr>
                                        <p:cTn id="67" dur="2500"/>
                                        <p:tgtEl>
                                          <p:spTgt spid="5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circle(in)">
                                      <p:cBhvr>
                                        <p:cTn id="70" dur="2500"/>
                                        <p:tgtEl>
                                          <p:spTgt spid="5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circle(in)">
                                      <p:cBhvr>
                                        <p:cTn id="73" dur="2500"/>
                                        <p:tgtEl>
                                          <p:spTgt spid="5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circle(in)">
                                      <p:cBhvr>
                                        <p:cTn id="76" dur="2500"/>
                                        <p:tgtEl>
                                          <p:spTgt spid="55"/>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circle(in)">
                                      <p:cBhvr>
                                        <p:cTn id="79" dur="2500"/>
                                        <p:tgtEl>
                                          <p:spTgt spid="56"/>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circle(in)">
                                      <p:cBhvr>
                                        <p:cTn id="82" dur="2500"/>
                                        <p:tgtEl>
                                          <p:spTgt spid="57"/>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circle(in)">
                                      <p:cBhvr>
                                        <p:cTn id="85" dur="2500"/>
                                        <p:tgtEl>
                                          <p:spTgt spid="58"/>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circle(in)">
                                      <p:cBhvr>
                                        <p:cTn id="88" dur="2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5" grpId="0" animBg="1"/>
      <p:bldP spid="26" grpId="0" animBg="1"/>
      <p:bldP spid="27" grpId="0" animBg="1"/>
      <p:bldP spid="40" grpId="0" animBg="1"/>
      <p:bldP spid="41" grpId="0" animBg="1"/>
      <p:bldP spid="43" grpId="0" animBg="1"/>
      <p:bldP spid="44" grpId="0" animBg="1"/>
      <p:bldP spid="45" grpId="0" animBg="1"/>
      <p:bldP spid="46" grpId="0" animBg="1"/>
      <p:bldP spid="47" grpId="0" animBg="1"/>
      <p:bldP spid="49" grpId="0"/>
      <p:bldP spid="50" grpId="0"/>
      <p:bldP spid="51" grpId="0"/>
      <p:bldP spid="52" grpId="0"/>
      <p:bldP spid="53" grpId="0"/>
      <p:bldP spid="55" grpId="0"/>
      <p:bldP spid="56"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D1466C-89EC-6037-63F3-C23EB7F9DF61}"/>
              </a:ext>
            </a:extLst>
          </p:cNvPr>
          <p:cNvGrpSpPr/>
          <p:nvPr/>
        </p:nvGrpSpPr>
        <p:grpSpPr>
          <a:xfrm>
            <a:off x="1145474" y="2492896"/>
            <a:ext cx="1872208" cy="1872208"/>
            <a:chOff x="251520" y="2420888"/>
            <a:chExt cx="2016224" cy="2016224"/>
          </a:xfrm>
        </p:grpSpPr>
        <p:sp>
          <p:nvSpPr>
            <p:cNvPr id="2" name="Oval 1">
              <a:extLst>
                <a:ext uri="{FF2B5EF4-FFF2-40B4-BE49-F238E27FC236}">
                  <a16:creationId xmlns:a16="http://schemas.microsoft.com/office/drawing/2014/main" id="{843CA3AB-52B0-40CB-0F4C-FF03CA52D7C8}"/>
                </a:ext>
              </a:extLst>
            </p:cNvPr>
            <p:cNvSpPr/>
            <p:nvPr/>
          </p:nvSpPr>
          <p:spPr>
            <a:xfrm>
              <a:off x="251520" y="2420888"/>
              <a:ext cx="2016224" cy="2016224"/>
            </a:xfrm>
            <a:prstGeom prst="ellipse">
              <a:avLst/>
            </a:prstGeom>
            <a:gradFill flip="none" rotWithShape="1">
              <a:gsLst>
                <a:gs pos="0">
                  <a:schemeClr val="bg1">
                    <a:lumMod val="95000"/>
                  </a:schemeClr>
                </a:gs>
                <a:gs pos="100000">
                  <a:schemeClr val="bg1">
                    <a:lumMod val="6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latin typeface="Times New Roman" panose="02020603050405020304" pitchFamily="18" charset="0"/>
                <a:cs typeface="Times New Roman" panose="02020603050405020304" pitchFamily="18" charset="0"/>
              </a:endParaRPr>
            </a:p>
            <a:p>
              <a:pPr algn="ctr"/>
              <a:r>
                <a:rPr lang="en-US">
                  <a:solidFill>
                    <a:schemeClr val="tx1">
                      <a:lumMod val="85000"/>
                      <a:lumOff val="15000"/>
                    </a:schemeClr>
                  </a:solidFill>
                  <a:latin typeface="Times New Roman" panose="02020603050405020304" pitchFamily="18" charset="0"/>
                  <a:cs typeface="Times New Roman" panose="02020603050405020304" pitchFamily="18" charset="0"/>
                </a:rPr>
                <a:t>BÀI 6: MẠNG THÔNG TIN TOÀN CẦU</a:t>
              </a:r>
            </a:p>
            <a:p>
              <a:pPr algn="ctr"/>
              <a:endParaRPr lang="en-US"/>
            </a:p>
          </p:txBody>
        </p:sp>
        <p:sp>
          <p:nvSpPr>
            <p:cNvPr id="3" name="Circle: Hollow 2">
              <a:extLst>
                <a:ext uri="{FF2B5EF4-FFF2-40B4-BE49-F238E27FC236}">
                  <a16:creationId xmlns:a16="http://schemas.microsoft.com/office/drawing/2014/main" id="{3E6340BB-2624-228D-3A19-7F14B6F23A8D}"/>
                </a:ext>
              </a:extLst>
            </p:cNvPr>
            <p:cNvSpPr/>
            <p:nvPr/>
          </p:nvSpPr>
          <p:spPr>
            <a:xfrm>
              <a:off x="251520" y="2420888"/>
              <a:ext cx="2016224" cy="2016224"/>
            </a:xfrm>
            <a:prstGeom prst="donut">
              <a:avLst>
                <a:gd name="adj" fmla="val 5574"/>
              </a:avLst>
            </a:prstGeom>
            <a:gradFill flip="none" rotWithShape="1">
              <a:gsLst>
                <a:gs pos="0">
                  <a:schemeClr val="bg1">
                    <a:lumMod val="95000"/>
                  </a:schemeClr>
                </a:gs>
                <a:gs pos="100000">
                  <a:schemeClr val="bg1">
                    <a:lumMod val="65000"/>
                  </a:schemeClr>
                </a:gs>
              </a:gsLst>
              <a:lin ang="10800000" scaled="1"/>
              <a:tileRect/>
            </a:gradFill>
            <a:ln>
              <a:noFill/>
            </a:ln>
            <a:effectLst>
              <a:outerShdw blurRad="88900" dist="508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Block Arc 4">
            <a:extLst>
              <a:ext uri="{FF2B5EF4-FFF2-40B4-BE49-F238E27FC236}">
                <a16:creationId xmlns:a16="http://schemas.microsoft.com/office/drawing/2014/main" id="{4DF351AA-E099-DDB9-B2CC-8EA0DD5AE686}"/>
              </a:ext>
            </a:extLst>
          </p:cNvPr>
          <p:cNvSpPr/>
          <p:nvPr/>
        </p:nvSpPr>
        <p:spPr>
          <a:xfrm rot="5400000">
            <a:off x="433767" y="1700808"/>
            <a:ext cx="3295622" cy="3456384"/>
          </a:xfrm>
          <a:prstGeom prst="blockArc">
            <a:avLst>
              <a:gd name="adj1" fmla="val 10800000"/>
              <a:gd name="adj2" fmla="val 21509675"/>
              <a:gd name="adj3" fmla="val 406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304ADA15-8CA4-34ED-2CE8-096A428C3040}"/>
              </a:ext>
            </a:extLst>
          </p:cNvPr>
          <p:cNvSpPr/>
          <p:nvPr/>
        </p:nvSpPr>
        <p:spPr>
          <a:xfrm rot="5400000">
            <a:off x="-6654" y="1238902"/>
            <a:ext cx="4176464" cy="4380196"/>
          </a:xfrm>
          <a:prstGeom prst="blockArc">
            <a:avLst>
              <a:gd name="adj1" fmla="val 10800000"/>
              <a:gd name="adj2" fmla="val 6581"/>
              <a:gd name="adj3" fmla="val 65"/>
            </a:avLst>
          </a:prstGeom>
          <a:solidFill>
            <a:schemeClr val="bg1">
              <a:lumMod val="85000"/>
            </a:schemeClr>
          </a:solidFill>
          <a:ln>
            <a:solidFill>
              <a:schemeClr val="bg1">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D5F99E18-DBBC-2812-EBD5-F5342961EF85}"/>
              </a:ext>
            </a:extLst>
          </p:cNvPr>
          <p:cNvGrpSpPr/>
          <p:nvPr/>
        </p:nvGrpSpPr>
        <p:grpSpPr>
          <a:xfrm>
            <a:off x="4803012" y="1981447"/>
            <a:ext cx="3202005" cy="2847622"/>
            <a:chOff x="3574114" y="234335"/>
            <a:chExt cx="2928920" cy="2604762"/>
          </a:xfrm>
        </p:grpSpPr>
        <p:sp>
          <p:nvSpPr>
            <p:cNvPr id="13" name="Freeform: Shape 12">
              <a:extLst>
                <a:ext uri="{FF2B5EF4-FFF2-40B4-BE49-F238E27FC236}">
                  <a16:creationId xmlns:a16="http://schemas.microsoft.com/office/drawing/2014/main" id="{C1D3AA88-B6F1-FB24-68D0-3DCA5BB65B0F}"/>
                </a:ext>
              </a:extLst>
            </p:cNvPr>
            <p:cNvSpPr/>
            <p:nvPr/>
          </p:nvSpPr>
          <p:spPr>
            <a:xfrm rot="2700000">
              <a:off x="3898913" y="234976"/>
              <a:ext cx="2604762" cy="2603480"/>
            </a:xfrm>
            <a:custGeom>
              <a:avLst/>
              <a:gdLst>
                <a:gd name="connsiteX0" fmla="*/ 1526083 w 2604761"/>
                <a:gd name="connsiteY0" fmla="*/ 13752 h 2603482"/>
                <a:gd name="connsiteX1" fmla="*/ 1536612 w 2604761"/>
                <a:gd name="connsiteY1" fmla="*/ 9391 h 2603482"/>
                <a:gd name="connsiteX2" fmla="*/ 1538378 w 2604761"/>
                <a:gd name="connsiteY2" fmla="*/ 7624 h 2603482"/>
                <a:gd name="connsiteX3" fmla="*/ 1539110 w 2604761"/>
                <a:gd name="connsiteY3" fmla="*/ 8356 h 2603482"/>
                <a:gd name="connsiteX4" fmla="*/ 1559284 w 2604761"/>
                <a:gd name="connsiteY4" fmla="*/ 0 h 2603482"/>
                <a:gd name="connsiteX5" fmla="*/ 2557808 w 2604761"/>
                <a:gd name="connsiteY5" fmla="*/ 0 h 2603482"/>
                <a:gd name="connsiteX6" fmla="*/ 2604761 w 2604761"/>
                <a:gd name="connsiteY6" fmla="*/ 46953 h 2603482"/>
                <a:gd name="connsiteX7" fmla="*/ 2604761 w 2604761"/>
                <a:gd name="connsiteY7" fmla="*/ 1045477 h 2603482"/>
                <a:gd name="connsiteX8" fmla="*/ 2591009 w 2604761"/>
                <a:gd name="connsiteY8" fmla="*/ 1078678 h 2603482"/>
                <a:gd name="connsiteX9" fmla="*/ 2576113 w 2604761"/>
                <a:gd name="connsiteY9" fmla="*/ 1084848 h 2603482"/>
                <a:gd name="connsiteX10" fmla="*/ 1057479 w 2604761"/>
                <a:gd name="connsiteY10" fmla="*/ 2603482 h 2603482"/>
                <a:gd name="connsiteX11" fmla="*/ 0 w 2604761"/>
                <a:gd name="connsiteY11" fmla="*/ 1546003 h 2603482"/>
                <a:gd name="connsiteX12" fmla="*/ 1521722 w 2604761"/>
                <a:gd name="connsiteY12" fmla="*/ 24281 h 260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4761" h="2603482">
                  <a:moveTo>
                    <a:pt x="1526083" y="13752"/>
                  </a:moveTo>
                  <a:lnTo>
                    <a:pt x="1536612" y="9391"/>
                  </a:lnTo>
                  <a:lnTo>
                    <a:pt x="1538378" y="7624"/>
                  </a:lnTo>
                  <a:lnTo>
                    <a:pt x="1539110" y="8356"/>
                  </a:lnTo>
                  <a:lnTo>
                    <a:pt x="1559284" y="0"/>
                  </a:lnTo>
                  <a:lnTo>
                    <a:pt x="2557808" y="0"/>
                  </a:lnTo>
                  <a:cubicBezTo>
                    <a:pt x="2583739" y="0"/>
                    <a:pt x="2604761" y="21022"/>
                    <a:pt x="2604761" y="46953"/>
                  </a:cubicBezTo>
                  <a:lnTo>
                    <a:pt x="2604761" y="1045477"/>
                  </a:lnTo>
                  <a:cubicBezTo>
                    <a:pt x="2604761" y="1058442"/>
                    <a:pt x="2599505" y="1070181"/>
                    <a:pt x="2591009" y="1078678"/>
                  </a:cubicBezTo>
                  <a:lnTo>
                    <a:pt x="2576113" y="1084848"/>
                  </a:lnTo>
                  <a:lnTo>
                    <a:pt x="1057479" y="2603482"/>
                  </a:lnTo>
                  <a:lnTo>
                    <a:pt x="0" y="1546003"/>
                  </a:lnTo>
                  <a:lnTo>
                    <a:pt x="1521722" y="24281"/>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Rounded Corners 7">
              <a:extLst>
                <a:ext uri="{FF2B5EF4-FFF2-40B4-BE49-F238E27FC236}">
                  <a16:creationId xmlns:a16="http://schemas.microsoft.com/office/drawing/2014/main" id="{E2DCA5E2-678D-103F-16E3-9C23A6BF3929}"/>
                </a:ext>
              </a:extLst>
            </p:cNvPr>
            <p:cNvSpPr/>
            <p:nvPr/>
          </p:nvSpPr>
          <p:spPr>
            <a:xfrm rot="2700000">
              <a:off x="3574114" y="990954"/>
              <a:ext cx="1092430" cy="1092430"/>
            </a:xfrm>
            <a:prstGeom prst="roundRect">
              <a:avLst>
                <a:gd name="adj" fmla="val 4298"/>
              </a:avLst>
            </a:prstGeom>
            <a:gradFill flip="none" rotWithShape="1">
              <a:gsLst>
                <a:gs pos="0">
                  <a:srgbClr val="FFCC00"/>
                </a:gs>
                <a:gs pos="100000">
                  <a:srgbClr val="FE9902"/>
                </a:gs>
              </a:gsLst>
              <a:lin ang="10800000" scaled="1"/>
              <a:tileRect/>
            </a:gradFill>
            <a:ln>
              <a:no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479AF1F0-2083-1E30-0566-D87C2AAFF6E4}"/>
              </a:ext>
            </a:extLst>
          </p:cNvPr>
          <p:cNvSpPr/>
          <p:nvPr/>
        </p:nvSpPr>
        <p:spPr>
          <a:xfrm>
            <a:off x="3660375" y="3355506"/>
            <a:ext cx="191224" cy="191224"/>
          </a:xfrm>
          <a:prstGeom prst="ellipse">
            <a:avLst/>
          </a:prstGeom>
          <a:gradFill flip="none" rotWithShape="1">
            <a:gsLst>
              <a:gs pos="0">
                <a:srgbClr val="FFCC00"/>
              </a:gs>
              <a:gs pos="100000">
                <a:srgbClr val="FE9902"/>
              </a:gs>
            </a:gsLst>
            <a:lin ang="10800000" scaled="1"/>
            <a:tileRect/>
          </a:gradFill>
          <a:ln>
            <a:solidFill>
              <a:schemeClr val="bg1"/>
            </a:solidFill>
          </a:ln>
          <a:effectLst>
            <a:outerShdw blurRad="114300" dist="76200" dir="2700000" sx="104000" sy="104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7F6C61A-98BB-0D12-ACF9-0DA6E9B6E687}"/>
              </a:ext>
            </a:extLst>
          </p:cNvPr>
          <p:cNvSpPr/>
          <p:nvPr/>
        </p:nvSpPr>
        <p:spPr>
          <a:xfrm>
            <a:off x="3927536" y="3428259"/>
            <a:ext cx="444821" cy="45719"/>
          </a:xfrm>
          <a:custGeom>
            <a:avLst/>
            <a:gdLst>
              <a:gd name="connsiteX0" fmla="*/ 0 w 653143"/>
              <a:gd name="connsiteY0" fmla="*/ 783771 h 783771"/>
              <a:gd name="connsiteX1" fmla="*/ 0 w 653143"/>
              <a:gd name="connsiteY1" fmla="*/ 783771 h 783771"/>
              <a:gd name="connsiteX2" fmla="*/ 106878 w 653143"/>
              <a:gd name="connsiteY2" fmla="*/ 641267 h 783771"/>
              <a:gd name="connsiteX3" fmla="*/ 118753 w 653143"/>
              <a:gd name="connsiteY3" fmla="*/ 605641 h 783771"/>
              <a:gd name="connsiteX4" fmla="*/ 142504 w 653143"/>
              <a:gd name="connsiteY4" fmla="*/ 475013 h 783771"/>
              <a:gd name="connsiteX5" fmla="*/ 154379 w 653143"/>
              <a:gd name="connsiteY5" fmla="*/ 415636 h 783771"/>
              <a:gd name="connsiteX6" fmla="*/ 166255 w 653143"/>
              <a:gd name="connsiteY6" fmla="*/ 380010 h 783771"/>
              <a:gd name="connsiteX7" fmla="*/ 178130 w 653143"/>
              <a:gd name="connsiteY7" fmla="*/ 332509 h 783771"/>
              <a:gd name="connsiteX8" fmla="*/ 190005 w 653143"/>
              <a:gd name="connsiteY8" fmla="*/ 273132 h 783771"/>
              <a:gd name="connsiteX9" fmla="*/ 653143 w 653143"/>
              <a:gd name="connsiteY9" fmla="*/ 11875 h 783771"/>
              <a:gd name="connsiteX10" fmla="*/ 653143 w 653143"/>
              <a:gd name="connsiteY10" fmla="*/ 0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143" h="783771">
                <a:moveTo>
                  <a:pt x="0" y="783771"/>
                </a:moveTo>
                <a:lnTo>
                  <a:pt x="0" y="783771"/>
                </a:lnTo>
                <a:cubicBezTo>
                  <a:pt x="51866" y="723261"/>
                  <a:pt x="74237" y="706550"/>
                  <a:pt x="106878" y="641267"/>
                </a:cubicBezTo>
                <a:cubicBezTo>
                  <a:pt x="112476" y="630071"/>
                  <a:pt x="114795" y="617516"/>
                  <a:pt x="118753" y="605641"/>
                </a:cubicBezTo>
                <a:cubicBezTo>
                  <a:pt x="139341" y="461535"/>
                  <a:pt x="120107" y="575804"/>
                  <a:pt x="142504" y="475013"/>
                </a:cubicBezTo>
                <a:cubicBezTo>
                  <a:pt x="146882" y="455309"/>
                  <a:pt x="149484" y="435218"/>
                  <a:pt x="154379" y="415636"/>
                </a:cubicBezTo>
                <a:cubicBezTo>
                  <a:pt x="157415" y="403492"/>
                  <a:pt x="162816" y="392046"/>
                  <a:pt x="166255" y="380010"/>
                </a:cubicBezTo>
                <a:cubicBezTo>
                  <a:pt x="170739" y="364317"/>
                  <a:pt x="174172" y="348343"/>
                  <a:pt x="178130" y="332509"/>
                </a:cubicBezTo>
                <a:lnTo>
                  <a:pt x="190005" y="273132"/>
                </a:lnTo>
                <a:lnTo>
                  <a:pt x="653143" y="11875"/>
                </a:lnTo>
                <a:lnTo>
                  <a:pt x="653143" y="0"/>
                </a:lnTo>
              </a:path>
            </a:pathLst>
          </a:custGeom>
          <a:noFill/>
          <a:ln>
            <a:solidFill>
              <a:schemeClr val="bg1">
                <a:lumMod val="75000"/>
              </a:schemeClr>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5AD1327-B464-AC49-A7E3-CB0AF27A3BC3}"/>
              </a:ext>
            </a:extLst>
          </p:cNvPr>
          <p:cNvSpPr txBox="1"/>
          <p:nvPr/>
        </p:nvSpPr>
        <p:spPr>
          <a:xfrm>
            <a:off x="5073583" y="2970785"/>
            <a:ext cx="653142" cy="861774"/>
          </a:xfrm>
          <a:prstGeom prst="rect">
            <a:avLst/>
          </a:prstGeom>
          <a:noFill/>
        </p:spPr>
        <p:txBody>
          <a:bodyPr wrap="square" rtlCol="0">
            <a:spAutoFit/>
          </a:bodyPr>
          <a:lstStyle/>
          <a:p>
            <a:r>
              <a:rPr lang="en-US" sz="5000">
                <a:solidFill>
                  <a:schemeClr val="bg1"/>
                </a:solidFill>
                <a:latin typeface="Arial Black" panose="020B0A04020102020204" pitchFamily="34" charset="0"/>
              </a:rPr>
              <a:t>A</a:t>
            </a:r>
          </a:p>
        </p:txBody>
      </p:sp>
      <p:sp>
        <p:nvSpPr>
          <p:cNvPr id="55" name="TextBox 54">
            <a:extLst>
              <a:ext uri="{FF2B5EF4-FFF2-40B4-BE49-F238E27FC236}">
                <a16:creationId xmlns:a16="http://schemas.microsoft.com/office/drawing/2014/main" id="{8FAA860E-9904-5F69-C3EB-EB70EA57A93B}"/>
              </a:ext>
            </a:extLst>
          </p:cNvPr>
          <p:cNvSpPr txBox="1"/>
          <p:nvPr/>
        </p:nvSpPr>
        <p:spPr>
          <a:xfrm>
            <a:off x="6257803" y="2712402"/>
            <a:ext cx="2202629" cy="1292662"/>
          </a:xfrm>
          <a:prstGeom prst="rect">
            <a:avLst/>
          </a:prstGeom>
          <a:noFill/>
        </p:spPr>
        <p:txBody>
          <a:bodyPr wrap="square" rtlCol="0">
            <a:spAutoFit/>
          </a:bodyPr>
          <a:lstStyle/>
          <a:p>
            <a:r>
              <a:rPr lang="en-US" sz="2600">
                <a:solidFill>
                  <a:schemeClr val="bg1"/>
                </a:solidFill>
                <a:latin typeface="Times New Roman" panose="02020603050405020304" pitchFamily="18" charset="0"/>
                <a:cs typeface="Times New Roman" panose="02020603050405020304" pitchFamily="18" charset="0"/>
              </a:rPr>
              <a:t>Tổ chức</a:t>
            </a:r>
          </a:p>
          <a:p>
            <a:r>
              <a:rPr lang="en-US" sz="2600">
                <a:solidFill>
                  <a:schemeClr val="bg1"/>
                </a:solidFill>
                <a:latin typeface="Times New Roman" panose="02020603050405020304" pitchFamily="18" charset="0"/>
                <a:cs typeface="Times New Roman" panose="02020603050405020304" pitchFamily="18" charset="0"/>
              </a:rPr>
              <a:t> thông tin trên Internet</a:t>
            </a:r>
          </a:p>
        </p:txBody>
      </p:sp>
    </p:spTree>
    <p:extLst>
      <p:ext uri="{BB962C8B-B14F-4D97-AF65-F5344CB8AC3E}">
        <p14:creationId xmlns:p14="http://schemas.microsoft.com/office/powerpoint/2010/main" val="17301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anim calcmode="lin" valueType="num">
                                      <p:cBhvr>
                                        <p:cTn id="13" dur="2000" fill="hold"/>
                                        <p:tgtEl>
                                          <p:spTgt spid="43"/>
                                        </p:tgtEl>
                                        <p:attrNameLst>
                                          <p:attrName>ppt_w</p:attrName>
                                        </p:attrNameLst>
                                      </p:cBhvr>
                                      <p:tavLst>
                                        <p:tav tm="0" fmla="#ppt_w*sin(2.5*pi*$)">
                                          <p:val>
                                            <p:fltVal val="0"/>
                                          </p:val>
                                        </p:tav>
                                        <p:tav tm="100000">
                                          <p:val>
                                            <p:fltVal val="1"/>
                                          </p:val>
                                        </p:tav>
                                      </p:tavLst>
                                    </p:anim>
                                    <p:anim calcmode="lin" valueType="num">
                                      <p:cBhvr>
                                        <p:cTn id="14" dur="2000" fill="hold"/>
                                        <p:tgtEl>
                                          <p:spTgt spid="4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000"/>
                                        <p:tgtEl>
                                          <p:spTgt spid="49"/>
                                        </p:tgtEl>
                                      </p:cBhvr>
                                    </p:animEffect>
                                    <p:anim calcmode="lin" valueType="num">
                                      <p:cBhvr>
                                        <p:cTn id="38" dur="2000" fill="hold"/>
                                        <p:tgtEl>
                                          <p:spTgt spid="49"/>
                                        </p:tgtEl>
                                        <p:attrNameLst>
                                          <p:attrName>ppt_w</p:attrName>
                                        </p:attrNameLst>
                                      </p:cBhvr>
                                      <p:tavLst>
                                        <p:tav tm="0" fmla="#ppt_w*sin(2.5*pi*$)">
                                          <p:val>
                                            <p:fltVal val="0"/>
                                          </p:val>
                                        </p:tav>
                                        <p:tav tm="100000">
                                          <p:val>
                                            <p:fltVal val="1"/>
                                          </p:val>
                                        </p:tav>
                                      </p:tavLst>
                                    </p:anim>
                                    <p:anim calcmode="lin" valueType="num">
                                      <p:cBhvr>
                                        <p:cTn id="39" dur="2000" fill="hold"/>
                                        <p:tgtEl>
                                          <p:spTgt spid="49"/>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2000"/>
                                        <p:tgtEl>
                                          <p:spTgt spid="55"/>
                                        </p:tgtEl>
                                      </p:cBhvr>
                                    </p:animEffect>
                                    <p:anim calcmode="lin" valueType="num">
                                      <p:cBhvr>
                                        <p:cTn id="43" dur="2000" fill="hold"/>
                                        <p:tgtEl>
                                          <p:spTgt spid="55"/>
                                        </p:tgtEl>
                                        <p:attrNameLst>
                                          <p:attrName>ppt_w</p:attrName>
                                        </p:attrNameLst>
                                      </p:cBhvr>
                                      <p:tavLst>
                                        <p:tav tm="0" fmla="#ppt_w*sin(2.5*pi*$)">
                                          <p:val>
                                            <p:fltVal val="0"/>
                                          </p:val>
                                        </p:tav>
                                        <p:tav tm="100000">
                                          <p:val>
                                            <p:fltVal val="1"/>
                                          </p:val>
                                        </p:tav>
                                      </p:tavLst>
                                    </p:anim>
                                    <p:anim calcmode="lin" valueType="num">
                                      <p:cBhvr>
                                        <p:cTn id="44" dur="2000" fill="hold"/>
                                        <p:tgtEl>
                                          <p:spTgt spid="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5" grpId="0" animBg="1"/>
      <p:bldP spid="43" grpId="0" animBg="1"/>
      <p:bldP spid="49"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2"/>
            <a:tile tx="0" ty="0" sx="100000" sy="100000" flip="none" algn="tl"/>
          </a:blip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2" name="Rounded Rectangle 1"/>
          <p:cNvSpPr/>
          <p:nvPr/>
        </p:nvSpPr>
        <p:spPr>
          <a:xfrm>
            <a:off x="1042989" y="690567"/>
            <a:ext cx="3384550" cy="720725"/>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0000"/>
                </a:solidFill>
                <a:latin typeface="Times New Roman" pitchFamily="18" charset="0"/>
                <a:cs typeface="Times New Roman" pitchFamily="18" charset="0"/>
              </a:rPr>
              <a:t>THẢO LUẬN NHÓM</a:t>
            </a:r>
            <a:endParaRPr lang="vi-VN" sz="2400" b="1">
              <a:solidFill>
                <a:srgbClr val="FF0000"/>
              </a:solidFill>
              <a:latin typeface="Times New Roman" pitchFamily="18" charset="0"/>
              <a:cs typeface="Times New Roman" pitchFamily="18" charset="0"/>
            </a:endParaRPr>
          </a:p>
        </p:txBody>
      </p:sp>
      <p:sp>
        <p:nvSpPr>
          <p:cNvPr id="10" name="Horizontal Scroll 9"/>
          <p:cNvSpPr/>
          <p:nvPr/>
        </p:nvSpPr>
        <p:spPr bwMode="auto">
          <a:xfrm>
            <a:off x="250827" y="1412879"/>
            <a:ext cx="4283075" cy="2149475"/>
          </a:xfrm>
          <a:prstGeom prst="horizontalScroll">
            <a:avLst/>
          </a:prstGeom>
          <a:solidFill>
            <a:srgbClr val="BBE0E3"/>
          </a:solidFill>
          <a:ln w="9525" cap="flat" cmpd="sng" algn="ctr">
            <a:solidFill>
              <a:srgbClr val="FF0000"/>
            </a:solidFill>
            <a:prstDash val="solid"/>
            <a:round/>
            <a:headEnd type="none" w="med" len="med"/>
            <a:tailEnd type="none" w="med" len="med"/>
          </a:ln>
          <a:effectLst/>
        </p:spPr>
        <p:txBody>
          <a:bodyPr/>
          <a:lstStyle/>
          <a:p>
            <a:pPr algn="ctr" fontAlgn="auto">
              <a:spcBef>
                <a:spcPts val="0"/>
              </a:spcBef>
              <a:spcAft>
                <a:spcPts val="0"/>
              </a:spcAft>
              <a:defRPr/>
            </a:pPr>
            <a:r>
              <a:rPr lang="en-US" altLang="en-US" sz="2800" kern="0">
                <a:solidFill>
                  <a:srgbClr val="000000"/>
                </a:solidFill>
                <a:latin typeface="Times New Roman" pitchFamily="18" charset="0"/>
                <a:cs typeface="Times New Roman" pitchFamily="18" charset="0"/>
              </a:rPr>
              <a:t>1.Thông tin trong một cuốn sách được tổ chức như thế nào?</a:t>
            </a:r>
            <a:endParaRPr lang="en-US" altLang="en-US" sz="1400" b="1" kern="0">
              <a:solidFill>
                <a:srgbClr val="000000"/>
              </a:solidFill>
              <a:latin typeface="Times New Roman" pitchFamily="18" charset="0"/>
              <a:cs typeface="Times New Roman" pitchFamily="18" charset="0"/>
            </a:endParaRPr>
          </a:p>
          <a:p>
            <a:pPr algn="ctr">
              <a:defRPr/>
            </a:pPr>
            <a:endParaRPr lang="vi-VN" sz="2800" b="1" kern="0">
              <a:solidFill>
                <a:srgbClr val="0000FF"/>
              </a:solidFill>
              <a:latin typeface="Arial"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5" y="692154"/>
            <a:ext cx="442753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orizontal Scroll 11"/>
          <p:cNvSpPr/>
          <p:nvPr/>
        </p:nvSpPr>
        <p:spPr bwMode="auto">
          <a:xfrm>
            <a:off x="174627" y="3716338"/>
            <a:ext cx="4359275" cy="2736850"/>
          </a:xfrm>
          <a:prstGeom prst="horizontalScroll">
            <a:avLst/>
          </a:prstGeom>
          <a:solidFill>
            <a:srgbClr val="BBE0E3"/>
          </a:solidFill>
          <a:ln w="9525" cap="flat" cmpd="sng" algn="ctr">
            <a:solidFill>
              <a:srgbClr val="FF0000"/>
            </a:solidFill>
            <a:prstDash val="solid"/>
            <a:round/>
            <a:headEnd type="none" w="med" len="med"/>
            <a:tailEnd type="none" w="med" len="med"/>
          </a:ln>
          <a:effectLst/>
        </p:spPr>
        <p:txBody>
          <a:bodyPr/>
          <a:lstStyle/>
          <a:p>
            <a:pPr eaLnBrk="0" fontAlgn="auto" hangingPunct="0">
              <a:spcBef>
                <a:spcPts val="0"/>
              </a:spcBef>
              <a:spcAft>
                <a:spcPts val="0"/>
              </a:spcAft>
              <a:defRPr/>
            </a:pPr>
            <a:r>
              <a:rPr lang="en-US" altLang="en-US" sz="2800" kern="0">
                <a:solidFill>
                  <a:srgbClr val="000000"/>
                </a:solidFill>
                <a:latin typeface="Times New Roman" pitchFamily="18" charset="0"/>
                <a:cs typeface="Times New Roman" pitchFamily="18" charset="0"/>
              </a:rPr>
              <a:t>   2. Em đã xem thông tin trên Internet chưa? </a:t>
            </a:r>
            <a:r>
              <a:rPr lang="pt-BR" altLang="en-US" sz="2800" kern="0">
                <a:solidFill>
                  <a:srgbClr val="000000"/>
                </a:solidFill>
                <a:latin typeface="Times New Roman" pitchFamily="18" charset="0"/>
                <a:cs typeface="Times New Roman" pitchFamily="18" charset="0"/>
              </a:rPr>
              <a:t>Trên Internet có những dạng thông tin gì?</a:t>
            </a:r>
            <a:endParaRPr lang="en-US" altLang="en-US" sz="1400" b="1" kern="0">
              <a:solidFill>
                <a:srgbClr val="000000"/>
              </a:solidFill>
              <a:latin typeface="Times New Roman" pitchFamily="18" charset="0"/>
              <a:cs typeface="Times New Roman" pitchFamily="18" charset="0"/>
            </a:endParaRPr>
          </a:p>
          <a:p>
            <a:pPr algn="ctr">
              <a:defRPr/>
            </a:pPr>
            <a:endParaRPr lang="vi-VN" sz="2800" b="1" kern="0">
              <a:solidFill>
                <a:srgbClr val="0000FF"/>
              </a:solidFill>
              <a:latin typeface="Arial" charset="0"/>
            </a:endParaRPr>
          </a:p>
        </p:txBody>
      </p:sp>
      <p:pic>
        <p:nvPicPr>
          <p:cNvPr id="13" name="Picture 12" descr="yahoov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6465" y="3933825"/>
            <a:ext cx="442753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90567"/>
            <a:ext cx="912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2"/>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10" name="Horizontal Scroll 9"/>
          <p:cNvSpPr>
            <a:spLocks noChangeArrowheads="1"/>
          </p:cNvSpPr>
          <p:nvPr/>
        </p:nvSpPr>
        <p:spPr bwMode="auto">
          <a:xfrm>
            <a:off x="250827" y="1412879"/>
            <a:ext cx="4283075" cy="2149475"/>
          </a:xfrm>
          <a:prstGeom prst="horizontalScroll">
            <a:avLst>
              <a:gd name="adj" fmla="val 12500"/>
            </a:avLst>
          </a:prstGeom>
          <a:solidFill>
            <a:srgbClr val="BBE0E3"/>
          </a:solidFill>
          <a:ln w="9525" algn="ctr">
            <a:solidFill>
              <a:srgbClr val="FF0000"/>
            </a:solidFill>
            <a:round/>
            <a:headEnd/>
            <a:tailEnd/>
          </a:ln>
        </p:spPr>
        <p:txBody>
          <a:bodyPr/>
          <a:lstStyle/>
          <a:p>
            <a:pPr>
              <a:spcBef>
                <a:spcPts val="300"/>
              </a:spcBef>
              <a:spcAft>
                <a:spcPts val="300"/>
              </a:spcAft>
            </a:pPr>
            <a:r>
              <a:rPr lang="en-US" sz="2800">
                <a:latin typeface="Times New Roman" pitchFamily="18" charset="0"/>
                <a:cs typeface="Times New Roman" pitchFamily="18" charset="0"/>
              </a:rPr>
              <a:t>1. Trong một cuốn sách, thông tin được sắp xếp tuần tự.</a:t>
            </a:r>
            <a:endParaRPr lang="vi-VN" sz="2800">
              <a:latin typeface="VNI-Times" pitchFamily="2" charset="0"/>
              <a:cs typeface="Times New Roman"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5" y="692154"/>
            <a:ext cx="442753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orizontal Scroll 11"/>
          <p:cNvSpPr>
            <a:spLocks noChangeArrowheads="1"/>
          </p:cNvSpPr>
          <p:nvPr/>
        </p:nvSpPr>
        <p:spPr bwMode="auto">
          <a:xfrm>
            <a:off x="174627" y="3716338"/>
            <a:ext cx="4359275" cy="2736850"/>
          </a:xfrm>
          <a:prstGeom prst="horizontalScroll">
            <a:avLst>
              <a:gd name="adj" fmla="val 12500"/>
            </a:avLst>
          </a:prstGeom>
          <a:solidFill>
            <a:srgbClr val="BBE0E3"/>
          </a:solidFill>
          <a:ln w="9525" algn="ctr">
            <a:solidFill>
              <a:srgbClr val="FF0000"/>
            </a:solidFill>
            <a:round/>
            <a:headEnd/>
            <a:tailEnd/>
          </a:ln>
        </p:spPr>
        <p:txBody>
          <a:bodyPr/>
          <a:lstStyle/>
          <a:p>
            <a:pPr algn="just"/>
            <a:r>
              <a:rPr lang="en-US" altLang="en-US" sz="2800">
                <a:latin typeface="Times New Roman" pitchFamily="18" charset="0"/>
                <a:cs typeface="Times New Roman" pitchFamily="18" charset="0"/>
              </a:rPr>
              <a:t> 2. </a:t>
            </a:r>
            <a:r>
              <a:rPr lang="en-US" sz="2800">
                <a:latin typeface="Times New Roman" pitchFamily="18" charset="0"/>
                <a:cs typeface="Times New Roman" pitchFamily="18" charset="0"/>
              </a:rPr>
              <a:t>Trên Internet có thông tin ở các dạng: văn bản, hình ảnh, âm thanh, các phần mềm, các liên kết.</a:t>
            </a:r>
            <a:endParaRPr lang="vi-VN" sz="2800">
              <a:latin typeface="Times New Roman" pitchFamily="18" charset="0"/>
              <a:cs typeface="Times New Roman" pitchFamily="18" charset="0"/>
            </a:endParaRPr>
          </a:p>
          <a:p>
            <a:pPr algn="ctr"/>
            <a:endParaRPr lang="vi-VN" sz="2800" b="1">
              <a:solidFill>
                <a:srgbClr val="0000FF"/>
              </a:solidFill>
              <a:latin typeface="Arial" charset="0"/>
            </a:endParaRPr>
          </a:p>
        </p:txBody>
      </p:sp>
      <p:pic>
        <p:nvPicPr>
          <p:cNvPr id="13" name="Picture 12" descr="yahoov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5" y="3933825"/>
            <a:ext cx="442753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2DD1B25-8784-5B96-A738-4D45A82873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808" y="596761"/>
            <a:ext cx="3119636" cy="31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ounded Rectangle 78"/>
          <p:cNvSpPr/>
          <p:nvPr/>
        </p:nvSpPr>
        <p:spPr>
          <a:xfrm>
            <a:off x="1547664" y="761001"/>
            <a:ext cx="1872208" cy="1771535"/>
          </a:xfrm>
          <a:prstGeom prst="roundRect">
            <a:avLst>
              <a:gd name="adj" fmla="val 49847"/>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0000"/>
                </a:solidFill>
                <a:latin typeface="Times New Roman" pitchFamily="18" charset="0"/>
                <a:cs typeface="Times New Roman" pitchFamily="18" charset="0"/>
              </a:rPr>
              <a:t>THẢO LUẬN NHÓM</a:t>
            </a:r>
            <a:endParaRPr lang="vi-VN" sz="2400" b="1">
              <a:solidFill>
                <a:srgbClr val="FF0000"/>
              </a:solidFill>
              <a:latin typeface="Times New Roman" pitchFamily="18" charset="0"/>
              <a:cs typeface="Times New Roman" pitchFamily="18" charset="0"/>
            </a:endParaRPr>
          </a:p>
        </p:txBody>
      </p:sp>
      <p:grpSp>
        <p:nvGrpSpPr>
          <p:cNvPr id="3" name="Group 2"/>
          <p:cNvGrpSpPr/>
          <p:nvPr/>
        </p:nvGrpSpPr>
        <p:grpSpPr>
          <a:xfrm>
            <a:off x="1043608" y="2811494"/>
            <a:ext cx="7380312" cy="1252191"/>
            <a:chOff x="1296545" y="161413"/>
            <a:chExt cx="7772400" cy="958850"/>
          </a:xfrm>
        </p:grpSpPr>
        <p:sp>
          <p:nvSpPr>
            <p:cNvPr id="17422" name="AutoShape 23" descr="White marble"/>
            <p:cNvSpPr>
              <a:spLocks noChangeArrowheads="1"/>
            </p:cNvSpPr>
            <p:nvPr>
              <p:custDataLst>
                <p:tags r:id="rId3"/>
              </p:custDataLst>
            </p:nvPr>
          </p:nvSpPr>
          <p:spPr bwMode="gray">
            <a:xfrm>
              <a:off x="1296545" y="161413"/>
              <a:ext cx="7772400" cy="958850"/>
            </a:xfrm>
            <a:prstGeom prst="roundRect">
              <a:avLst>
                <a:gd name="adj" fmla="val 50000"/>
              </a:avLst>
            </a:prstGeom>
            <a:blipFill dpi="0" rotWithShape="1">
              <a:blip r:embed="rId9"/>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17423" name="Text Box 26" descr="White marble"/>
            <p:cNvSpPr txBox="1">
              <a:spLocks noChangeArrowheads="1"/>
            </p:cNvSpPr>
            <p:nvPr>
              <p:custDataLst>
                <p:tags r:id="rId4"/>
              </p:custDataLst>
            </p:nvPr>
          </p:nvSpPr>
          <p:spPr bwMode="gray">
            <a:xfrm>
              <a:off x="1509243" y="382965"/>
              <a:ext cx="7213632" cy="63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latin typeface="Times New Roman" pitchFamily="18" charset="0"/>
                  <a:cs typeface="Times New Roman" pitchFamily="18" charset="0"/>
                </a:rPr>
                <a:t>CÂU 1: TRÌNH BÀY SƠ LƯỢC VỀ CÁC KHÁI NIỆM WWW, WEBSITE, TRANG WEB?</a:t>
              </a:r>
            </a:p>
          </p:txBody>
        </p:sp>
      </p:grpSp>
      <p:grpSp>
        <p:nvGrpSpPr>
          <p:cNvPr id="4" name="Group 3"/>
          <p:cNvGrpSpPr/>
          <p:nvPr/>
        </p:nvGrpSpPr>
        <p:grpSpPr>
          <a:xfrm>
            <a:off x="1043608" y="4251653"/>
            <a:ext cx="7380312" cy="1409595"/>
            <a:chOff x="1115616" y="5661248"/>
            <a:chExt cx="8028384" cy="1048812"/>
          </a:xfrm>
        </p:grpSpPr>
        <p:sp>
          <p:nvSpPr>
            <p:cNvPr id="77" name="AutoShape 23" descr="White marble"/>
            <p:cNvSpPr>
              <a:spLocks noChangeArrowheads="1"/>
            </p:cNvSpPr>
            <p:nvPr>
              <p:custDataLst>
                <p:tags r:id="rId1"/>
              </p:custDataLst>
            </p:nvPr>
          </p:nvSpPr>
          <p:spPr bwMode="gray">
            <a:xfrm>
              <a:off x="1115616" y="5661248"/>
              <a:ext cx="8028384" cy="1048812"/>
            </a:xfrm>
            <a:prstGeom prst="roundRect">
              <a:avLst>
                <a:gd name="adj" fmla="val 50000"/>
              </a:avLst>
            </a:prstGeom>
            <a:blipFill dpi="0" rotWithShape="1">
              <a:blip r:embed="rId10"/>
              <a:srcRect/>
              <a:tile tx="0" ty="0" sx="100000" sy="100000" flip="none" algn="tl"/>
            </a:blipFill>
            <a:ln w="38100" algn="ctr">
              <a:solidFill>
                <a:srgbClr val="FFCC00"/>
              </a:solidFill>
              <a:round/>
              <a:headEnd/>
              <a:tailEnd/>
            </a:ln>
          </p:spPr>
          <p:txBody>
            <a:bodyPr vert="eaVert" wrap="none" anchor="ctr"/>
            <a:lstStyle/>
            <a:p>
              <a:pPr algn="r" rtl="1"/>
              <a:endParaRPr lang="en-US" altLang="en-US">
                <a:solidFill>
                  <a:prstClr val="white"/>
                </a:solidFill>
                <a:latin typeface="Arial" charset="0"/>
              </a:endParaRPr>
            </a:p>
          </p:txBody>
        </p:sp>
        <p:sp>
          <p:nvSpPr>
            <p:cNvPr id="78" name="Text Box 26" descr="White marble"/>
            <p:cNvSpPr txBox="1">
              <a:spLocks noChangeArrowheads="1"/>
            </p:cNvSpPr>
            <p:nvPr>
              <p:custDataLst>
                <p:tags r:id="rId2"/>
              </p:custDataLst>
            </p:nvPr>
          </p:nvSpPr>
          <p:spPr bwMode="gray">
            <a:xfrm>
              <a:off x="1295400" y="5842239"/>
              <a:ext cx="7519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a:latin typeface="Times New Roman" pitchFamily="18" charset="0"/>
                  <a:cs typeface="Times New Roman" pitchFamily="18" charset="0"/>
                </a:rPr>
                <a:t>CÂU 2: HÃY NÊU ĐỊA CHỈ MỘT SỐ WEBSITE CÓ NỘI DUNG PHỤC VỤ VIỆC HỌC TẬP  </a:t>
              </a:r>
            </a:p>
          </p:txBody>
        </p:sp>
      </p:grpSp>
      <p:sp>
        <p:nvSpPr>
          <p:cNvPr id="13" name="Rectangle 12">
            <a:extLst>
              <a:ext uri="{FF2B5EF4-FFF2-40B4-BE49-F238E27FC236}">
                <a16:creationId xmlns:a16="http://schemas.microsoft.com/office/drawing/2014/main" id="{30FC9E42-4919-8641-D9BB-A06E2C54C725}"/>
              </a:ext>
            </a:extLst>
          </p:cNvPr>
          <p:cNvSpPr/>
          <p:nvPr/>
        </p:nvSpPr>
        <p:spPr>
          <a:xfrm>
            <a:off x="-12700" y="0"/>
            <a:ext cx="9156700" cy="523220"/>
          </a:xfrm>
          <a:prstGeom prst="rect">
            <a:avLst/>
          </a:prstGeom>
          <a:blipFill>
            <a:blip r:embed="rId11"/>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Tree>
    <p:extLst>
      <p:ext uri="{BB962C8B-B14F-4D97-AF65-F5344CB8AC3E}">
        <p14:creationId xmlns:p14="http://schemas.microsoft.com/office/powerpoint/2010/main" val="42398776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2000"/>
                                        <p:tgtEl>
                                          <p:spTgt spid="79"/>
                                        </p:tgtEl>
                                      </p:cBhvr>
                                    </p:animEffect>
                                    <p:anim calcmode="lin" valueType="num">
                                      <p:cBhvr>
                                        <p:cTn id="8" dur="2000" fill="hold"/>
                                        <p:tgtEl>
                                          <p:spTgt spid="79"/>
                                        </p:tgtEl>
                                        <p:attrNameLst>
                                          <p:attrName>ppt_w</p:attrName>
                                        </p:attrNameLst>
                                      </p:cBhvr>
                                      <p:tavLst>
                                        <p:tav tm="0" fmla="#ppt_w*sin(2.5*pi*$)">
                                          <p:val>
                                            <p:fltVal val="0"/>
                                          </p:val>
                                        </p:tav>
                                        <p:tav tm="100000">
                                          <p:val>
                                            <p:fltVal val="1"/>
                                          </p:val>
                                        </p:tav>
                                      </p:tavLst>
                                    </p:anim>
                                    <p:anim calcmode="lin" valueType="num">
                                      <p:cBhvr>
                                        <p:cTn id="9" dur="2000" fill="hold"/>
                                        <p:tgtEl>
                                          <p:spTgt spid="7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2700" y="0"/>
            <a:ext cx="9156700" cy="523220"/>
          </a:xfrm>
          <a:prstGeom prst="rect">
            <a:avLst/>
          </a:prstGeom>
          <a:blipFill>
            <a:blip r:embed="rId3"/>
            <a:tile tx="0" ty="0" sx="100000" sy="100000" flip="none" algn="tl"/>
          </a:blip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2800" b="1" cap="all">
                <a:ln/>
                <a:solidFill>
                  <a:srgbClr val="FF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sp>
        <p:nvSpPr>
          <p:cNvPr id="4" name="Oval 3">
            <a:extLst>
              <a:ext uri="{FF2B5EF4-FFF2-40B4-BE49-F238E27FC236}">
                <a16:creationId xmlns:a16="http://schemas.microsoft.com/office/drawing/2014/main" id="{75D1D18A-4E4B-1BDA-45CF-326261F7D188}"/>
              </a:ext>
            </a:extLst>
          </p:cNvPr>
          <p:cNvSpPr/>
          <p:nvPr/>
        </p:nvSpPr>
        <p:spPr>
          <a:xfrm>
            <a:off x="1901354" y="1711904"/>
            <a:ext cx="2664296" cy="2448272"/>
          </a:xfrm>
          <a:prstGeom prst="ellipse">
            <a:avLst/>
          </a:prstGeom>
          <a:gradFill>
            <a:gsLst>
              <a:gs pos="0">
                <a:srgbClr val="C00000">
                  <a:alpha val="60000"/>
                </a:srgbClr>
              </a:gs>
              <a:gs pos="100000">
                <a:srgbClr val="990099"/>
              </a:gs>
              <a:gs pos="100000">
                <a:srgbClr val="FF000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Website</a:t>
            </a:r>
          </a:p>
        </p:txBody>
      </p:sp>
      <p:sp>
        <p:nvSpPr>
          <p:cNvPr id="6" name="Oval 5">
            <a:extLst>
              <a:ext uri="{FF2B5EF4-FFF2-40B4-BE49-F238E27FC236}">
                <a16:creationId xmlns:a16="http://schemas.microsoft.com/office/drawing/2014/main" id="{977BF88F-2BD4-C32D-EEF6-FEC75C012382}"/>
              </a:ext>
            </a:extLst>
          </p:cNvPr>
          <p:cNvSpPr/>
          <p:nvPr/>
        </p:nvSpPr>
        <p:spPr>
          <a:xfrm>
            <a:off x="2843808" y="3573016"/>
            <a:ext cx="2664296" cy="2448272"/>
          </a:xfrm>
          <a:prstGeom prst="ellipse">
            <a:avLst/>
          </a:prstGeom>
          <a:gradFill>
            <a:gsLst>
              <a:gs pos="0">
                <a:schemeClr val="accent6">
                  <a:lumMod val="85000"/>
                  <a:alpha val="50000"/>
                </a:schemeClr>
              </a:gs>
              <a:gs pos="100000">
                <a:srgbClr val="F0862E">
                  <a:alpha val="60000"/>
                </a:srgbClr>
              </a:gs>
              <a:gs pos="0">
                <a:srgbClr val="FFC000"/>
              </a:gs>
              <a:gs pos="100000">
                <a:schemeClr val="accent6">
                  <a:lumMod val="60000"/>
                  <a:lumOff val="40000"/>
                </a:schemeClr>
              </a:gs>
              <a:gs pos="100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a:t>World wide web</a:t>
            </a:r>
          </a:p>
        </p:txBody>
      </p:sp>
      <p:sp>
        <p:nvSpPr>
          <p:cNvPr id="5" name="Oval 4">
            <a:extLst>
              <a:ext uri="{FF2B5EF4-FFF2-40B4-BE49-F238E27FC236}">
                <a16:creationId xmlns:a16="http://schemas.microsoft.com/office/drawing/2014/main" id="{6CAEA7E7-B2F7-B0F8-1A97-5E64094274F1}"/>
              </a:ext>
            </a:extLst>
          </p:cNvPr>
          <p:cNvSpPr/>
          <p:nvPr/>
        </p:nvSpPr>
        <p:spPr>
          <a:xfrm>
            <a:off x="3996536" y="1966648"/>
            <a:ext cx="2664296" cy="2520280"/>
          </a:xfrm>
          <a:prstGeom prst="ellipse">
            <a:avLst/>
          </a:prstGeom>
          <a:gradFill>
            <a:gsLst>
              <a:gs pos="0">
                <a:srgbClr val="92D050">
                  <a:alpha val="60000"/>
                </a:srgbClr>
              </a:gs>
              <a:gs pos="100000">
                <a:srgbClr val="00B050"/>
              </a:gs>
              <a:gs pos="100000">
                <a:schemeClr val="accent1">
                  <a:lumMod val="45000"/>
                  <a:lumOff val="55000"/>
                </a:schemeClr>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Trang web</a:t>
            </a:r>
          </a:p>
        </p:txBody>
      </p:sp>
    </p:spTree>
    <p:extLst>
      <p:ext uri="{BB962C8B-B14F-4D97-AF65-F5344CB8AC3E}">
        <p14:creationId xmlns:p14="http://schemas.microsoft.com/office/powerpoint/2010/main" val="3760689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AUTOSHAPE_INFO" val="&lt;ThreeDShapeInfo&gt;&lt;uuid val=&quot;{51E46B18-7961-4553-AF40-7A43FB810DEC}&quot;/&gt;&lt;isInvalidForFieldText val=&quot;0&quot;/&gt;&lt;Image&gt;&lt;filename val=&quot;C:\Users\ASUS\Desktop\btc\data\asimages\{51E46B18-7961-4553-AF40-7A43FB810DEC}.png&quot;/&gt;&lt;left val=&quot;551&quot;/&gt;&lt;top val=&quot;257&quot;/&gt;&lt;width val=&quot;186&quot;/&gt;&lt;height val=&quot;2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026DBBB-BA9A-4D2C-8330-10157889BBC3}&quot;/&gt;&lt;isInvalidForFieldText val=&quot;0&quot;/&gt;&lt;Image&gt;&lt;filename val=&quot;C:\Users\ASUS\Desktop\btc\data\asimages\{A026DBBB-BA9A-4D2C-8330-10157889BBC3}.png&quot;/&gt;&lt;left val=&quot;24&quot;/&gt;&lt;top val=&quot;31&quot;/&gt;&lt;width val=&quot;64&quot;/&gt;&lt;height val=&quot;37&quot;/&gt;&lt;hasText val=&quot;1&quot;/&gt;&lt;/Image&gt;&lt;/ThreeDShape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4FEF6085-518E-4B04-90BA-16F9DC246047}&quot;/&gt;&lt;isInvalidForFieldText val=&quot;0&quot;/&gt;&lt;Image&gt;&lt;filename val=&quot;C:\Users\ASUS\AppData\Local\Temp\~CaABFC\data\asimages\{4FEF6085-518E-4B04-90BA-16F9DC246047}_5.png&quot;/&gt;&lt;left val=&quot;217&quot;/&gt;&lt;top val=&quot;343&quot;/&gt;&lt;width val=&quot;458&quot;/&gt;&lt;height val=&quot;7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40EE7970-EBA3-4AF4-A3A2-9A333E2D5DE3}&quot;/&gt;&lt;isInvalidForFieldText val=&quot;0&quot;/&gt;&lt;Image&gt;&lt;filename val=&quot;C:\Users\ASUS\Desktop\btc\data\asimages\{40EE7970-EBA3-4AF4-A3A2-9A333E2D5DE3}.png&quot;/&gt;&lt;left val=&quot;-7&quot;/&gt;&lt;top val=&quot;-15&quot;/&gt;&lt;width val=&quot;76&quot;/&gt;&lt;height val=&quot;81&quot;/&gt;&lt;hasText val=&quot;1&quot;/&gt;&lt;/Image&gt;&lt;/ThreeDShape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776B3-23DF-4471-950A-251470F41E06}&quot;/&gt;&lt;isInvalidForFieldText val=&quot;0&quot;/&gt;&lt;Image&gt;&lt;filename val=&quot;C:\Users\ASUS\AppData\Local\Temp\~CaABFC\data\asimages\{52E776B3-23DF-4471-950A-251470F41E06}_5.png&quot;/&gt;&lt;left val=&quot;192&quot;/&gt;&lt;top val=&quot;278&quot;/&gt;&lt;width val=&quot;12&quot;/&gt;&lt;height val=&quot;93&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46105C-A421-44C4-BFFC-AE0F2ABF1E73}&quot;/&gt;&lt;isInvalidForFieldText val=&quot;0&quot;/&gt;&lt;Image&gt;&lt;filename val=&quot;C:\Users\ASUS\AppData\Local\Temp\~CaABFC\data\asimages\{DD46105C-A421-44C4-BFFC-AE0F2ABF1E73}_5.png&quot;/&gt;&lt;left val=&quot;156&quot;/&gt;&lt;top val=&quot;340&quot;/&gt;&lt;width val=&quot;76&quot;/&gt;&lt;height val=&quot;80&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776B3-23DF-4471-950A-251470F41E06}&quot;/&gt;&lt;isInvalidForFieldText val=&quot;0&quot;/&gt;&lt;Image&gt;&lt;filename val=&quot;C:\Users\ASUS\AppData\Local\Temp\~CaABFC\data\asimages\{52E776B3-23DF-4471-950A-251470F41E06}_5.png&quot;/&gt;&lt;left val=&quot;192&quot;/&gt;&lt;top val=&quot;278&quot;/&gt;&lt;width val=&quot;12&quot;/&gt;&lt;height val=&quot;93&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46105C-A421-44C4-BFFC-AE0F2ABF1E73}&quot;/&gt;&lt;isInvalidForFieldText val=&quot;0&quot;/&gt;&lt;Image&gt;&lt;filename val=&quot;C:\Users\ASUS\AppData\Local\Temp\~CaABFC\data\asimages\{DD46105C-A421-44C4-BFFC-AE0F2ABF1E73}_5.png&quot;/&gt;&lt;left val=&quot;156&quot;/&gt;&lt;top val=&quot;340&quot;/&gt;&lt;width val=&quot;76&quot;/&gt;&lt;height val=&quot;8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9F9AE288-8EE9-427E-98D5-DD6231B5C2A9}&quot;/&gt;&lt;isInvalidForFieldText val=&quot;0&quot;/&gt;&lt;Image&gt;&lt;filename val=&quot;C:\Users\ASUS\Desktop\btc\data\asimages\{9F9AE288-8EE9-427E-98D5-DD6231B5C2A9}.png&quot;/&gt;&lt;left val=&quot;44&quot;/&gt;&lt;top val=&quot;-17&quot;/&gt;&lt;width val=&quot;75&quot;/&gt;&lt;height val=&quot;81&quot;/&gt;&lt;hasText val=&quot;1&quot;/&gt;&lt;/Image&gt;&lt;/ThreeDShape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4FEF6085-518E-4B04-90BA-16F9DC246047}&quot;/&gt;&lt;isInvalidForFieldText val=&quot;0&quot;/&gt;&lt;Image&gt;&lt;filename val=&quot;C:\Users\ASUS\AppData\Local\Temp\~CaABFC\data\asimages\{4FEF6085-518E-4B04-90BA-16F9DC246047}_5.png&quot;/&gt;&lt;left val=&quot;217&quot;/&gt;&lt;top val=&quot;343&quot;/&gt;&lt;width val=&quot;458&quot;/&gt;&lt;height val=&quot;75&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E8B0D43F-401E-4F11-B1B0-25855F538D6B}&quot;/&gt;&lt;isInvalidForFieldText val=&quot;0&quot;/&gt;&lt;Image&gt;&lt;filename val=&quot;C:\Users\ASUS\Desktop\btc\data\asimages\{E8B0D43F-401E-4F11-B1B0-25855F538D6B}.png&quot;/&gt;&lt;left val=&quot;-13&quot;/&gt;&lt;top val=&quot;34&quot;/&gt;&lt;width val=&quot;87&quot;/&gt;&lt;height val=&quot;86&quot;/&gt;&lt;hasText val=&quot;1&quot;/&gt;&lt;/Image&gt;&lt;/ThreeDShape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0156EC94-74E0-49C8-ADB6-AB8732C19B6D}&quot;/&gt;&lt;isInvalidForFieldText val=&quot;0&quot;/&gt;&lt;Image&gt;&lt;filename val=&quot;C:\Users\ASUS\Desktop\btc\data\asimages\{0156EC94-74E0-49C8-ADB6-AB8732C19B6D}.png&quot;/&gt;&lt;left val=&quot;30&quot;/&gt;&lt;top val=&quot;59&quot;/&gt;&lt;width val=&quot;19&quot;/&gt;&lt;height val=&quot;19&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648C280-9578-4751-A464-7E33CBD20389}&quot;/&gt;&lt;isInvalidForFieldText val=&quot;0&quot;/&gt;&lt;Image&gt;&lt;filename val=&quot;C:\Users\ASUS\Desktop\btc\data\asimages\{8648C280-9578-4751-A464-7E33CBD20389}.png&quot;/&gt;&lt;left val=&quot;657&quot;/&gt;&lt;top val=&quot;-3&quot;/&gt;&lt;width val=&quot;66&quot;/&gt;&lt;height val=&quot;57&quot;/&gt;&lt;hasText val=&quot;1&quot;/&gt;&lt;/Image&gt;&lt;/ThreeDShape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08F7BE-9C8B-4045-B012-F27C4E3B933D}&quot;/&gt;&lt;isInvalidForFieldText val=&quot;0&quot;/&gt;&lt;Image&gt;&lt;filename val=&quot;C:\Users\ASUS\Desktop\btc\data\asimages\{BC08F7BE-9C8B-4045-B012-F27C4E3B933D}.png&quot;/&gt;&lt;left val=&quot;69&quot;/&gt;&lt;top val=&quot;459&quot;/&gt;&lt;width val=&quot;655&quot;/&gt;&lt;height val=&quot;70&quot;/&gt;&lt;hasText val=&quot;1&quot;/&gt;&lt;/Image&gt;&lt;/ThreeDShape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5789480-DF5C-4698-B7A9-09D6AFE79762}&quot;/&gt;&lt;isInvalidForFieldText val=&quot;0&quot;/&gt;&lt;Image&gt;&lt;filename val=&quot;C:\Users\ASUS\AppData\Local\Temp\~CaABFC\data\asimages\{75789480-DF5C-4698-B7A9-09D6AFE79762}_1.png&quot;/&gt;&lt;left val=&quot;0&quot;/&gt;&lt;top val=&quot;0&quot;/&gt;&lt;width val=&quot;722&quot;/&gt;&lt;height val=&quot;9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80628E-AB8F-445E-BF05-C3652852A3C3}&quot;/&gt;&lt;isInvalidForFieldText val=&quot;0&quot;/&gt;&lt;Image&gt;&lt;filename val=&quot;C:\Users\ASUS\Desktop\btc\data\asimages\{D580628E-AB8F-445E-BF05-C3652852A3C3}.png&quot;/&gt;&lt;left val=&quot;523&quot;/&gt;&lt;top val=&quot;463&quot;/&gt;&lt;width val=&quot;49&quot;/&gt;&lt;height val=&quot;55&quot;/&gt;&lt;hasText val=&quot;1&quot;/&gt;&lt;/Image&gt;&lt;/ThreeDShapeInfo&gt;"/>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CC6D88-D57D-4BC5-A916-B0BB4F745437}&quot;/&gt;&lt;isInvalidForFieldText val=&quot;0&quot;/&gt;&lt;Image&gt;&lt;filename val=&quot;C:\Users\ASUS\Desktop\btc\data\asimages\{8BCC6D88-D57D-4BC5-A916-B0BB4F745437}.png&quot;/&gt;&lt;left val=&quot;495&quot;/&gt;&lt;top val=&quot;452&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9C637B2F-D85C-4EA6-AE61-8FCD5D071F1E}&quot;/&gt;&lt;isInvalidForFieldText val=&quot;0&quot;/&gt;&lt;Image&gt;&lt;filename val=&quot;C:\Users\ASUS\Desktop\btc\data\asimages\{9C637B2F-D85C-4EA6-AE61-8FCD5D071F1E}.png&quot;/&gt;&lt;left val=&quot;551&quot;/&gt;&lt;top val=&quot;419&quot;/&gt;&lt;width val=&quot;129&quot;/&gt;&lt;height val=&quot;46&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AUTOSHAPE_INFO" val="&lt;ThreeDShapeInfo&gt;&lt;uuid val=&quot;{9A7F9D8C-6116-47F4-99A2-9B795F48F52C}&quot;/&gt;&lt;isInvalidForFieldText val=&quot;0&quot;/&gt;&lt;Image&gt;&lt;filename val=&quot;C:\Users\ASUS\Desktop\btc\data\asimages\{9A7F9D8C-6116-47F4-99A2-9B795F48F52C}.png&quot;/&gt;&lt;left val=&quot;-12&quot;/&gt;&lt;top val=&quot;454&quot;/&gt;&lt;width val=&quot;84&quot;/&gt;&lt;height val=&quot;74&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AUTOSHAPE_INFO" val="&lt;ThreeDShapeInfo&gt;&lt;uuid val=&quot;{64781B6C-AEBD-4661-9DA7-F86403ED4B42}&quot;/&gt;&lt;isInvalidForFieldText val=&quot;0&quot;/&gt;&lt;Image&gt;&lt;filename val=&quot;C:\Users\ASUS\Desktop\btc\data\asimages\{64781B6C-AEBD-4661-9DA7-F86403ED4B42}.png&quot;/&gt;&lt;left val=&quot;226&quot;/&gt;&lt;top val=&quot;489&quot;/&gt;&lt;width val=&quot;46&quot;/&gt;&lt;height val=&quot;3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AUTOSHAPE_INFO" val="&lt;ThreeDShapeInfo&gt;&lt;uuid val=&quot;{F1BE3399-E26F-4D54-AC0B-B92D312EB8E0}&quot;/&gt;&lt;isInvalidForFieldText val=&quot;0&quot;/&gt;&lt;Image&gt;&lt;filename val=&quot;C:\Users\ASUS\Desktop\btc\data\asimages\{F1BE3399-E26F-4D54-AC0B-B92D312EB8E0}.png&quot;/&gt;&lt;left val=&quot;609&quot;/&gt;&lt;top val=&quot;-8&quot;/&gt;&lt;width val=&quot;66&quot;/&gt;&lt;height val=&quot;58&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647973-1EF8-47CC-9B31-CD907988E4CC}&quot;/&gt;&lt;isInvalidForFieldText val=&quot;0&quot;/&gt;&lt;Image&gt;&lt;filename val=&quot;C:\Users\ASUS\Desktop\btc\data\asimages\{FF647973-1EF8-47CC-9B31-CD907988E4CC}.png&quot;/&gt;&lt;left val=&quot;345&quot;/&gt;&lt;top val=&quot;489&quot;/&gt;&lt;width val=&quot;46&quot;/&gt;&lt;height val=&quot;3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A3DB02-D99F-41D8-8F04-410C6608BABE}&quot;/&gt;&lt;isInvalidForFieldText val=&quot;0&quot;/&gt;&lt;Image&gt;&lt;filename val=&quot;C:\Users\ASUS\Desktop\btc\data\asimages\{FFA3DB02-D99F-41D8-8F04-410C6608BABE}.png&quot;/&gt;&lt;left val=&quot;458&quot;/&gt;&lt;top val=&quot;489&quot;/&gt;&lt;width val=&quot;46&quot;/&gt;&lt;height val=&quot;3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33865E-5CEB-4522-8167-BC1A1CD487DD}&quot;/&gt;&lt;isInvalidForFieldText val=&quot;0&quot;/&gt;&lt;Image&gt;&lt;filename val=&quot;C:\Users\ASUS\Desktop\btc\data\asimages\{D533865E-5CEB-4522-8167-BC1A1CD487DD}.png&quot;/&gt;&lt;left val=&quot;73&quot;/&gt;&lt;top val=&quot;457&quot;/&gt;&lt;width val=&quot;655&quot;/&gt;&lt;height val=&quot;7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54F4F9D7-DAD2-4989-B881-F30D6169A0E2}&quot;/&gt;&lt;isInvalidForFieldText val=&quot;0&quot;/&gt;&lt;Image&gt;&lt;filename val=&quot;C:\Users\ASUS\Desktop\btc\data\asimages\{54F4F9D7-DAD2-4989-B881-F30D6169A0E2}.png&quot;/&gt;&lt;left val=&quot;-9&quot;/&gt;&lt;top val=&quot;453&quot;/&gt;&lt;width val=&quot;84&quot;/&gt;&lt;height val=&quot;74&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57BD9419-402F-4A53-B13F-49403C527910}&quot;/&gt;&lt;isInvalidForFieldText val=&quot;0&quot;/&gt;&lt;Image&gt;&lt;filename val=&quot;C:\Users\ASUS\Desktop\btc\data\asimages\{57BD9419-402F-4A53-B13F-49403C527910}.png&quot;/&gt;&lt;left val=&quot;119&quot;/&gt;&lt;top val=&quot;485&quot;/&gt;&lt;width val=&quot;46&quot;/&gt;&lt;height val=&quot;3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DA6178B-70E1-4E27-AB33-905A5A7D24F7}&quot;/&gt;&lt;isInvalidForFieldText val=&quot;0&quot;/&gt;&lt;Image&gt;&lt;filename val=&quot;C:\Users\ASUS\Desktop\btc\data\asimages\{BDA6178B-70E1-4E27-AB33-905A5A7D24F7}.png&quot;/&gt;&lt;left val=&quot;239&quot;/&gt;&lt;top val=&quot;299&quot;/&gt;&lt;width val=&quot;225&quot;/&gt;&lt;height val=&quot;83&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SUS\AppData\Local\Temp\~CaABFC\data\asimages\{7267740F-0680-41C0-9E65-E52B3DEB5298}_1.png&quot;/&gt;&lt;left val=&quot;77&quot;/&gt;&lt;top val=&quot;17&quot;/&gt;&lt;width val=&quot;582&quot;/&gt;&lt;height val=&quot;68&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8&quot;/&gt;&lt;/TableIndex&gt;&lt;/ShapeTextInfo&gt;"/>
  <p:tag name="PRESENTER_SHAPEINFO" val="&lt;ThreeDShapeInfo&gt;&lt;uuid val=&quot;{2CC65C97-D33E-44A0-BC88-378B91982CE8}&quot;/&gt;&lt;isInvalidForFieldText val=&quot;0&quot;/&gt;&lt;Image&gt;&lt;filename val=&quot;C:\Users\ASUS\AppData\Local\Temp\~CaABFC\data\asimages\{2CC65C97-D33E-44A0-BC88-378B91982CE8}_1.png&quot;/&gt;&lt;left val=&quot;77&quot;/&gt;&lt;top val=&quot;125&quot;/&gt;&lt;width val=&quot;550&quot;/&gt;&lt;height val=&quot;19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9&quot;/&gt;&lt;/TableIndex&gt;&lt;/ShapeTextInfo&gt;"/>
  <p:tag name="HTML_SHAPEINFO" val="&lt;ThreeDShapeInfo&gt;&lt;uuid val=&quot;&quot;/&gt;&lt;isInvalidForFieldText val=&quot;0&quot;/&gt;&lt;Image&gt;&lt;filename val=&quot;C:\Users\ASUS\AppData\Local\Temp\~CaABFC\data\asimages\{EF34973A-849D-4743-8752-5FD8A2021DD6}_1.png&quot;/&gt;&lt;left val=&quot;83&quot;/&gt;&lt;top val=&quot;395&quot;/&gt;&lt;width val=&quot;552&quot;/&gt;&lt;height val=&quot;94&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D103C9-F7EC-4C80-9BD5-4D1AC036E05B}&quot;/&gt;&lt;isInvalidForFieldText val=&quot;0&quot;/&gt;&lt;Image&gt;&lt;filename val=&quot;C:\Users\ASUS\Desktop\btc\data\asimages\{8BD103C9-F7EC-4C80-9BD5-4D1AC036E05B}.png&quot;/&gt;&lt;left val=&quot;657&quot;/&gt;&lt;top val=&quot;39&quot;/&gt;&lt;width val=&quot;66&quot;/&gt;&lt;height val=&quot;58&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D0E7F763-A8E5-49E3-ABF5-76F8EE35C827}&quot;/&gt;&lt;isInvalidForFieldText val=&quot;0&quot;/&gt;&lt;Image&gt;&lt;filename val=&quot;C:\Users\ASUS\Desktop\btc\data\asimages\{D0E7F763-A8E5-49E3-ABF5-76F8EE35C827}.png&quot;/&gt;&lt;left val=&quot;59&quot;/&gt;&lt;top val=&quot;65&quot;/&gt;&lt;width val=&quot;19&quot;/&gt;&lt;height val=&quot;19&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4FEF6085-518E-4B04-90BA-16F9DC246047}&quot;/&gt;&lt;isInvalidForFieldText val=&quot;0&quot;/&gt;&lt;Image&gt;&lt;filename val=&quot;C:\Users\ASUS\AppData\Local\Temp\~CaABFC\data\asimages\{4FEF6085-518E-4B04-90BA-16F9DC246047}_5.png&quot;/&gt;&lt;left val=&quot;217&quot;/&gt;&lt;top val=&quot;343&quot;/&gt;&lt;width val=&quot;458&quot;/&gt;&lt;height val=&quot;75&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776B3-23DF-4471-950A-251470F41E06}&quot;/&gt;&lt;isInvalidForFieldText val=&quot;0&quot;/&gt;&lt;Image&gt;&lt;filename val=&quot;C:\Users\ASUS\AppData\Local\Temp\~CaABFC\data\asimages\{52E776B3-23DF-4471-950A-251470F41E06}_5.png&quot;/&gt;&lt;left val=&quot;192&quot;/&gt;&lt;top val=&quot;278&quot;/&gt;&lt;width val=&quot;12&quot;/&gt;&lt;height val=&quot;93&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46105C-A421-44C4-BFFC-AE0F2ABF1E73}&quot;/&gt;&lt;isInvalidForFieldText val=&quot;0&quot;/&gt;&lt;Image&gt;&lt;filename val=&quot;C:\Users\ASUS\AppData\Local\Temp\~CaABFC\data\asimages\{DD46105C-A421-44C4-BFFC-AE0F2ABF1E73}_5.png&quot;/&gt;&lt;left val=&quot;156&quot;/&gt;&lt;top val=&quot;340&quot;/&gt;&lt;width val=&quot;76&quot;/&gt;&lt;height val=&quot;80&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166680B6-6345-4399-ADDF-B86C355C20B2}&quot;/&gt;&lt;isInvalidForFieldText val=&quot;0&quot;/&gt;&lt;Image&gt;&lt;filename val=&quot;C:\Users\ASUS\Desktop\btc\data\asimages\{166680B6-6345-4399-ADDF-B86C355C20B2}.png&quot;/&gt;&lt;left val=&quot;641&quot;/&gt;&lt;top val=&quot;53&quot;/&gt;&lt;width val=&quot;19&quot;/&gt;&lt;height val=&quot;19&quot;/&gt;&lt;hasText val=&quot;1&quot;/&gt;&lt;/Image&gt;&lt;/ThreeDShape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83EA7E7-8351-4782-A3C3-5CED3170EAAB}&quot;/&gt;&lt;isInvalidForFieldText val=&quot;0&quot;/&gt;&lt;Image&gt;&lt;filename val=&quot;C:\Users\ASUS\AppData\Local\Temp\~CaABFC\data\asimages\{483EA7E7-8351-4782-A3C3-5CED3170EAAB}_5.png&quot;/&gt;&lt;left val=&quot;99&quot;/&gt;&lt;top val=&quot;19&quot;/&gt;&lt;width val=&quot;616&quot;/&gt;&lt;height val=&quot;79&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766C9A97-34C3-4749-B622-6D2BEE89F9B4}&quot;/&gt;&lt;isInvalidForFieldText val=&quot;0&quot;/&gt;&lt;Image&gt;&lt;filename val=&quot;C:\Users\ASUS\Desktop\btc\data\asimages\{766C9A97-34C3-4749-B622-6D2BEE89F9B4}.png&quot;/&gt;&lt;left val=&quot;287&quot;/&gt;&lt;top val=&quot;353&quot;/&gt;&lt;width val=&quot;129&quot;/&gt;&lt;height val=&quot;46&quot;/&gt;&lt;hasText val=&quot;1&quot;/&gt;&lt;/Image&gt;&lt;/ThreeDShape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8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9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5651</TotalTime>
  <Words>1208</Words>
  <Application>Microsoft Office PowerPoint</Application>
  <PresentationFormat>On-screen Show (4:3)</PresentationFormat>
  <Paragraphs>176</Paragraphs>
  <Slides>34</Slides>
  <Notes>4</Notes>
  <HiddenSlides>0</HiddenSlides>
  <MMClips>2</MMClips>
  <ScaleCrop>false</ScaleCrop>
  <HeadingPairs>
    <vt:vector size="8" baseType="variant">
      <vt:variant>
        <vt:lpstr>Fonts Used</vt:lpstr>
      </vt:variant>
      <vt:variant>
        <vt:i4>8</vt:i4>
      </vt:variant>
      <vt:variant>
        <vt:lpstr>Theme</vt:lpstr>
      </vt:variant>
      <vt:variant>
        <vt:i4>6</vt:i4>
      </vt:variant>
      <vt:variant>
        <vt:lpstr>Slide Titles</vt:lpstr>
      </vt:variant>
      <vt:variant>
        <vt:i4>34</vt:i4>
      </vt:variant>
      <vt:variant>
        <vt:lpstr>Custom Shows</vt:lpstr>
      </vt:variant>
      <vt:variant>
        <vt:i4>1</vt:i4>
      </vt:variant>
    </vt:vector>
  </HeadingPairs>
  <TitlesOfParts>
    <vt:vector size="49" baseType="lpstr">
      <vt:lpstr>Arial</vt:lpstr>
      <vt:lpstr>Arial Black</vt:lpstr>
      <vt:lpstr>Arial Unicode MS</vt:lpstr>
      <vt:lpstr>Calibri</vt:lpstr>
      <vt:lpstr>Calibri Light</vt:lpstr>
      <vt:lpstr>Times New Roman</vt:lpstr>
      <vt:lpstr>VNI-Times</vt:lpstr>
      <vt:lpstr>Wingdings</vt:lpstr>
      <vt:lpstr>Office Theme</vt:lpstr>
      <vt:lpstr>1_Office Theme</vt:lpstr>
      <vt:lpstr>28_MAU</vt:lpstr>
      <vt:lpstr>5_Default Design</vt:lpstr>
      <vt:lpstr>29_MAU</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178</cp:revision>
  <dcterms:created xsi:type="dcterms:W3CDTF">2021-07-17T09:45:20Z</dcterms:created>
  <dcterms:modified xsi:type="dcterms:W3CDTF">2023-12-14T01:03:48Z</dcterms:modified>
</cp:coreProperties>
</file>