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xmlns="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xmlns="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xmlns="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xmlns="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xmlns="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xmlns="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xmlns="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xmlns="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xmlns="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xmlns="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1322</Words>
  <Application>Microsoft Office PowerPoint</Application>
  <PresentationFormat>On-screen Show (4:3)</PresentationFormat>
  <Paragraphs>259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Windows User</cp:lastModifiedBy>
  <cp:revision>228</cp:revision>
  <dcterms:created xsi:type="dcterms:W3CDTF">2021-06-22T14:05:55Z</dcterms:created>
  <dcterms:modified xsi:type="dcterms:W3CDTF">2023-11-13T23:12:45Z</dcterms:modified>
</cp:coreProperties>
</file>