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4" r:id="rId3"/>
    <p:sldId id="275" r:id="rId4"/>
    <p:sldId id="276" r:id="rId5"/>
    <p:sldId id="277" r:id="rId6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1A3C-050F-A7C0-BDFB-2317D2992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482F0-EA84-BE43-7124-2EB064787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A915C-D14B-1A6C-F828-C58487A9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F52-8188-A145-8819-82D30148A8B1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DF3CD-F2E3-4D77-BB31-F949A3DC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25B11-82BA-8197-6B72-0EB7D88B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BE8C-C3BE-1F45-9F83-C94419514A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2280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DF121-4821-0A6D-E2C7-1B2779C3D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54C23-8656-187D-4AC1-C066698EE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12888-751E-E2F6-DB6C-01C00DBC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F52-8188-A145-8819-82D30148A8B1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F36DC-57C7-472A-58D6-01EC061A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96F6B-16EE-89AE-D292-8AA01A62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BE8C-C3BE-1F45-9F83-C94419514A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0557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66A4B-0BC8-3041-AF40-16156B0E6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58F0B-77FA-09B5-F6C6-28833700D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B03B8-B99F-6905-7FC1-8663D11C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F52-8188-A145-8819-82D30148A8B1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47C8F-269D-413E-196F-FB193897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EA464-D0D8-3CF2-B9E4-FC2E7D24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BE8C-C3BE-1F45-9F83-C94419514A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8078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6107-2517-A379-EC31-F00B21E1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1EC6D-122D-5F8E-A65E-BEC437CA7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268FE-75DB-49AE-59FA-96142CD2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F52-8188-A145-8819-82D30148A8B1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A336A-0901-D979-FBC1-EC56A0F3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68AC5-D917-1D62-BC60-964F44EA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BE8C-C3BE-1F45-9F83-C94419514A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7002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DEF0-29EA-49F2-1D37-01AF84EC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A8ED2-56D0-C0FD-754F-663A1D6D1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87ED1-04BA-0DB6-91C0-18DA9962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F52-8188-A145-8819-82D30148A8B1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701C6-CA7C-8E90-5C06-CAA75114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7DB9A-933E-5452-B995-B867098A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BE8C-C3BE-1F45-9F83-C94419514A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742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D586-A33B-E8D8-2F93-D21C001B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CDB15-3DC2-271A-5F40-19764350C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E8F59-31B9-C490-5719-FAD5435BA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B69E5-4EC5-3413-A957-801A7D64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F52-8188-A145-8819-82D30148A8B1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819F7-A3C6-30E4-6A22-51E09B29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7C766-81C5-AB19-1FE8-C488FB4B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BE8C-C3BE-1F45-9F83-C94419514A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5192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54A8-C044-687E-34DD-270604B0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F173B-1D50-8935-0A02-43AA14A61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255CF-6EC8-D0E6-2D8B-01EA9DC51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C1356-6255-C778-DC61-D8BC584AC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4AB11-8C8F-79F7-AC3C-B2A38223E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C7A71F-B2FA-C469-9982-21224935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F52-8188-A145-8819-82D30148A8B1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4B094-971B-3ECE-42CB-0C55DFD3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0E9EC3-59ED-7E5B-8846-88E8C1EC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BE8C-C3BE-1F45-9F83-C94419514A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78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86CC-F943-EF56-B7C5-BC8EECE2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DA93D-5A11-A3E0-A4EC-041F02FD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F52-8188-A145-8819-82D30148A8B1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7BCAF-AC30-846F-C343-4B9A704E1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AE21C-30C3-4ADB-094C-93A7E6A8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BE8C-C3BE-1F45-9F83-C94419514A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7884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E3B65-A558-A7A0-09E2-780FD458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F52-8188-A145-8819-82D30148A8B1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58446-149F-6FB6-EDCD-5B1A83DA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A884F-73F6-09E3-1FCF-DAC3688D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BE8C-C3BE-1F45-9F83-C94419514A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7333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14B-CF72-9F95-51E1-46BF58C0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A0569-3B09-A328-B4A0-7DB439A8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0D1A9-F5D6-1AC6-83F5-D9FDC431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23F69-C9BB-B535-A3B4-DCD32C5C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F52-8188-A145-8819-82D30148A8B1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09F02-9D64-EE9B-04D5-E3F942D4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0062-3987-AA6B-B8A9-E57123A9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BE8C-C3BE-1F45-9F83-C94419514A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915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E2A7-31FE-E2F6-0F19-FE779B6A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1EA949-B093-3B19-7CAA-84AA5069E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6CC3A-F2F0-8931-6F2A-FF386C977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2AC95-9226-FB64-69EA-BCA90D906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F52-8188-A145-8819-82D30148A8B1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2BC22-22AA-3616-93D8-832EFCEB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AD2D0-FFC7-2BD6-EEE3-D6E75CC0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BE8C-C3BE-1F45-9F83-C94419514A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0524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A764C-EFD7-84B7-F6C3-4EE001FF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47758-6400-7F47-36F2-63ABB4981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7DE18-3E08-BBE6-3B21-755E61584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C7F52-8188-A145-8819-82D30148A8B1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A6EB6-0FD6-771C-71AF-E7D3C1BBA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44810-207E-1A83-D23D-79307017F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BE8C-C3BE-1F45-9F83-C94419514A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7988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0.svg"/><Relationship Id="rId5" Type="http://schemas.openxmlformats.org/officeDocument/2006/relationships/image" Target="../media/image29.svg"/><Relationship Id="rId15" Type="http://schemas.openxmlformats.org/officeDocument/2006/relationships/image" Target="../media/image37.svg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67335" y="0"/>
            <a:ext cx="6797993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40246" y="0"/>
            <a:ext cx="6797993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2895">
            <a:off x="801575" y="-283816"/>
            <a:ext cx="10101594" cy="75853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32133" y="1586330"/>
            <a:ext cx="3165847" cy="51320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1318247" y="306869"/>
            <a:ext cx="4667263" cy="48680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32252">
            <a:off x="-641589" y="4889382"/>
            <a:ext cx="2486161" cy="26654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5904" flipH="1">
            <a:off x="10247758" y="-1236547"/>
            <a:ext cx="2516886" cy="27432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810849" y="1414879"/>
            <a:ext cx="7349558" cy="1390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3298">
                <a:solidFill>
                  <a:srgbClr val="6E9277"/>
                </a:solidFill>
                <a:latin typeface="Roboto Slab Regular Bold"/>
              </a:rPr>
              <a:t>BÀI 5: NHỮNG NẺO ĐƯỜNG XỬ SỞ</a:t>
            </a:r>
          </a:p>
          <a:p>
            <a:pPr algn="ctr">
              <a:lnSpc>
                <a:spcPts val="5739"/>
              </a:lnSpc>
            </a:pPr>
            <a:r>
              <a:rPr lang="en-US" sz="3298">
                <a:solidFill>
                  <a:srgbClr val="6E9277"/>
                </a:solidFill>
                <a:latin typeface="Roboto Slab Regular"/>
              </a:rPr>
              <a:t>KĨ NĂNG VIẾT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1129" y="2236978"/>
            <a:ext cx="9656551" cy="247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8"/>
              </a:lnSpc>
            </a:pPr>
            <a:endParaRPr sz="1200"/>
          </a:p>
          <a:p>
            <a:pPr algn="ctr">
              <a:lnSpc>
                <a:spcPts val="7604"/>
              </a:lnSpc>
            </a:pPr>
            <a:r>
              <a:rPr lang="en-US" sz="5431">
                <a:solidFill>
                  <a:srgbClr val="DB7D73"/>
                </a:solidFill>
                <a:latin typeface="Fraunces SemiBold"/>
              </a:rPr>
              <a:t>VIẾT BÀI VĂN </a:t>
            </a:r>
          </a:p>
          <a:p>
            <a:pPr algn="ctr">
              <a:lnSpc>
                <a:spcPts val="7604"/>
              </a:lnSpc>
              <a:spcBef>
                <a:spcPct val="0"/>
              </a:spcBef>
            </a:pPr>
            <a:r>
              <a:rPr lang="en-US" sz="5431">
                <a:solidFill>
                  <a:srgbClr val="DB7D73"/>
                </a:solidFill>
                <a:latin typeface="Fraunces SemiBold"/>
              </a:rPr>
              <a:t>TẢ CẢNH SINH HOẠT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67335" y="0"/>
            <a:ext cx="6797993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61343" y="0"/>
            <a:ext cx="6797993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0673" y="414675"/>
            <a:ext cx="11387791" cy="63272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03209" y="122888"/>
            <a:ext cx="2588791" cy="27724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12653">
            <a:off x="-836331" y="-1194279"/>
            <a:ext cx="2516886" cy="2743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593665">
            <a:off x="-893831" y="4344827"/>
            <a:ext cx="2750343" cy="2460307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7595234-FF6E-9F20-0CC5-0DEEA616ECFA}"/>
              </a:ext>
            </a:extLst>
          </p:cNvPr>
          <p:cNvGraphicFramePr>
            <a:graphicFrameLocks noGrp="1"/>
          </p:cNvGraphicFramePr>
          <p:nvPr/>
        </p:nvGraphicFramePr>
        <p:xfrm>
          <a:off x="1195941" y="1509120"/>
          <a:ext cx="9522859" cy="50766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66355">
                  <a:extLst>
                    <a:ext uri="{9D8B030D-6E8A-4147-A177-3AD203B41FA5}">
                      <a16:colId xmlns:a16="http://schemas.microsoft.com/office/drawing/2014/main" val="181445175"/>
                    </a:ext>
                  </a:extLst>
                </a:gridCol>
                <a:gridCol w="1328252">
                  <a:extLst>
                    <a:ext uri="{9D8B030D-6E8A-4147-A177-3AD203B41FA5}">
                      <a16:colId xmlns:a16="http://schemas.microsoft.com/office/drawing/2014/main" val="1713860596"/>
                    </a:ext>
                  </a:extLst>
                </a:gridCol>
                <a:gridCol w="1328252">
                  <a:extLst>
                    <a:ext uri="{9D8B030D-6E8A-4147-A177-3AD203B41FA5}">
                      <a16:colId xmlns:a16="http://schemas.microsoft.com/office/drawing/2014/main" val="3264651438"/>
                    </a:ext>
                  </a:extLst>
                </a:gridCol>
              </a:tblGrid>
              <a:tr h="68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b="1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Yêu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cầu</a:t>
                      </a:r>
                      <a:endParaRPr lang="en-US" sz="2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b="1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Đạt</a:t>
                      </a:r>
                      <a:endParaRPr lang="en-US" sz="2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b="1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Chưa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đạt</a:t>
                      </a:r>
                      <a:endParaRPr lang="en-US" sz="2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544106"/>
                  </a:ext>
                </a:extLst>
              </a:tr>
              <a:tr h="686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Giới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thiệu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cảnh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sinh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hoạt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và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tả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quang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cảnh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chung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.</a:t>
                      </a:r>
                      <a:endParaRPr lang="en-US" sz="2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890108779"/>
                  </a:ext>
                </a:extLst>
              </a:tr>
              <a:tr h="14088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Tả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hoạt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động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cụ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thể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của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những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người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tham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gia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cảnh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sinh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hoạt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.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Cung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cấp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một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số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thông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tin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có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liên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quan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đến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cảnh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sinh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hoạt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.</a:t>
                      </a:r>
                      <a:endParaRPr lang="en-US" sz="2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750088522"/>
                  </a:ext>
                </a:extLst>
              </a:tr>
              <a:tr h="9211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Sử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dụng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các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từ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ngữ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phù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hợp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để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miêu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tả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cảnh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sinh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hoạt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một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cách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rõ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nét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sinh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động</a:t>
                      </a:r>
                      <a:endParaRPr lang="en-US" sz="2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241391579"/>
                  </a:ext>
                </a:extLst>
              </a:tr>
              <a:tr h="686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Thể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hiện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cảm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nghĩ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của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bản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thân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về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cảnh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sinh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hoạt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.</a:t>
                      </a:r>
                      <a:endParaRPr lang="en-US" sz="2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b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b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2908383709"/>
                  </a:ext>
                </a:extLst>
              </a:tr>
              <a:tr h="686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Đảm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bảo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yêu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cầu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về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chính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tả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diễn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đạt</a:t>
                      </a:r>
                      <a:endParaRPr lang="en-US" sz="2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3020247492"/>
                  </a:ext>
                </a:extLst>
              </a:tr>
            </a:tbl>
          </a:graphicData>
        </a:graphic>
      </p:graphicFrame>
      <p:pic>
        <p:nvPicPr>
          <p:cNvPr id="11" name="Picture 7">
            <a:extLst>
              <a:ext uri="{FF2B5EF4-FFF2-40B4-BE49-F238E27FC236}">
                <a16:creationId xmlns:a16="http://schemas.microsoft.com/office/drawing/2014/main" id="{FA5FA51F-C1E4-A71F-CABB-D43130F09F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92895">
            <a:off x="-46532" y="-147747"/>
            <a:ext cx="3196517" cy="2400293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06506F3C-E608-C8A0-4996-5BA50E40FD9B}"/>
              </a:ext>
            </a:extLst>
          </p:cNvPr>
          <p:cNvSpPr txBox="1"/>
          <p:nvPr/>
        </p:nvSpPr>
        <p:spPr>
          <a:xfrm>
            <a:off x="24722" y="666320"/>
            <a:ext cx="3054009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666">
                <a:solidFill>
                  <a:srgbClr val="2E826E"/>
                </a:solidFill>
                <a:latin typeface="Fraunces SemiBold Bold"/>
              </a:rPr>
              <a:t>3. Chỉnh sửa</a:t>
            </a:r>
          </a:p>
          <a:p>
            <a:pPr algn="ctr">
              <a:lnSpc>
                <a:spcPts val="3119"/>
              </a:lnSpc>
              <a:spcBef>
                <a:spcPct val="0"/>
              </a:spcBef>
            </a:pPr>
            <a:r>
              <a:rPr lang="en-US" sz="2666">
                <a:solidFill>
                  <a:srgbClr val="2E826E"/>
                </a:solidFill>
                <a:latin typeface="Fraunces SemiBold Bold"/>
              </a:rPr>
              <a:t> bài viết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6A32F-704B-6634-F0FA-D1DE5E215B5A}"/>
              </a:ext>
            </a:extLst>
          </p:cNvPr>
          <p:cNvSpPr txBox="1"/>
          <p:nvPr/>
        </p:nvSpPr>
        <p:spPr>
          <a:xfrm>
            <a:off x="3186683" y="686541"/>
            <a:ext cx="6802999" cy="452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900"/>
              </a:lnSpc>
              <a:spcBef>
                <a:spcPct val="0"/>
              </a:spcBef>
              <a:defRPr/>
            </a:pPr>
            <a:r>
              <a:rPr lang="en-US" sz="2400" b="1" dirty="0" err="1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Bảng</a:t>
            </a:r>
            <a:r>
              <a:rPr lang="en-US" sz="2400" b="1" dirty="0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kiểm</a:t>
            </a:r>
            <a:r>
              <a:rPr lang="en-US" sz="2400" b="1" dirty="0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chỉnh</a:t>
            </a:r>
            <a:r>
              <a:rPr lang="en-US" sz="2400" b="1" dirty="0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sửa</a:t>
            </a:r>
            <a:r>
              <a:rPr lang="en-US" sz="2400" b="1" dirty="0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bài</a:t>
            </a:r>
            <a:r>
              <a:rPr lang="en-US" sz="2400" b="1" dirty="0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viết</a:t>
            </a:r>
            <a:r>
              <a:rPr lang="en-US" sz="2400" b="1" dirty="0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tả</a:t>
            </a:r>
            <a:r>
              <a:rPr lang="en-US" sz="2400" b="1" dirty="0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cảnh</a:t>
            </a:r>
            <a:r>
              <a:rPr lang="en-US" sz="2400" b="1" dirty="0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sinh</a:t>
            </a:r>
            <a:r>
              <a:rPr lang="en-US" sz="2400" b="1" dirty="0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2E826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hoạt</a:t>
            </a:r>
            <a:endParaRPr lang="en-US" sz="2400" b="1" dirty="0">
              <a:solidFill>
                <a:srgbClr val="2E826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82943" y="1510032"/>
            <a:ext cx="6797993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24806" y="1510032"/>
            <a:ext cx="6797993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63012" y="3743340"/>
            <a:ext cx="3614329" cy="34066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648561">
            <a:off x="9710435" y="314834"/>
            <a:ext cx="3244531" cy="20967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446724" y="4384169"/>
            <a:ext cx="3276598" cy="247383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42326" y="603734"/>
            <a:ext cx="4336418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32"/>
              </a:lnSpc>
            </a:pPr>
            <a:r>
              <a:rPr lang="en-US" sz="4063">
                <a:solidFill>
                  <a:srgbClr val="CE575D"/>
                </a:solidFill>
                <a:latin typeface="Rokkitt Bold Bold"/>
              </a:rPr>
              <a:t>IV. LUYỆN TẬP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1891" y="1704746"/>
            <a:ext cx="8393704" cy="439524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608081" y="2314199"/>
            <a:ext cx="6934523" cy="2507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125" lvl="1" indent="-331063" algn="just">
              <a:lnSpc>
                <a:spcPts val="4968"/>
              </a:lnSpc>
              <a:buFont typeface="Arial"/>
              <a:buChar char="•"/>
            </a:pPr>
            <a:r>
              <a:rPr lang="en-US" sz="3066" dirty="0" err="1">
                <a:solidFill>
                  <a:srgbClr val="CE575D"/>
                </a:solidFill>
                <a:latin typeface="Roboto Condensed Bold"/>
              </a:rPr>
              <a:t>Thảo</a:t>
            </a:r>
            <a:r>
              <a:rPr lang="en-US" sz="3066" dirty="0">
                <a:solidFill>
                  <a:srgbClr val="CE575D"/>
                </a:solidFill>
                <a:latin typeface="Roboto Condensed Bol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 Bold"/>
              </a:rPr>
              <a:t>luận</a:t>
            </a:r>
            <a:r>
              <a:rPr lang="en-US" sz="3066" dirty="0">
                <a:solidFill>
                  <a:srgbClr val="CE575D"/>
                </a:solidFill>
                <a:latin typeface="Roboto Condensed Bol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 Bold"/>
              </a:rPr>
              <a:t>nhóm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(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hoàn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thành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PHT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số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4)</a:t>
            </a:r>
          </a:p>
          <a:p>
            <a:pPr marL="662125" lvl="1" indent="-331063" algn="just">
              <a:lnSpc>
                <a:spcPts val="4968"/>
              </a:lnSpc>
              <a:buFont typeface="Arial"/>
              <a:buChar char="•"/>
            </a:pPr>
            <a:r>
              <a:rPr lang="en-US" sz="3066" dirty="0" err="1">
                <a:solidFill>
                  <a:srgbClr val="CE575D"/>
                </a:solidFill>
                <a:latin typeface="Roboto Condensed Bold"/>
              </a:rPr>
              <a:t>Yêu</a:t>
            </a:r>
            <a:r>
              <a:rPr lang="en-US" sz="3066" dirty="0">
                <a:solidFill>
                  <a:srgbClr val="CE575D"/>
                </a:solidFill>
                <a:latin typeface="Roboto Condensed Bol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 Bold"/>
              </a:rPr>
              <a:t>cầu</a:t>
            </a:r>
            <a:r>
              <a:rPr lang="en-US" sz="3066" dirty="0">
                <a:solidFill>
                  <a:srgbClr val="CE575D"/>
                </a:solidFill>
                <a:latin typeface="Roboto Condensed Bold"/>
              </a:rPr>
              <a:t>: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Lập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dàn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ý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cho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bài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văn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tả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cảnh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sinh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hoạt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tự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chọn</a:t>
            </a:r>
            <a:endParaRPr lang="en-US" sz="3066" dirty="0">
              <a:solidFill>
                <a:srgbClr val="CE575D"/>
              </a:solidFill>
              <a:latin typeface="Roboto Condensed"/>
            </a:endParaRPr>
          </a:p>
          <a:p>
            <a:pPr marL="662125" lvl="1" indent="-331063" algn="just">
              <a:lnSpc>
                <a:spcPts val="4968"/>
              </a:lnSpc>
              <a:buFont typeface="Arial"/>
              <a:buChar char="•"/>
            </a:pPr>
            <a:r>
              <a:rPr lang="en-US" sz="3066" dirty="0" err="1">
                <a:solidFill>
                  <a:srgbClr val="CE575D"/>
                </a:solidFill>
                <a:latin typeface="Roboto Condensed Bold"/>
              </a:rPr>
              <a:t>Thời</a:t>
            </a:r>
            <a:r>
              <a:rPr lang="en-US" sz="3066" dirty="0">
                <a:solidFill>
                  <a:srgbClr val="CE575D"/>
                </a:solidFill>
                <a:latin typeface="Roboto Condensed Bol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 Bold"/>
              </a:rPr>
              <a:t>gian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lập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dàn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ý: 25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phút</a:t>
            </a:r>
            <a:endParaRPr lang="en-US" sz="3066" dirty="0">
              <a:solidFill>
                <a:srgbClr val="CE575D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82943" y="1510032"/>
            <a:ext cx="6797993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24806" y="1510032"/>
            <a:ext cx="6797993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63012" y="3743340"/>
            <a:ext cx="3614329" cy="34066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648561">
            <a:off x="9710435" y="314834"/>
            <a:ext cx="3244531" cy="20967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446724" y="4384169"/>
            <a:ext cx="3276598" cy="247383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42326" y="603734"/>
            <a:ext cx="4336418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32"/>
              </a:lnSpc>
            </a:pPr>
            <a:r>
              <a:rPr lang="en-US" sz="4063">
                <a:solidFill>
                  <a:srgbClr val="CE575D"/>
                </a:solidFill>
                <a:latin typeface="Rokkitt Bold"/>
              </a:rPr>
              <a:t>V. VẬN DỤNG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1891" y="1704746"/>
            <a:ext cx="8393704" cy="439524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608081" y="2314199"/>
            <a:ext cx="6934523" cy="2507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125" lvl="1" indent="-331063" algn="just">
              <a:lnSpc>
                <a:spcPts val="4968"/>
              </a:lnSpc>
              <a:buFont typeface="Arial"/>
              <a:buChar char="•"/>
            </a:pP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Viết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hoàn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chỉnh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1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đoạn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văn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triển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khai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1 ý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đã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xây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dựng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trong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dàn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ý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miêu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tả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một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cảnh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sinh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hoạt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.</a:t>
            </a:r>
          </a:p>
          <a:p>
            <a:pPr marL="662125" lvl="1" indent="-331063" algn="just">
              <a:lnSpc>
                <a:spcPts val="4968"/>
              </a:lnSpc>
              <a:buFont typeface="Arial"/>
              <a:buChar char="•"/>
            </a:pPr>
            <a:r>
              <a:rPr lang="en-US" sz="3066" dirty="0" err="1">
                <a:solidFill>
                  <a:srgbClr val="CE575D"/>
                </a:solidFill>
                <a:latin typeface="Roboto Condensed Bold"/>
              </a:rPr>
              <a:t>Thời</a:t>
            </a:r>
            <a:r>
              <a:rPr lang="en-US" sz="3066" dirty="0">
                <a:solidFill>
                  <a:srgbClr val="CE575D"/>
                </a:solidFill>
                <a:latin typeface="Roboto Condensed Bol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 Bold"/>
              </a:rPr>
              <a:t>gian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lập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dàn</a:t>
            </a:r>
            <a:r>
              <a:rPr lang="en-US" sz="3066" dirty="0">
                <a:solidFill>
                  <a:srgbClr val="CE575D"/>
                </a:solidFill>
                <a:latin typeface="Roboto Condensed"/>
              </a:rPr>
              <a:t> ý: 10 </a:t>
            </a:r>
            <a:r>
              <a:rPr lang="en-US" sz="3066" dirty="0" err="1">
                <a:solidFill>
                  <a:srgbClr val="CE575D"/>
                </a:solidFill>
                <a:latin typeface="Roboto Condensed"/>
              </a:rPr>
              <a:t>phút</a:t>
            </a:r>
            <a:endParaRPr lang="en-US" sz="3066" dirty="0">
              <a:solidFill>
                <a:srgbClr val="CE575D"/>
              </a:solidFill>
              <a:latin typeface="Roboto Condensed"/>
            </a:endParaRP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67335" y="0"/>
            <a:ext cx="6797993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40246" y="0"/>
            <a:ext cx="6797993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2895">
            <a:off x="1981540" y="463572"/>
            <a:ext cx="7898234" cy="59308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423451">
            <a:off x="8341085" y="563158"/>
            <a:ext cx="2596315" cy="23053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332252">
            <a:off x="-641589" y="4889382"/>
            <a:ext cx="2486161" cy="26654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85800" y="2600528"/>
            <a:ext cx="3330585" cy="357167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48818" y="3120407"/>
            <a:ext cx="6695125" cy="1653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6"/>
              </a:lnSpc>
            </a:pPr>
            <a:r>
              <a:rPr lang="en-US" sz="7732">
                <a:solidFill>
                  <a:srgbClr val="4F3B20"/>
                </a:solidFill>
                <a:latin typeface="#9Slide05 Atlantika"/>
              </a:rPr>
              <a:t>Xin chào và hẹn gặp lại!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5904" flipH="1">
            <a:off x="10247758" y="-1236547"/>
            <a:ext cx="2516886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25904">
            <a:off x="-836331" y="-1194279"/>
            <a:ext cx="2516886" cy="2743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0339508" y="5271015"/>
            <a:ext cx="2516886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210</Words>
  <Application>Microsoft Macintosh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#9Slide05 Atlantika</vt:lpstr>
      <vt:lpstr>Arial</vt:lpstr>
      <vt:lpstr>Calibri</vt:lpstr>
      <vt:lpstr>Calibri Light</vt:lpstr>
      <vt:lpstr>Fraunces SemiBold</vt:lpstr>
      <vt:lpstr>Fraunces SemiBold Bold</vt:lpstr>
      <vt:lpstr>Roboto</vt:lpstr>
      <vt:lpstr>Roboto Condensed</vt:lpstr>
      <vt:lpstr>Roboto Condensed Bold</vt:lpstr>
      <vt:lpstr>Roboto Slab Regular</vt:lpstr>
      <vt:lpstr>Roboto Slab Regular Bold</vt:lpstr>
      <vt:lpstr>Rokkitt Bold</vt:lpstr>
      <vt:lpstr>Rokkitt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Thuỳ Linh</dc:creator>
  <cp:lastModifiedBy>Thuỳ Linh</cp:lastModifiedBy>
  <cp:revision>1</cp:revision>
  <dcterms:created xsi:type="dcterms:W3CDTF">2024-01-14T17:38:24Z</dcterms:created>
  <dcterms:modified xsi:type="dcterms:W3CDTF">2024-01-14T17:44:01Z</dcterms:modified>
</cp:coreProperties>
</file>