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453" r:id="rId2"/>
    <p:sldId id="419" r:id="rId3"/>
    <p:sldId id="414" r:id="rId4"/>
    <p:sldId id="416" r:id="rId5"/>
    <p:sldId id="368" r:id="rId6"/>
    <p:sldId id="418" r:id="rId7"/>
    <p:sldId id="366" r:id="rId8"/>
    <p:sldId id="420" r:id="rId9"/>
    <p:sldId id="427" r:id="rId10"/>
    <p:sldId id="421" r:id="rId11"/>
    <p:sldId id="428" r:id="rId12"/>
    <p:sldId id="422" r:id="rId13"/>
    <p:sldId id="42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  <p:embeddedFont>
      <p:font typeface="Montserrat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6" autoAdjust="0"/>
    <p:restoredTop sz="93039" autoAdjust="0"/>
  </p:normalViewPr>
  <p:slideViewPr>
    <p:cSldViewPr snapToGrid="0">
      <p:cViewPr varScale="1">
        <p:scale>
          <a:sx n="112" d="100"/>
          <a:sy n="112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12480DA2-96DC-D846-9613-3C24E40F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5" b="2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996B5-F021-A64A-B558-6C7A23C5477F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6D02B6-C5F2-3E45-BFDD-BCC3FC05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b="50000"/>
          <a:stretch/>
        </p:blipFill>
        <p:spPr>
          <a:xfrm>
            <a:off x="2610280" y="0"/>
            <a:ext cx="6971440" cy="29280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A6440F3-9A6D-2147-AE6E-B86BC4150648}"/>
              </a:ext>
            </a:extLst>
          </p:cNvPr>
          <p:cNvSpPr/>
          <p:nvPr/>
        </p:nvSpPr>
        <p:spPr>
          <a:xfrm>
            <a:off x="216568" y="341263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61B859-77BE-A54A-B9B2-624AB2F9F9BF}"/>
              </a:ext>
            </a:extLst>
          </p:cNvPr>
          <p:cNvSpPr/>
          <p:nvPr/>
        </p:nvSpPr>
        <p:spPr>
          <a:xfrm>
            <a:off x="4267200" y="3429000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 hoẳn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6DE98-F9C3-F141-BBB8-AD65A6774C82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D0757-F26D-384F-BFA1-CC3D75A675E0}"/>
              </a:ext>
            </a:extLst>
          </p:cNvPr>
          <p:cNvSpPr/>
          <p:nvPr/>
        </p:nvSpPr>
        <p:spPr>
          <a:xfrm>
            <a:off x="216568" y="4997434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nổi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12B513-D7A9-4D4C-95A5-3768AF703173}"/>
              </a:ext>
            </a:extLst>
          </p:cNvPr>
          <p:cNvSpPr/>
          <p:nvPr/>
        </p:nvSpPr>
        <p:spPr>
          <a:xfrm>
            <a:off x="4267200" y="5013796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khịa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6655DB-1084-404C-B5E9-97C5CCC14279}"/>
              </a:ext>
            </a:extLst>
          </p:cNvPr>
          <p:cNvSpPr/>
          <p:nvPr/>
        </p:nvSpPr>
        <p:spPr>
          <a:xfrm>
            <a:off x="8317832" y="503015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Trịch thượng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DA966D12-8B3A-7042-AD43-BE66314AAA4B}"/>
              </a:ext>
            </a:extLst>
          </p:cNvPr>
          <p:cNvSpPr/>
          <p:nvPr/>
        </p:nvSpPr>
        <p:spPr>
          <a:xfrm>
            <a:off x="216568" y="3401180"/>
            <a:ext cx="3657600" cy="1140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57BAABC0-2E48-F749-8955-E19E3384BCBC}"/>
              </a:ext>
            </a:extLst>
          </p:cNvPr>
          <p:cNvSpPr/>
          <p:nvPr/>
        </p:nvSpPr>
        <p:spPr>
          <a:xfrm>
            <a:off x="4267200" y="3416584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355B384E-61AD-E044-815F-7125362EFF6B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A24B9EA4-36EF-AA44-B899-19559967370E}"/>
              </a:ext>
            </a:extLst>
          </p:cNvPr>
          <p:cNvSpPr/>
          <p:nvPr/>
        </p:nvSpPr>
        <p:spPr>
          <a:xfrm>
            <a:off x="216568" y="4986615"/>
            <a:ext cx="3657600" cy="1112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7C4D40CD-DDCC-7049-8B1F-FA9A5F2C46FD}"/>
              </a:ext>
            </a:extLst>
          </p:cNvPr>
          <p:cNvSpPr/>
          <p:nvPr/>
        </p:nvSpPr>
        <p:spPr>
          <a:xfrm>
            <a:off x="4267200" y="4939878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:a16="http://schemas.microsoft.com/office/drawing/2014/main" id="{E6C4842D-5E3F-574B-805A-E7A74B93BB03}"/>
              </a:ext>
            </a:extLst>
          </p:cNvPr>
          <p:cNvSpPr/>
          <p:nvPr/>
        </p:nvSpPr>
        <p:spPr>
          <a:xfrm>
            <a:off x="8317832" y="4983154"/>
            <a:ext cx="3657600" cy="10817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oHoai.jpg">
            <a:extLst>
              <a:ext uri="{FF2B5EF4-FFF2-40B4-BE49-F238E27FC236}">
                <a16:creationId xmlns:a16="http://schemas.microsoft.com/office/drawing/2014/main" id="{0ACFE9FB-0643-B94A-A530-3648A232F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3644"/>
          <a:stretch/>
        </p:blipFill>
        <p:spPr>
          <a:xfrm>
            <a:off x="643467" y="557192"/>
            <a:ext cx="4276956" cy="57436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FBDE1D-43E8-3344-88A7-7A4F8F3D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0" r="-2" b="10287"/>
          <a:stretch/>
        </p:blipFill>
        <p:spPr>
          <a:xfrm>
            <a:off x="5094258" y="557192"/>
            <a:ext cx="7097742" cy="5743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64D41-A980-7543-BF7B-BEDEAA00D0B0}"/>
              </a:ext>
            </a:extLst>
          </p:cNvPr>
          <p:cNvSpPr txBox="1"/>
          <p:nvPr/>
        </p:nvSpPr>
        <p:spPr>
          <a:xfrm>
            <a:off x="5825855" y="23286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</a:p>
        </p:txBody>
      </p:sp>
    </p:spTree>
    <p:extLst>
      <p:ext uri="{BB962C8B-B14F-4D97-AF65-F5344CB8AC3E}">
        <p14:creationId xmlns:p14="http://schemas.microsoft.com/office/powerpoint/2010/main" val="2934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9FBA008A-2791-3446-9E6A-1EA8A34A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92" y="-2050716"/>
            <a:ext cx="9614582" cy="961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F2F82-5A91-3341-A7C5-347970BCE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4" y="3429000"/>
            <a:ext cx="4793499" cy="3855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34887-DA29-1445-A493-6A34DF5BA3ED}"/>
              </a:ext>
            </a:extLst>
          </p:cNvPr>
          <p:cNvSpPr txBox="1"/>
          <p:nvPr/>
        </p:nvSpPr>
        <p:spPr>
          <a:xfrm>
            <a:off x="5344779" y="1588168"/>
            <a:ext cx="5293895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về lỗi lầm mà em từng gây ra cho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17287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ự tích cây vú sữa">
            <a:extLst>
              <a:ext uri="{FF2B5EF4-FFF2-40B4-BE49-F238E27FC236}">
                <a16:creationId xmlns:a16="http://schemas.microsoft.com/office/drawing/2014/main" id="{C759247D-85FE-714B-81FD-0E387593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8876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- Cổ Tích Việt Nam - Sự Tích Cây Vú Sữa | Shopee Việt Nam">
            <a:extLst>
              <a:ext uri="{FF2B5EF4-FFF2-40B4-BE49-F238E27FC236}">
                <a16:creationId xmlns:a16="http://schemas.microsoft.com/office/drawing/2014/main" id="{AAED2595-AC82-B845-9EA0-4E3BDACC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912" b="1"/>
          <a:stretch/>
        </p:blipFill>
        <p:spPr bwMode="auto">
          <a:xfrm>
            <a:off x="4249708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ự tích cây vú sữa | Mẹ Và Bé - Chăm Sóc Sức Khỏe Mẹ Và Bé - Chuyên Gia Sức  Khỏe Gia Đình">
            <a:extLst>
              <a:ext uri="{FF2B5EF4-FFF2-40B4-BE49-F238E27FC236}">
                <a16:creationId xmlns:a16="http://schemas.microsoft.com/office/drawing/2014/main" id="{C908F59E-796E-AB44-8F38-DF3F3FBD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9701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Truyện cổ tích cậu bé Tích Chu - Ý nghĩa câu chuyện Tích Chu">
            <a:extLst>
              <a:ext uri="{FF2B5EF4-FFF2-40B4-BE49-F238E27FC236}">
                <a16:creationId xmlns:a16="http://schemas.microsoft.com/office/drawing/2014/main" id="{C27260C8-AEFB-0A43-9E52-DA7045FA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990" y="1715030"/>
            <a:ext cx="5943238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ậu bé Tích Chu">
            <a:extLst>
              <a:ext uri="{FF2B5EF4-FFF2-40B4-BE49-F238E27FC236}">
                <a16:creationId xmlns:a16="http://schemas.microsoft.com/office/drawing/2014/main" id="{FEB4C2F7-A6B5-A14E-9AFC-DA8C7F91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" y="490585"/>
            <a:ext cx="3501045" cy="49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5159961" y="504019"/>
            <a:ext cx="524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NHÓM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12C41-9351-5443-80A7-55CA9380A12F}"/>
              </a:ext>
            </a:extLst>
          </p:cNvPr>
          <p:cNvSpPr txBox="1"/>
          <p:nvPr/>
        </p:nvSpPr>
        <p:spPr>
          <a:xfrm>
            <a:off x="3898231" y="1366161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Chuẩn bị các đồ dùng học tập: hộp màu, giấy, kéo, keo, băng keo,…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681F8-2302-6441-961F-AC4CE7606B50}"/>
              </a:ext>
            </a:extLst>
          </p:cNvPr>
          <p:cNvSpPr txBox="1"/>
          <p:nvPr/>
        </p:nvSpPr>
        <p:spPr>
          <a:xfrm>
            <a:off x="3898231" y="2689968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Lấy ra hai tờ giấy giống nhau và xé một tờ giấy làm đôi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05DF5-5A4D-064F-90C0-F3FE29C43A5B}"/>
              </a:ext>
            </a:extLst>
          </p:cNvPr>
          <p:cNvSpPr txBox="1"/>
          <p:nvPr/>
        </p:nvSpPr>
        <p:spPr>
          <a:xfrm>
            <a:off x="3898230" y="4013775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Sử dụng các đồ dùng để nối tờ giấy đã xé lại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30CA5-3C9C-1C41-A7BD-53D463E2EC27}"/>
              </a:ext>
            </a:extLst>
          </p:cNvPr>
          <p:cNvSpPr txBox="1"/>
          <p:nvPr/>
        </p:nvSpPr>
        <p:spPr>
          <a:xfrm>
            <a:off x="3898230" y="5337582"/>
            <a:ext cx="7772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Nhận xét về hai tờ giấy đó.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762C6E-7140-9347-9A06-F3105C3934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" y="2408274"/>
            <a:ext cx="3112167" cy="204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020360" y="806376"/>
            <a:ext cx="97788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 THỨC</a:t>
            </a:r>
            <a:endParaRPr lang="zh-CN" altLang="en-US" sz="65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141</Words>
  <Application>Microsoft Macintosh PowerPoint</Application>
  <PresentationFormat>Widescreen</PresentationFormat>
  <Paragraphs>32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Montserrat Light</vt:lpstr>
      <vt:lpstr>Calibri</vt:lpstr>
      <vt:lpstr>Montserrat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Thuỳ Linh</cp:lastModifiedBy>
  <cp:revision>262</cp:revision>
  <dcterms:created xsi:type="dcterms:W3CDTF">2017-03-09T01:41:16Z</dcterms:created>
  <dcterms:modified xsi:type="dcterms:W3CDTF">2023-09-18T08:30:53Z</dcterms:modified>
</cp:coreProperties>
</file>