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50" r:id="rId4"/>
    <p:sldMasterId id="2147483850" r:id="rId5"/>
    <p:sldMasterId id="2147483885" r:id="rId6"/>
    <p:sldMasterId id="2147483887" r:id="rId7"/>
  </p:sldMasterIdLst>
  <p:notesMasterIdLst>
    <p:notesMasterId r:id="rId35"/>
  </p:notesMasterIdLst>
  <p:sldIdLst>
    <p:sldId id="899" r:id="rId8"/>
    <p:sldId id="900" r:id="rId9"/>
    <p:sldId id="902" r:id="rId10"/>
    <p:sldId id="887" r:id="rId11"/>
    <p:sldId id="904" r:id="rId12"/>
    <p:sldId id="896" r:id="rId13"/>
    <p:sldId id="889" r:id="rId14"/>
    <p:sldId id="871" r:id="rId15"/>
    <p:sldId id="873" r:id="rId16"/>
    <p:sldId id="839" r:id="rId17"/>
    <p:sldId id="878" r:id="rId18"/>
    <p:sldId id="314" r:id="rId19"/>
    <p:sldId id="315" r:id="rId20"/>
    <p:sldId id="316" r:id="rId21"/>
    <p:sldId id="317" r:id="rId22"/>
    <p:sldId id="320" r:id="rId23"/>
    <p:sldId id="905" r:id="rId24"/>
    <p:sldId id="906" r:id="rId25"/>
    <p:sldId id="908" r:id="rId26"/>
    <p:sldId id="909" r:id="rId27"/>
    <p:sldId id="890" r:id="rId28"/>
    <p:sldId id="885" r:id="rId29"/>
    <p:sldId id="913" r:id="rId30"/>
    <p:sldId id="910" r:id="rId31"/>
    <p:sldId id="912" r:id="rId32"/>
    <p:sldId id="840" r:id="rId33"/>
    <p:sldId id="884" r:id="rId34"/>
  </p:sldIdLst>
  <p:sldSz cx="12190413" cy="6859588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31EAF7-9330-4F50-8550-AD1592290412}">
          <p14:sldIdLst>
            <p14:sldId id="899"/>
            <p14:sldId id="900"/>
            <p14:sldId id="902"/>
            <p14:sldId id="887"/>
            <p14:sldId id="904"/>
            <p14:sldId id="896"/>
            <p14:sldId id="889"/>
            <p14:sldId id="871"/>
            <p14:sldId id="873"/>
            <p14:sldId id="839"/>
            <p14:sldId id="878"/>
            <p14:sldId id="314"/>
            <p14:sldId id="315"/>
            <p14:sldId id="316"/>
            <p14:sldId id="317"/>
            <p14:sldId id="320"/>
            <p14:sldId id="905"/>
            <p14:sldId id="906"/>
            <p14:sldId id="908"/>
            <p14:sldId id="909"/>
            <p14:sldId id="890"/>
            <p14:sldId id="885"/>
            <p14:sldId id="913"/>
            <p14:sldId id="910"/>
            <p14:sldId id="912"/>
            <p14:sldId id="840"/>
            <p14:sldId id="884"/>
          </p14:sldIdLst>
        </p14:section>
        <p14:section name="Untitled Section" id="{7085349A-9836-4DA8-A350-49AA397D800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765"/>
    <a:srgbClr val="3296A8"/>
    <a:srgbClr val="6D8AAB"/>
    <a:srgbClr val="31709C"/>
    <a:srgbClr val="7697B3"/>
    <a:srgbClr val="6FA094"/>
    <a:srgbClr val="94BCB4"/>
    <a:srgbClr val="59503C"/>
    <a:srgbClr val="1FBCE4"/>
    <a:srgbClr val="C0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7778" autoAdjust="0"/>
  </p:normalViewPr>
  <p:slideViewPr>
    <p:cSldViewPr snapToGrid="0" showGuides="1">
      <p:cViewPr varScale="1">
        <p:scale>
          <a:sx n="116" d="100"/>
          <a:sy n="116" d="100"/>
        </p:scale>
        <p:origin x="392" y="19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ỳ Linh" userId="b3fe37b0371844bf" providerId="LiveId" clId="{F80B6749-043B-CE43-A584-155874C2B021}"/>
    <pc:docChg chg="delSld modSection">
      <pc:chgData name="Thuỳ Linh" userId="b3fe37b0371844bf" providerId="LiveId" clId="{F80B6749-043B-CE43-A584-155874C2B021}" dt="2023-08-05T06:30:22.376" v="12" actId="2696"/>
      <pc:docMkLst>
        <pc:docMk/>
      </pc:docMkLst>
      <pc:sldChg chg="del">
        <pc:chgData name="Thuỳ Linh" userId="b3fe37b0371844bf" providerId="LiveId" clId="{F80B6749-043B-CE43-A584-155874C2B021}" dt="2023-08-05T06:30:06.906" v="2" actId="2696"/>
        <pc:sldMkLst>
          <pc:docMk/>
          <pc:sldMk cId="2404171692" sldId="842"/>
        </pc:sldMkLst>
      </pc:sldChg>
      <pc:sldChg chg="del">
        <pc:chgData name="Thuỳ Linh" userId="b3fe37b0371844bf" providerId="LiveId" clId="{F80B6749-043B-CE43-A584-155874C2B021}" dt="2023-08-05T06:30:05.537" v="1" actId="2696"/>
        <pc:sldMkLst>
          <pc:docMk/>
          <pc:sldMk cId="2926243986" sldId="843"/>
        </pc:sldMkLst>
      </pc:sldChg>
      <pc:sldChg chg="del">
        <pc:chgData name="Thuỳ Linh" userId="b3fe37b0371844bf" providerId="LiveId" clId="{F80B6749-043B-CE43-A584-155874C2B021}" dt="2023-08-05T06:30:04.255" v="0" actId="2696"/>
        <pc:sldMkLst>
          <pc:docMk/>
          <pc:sldMk cId="2067915758" sldId="844"/>
        </pc:sldMkLst>
      </pc:sldChg>
      <pc:sldChg chg="del">
        <pc:chgData name="Thuỳ Linh" userId="b3fe37b0371844bf" providerId="LiveId" clId="{F80B6749-043B-CE43-A584-155874C2B021}" dt="2023-08-05T06:30:08.307" v="3" actId="2696"/>
        <pc:sldMkLst>
          <pc:docMk/>
          <pc:sldMk cId="2734364202" sldId="846"/>
        </pc:sldMkLst>
      </pc:sldChg>
      <pc:sldChg chg="del">
        <pc:chgData name="Thuỳ Linh" userId="b3fe37b0371844bf" providerId="LiveId" clId="{F80B6749-043B-CE43-A584-155874C2B021}" dt="2023-08-05T06:30:14.136" v="7" actId="2696"/>
        <pc:sldMkLst>
          <pc:docMk/>
          <pc:sldMk cId="3863995792" sldId="853"/>
        </pc:sldMkLst>
      </pc:sldChg>
      <pc:sldChg chg="del">
        <pc:chgData name="Thuỳ Linh" userId="b3fe37b0371844bf" providerId="LiveId" clId="{F80B6749-043B-CE43-A584-155874C2B021}" dt="2023-08-05T06:30:15.558" v="8" actId="2696"/>
        <pc:sldMkLst>
          <pc:docMk/>
          <pc:sldMk cId="3565879534" sldId="861"/>
        </pc:sldMkLst>
      </pc:sldChg>
      <pc:sldChg chg="del">
        <pc:chgData name="Thuỳ Linh" userId="b3fe37b0371844bf" providerId="LiveId" clId="{F80B6749-043B-CE43-A584-155874C2B021}" dt="2023-08-05T06:30:20.378" v="11" actId="2696"/>
        <pc:sldMkLst>
          <pc:docMk/>
          <pc:sldMk cId="301140928" sldId="862"/>
        </pc:sldMkLst>
      </pc:sldChg>
      <pc:sldChg chg="del">
        <pc:chgData name="Thuỳ Linh" userId="b3fe37b0371844bf" providerId="LiveId" clId="{F80B6749-043B-CE43-A584-155874C2B021}" dt="2023-08-05T06:30:11.087" v="5" actId="2696"/>
        <pc:sldMkLst>
          <pc:docMk/>
          <pc:sldMk cId="2498986622" sldId="891"/>
        </pc:sldMkLst>
      </pc:sldChg>
      <pc:sldChg chg="del">
        <pc:chgData name="Thuỳ Linh" userId="b3fe37b0371844bf" providerId="LiveId" clId="{F80B6749-043B-CE43-A584-155874C2B021}" dt="2023-08-05T06:30:12.645" v="6" actId="2696"/>
        <pc:sldMkLst>
          <pc:docMk/>
          <pc:sldMk cId="3851364018" sldId="892"/>
        </pc:sldMkLst>
      </pc:sldChg>
      <pc:sldChg chg="del">
        <pc:chgData name="Thuỳ Linh" userId="b3fe37b0371844bf" providerId="LiveId" clId="{F80B6749-043B-CE43-A584-155874C2B021}" dt="2023-08-05T06:30:17.150" v="9" actId="2696"/>
        <pc:sldMkLst>
          <pc:docMk/>
          <pc:sldMk cId="358328425" sldId="893"/>
        </pc:sldMkLst>
      </pc:sldChg>
      <pc:sldChg chg="del">
        <pc:chgData name="Thuỳ Linh" userId="b3fe37b0371844bf" providerId="LiveId" clId="{F80B6749-043B-CE43-A584-155874C2B021}" dt="2023-08-05T06:30:09.733" v="4" actId="2696"/>
        <pc:sldMkLst>
          <pc:docMk/>
          <pc:sldMk cId="990064383" sldId="894"/>
        </pc:sldMkLst>
      </pc:sldChg>
      <pc:sldChg chg="del">
        <pc:chgData name="Thuỳ Linh" userId="b3fe37b0371844bf" providerId="LiveId" clId="{F80B6749-043B-CE43-A584-155874C2B021}" dt="2023-08-05T06:30:18.662" v="10" actId="2696"/>
        <pc:sldMkLst>
          <pc:docMk/>
          <pc:sldMk cId="501727809" sldId="895"/>
        </pc:sldMkLst>
      </pc:sldChg>
      <pc:sldChg chg="del">
        <pc:chgData name="Thuỳ Linh" userId="b3fe37b0371844bf" providerId="LiveId" clId="{F80B6749-043B-CE43-A584-155874C2B021}" dt="2023-08-05T06:30:22.376" v="12" actId="2696"/>
        <pc:sldMkLst>
          <pc:docMk/>
          <pc:sldMk cId="2473780099" sldId="9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6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05/08/2023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05/08/2023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transition spd="slow" advClick="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05/08/2023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235065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299" y="496050"/>
            <a:ext cx="11096450" cy="58668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8960"/>
            <a:ext cx="12178984" cy="17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48701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774540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97540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476496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307149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434942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952587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00257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897146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405191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950676" y="3138126"/>
            <a:ext cx="7292251" cy="1110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9599">
                <a:solidFill>
                  <a:srgbClr val="2A484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 idx="2" hasCustomPrompt="1"/>
          </p:nvPr>
        </p:nvSpPr>
        <p:spPr>
          <a:xfrm>
            <a:off x="753202" y="719367"/>
            <a:ext cx="2974013" cy="21873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12799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3"/>
          <p:cNvSpPr txBox="1">
            <a:spLocks noGrp="1"/>
          </p:cNvSpPr>
          <p:nvPr>
            <p:ph type="subTitle" idx="1"/>
          </p:nvPr>
        </p:nvSpPr>
        <p:spPr>
          <a:xfrm>
            <a:off x="950676" y="4248383"/>
            <a:ext cx="7292251" cy="780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24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100" name="Google Shape;100;p3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103" name="Google Shape;103;p3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107" name="Google Shape;107;p3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111" name="Google Shape;111;p3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115" name="Google Shape;115;p3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3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118" name="Google Shape;118;p3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3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121" name="Google Shape;121;p3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125" name="Google Shape;125;p3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128" name="Google Shape;128;p3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132" name="Google Shape;132;p3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136" name="Google Shape;136;p3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0167995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p:transition spd="slow" advClick="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"/>
          <p:cNvGrpSpPr/>
          <p:nvPr/>
        </p:nvGrpSpPr>
        <p:grpSpPr>
          <a:xfrm>
            <a:off x="-72957" y="2466534"/>
            <a:ext cx="12263031" cy="4275482"/>
            <a:chOff x="-54725" y="1849472"/>
            <a:chExt cx="9198470" cy="3205869"/>
          </a:xfrm>
        </p:grpSpPr>
        <p:sp>
          <p:nvSpPr>
            <p:cNvPr id="141" name="Google Shape;141;p4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" name="Google Shape;142;p4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4" name="Google Shape;144;p4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5" name="Google Shape;145;p4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" name="Google Shape;146;p4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4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4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4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0" name="Google Shape;150;p4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1" name="Google Shape;151;p4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2" name="Google Shape;152;p4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959875" y="728773"/>
            <a:ext cx="10279862" cy="7253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959875" y="1621375"/>
            <a:ext cx="10279862" cy="4518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40634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467">
                <a:solidFill>
                  <a:srgbClr val="434343"/>
                </a:solidFill>
              </a:defRPr>
            </a:lvl1pPr>
            <a:lvl2pPr marL="1219048" lvl="1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571" lvl="2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095" lvl="3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619" lvl="4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143" lvl="5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6666" lvl="6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190" lvl="7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5714" lvl="8" indent="-40634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5" name="Google Shape;155;p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56" name="Google Shape;156;p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8" name="Google Shape;158;p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9" name="Google Shape;159;p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Google Shape;160;p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Google Shape;161;p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Google Shape;162;p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" name="Google Shape;163;p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" name="Google Shape;164;p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5" name="Google Shape;165;p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6" name="Google Shape;166;p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524339556"/>
      </p:ext>
    </p:extLst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"/>
          <p:cNvSpPr txBox="1">
            <a:spLocks noGrp="1"/>
          </p:cNvSpPr>
          <p:nvPr>
            <p:ph type="title" idx="2"/>
          </p:nvPr>
        </p:nvSpPr>
        <p:spPr>
          <a:xfrm>
            <a:off x="2799169" y="3020132"/>
            <a:ext cx="3656324" cy="745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 idx="3"/>
          </p:nvPr>
        </p:nvSpPr>
        <p:spPr>
          <a:xfrm>
            <a:off x="7157120" y="3020132"/>
            <a:ext cx="3656324" cy="745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subTitle" idx="1"/>
          </p:nvPr>
        </p:nvSpPr>
        <p:spPr>
          <a:xfrm>
            <a:off x="7157117" y="3765539"/>
            <a:ext cx="3656324" cy="1655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4"/>
          </p:nvPr>
        </p:nvSpPr>
        <p:spPr>
          <a:xfrm>
            <a:off x="2799187" y="3765539"/>
            <a:ext cx="3656324" cy="1655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74" name="Google Shape;174;p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6" name="Google Shape;176;p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7" name="Google Shape;177;p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8" name="Google Shape;178;p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9" name="Google Shape;179;p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0" name="Google Shape;180;p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1" name="Google Shape;181;p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2" name="Google Shape;182;p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3" name="Google Shape;183;p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4" name="Google Shape;184;p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144006681"/>
      </p:ext>
    </p:extLst>
  </p:cSld>
  <p:clrMapOvr>
    <a:masterClrMapping/>
  </p:clrMapOvr>
  <p:transition spd="slow" advClick="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87" name="Google Shape;187;p6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88" name="Google Shape;188;p6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0" name="Google Shape;190;p6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1" name="Google Shape;191;p6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2" name="Google Shape;192;p6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3" name="Google Shape;193;p6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4" name="Google Shape;194;p6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5" name="Google Shape;195;p6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6" name="Google Shape;196;p6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7" name="Google Shape;197;p6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8" name="Google Shape;198;p6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82784340"/>
      </p:ext>
    </p:extLst>
  </p:cSld>
  <p:clrMapOvr>
    <a:masterClrMapping/>
  </p:clrMapOvr>
  <p:transition spd="slow" advClick="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3782844" y="4716514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7"/>
          <p:cNvGrpSpPr/>
          <p:nvPr/>
        </p:nvGrpSpPr>
        <p:grpSpPr>
          <a:xfrm>
            <a:off x="4711466" y="4794071"/>
            <a:ext cx="6261809" cy="1792318"/>
            <a:chOff x="3534109" y="3625695"/>
            <a:chExt cx="4696968" cy="1343927"/>
          </a:xfrm>
        </p:grpSpPr>
        <p:sp>
          <p:nvSpPr>
            <p:cNvPr id="202" name="Google Shape;202;p7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7"/>
          <p:cNvSpPr txBox="1">
            <a:spLocks noGrp="1"/>
          </p:cNvSpPr>
          <p:nvPr>
            <p:ph type="body" idx="1"/>
          </p:nvPr>
        </p:nvSpPr>
        <p:spPr>
          <a:xfrm>
            <a:off x="959875" y="1699526"/>
            <a:ext cx="5489685" cy="31915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38941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0" name="Google Shape;270;p7"/>
          <p:cNvGrpSpPr/>
          <p:nvPr/>
        </p:nvGrpSpPr>
        <p:grpSpPr>
          <a:xfrm>
            <a:off x="-507933" y="5728958"/>
            <a:ext cx="1743737" cy="1435535"/>
            <a:chOff x="-381000" y="4295723"/>
            <a:chExt cx="1307973" cy="1076402"/>
          </a:xfrm>
        </p:grpSpPr>
        <p:sp>
          <p:nvSpPr>
            <p:cNvPr id="271" name="Google Shape;271;p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359449"/>
      </p:ext>
    </p:extLst>
  </p:cSld>
  <p:clrMapOvr>
    <a:masterClrMapping/>
  </p:clrMapOvr>
  <p:transition spd="slow" advClick="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8"/>
          <p:cNvGrpSpPr/>
          <p:nvPr/>
        </p:nvGrpSpPr>
        <p:grpSpPr>
          <a:xfrm>
            <a:off x="-72957" y="2669781"/>
            <a:ext cx="12263031" cy="4275482"/>
            <a:chOff x="-54725" y="1849472"/>
            <a:chExt cx="9198470" cy="3205869"/>
          </a:xfrm>
        </p:grpSpPr>
        <p:sp>
          <p:nvSpPr>
            <p:cNvPr id="278" name="Google Shape;278;p8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" name="Google Shape;279;p8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280" name="Google Shape;280;p8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1" name="Google Shape;281;p8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2" name="Google Shape;282;p8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3" name="Google Shape;283;p8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4" name="Google Shape;284;p8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5" name="Google Shape;285;p8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6" name="Google Shape;286;p8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7" name="Google Shape;287;p8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8" name="Google Shape;288;p8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9" name="Google Shape;289;p8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2020337" y="719366"/>
            <a:ext cx="8149739" cy="4102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9998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735924"/>
      </p:ext>
    </p:extLst>
  </p:cSld>
  <p:clrMapOvr>
    <a:masterClrMapping/>
  </p:clrMapOvr>
  <p:transition spd="slow" advClick="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3241678" y="719367"/>
            <a:ext cx="5707257" cy="10466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9"/>
          <p:cNvSpPr txBox="1">
            <a:spLocks noGrp="1"/>
          </p:cNvSpPr>
          <p:nvPr>
            <p:ph type="subTitle" idx="1"/>
          </p:nvPr>
        </p:nvSpPr>
        <p:spPr>
          <a:xfrm>
            <a:off x="3241478" y="1766009"/>
            <a:ext cx="5707257" cy="2247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9"/>
          <p:cNvGrpSpPr/>
          <p:nvPr/>
        </p:nvGrpSpPr>
        <p:grpSpPr>
          <a:xfrm>
            <a:off x="1714712" y="3094291"/>
            <a:ext cx="1244662" cy="1722372"/>
            <a:chOff x="3200450" y="2118325"/>
            <a:chExt cx="442075" cy="611525"/>
          </a:xfrm>
        </p:grpSpPr>
        <p:sp>
          <p:nvSpPr>
            <p:cNvPr id="295" name="Google Shape;295;p9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" name="Google Shape;298;p9"/>
          <p:cNvGrpSpPr/>
          <p:nvPr/>
        </p:nvGrpSpPr>
        <p:grpSpPr>
          <a:xfrm>
            <a:off x="-56973" y="2883249"/>
            <a:ext cx="2045598" cy="1941228"/>
            <a:chOff x="362575" y="2018900"/>
            <a:chExt cx="854675" cy="810775"/>
          </a:xfrm>
        </p:grpSpPr>
        <p:sp>
          <p:nvSpPr>
            <p:cNvPr id="299" name="Google Shape;299;p9"/>
            <p:cNvSpPr/>
            <p:nvPr/>
          </p:nvSpPr>
          <p:spPr>
            <a:xfrm>
              <a:off x="362575" y="2018900"/>
              <a:ext cx="854675" cy="810775"/>
            </a:xfrm>
            <a:custGeom>
              <a:avLst/>
              <a:gdLst/>
              <a:ahLst/>
              <a:cxnLst/>
              <a:rect l="l" t="t" r="r" b="b"/>
              <a:pathLst>
                <a:path w="34187" h="32431" extrusionOk="0">
                  <a:moveTo>
                    <a:pt x="11289" y="0"/>
                  </a:moveTo>
                  <a:cubicBezTo>
                    <a:pt x="10654" y="0"/>
                    <a:pt x="10024" y="151"/>
                    <a:pt x="9475" y="473"/>
                  </a:cubicBezTo>
                  <a:cubicBezTo>
                    <a:pt x="7779" y="1454"/>
                    <a:pt x="7119" y="3845"/>
                    <a:pt x="8047" y="5558"/>
                  </a:cubicBezTo>
                  <a:cubicBezTo>
                    <a:pt x="7924" y="5533"/>
                    <a:pt x="7800" y="5521"/>
                    <a:pt x="7678" y="5521"/>
                  </a:cubicBezTo>
                  <a:cubicBezTo>
                    <a:pt x="6327" y="5521"/>
                    <a:pt x="5084" y="6981"/>
                    <a:pt x="5460" y="8306"/>
                  </a:cubicBezTo>
                  <a:cubicBezTo>
                    <a:pt x="5261" y="8256"/>
                    <a:pt x="5058" y="8232"/>
                    <a:pt x="4854" y="8232"/>
                  </a:cubicBezTo>
                  <a:cubicBezTo>
                    <a:pt x="3961" y="8232"/>
                    <a:pt x="3067" y="8692"/>
                    <a:pt x="2587" y="9448"/>
                  </a:cubicBezTo>
                  <a:cubicBezTo>
                    <a:pt x="1998" y="10375"/>
                    <a:pt x="2070" y="11678"/>
                    <a:pt x="3462" y="12891"/>
                  </a:cubicBezTo>
                  <a:cubicBezTo>
                    <a:pt x="1963" y="12927"/>
                    <a:pt x="571" y="14140"/>
                    <a:pt x="339" y="15621"/>
                  </a:cubicBezTo>
                  <a:cubicBezTo>
                    <a:pt x="107" y="17102"/>
                    <a:pt x="1035" y="18690"/>
                    <a:pt x="2445" y="19207"/>
                  </a:cubicBezTo>
                  <a:cubicBezTo>
                    <a:pt x="785" y="20082"/>
                    <a:pt x="821" y="22937"/>
                    <a:pt x="2498" y="23775"/>
                  </a:cubicBezTo>
                  <a:cubicBezTo>
                    <a:pt x="803" y="24614"/>
                    <a:pt x="0" y="26898"/>
                    <a:pt x="803" y="28611"/>
                  </a:cubicBezTo>
                  <a:cubicBezTo>
                    <a:pt x="1402" y="29889"/>
                    <a:pt x="2807" y="30681"/>
                    <a:pt x="4201" y="30681"/>
                  </a:cubicBezTo>
                  <a:cubicBezTo>
                    <a:pt x="4674" y="30681"/>
                    <a:pt x="5146" y="30589"/>
                    <a:pt x="5585" y="30395"/>
                  </a:cubicBezTo>
                  <a:cubicBezTo>
                    <a:pt x="6327" y="30967"/>
                    <a:pt x="7257" y="31244"/>
                    <a:pt x="8190" y="31244"/>
                  </a:cubicBezTo>
                  <a:cubicBezTo>
                    <a:pt x="9410" y="31244"/>
                    <a:pt x="10636" y="30770"/>
                    <a:pt x="11455" y="29860"/>
                  </a:cubicBezTo>
                  <a:cubicBezTo>
                    <a:pt x="11830" y="31269"/>
                    <a:pt x="13186" y="32357"/>
                    <a:pt x="14631" y="32429"/>
                  </a:cubicBezTo>
                  <a:cubicBezTo>
                    <a:pt x="14669" y="32430"/>
                    <a:pt x="14707" y="32431"/>
                    <a:pt x="14745" y="32431"/>
                  </a:cubicBezTo>
                  <a:cubicBezTo>
                    <a:pt x="16168" y="32431"/>
                    <a:pt x="17534" y="31465"/>
                    <a:pt x="18003" y="30127"/>
                  </a:cubicBezTo>
                  <a:cubicBezTo>
                    <a:pt x="18919" y="30867"/>
                    <a:pt x="20071" y="31213"/>
                    <a:pt x="21234" y="31213"/>
                  </a:cubicBezTo>
                  <a:cubicBezTo>
                    <a:pt x="23268" y="31213"/>
                    <a:pt x="25339" y="30157"/>
                    <a:pt x="26247" y="28307"/>
                  </a:cubicBezTo>
                  <a:cubicBezTo>
                    <a:pt x="26771" y="28744"/>
                    <a:pt x="27450" y="28959"/>
                    <a:pt x="28130" y="28959"/>
                  </a:cubicBezTo>
                  <a:cubicBezTo>
                    <a:pt x="28837" y="28959"/>
                    <a:pt x="29546" y="28726"/>
                    <a:pt x="30083" y="28272"/>
                  </a:cubicBezTo>
                  <a:cubicBezTo>
                    <a:pt x="31136" y="27362"/>
                    <a:pt x="31421" y="25666"/>
                    <a:pt x="30707" y="24471"/>
                  </a:cubicBezTo>
                  <a:lnTo>
                    <a:pt x="30707" y="24471"/>
                  </a:lnTo>
                  <a:cubicBezTo>
                    <a:pt x="30792" y="24483"/>
                    <a:pt x="30878" y="24489"/>
                    <a:pt x="30964" y="24489"/>
                  </a:cubicBezTo>
                  <a:cubicBezTo>
                    <a:pt x="31757" y="24489"/>
                    <a:pt x="32542" y="23982"/>
                    <a:pt x="32848" y="23258"/>
                  </a:cubicBezTo>
                  <a:cubicBezTo>
                    <a:pt x="33205" y="22455"/>
                    <a:pt x="32955" y="21438"/>
                    <a:pt x="32010" y="20938"/>
                  </a:cubicBezTo>
                  <a:cubicBezTo>
                    <a:pt x="33419" y="20367"/>
                    <a:pt x="34187" y="18547"/>
                    <a:pt x="33633" y="17138"/>
                  </a:cubicBezTo>
                  <a:cubicBezTo>
                    <a:pt x="33188" y="16023"/>
                    <a:pt x="31991" y="15300"/>
                    <a:pt x="30817" y="15300"/>
                  </a:cubicBezTo>
                  <a:cubicBezTo>
                    <a:pt x="30488" y="15300"/>
                    <a:pt x="30160" y="15357"/>
                    <a:pt x="29851" y="15478"/>
                  </a:cubicBezTo>
                  <a:cubicBezTo>
                    <a:pt x="30600" y="14336"/>
                    <a:pt x="30600" y="12748"/>
                    <a:pt x="29851" y="11606"/>
                  </a:cubicBezTo>
                  <a:cubicBezTo>
                    <a:pt x="29199" y="10636"/>
                    <a:pt x="28044" y="10052"/>
                    <a:pt x="26879" y="10052"/>
                  </a:cubicBezTo>
                  <a:cubicBezTo>
                    <a:pt x="26674" y="10052"/>
                    <a:pt x="26468" y="10070"/>
                    <a:pt x="26264" y="10108"/>
                  </a:cubicBezTo>
                  <a:cubicBezTo>
                    <a:pt x="26808" y="9056"/>
                    <a:pt x="25866" y="7616"/>
                    <a:pt x="24713" y="7616"/>
                  </a:cubicBezTo>
                  <a:cubicBezTo>
                    <a:pt x="24654" y="7616"/>
                    <a:pt x="24594" y="7620"/>
                    <a:pt x="24534" y="7628"/>
                  </a:cubicBezTo>
                  <a:cubicBezTo>
                    <a:pt x="25462" y="5933"/>
                    <a:pt x="24908" y="3559"/>
                    <a:pt x="23320" y="2471"/>
                  </a:cubicBezTo>
                  <a:cubicBezTo>
                    <a:pt x="22679" y="2024"/>
                    <a:pt x="21904" y="1810"/>
                    <a:pt x="21124" y="1810"/>
                  </a:cubicBezTo>
                  <a:cubicBezTo>
                    <a:pt x="19973" y="1810"/>
                    <a:pt x="18812" y="2277"/>
                    <a:pt x="18057" y="3149"/>
                  </a:cubicBezTo>
                  <a:cubicBezTo>
                    <a:pt x="17781" y="2138"/>
                    <a:pt x="16712" y="1465"/>
                    <a:pt x="15669" y="1465"/>
                  </a:cubicBezTo>
                  <a:cubicBezTo>
                    <a:pt x="15295" y="1465"/>
                    <a:pt x="14925" y="1551"/>
                    <a:pt x="14595" y="1740"/>
                  </a:cubicBezTo>
                  <a:cubicBezTo>
                    <a:pt x="13912" y="636"/>
                    <a:pt x="1259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466025" y="2181575"/>
              <a:ext cx="531575" cy="540025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rgbClr val="25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9"/>
          <p:cNvSpPr/>
          <p:nvPr/>
        </p:nvSpPr>
        <p:spPr>
          <a:xfrm>
            <a:off x="0" y="4422258"/>
            <a:ext cx="12310693" cy="2437353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1"/>
                  <a:pt x="0" y="3654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8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9"/>
          <p:cNvSpPr/>
          <p:nvPr/>
        </p:nvSpPr>
        <p:spPr>
          <a:xfrm>
            <a:off x="0" y="4918472"/>
            <a:ext cx="12310693" cy="1941185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2"/>
                  <a:pt x="0" y="3655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9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3" name="Google Shape;303;p9"/>
          <p:cNvGrpSpPr/>
          <p:nvPr/>
        </p:nvGrpSpPr>
        <p:grpSpPr>
          <a:xfrm>
            <a:off x="8522552" y="5595916"/>
            <a:ext cx="99195" cy="90037"/>
            <a:chOff x="5326971" y="3517429"/>
            <a:chExt cx="74406" cy="67512"/>
          </a:xfrm>
        </p:grpSpPr>
        <p:sp>
          <p:nvSpPr>
            <p:cNvPr id="304" name="Google Shape;304;p9"/>
            <p:cNvSpPr/>
            <p:nvPr/>
          </p:nvSpPr>
          <p:spPr>
            <a:xfrm>
              <a:off x="5366130" y="3517429"/>
              <a:ext cx="3291" cy="60088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396112" y="3537996"/>
              <a:ext cx="5265" cy="36246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326971" y="3539656"/>
              <a:ext cx="13089" cy="45285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7" name="Google Shape;307;p9"/>
          <p:cNvGrpSpPr/>
          <p:nvPr/>
        </p:nvGrpSpPr>
        <p:grpSpPr>
          <a:xfrm>
            <a:off x="7623715" y="5854472"/>
            <a:ext cx="40898" cy="69188"/>
            <a:chOff x="5822805" y="3872050"/>
            <a:chExt cx="30677" cy="51879"/>
          </a:xfrm>
        </p:grpSpPr>
        <p:sp>
          <p:nvSpPr>
            <p:cNvPr id="308" name="Google Shape;308;p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5704343" y="5666531"/>
            <a:ext cx="110505" cy="83456"/>
            <a:chOff x="4915963" y="3914014"/>
            <a:chExt cx="82889" cy="62578"/>
          </a:xfrm>
        </p:grpSpPr>
        <p:sp>
          <p:nvSpPr>
            <p:cNvPr id="311" name="Google Shape;311;p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6101391" y="6198931"/>
            <a:ext cx="107921" cy="83456"/>
            <a:chOff x="4981850" y="4484221"/>
            <a:chExt cx="80951" cy="62578"/>
          </a:xfrm>
        </p:grpSpPr>
        <p:sp>
          <p:nvSpPr>
            <p:cNvPr id="315" name="Google Shape;315;p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8254124" y="6436802"/>
            <a:ext cx="106994" cy="83456"/>
            <a:chOff x="6191399" y="4826483"/>
            <a:chExt cx="80256" cy="62578"/>
          </a:xfrm>
        </p:grpSpPr>
        <p:sp>
          <p:nvSpPr>
            <p:cNvPr id="319" name="Google Shape;319;p9"/>
            <p:cNvSpPr/>
            <p:nvPr/>
          </p:nvSpPr>
          <p:spPr>
            <a:xfrm>
              <a:off x="6233154" y="4826483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6263136" y="484377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6191399" y="484050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" name="Google Shape;322;p9"/>
          <p:cNvGrpSpPr/>
          <p:nvPr/>
        </p:nvGrpSpPr>
        <p:grpSpPr>
          <a:xfrm>
            <a:off x="9197773" y="6385265"/>
            <a:ext cx="107043" cy="83456"/>
            <a:chOff x="6899227" y="4787839"/>
            <a:chExt cx="80293" cy="62578"/>
          </a:xfrm>
        </p:grpSpPr>
        <p:sp>
          <p:nvSpPr>
            <p:cNvPr id="323" name="Google Shape;323;p9"/>
            <p:cNvSpPr/>
            <p:nvPr/>
          </p:nvSpPr>
          <p:spPr>
            <a:xfrm>
              <a:off x="6940982" y="4787839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971000" y="4805132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899227" y="480181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230822" y="5440490"/>
            <a:ext cx="106994" cy="83456"/>
            <a:chOff x="6324489" y="3679522"/>
            <a:chExt cx="80256" cy="62578"/>
          </a:xfrm>
        </p:grpSpPr>
        <p:sp>
          <p:nvSpPr>
            <p:cNvPr id="327" name="Google Shape;327;p9"/>
            <p:cNvSpPr/>
            <p:nvPr/>
          </p:nvSpPr>
          <p:spPr>
            <a:xfrm>
              <a:off x="6366208" y="3679522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6396226" y="3696768"/>
              <a:ext cx="8519" cy="45331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6324489" y="3693494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9"/>
          <p:cNvGrpSpPr/>
          <p:nvPr/>
        </p:nvGrpSpPr>
        <p:grpSpPr>
          <a:xfrm>
            <a:off x="10205680" y="6436223"/>
            <a:ext cx="107043" cy="84564"/>
            <a:chOff x="5836480" y="4396188"/>
            <a:chExt cx="80293" cy="63408"/>
          </a:xfrm>
        </p:grpSpPr>
        <p:sp>
          <p:nvSpPr>
            <p:cNvPr id="331" name="Google Shape;331;p9"/>
            <p:cNvSpPr/>
            <p:nvPr/>
          </p:nvSpPr>
          <p:spPr>
            <a:xfrm>
              <a:off x="5908253" y="4413435"/>
              <a:ext cx="8519" cy="46161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" name="Google Shape;332;p9"/>
            <p:cNvGrpSpPr/>
            <p:nvPr/>
          </p:nvGrpSpPr>
          <p:grpSpPr>
            <a:xfrm>
              <a:off x="5836480" y="4396188"/>
              <a:ext cx="41792" cy="60088"/>
              <a:chOff x="5836480" y="4396188"/>
              <a:chExt cx="41792" cy="60088"/>
            </a:xfrm>
          </p:grpSpPr>
          <p:sp>
            <p:nvSpPr>
              <p:cNvPr id="333" name="Google Shape;333;p9"/>
              <p:cNvSpPr/>
              <p:nvPr/>
            </p:nvSpPr>
            <p:spPr>
              <a:xfrm>
                <a:off x="5878235" y="4396188"/>
                <a:ext cx="37" cy="60088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3" fill="none" extrusionOk="0">
                    <a:moveTo>
                      <a:pt x="1" y="0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5836480" y="4410161"/>
                <a:ext cx="7861" cy="4611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00" fill="none" extrusionOk="0">
                    <a:moveTo>
                      <a:pt x="1" y="1"/>
                    </a:moveTo>
                    <a:cubicBezTo>
                      <a:pt x="72" y="340"/>
                      <a:pt x="143" y="661"/>
                      <a:pt x="215" y="1000"/>
                    </a:cubicBez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5" name="Google Shape;335;p9"/>
          <p:cNvGrpSpPr/>
          <p:nvPr/>
        </p:nvGrpSpPr>
        <p:grpSpPr>
          <a:xfrm>
            <a:off x="7248717" y="6534464"/>
            <a:ext cx="106994" cy="84564"/>
            <a:chOff x="5437246" y="4899713"/>
            <a:chExt cx="80256" cy="63408"/>
          </a:xfrm>
        </p:grpSpPr>
        <p:sp>
          <p:nvSpPr>
            <p:cNvPr id="336" name="Google Shape;336;p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9"/>
          <p:cNvGrpSpPr/>
          <p:nvPr/>
        </p:nvGrpSpPr>
        <p:grpSpPr>
          <a:xfrm>
            <a:off x="9489097" y="5550725"/>
            <a:ext cx="107043" cy="84564"/>
            <a:chOff x="6390998" y="4284268"/>
            <a:chExt cx="80293" cy="63408"/>
          </a:xfrm>
        </p:grpSpPr>
        <p:sp>
          <p:nvSpPr>
            <p:cNvPr id="340" name="Google Shape;340;p9"/>
            <p:cNvSpPr/>
            <p:nvPr/>
          </p:nvSpPr>
          <p:spPr>
            <a:xfrm>
              <a:off x="6432753" y="4284268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6462771" y="4301561"/>
              <a:ext cx="8519" cy="4611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390998" y="4298241"/>
              <a:ext cx="7897" cy="46161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776575" y="6419783"/>
            <a:ext cx="93980" cy="117467"/>
            <a:chOff x="7072756" y="3608736"/>
            <a:chExt cx="70494" cy="88080"/>
          </a:xfrm>
        </p:grpSpPr>
        <p:sp>
          <p:nvSpPr>
            <p:cNvPr id="344" name="Google Shape;344;p9"/>
            <p:cNvSpPr/>
            <p:nvPr/>
          </p:nvSpPr>
          <p:spPr>
            <a:xfrm>
              <a:off x="7072756" y="3645766"/>
              <a:ext cx="15027" cy="46945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7112537" y="3608736"/>
              <a:ext cx="4607" cy="88080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143213" y="3654850"/>
              <a:ext cx="37" cy="37030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9"/>
          <p:cNvGrpSpPr/>
          <p:nvPr/>
        </p:nvGrpSpPr>
        <p:grpSpPr>
          <a:xfrm>
            <a:off x="465290" y="6311186"/>
            <a:ext cx="46161" cy="118572"/>
            <a:chOff x="997737" y="4927704"/>
            <a:chExt cx="34625" cy="88909"/>
          </a:xfrm>
        </p:grpSpPr>
        <p:sp>
          <p:nvSpPr>
            <p:cNvPr id="348" name="Google Shape;348;p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10749506" y="5839909"/>
            <a:ext cx="98318" cy="130627"/>
            <a:chOff x="6974254" y="4186367"/>
            <a:chExt cx="73748" cy="97948"/>
          </a:xfrm>
        </p:grpSpPr>
        <p:sp>
          <p:nvSpPr>
            <p:cNvPr id="351" name="Google Shape;351;p9"/>
            <p:cNvSpPr/>
            <p:nvPr/>
          </p:nvSpPr>
          <p:spPr>
            <a:xfrm>
              <a:off x="6974254" y="4233265"/>
              <a:ext cx="7203" cy="46945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7010123" y="4186367"/>
              <a:ext cx="3949" cy="97948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7047966" y="4233265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4" name="Google Shape;354;p9"/>
          <p:cNvGrpSpPr/>
          <p:nvPr/>
        </p:nvGrpSpPr>
        <p:grpSpPr>
          <a:xfrm>
            <a:off x="7126955" y="5489819"/>
            <a:ext cx="50450" cy="93358"/>
            <a:chOff x="5345911" y="4116411"/>
            <a:chExt cx="37843" cy="70002"/>
          </a:xfrm>
        </p:grpSpPr>
        <p:sp>
          <p:nvSpPr>
            <p:cNvPr id="355" name="Google Shape;355;p9"/>
            <p:cNvSpPr/>
            <p:nvPr/>
          </p:nvSpPr>
          <p:spPr>
            <a:xfrm>
              <a:off x="5345911" y="414440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5378525" y="4116411"/>
              <a:ext cx="5228" cy="56030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7" name="Google Shape;357;p9"/>
          <p:cNvGrpSpPr/>
          <p:nvPr/>
        </p:nvGrpSpPr>
        <p:grpSpPr>
          <a:xfrm>
            <a:off x="5229178" y="6522409"/>
            <a:ext cx="44406" cy="105412"/>
            <a:chOff x="3922394" y="4890674"/>
            <a:chExt cx="33309" cy="79041"/>
          </a:xfrm>
        </p:grpSpPr>
        <p:sp>
          <p:nvSpPr>
            <p:cNvPr id="358" name="Google Shape;358;p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9"/>
          <p:cNvGrpSpPr/>
          <p:nvPr/>
        </p:nvGrpSpPr>
        <p:grpSpPr>
          <a:xfrm>
            <a:off x="4063077" y="6051830"/>
            <a:ext cx="147892" cy="176778"/>
            <a:chOff x="4148103" y="5123543"/>
            <a:chExt cx="269125" cy="321576"/>
          </a:xfrm>
        </p:grpSpPr>
        <p:sp>
          <p:nvSpPr>
            <p:cNvPr id="361" name="Google Shape;361;p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9"/>
          <p:cNvGrpSpPr/>
          <p:nvPr/>
        </p:nvGrpSpPr>
        <p:grpSpPr>
          <a:xfrm>
            <a:off x="4696009" y="5540312"/>
            <a:ext cx="119229" cy="105412"/>
            <a:chOff x="3522465" y="4154271"/>
            <a:chExt cx="89434" cy="79041"/>
          </a:xfrm>
        </p:grpSpPr>
        <p:sp>
          <p:nvSpPr>
            <p:cNvPr id="365" name="Google Shape;365;p9"/>
            <p:cNvSpPr/>
            <p:nvPr/>
          </p:nvSpPr>
          <p:spPr>
            <a:xfrm>
              <a:off x="3522465" y="4186367"/>
              <a:ext cx="7239" cy="46945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3570107" y="4154271"/>
              <a:ext cx="4607" cy="79041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3606634" y="4177328"/>
              <a:ext cx="5265" cy="51049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9"/>
          <p:cNvGrpSpPr/>
          <p:nvPr/>
        </p:nvGrpSpPr>
        <p:grpSpPr>
          <a:xfrm>
            <a:off x="5347434" y="5166143"/>
            <a:ext cx="50498" cy="94403"/>
            <a:chOff x="4011096" y="3873710"/>
            <a:chExt cx="37879" cy="70786"/>
          </a:xfrm>
        </p:grpSpPr>
        <p:sp>
          <p:nvSpPr>
            <p:cNvPr id="369" name="Google Shape;369;p9"/>
            <p:cNvSpPr/>
            <p:nvPr/>
          </p:nvSpPr>
          <p:spPr>
            <a:xfrm>
              <a:off x="4011096" y="3892617"/>
              <a:ext cx="5265" cy="51879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4041773" y="3873710"/>
              <a:ext cx="7203" cy="69956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>
            <a:off x="2459823" y="5645697"/>
            <a:ext cx="55716" cy="125154"/>
            <a:chOff x="4891832" y="3454067"/>
            <a:chExt cx="41792" cy="93844"/>
          </a:xfrm>
        </p:grpSpPr>
        <p:sp>
          <p:nvSpPr>
            <p:cNvPr id="372" name="Google Shape;372;p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4" name="Google Shape;374;p9"/>
          <p:cNvGrpSpPr/>
          <p:nvPr/>
        </p:nvGrpSpPr>
        <p:grpSpPr>
          <a:xfrm>
            <a:off x="3538423" y="5353779"/>
            <a:ext cx="59176" cy="86716"/>
            <a:chOff x="2654162" y="4014405"/>
            <a:chExt cx="44388" cy="65022"/>
          </a:xfrm>
        </p:grpSpPr>
        <p:sp>
          <p:nvSpPr>
            <p:cNvPr id="375" name="Google Shape;375;p9"/>
            <p:cNvSpPr/>
            <p:nvPr/>
          </p:nvSpPr>
          <p:spPr>
            <a:xfrm>
              <a:off x="2654162" y="4018510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698513" y="4014405"/>
              <a:ext cx="37" cy="65022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7" name="Google Shape;377;p9"/>
          <p:cNvGrpSpPr/>
          <p:nvPr/>
        </p:nvGrpSpPr>
        <p:grpSpPr>
          <a:xfrm>
            <a:off x="3429644" y="6301849"/>
            <a:ext cx="108750" cy="137269"/>
            <a:chOff x="2802243" y="4633955"/>
            <a:chExt cx="81573" cy="102928"/>
          </a:xfrm>
        </p:grpSpPr>
        <p:sp>
          <p:nvSpPr>
            <p:cNvPr id="378" name="Google Shape;378;p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9"/>
          <p:cNvGrpSpPr/>
          <p:nvPr/>
        </p:nvGrpSpPr>
        <p:grpSpPr>
          <a:xfrm>
            <a:off x="1988634" y="5214985"/>
            <a:ext cx="53961" cy="93297"/>
            <a:chOff x="2143995" y="4741770"/>
            <a:chExt cx="40476" cy="69956"/>
          </a:xfrm>
        </p:grpSpPr>
        <p:sp>
          <p:nvSpPr>
            <p:cNvPr id="382" name="Google Shape;382;p9"/>
            <p:cNvSpPr/>
            <p:nvPr/>
          </p:nvSpPr>
          <p:spPr>
            <a:xfrm>
              <a:off x="2143995" y="4759847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184434" y="4741770"/>
              <a:ext cx="37" cy="69956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4" name="Google Shape;384;p9"/>
          <p:cNvGrpSpPr/>
          <p:nvPr/>
        </p:nvGrpSpPr>
        <p:grpSpPr>
          <a:xfrm>
            <a:off x="2277903" y="6304615"/>
            <a:ext cx="118304" cy="131734"/>
            <a:chOff x="2483887" y="5072504"/>
            <a:chExt cx="88739" cy="98778"/>
          </a:xfrm>
        </p:grpSpPr>
        <p:sp>
          <p:nvSpPr>
            <p:cNvPr id="385" name="Google Shape;385;p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9"/>
          <p:cNvGrpSpPr/>
          <p:nvPr/>
        </p:nvGrpSpPr>
        <p:grpSpPr>
          <a:xfrm>
            <a:off x="936226" y="5419650"/>
            <a:ext cx="59224" cy="125154"/>
            <a:chOff x="1241724" y="4601859"/>
            <a:chExt cx="44424" cy="93844"/>
          </a:xfrm>
        </p:grpSpPr>
        <p:sp>
          <p:nvSpPr>
            <p:cNvPr id="389" name="Google Shape;389;p9"/>
            <p:cNvSpPr/>
            <p:nvPr/>
          </p:nvSpPr>
          <p:spPr>
            <a:xfrm>
              <a:off x="1241724" y="4638889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286111" y="4601859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9"/>
          <p:cNvGrpSpPr/>
          <p:nvPr/>
        </p:nvGrpSpPr>
        <p:grpSpPr>
          <a:xfrm>
            <a:off x="1358018" y="6081478"/>
            <a:ext cx="147892" cy="117466"/>
            <a:chOff x="1400920" y="4965564"/>
            <a:chExt cx="110933" cy="88079"/>
          </a:xfrm>
        </p:grpSpPr>
        <p:sp>
          <p:nvSpPr>
            <p:cNvPr id="392" name="Google Shape;392;p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" name="Google Shape;395;p9"/>
          <p:cNvGrpSpPr/>
          <p:nvPr/>
        </p:nvGrpSpPr>
        <p:grpSpPr>
          <a:xfrm>
            <a:off x="370653" y="4526716"/>
            <a:ext cx="11459408" cy="1004199"/>
            <a:chOff x="278025" y="3394250"/>
            <a:chExt cx="8595675" cy="752975"/>
          </a:xfrm>
        </p:grpSpPr>
        <p:sp>
          <p:nvSpPr>
            <p:cNvPr id="396" name="Google Shape;396;p9"/>
            <p:cNvSpPr/>
            <p:nvPr/>
          </p:nvSpPr>
          <p:spPr>
            <a:xfrm>
              <a:off x="278025" y="3591175"/>
              <a:ext cx="1054200" cy="75225"/>
            </a:xfrm>
            <a:custGeom>
              <a:avLst/>
              <a:gdLst/>
              <a:ahLst/>
              <a:cxnLst/>
              <a:rect l="l" t="t" r="r" b="b"/>
              <a:pathLst>
                <a:path w="42168" h="3009" extrusionOk="0">
                  <a:moveTo>
                    <a:pt x="0" y="1854"/>
                  </a:moveTo>
                  <a:cubicBezTo>
                    <a:pt x="13650" y="5263"/>
                    <a:pt x="28098" y="0"/>
                    <a:pt x="4216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7" name="Google Shape;397;p9"/>
            <p:cNvSpPr/>
            <p:nvPr/>
          </p:nvSpPr>
          <p:spPr>
            <a:xfrm>
              <a:off x="1714500" y="3452175"/>
              <a:ext cx="915175" cy="51325"/>
            </a:xfrm>
            <a:custGeom>
              <a:avLst/>
              <a:gdLst/>
              <a:ahLst/>
              <a:cxnLst/>
              <a:rect l="l" t="t" r="r" b="b"/>
              <a:pathLst>
                <a:path w="36607" h="2053" extrusionOk="0">
                  <a:moveTo>
                    <a:pt x="0" y="0"/>
                  </a:moveTo>
                  <a:cubicBezTo>
                    <a:pt x="11927" y="2651"/>
                    <a:pt x="24389" y="1853"/>
                    <a:pt x="36607" y="185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8" name="Google Shape;398;p9"/>
            <p:cNvSpPr/>
            <p:nvPr/>
          </p:nvSpPr>
          <p:spPr>
            <a:xfrm>
              <a:off x="2930875" y="3544850"/>
              <a:ext cx="173750" cy="23175"/>
            </a:xfrm>
            <a:custGeom>
              <a:avLst/>
              <a:gdLst/>
              <a:ahLst/>
              <a:cxnLst/>
              <a:rect l="l" t="t" r="r" b="b"/>
              <a:pathLst>
                <a:path w="6950" h="927" extrusionOk="0">
                  <a:moveTo>
                    <a:pt x="0" y="927"/>
                  </a:moveTo>
                  <a:cubicBezTo>
                    <a:pt x="2299" y="509"/>
                    <a:pt x="4613" y="0"/>
                    <a:pt x="6950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9" name="Google Shape;399;p9"/>
            <p:cNvSpPr/>
            <p:nvPr/>
          </p:nvSpPr>
          <p:spPr>
            <a:xfrm>
              <a:off x="2977200" y="3394250"/>
              <a:ext cx="1007850" cy="121700"/>
            </a:xfrm>
            <a:custGeom>
              <a:avLst/>
              <a:gdLst/>
              <a:ahLst/>
              <a:cxnLst/>
              <a:rect l="l" t="t" r="r" b="b"/>
              <a:pathLst>
                <a:path w="40314" h="4868" extrusionOk="0">
                  <a:moveTo>
                    <a:pt x="0" y="0"/>
                  </a:moveTo>
                  <a:cubicBezTo>
                    <a:pt x="4010" y="0"/>
                    <a:pt x="7695" y="2271"/>
                    <a:pt x="11585" y="3244"/>
                  </a:cubicBezTo>
                  <a:cubicBezTo>
                    <a:pt x="20886" y="5570"/>
                    <a:pt x="30726" y="4634"/>
                    <a:pt x="40314" y="463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0" name="Google Shape;400;p9"/>
            <p:cNvSpPr/>
            <p:nvPr/>
          </p:nvSpPr>
          <p:spPr>
            <a:xfrm>
              <a:off x="3938725" y="3614350"/>
              <a:ext cx="915175" cy="34675"/>
            </a:xfrm>
            <a:custGeom>
              <a:avLst/>
              <a:gdLst/>
              <a:ahLst/>
              <a:cxnLst/>
              <a:rect l="l" t="t" r="r" b="b"/>
              <a:pathLst>
                <a:path w="36607" h="1387" extrusionOk="0">
                  <a:moveTo>
                    <a:pt x="0" y="0"/>
                  </a:moveTo>
                  <a:cubicBezTo>
                    <a:pt x="11838" y="2958"/>
                    <a:pt x="24405" y="0"/>
                    <a:pt x="36607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" name="Google Shape;401;p9"/>
            <p:cNvSpPr/>
            <p:nvPr/>
          </p:nvSpPr>
          <p:spPr>
            <a:xfrm>
              <a:off x="4645375" y="3463750"/>
              <a:ext cx="984675" cy="81100"/>
            </a:xfrm>
            <a:custGeom>
              <a:avLst/>
              <a:gdLst/>
              <a:ahLst/>
              <a:cxnLst/>
              <a:rect l="l" t="t" r="r" b="b"/>
              <a:pathLst>
                <a:path w="39387" h="3244" extrusionOk="0">
                  <a:moveTo>
                    <a:pt x="0" y="0"/>
                  </a:moveTo>
                  <a:cubicBezTo>
                    <a:pt x="13071" y="1636"/>
                    <a:pt x="26608" y="46"/>
                    <a:pt x="39387" y="324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" name="Google Shape;402;p9"/>
            <p:cNvSpPr/>
            <p:nvPr/>
          </p:nvSpPr>
          <p:spPr>
            <a:xfrm>
              <a:off x="5548950" y="3695450"/>
              <a:ext cx="382300" cy="42150"/>
            </a:xfrm>
            <a:custGeom>
              <a:avLst/>
              <a:gdLst/>
              <a:ahLst/>
              <a:cxnLst/>
              <a:rect l="l" t="t" r="r" b="b"/>
              <a:pathLst>
                <a:path w="15292" h="1686" extrusionOk="0">
                  <a:moveTo>
                    <a:pt x="0" y="0"/>
                  </a:moveTo>
                  <a:cubicBezTo>
                    <a:pt x="4948" y="1236"/>
                    <a:pt x="10730" y="2742"/>
                    <a:pt x="15292" y="4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3" name="Google Shape;403;p9"/>
            <p:cNvSpPr/>
            <p:nvPr/>
          </p:nvSpPr>
          <p:spPr>
            <a:xfrm>
              <a:off x="1552325" y="3594349"/>
              <a:ext cx="324350" cy="31575"/>
            </a:xfrm>
            <a:custGeom>
              <a:avLst/>
              <a:gdLst/>
              <a:ahLst/>
              <a:cxnLst/>
              <a:rect l="l" t="t" r="r" b="b"/>
              <a:pathLst>
                <a:path w="12974" h="1263" extrusionOk="0">
                  <a:moveTo>
                    <a:pt x="0" y="337"/>
                  </a:moveTo>
                  <a:cubicBezTo>
                    <a:pt x="4206" y="-716"/>
                    <a:pt x="8638" y="1263"/>
                    <a:pt x="12974" y="12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4" name="Google Shape;404;p9"/>
            <p:cNvSpPr/>
            <p:nvPr/>
          </p:nvSpPr>
          <p:spPr>
            <a:xfrm>
              <a:off x="5977575" y="3579972"/>
              <a:ext cx="602400" cy="69125"/>
            </a:xfrm>
            <a:custGeom>
              <a:avLst/>
              <a:gdLst/>
              <a:ahLst/>
              <a:cxnLst/>
              <a:rect l="l" t="t" r="r" b="b"/>
              <a:pathLst>
                <a:path w="24096" h="2765" extrusionOk="0">
                  <a:moveTo>
                    <a:pt x="0" y="448"/>
                  </a:moveTo>
                  <a:cubicBezTo>
                    <a:pt x="7913" y="-1133"/>
                    <a:pt x="16027" y="2765"/>
                    <a:pt x="24096" y="276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5" name="Google Shape;405;p9"/>
            <p:cNvSpPr/>
            <p:nvPr/>
          </p:nvSpPr>
          <p:spPr>
            <a:xfrm>
              <a:off x="6371450" y="3744187"/>
              <a:ext cx="706650" cy="67100"/>
            </a:xfrm>
            <a:custGeom>
              <a:avLst/>
              <a:gdLst/>
              <a:ahLst/>
              <a:cxnLst/>
              <a:rect l="l" t="t" r="r" b="b"/>
              <a:pathLst>
                <a:path w="28266" h="2684" extrusionOk="0">
                  <a:moveTo>
                    <a:pt x="0" y="1294"/>
                  </a:moveTo>
                  <a:cubicBezTo>
                    <a:pt x="8760" y="-2207"/>
                    <a:pt x="18833" y="2684"/>
                    <a:pt x="28266" y="268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6" name="Google Shape;406;p9"/>
            <p:cNvSpPr/>
            <p:nvPr/>
          </p:nvSpPr>
          <p:spPr>
            <a:xfrm>
              <a:off x="7414050" y="3846522"/>
              <a:ext cx="671900" cy="115350"/>
            </a:xfrm>
            <a:custGeom>
              <a:avLst/>
              <a:gdLst/>
              <a:ahLst/>
              <a:cxnLst/>
              <a:rect l="l" t="t" r="r" b="b"/>
              <a:pathLst>
                <a:path w="26876" h="4614" extrusionOk="0">
                  <a:moveTo>
                    <a:pt x="0" y="444"/>
                  </a:moveTo>
                  <a:cubicBezTo>
                    <a:pt x="8890" y="-1332"/>
                    <a:pt x="17810" y="4614"/>
                    <a:pt x="26876" y="46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7" name="Google Shape;407;p9"/>
            <p:cNvSpPr/>
            <p:nvPr/>
          </p:nvSpPr>
          <p:spPr>
            <a:xfrm>
              <a:off x="8352400" y="4031400"/>
              <a:ext cx="521300" cy="115825"/>
            </a:xfrm>
            <a:custGeom>
              <a:avLst/>
              <a:gdLst/>
              <a:ahLst/>
              <a:cxnLst/>
              <a:rect l="l" t="t" r="r" b="b"/>
              <a:pathLst>
                <a:path w="20852" h="4633" extrusionOk="0">
                  <a:moveTo>
                    <a:pt x="0" y="0"/>
                  </a:moveTo>
                  <a:cubicBezTo>
                    <a:pt x="7120" y="0"/>
                    <a:pt x="13732" y="4633"/>
                    <a:pt x="20852" y="463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04127213"/>
      </p:ext>
    </p:extLst>
  </p:cSld>
  <p:clrMapOvr>
    <a:masterClrMapping/>
  </p:clrMapOvr>
  <p:transition spd="slow" advClick="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"/>
          <p:cNvSpPr/>
          <p:nvPr/>
        </p:nvSpPr>
        <p:spPr>
          <a:xfrm flipH="1">
            <a:off x="0" y="0"/>
            <a:ext cx="12190413" cy="6859588"/>
          </a:xfrm>
          <a:prstGeom prst="rect">
            <a:avLst/>
          </a:prstGeom>
          <a:gradFill>
            <a:gsLst>
              <a:gs pos="0">
                <a:srgbClr val="2A4849">
                  <a:alpha val="49019"/>
                </a:srgbClr>
              </a:gs>
              <a:gs pos="52000">
                <a:srgbClr val="95A4A4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0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4588603" cy="18980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516922"/>
      </p:ext>
    </p:extLst>
  </p:cSld>
  <p:clrMapOvr>
    <a:masterClrMapping/>
  </p:clrMapOvr>
  <p:transition spd="slow" advClick="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"/>
          <p:cNvSpPr txBox="1">
            <a:spLocks noGrp="1"/>
          </p:cNvSpPr>
          <p:nvPr>
            <p:ph type="title" hasCustomPrompt="1"/>
          </p:nvPr>
        </p:nvSpPr>
        <p:spPr>
          <a:xfrm>
            <a:off x="2472878" y="719367"/>
            <a:ext cx="8766859" cy="2437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9998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9pPr>
          </a:lstStyle>
          <a:p>
            <a:r>
              <a:t>xx%</a:t>
            </a:r>
          </a:p>
        </p:txBody>
      </p:sp>
      <p:sp>
        <p:nvSpPr>
          <p:cNvPr id="413" name="Google Shape;413;p11"/>
          <p:cNvSpPr txBox="1">
            <a:spLocks noGrp="1"/>
          </p:cNvSpPr>
          <p:nvPr>
            <p:ph type="subTitle" idx="1"/>
          </p:nvPr>
        </p:nvSpPr>
        <p:spPr>
          <a:xfrm>
            <a:off x="2472878" y="3156398"/>
            <a:ext cx="8766859" cy="662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14" name="Google Shape;414;p11"/>
          <p:cNvGrpSpPr/>
          <p:nvPr/>
        </p:nvGrpSpPr>
        <p:grpSpPr>
          <a:xfrm flipH="1">
            <a:off x="1" y="4546801"/>
            <a:ext cx="12190410" cy="2312938"/>
            <a:chOff x="0" y="2768725"/>
            <a:chExt cx="9143998" cy="2374780"/>
          </a:xfrm>
        </p:grpSpPr>
        <p:sp>
          <p:nvSpPr>
            <p:cNvPr id="415" name="Google Shape;415;p11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9635298"/>
      </p:ext>
    </p:extLst>
  </p:cSld>
  <p:clrMapOvr>
    <a:masterClrMapping/>
  </p:clrMapOvr>
  <p:transition spd="slow" advClick="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23503"/>
      </p:ext>
    </p:extLst>
  </p:cSld>
  <p:clrMapOvr>
    <a:masterClrMapping/>
  </p:clrMapOvr>
  <p:transition spd="slow" advClick="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4"/>
          <p:cNvSpPr txBox="1">
            <a:spLocks noGrp="1"/>
          </p:cNvSpPr>
          <p:nvPr>
            <p:ph type="title"/>
          </p:nvPr>
        </p:nvSpPr>
        <p:spPr>
          <a:xfrm>
            <a:off x="3947486" y="3138126"/>
            <a:ext cx="7292251" cy="1110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9599">
                <a:solidFill>
                  <a:srgbClr val="2A484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14"/>
          <p:cNvSpPr txBox="1">
            <a:spLocks noGrp="1"/>
          </p:cNvSpPr>
          <p:nvPr>
            <p:ph type="title" idx="2" hasCustomPrompt="1"/>
          </p:nvPr>
        </p:nvSpPr>
        <p:spPr>
          <a:xfrm>
            <a:off x="8570484" y="719367"/>
            <a:ext cx="2974013" cy="21873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12799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4"/>
          <p:cNvSpPr txBox="1">
            <a:spLocks noGrp="1"/>
          </p:cNvSpPr>
          <p:nvPr>
            <p:ph type="subTitle" idx="1"/>
          </p:nvPr>
        </p:nvSpPr>
        <p:spPr>
          <a:xfrm>
            <a:off x="3947486" y="4248383"/>
            <a:ext cx="7292251" cy="1034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2400">
                <a:solidFill>
                  <a:srgbClr val="426B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14"/>
          <p:cNvGrpSpPr/>
          <p:nvPr/>
        </p:nvGrpSpPr>
        <p:grpSpPr>
          <a:xfrm flipH="1">
            <a:off x="1" y="5936575"/>
            <a:ext cx="12254838" cy="1504724"/>
            <a:chOff x="0" y="4451401"/>
            <a:chExt cx="9192325" cy="1128282"/>
          </a:xfrm>
        </p:grpSpPr>
        <p:sp>
          <p:nvSpPr>
            <p:cNvPr id="518" name="Google Shape;518;p14"/>
            <p:cNvSpPr/>
            <p:nvPr/>
          </p:nvSpPr>
          <p:spPr>
            <a:xfrm>
              <a:off x="0" y="4451401"/>
              <a:ext cx="9192325" cy="1128282"/>
            </a:xfrm>
            <a:custGeom>
              <a:avLst/>
              <a:gdLst/>
              <a:ahLst/>
              <a:cxnLst/>
              <a:rect l="l" t="t" r="r" b="b"/>
              <a:pathLst>
                <a:path w="266232" h="47169" extrusionOk="0">
                  <a:moveTo>
                    <a:pt x="223116" y="1"/>
                  </a:moveTo>
                  <a:cubicBezTo>
                    <a:pt x="135800" y="1"/>
                    <a:pt x="76189" y="14851"/>
                    <a:pt x="1" y="22814"/>
                  </a:cubicBezTo>
                  <a:lnTo>
                    <a:pt x="1" y="42940"/>
                  </a:lnTo>
                  <a:cubicBezTo>
                    <a:pt x="34233" y="41087"/>
                    <a:pt x="68545" y="40162"/>
                    <a:pt x="102855" y="40162"/>
                  </a:cubicBezTo>
                  <a:cubicBezTo>
                    <a:pt x="157426" y="40162"/>
                    <a:pt x="211993" y="42502"/>
                    <a:pt x="266231" y="47169"/>
                  </a:cubicBezTo>
                  <a:lnTo>
                    <a:pt x="266231" y="1171"/>
                  </a:lnTo>
                  <a:cubicBezTo>
                    <a:pt x="251071" y="363"/>
                    <a:pt x="236756" y="1"/>
                    <a:pt x="223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9" name="Google Shape;519;p14"/>
            <p:cNvGrpSpPr/>
            <p:nvPr/>
          </p:nvGrpSpPr>
          <p:grpSpPr>
            <a:xfrm>
              <a:off x="8788430" y="4679462"/>
              <a:ext cx="30677" cy="51879"/>
              <a:chOff x="5822805" y="3872050"/>
              <a:chExt cx="30677" cy="51879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5822805" y="3878644"/>
                <a:ext cx="3949" cy="3869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39" fill="none" extrusionOk="0">
                    <a:moveTo>
                      <a:pt x="0" y="0"/>
                    </a:moveTo>
                    <a:cubicBezTo>
                      <a:pt x="0" y="286"/>
                      <a:pt x="36" y="553"/>
                      <a:pt x="107" y="83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5853445" y="3872050"/>
                <a:ext cx="37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25" fill="none" extrusionOk="0">
                    <a:moveTo>
                      <a:pt x="1" y="0"/>
                    </a:moveTo>
                    <a:lnTo>
                      <a:pt x="1" y="112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" name="Google Shape;522;p14"/>
            <p:cNvGrpSpPr/>
            <p:nvPr/>
          </p:nvGrpSpPr>
          <p:grpSpPr>
            <a:xfrm>
              <a:off x="849813" y="5091289"/>
              <a:ext cx="82889" cy="62578"/>
              <a:chOff x="4915963" y="3914014"/>
              <a:chExt cx="82889" cy="62578"/>
            </a:xfrm>
          </p:grpSpPr>
          <p:sp>
            <p:nvSpPr>
              <p:cNvPr id="523" name="Google Shape;523;p14"/>
              <p:cNvSpPr/>
              <p:nvPr/>
            </p:nvSpPr>
            <p:spPr>
              <a:xfrm>
                <a:off x="4955123" y="3914014"/>
                <a:ext cx="37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4" fill="none" extrusionOk="0">
                    <a:moveTo>
                      <a:pt x="0" y="0"/>
                    </a:moveTo>
                    <a:lnTo>
                      <a:pt x="0" y="1214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4990991" y="3927987"/>
                <a:ext cx="7861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11" fill="none" extrusionOk="0">
                    <a:moveTo>
                      <a:pt x="215" y="1"/>
                    </a:moveTo>
                    <a:cubicBezTo>
                      <a:pt x="143" y="304"/>
                      <a:pt x="72" y="607"/>
                      <a:pt x="1" y="91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4915963" y="3942006"/>
                <a:ext cx="7861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50" fill="none" extrusionOk="0">
                    <a:moveTo>
                      <a:pt x="1" y="0"/>
                    </a:moveTo>
                    <a:cubicBezTo>
                      <a:pt x="72" y="250"/>
                      <a:pt x="143" y="500"/>
                      <a:pt x="215" y="74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" name="Google Shape;526;p14"/>
            <p:cNvGrpSpPr/>
            <p:nvPr/>
          </p:nvGrpSpPr>
          <p:grpSpPr>
            <a:xfrm>
              <a:off x="7241088" y="4731346"/>
              <a:ext cx="80951" cy="62578"/>
              <a:chOff x="4981850" y="4484221"/>
              <a:chExt cx="80951" cy="62578"/>
            </a:xfrm>
          </p:grpSpPr>
          <p:sp>
            <p:nvSpPr>
              <p:cNvPr id="527" name="Google Shape;527;p14"/>
              <p:cNvSpPr/>
              <p:nvPr/>
            </p:nvSpPr>
            <p:spPr>
              <a:xfrm>
                <a:off x="5024264" y="4484221"/>
                <a:ext cx="37" cy="593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86" fill="none" extrusionOk="0">
                    <a:moveTo>
                      <a:pt x="1" y="0"/>
                    </a:moveTo>
                    <a:lnTo>
                      <a:pt x="1" y="128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5054282" y="4501514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0" y="981"/>
                    </a:moveTo>
                    <a:cubicBezTo>
                      <a:pt x="72" y="642"/>
                      <a:pt x="161" y="321"/>
                      <a:pt x="232" y="0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4981850" y="4498193"/>
                <a:ext cx="7861" cy="4533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3" fill="none" extrusionOk="0">
                    <a:moveTo>
                      <a:pt x="1" y="1"/>
                    </a:moveTo>
                    <a:cubicBezTo>
                      <a:pt x="72" y="322"/>
                      <a:pt x="144" y="661"/>
                      <a:pt x="215" y="982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4"/>
            <p:cNvGrpSpPr/>
            <p:nvPr/>
          </p:nvGrpSpPr>
          <p:grpSpPr>
            <a:xfrm>
              <a:off x="8205971" y="4862013"/>
              <a:ext cx="80256" cy="63408"/>
              <a:chOff x="5437246" y="4899713"/>
              <a:chExt cx="80256" cy="63408"/>
            </a:xfrm>
          </p:grpSpPr>
          <p:sp>
            <p:nvSpPr>
              <p:cNvPr id="531" name="Google Shape;531;p14"/>
              <p:cNvSpPr/>
              <p:nvPr/>
            </p:nvSpPr>
            <p:spPr>
              <a:xfrm>
                <a:off x="5478964" y="4899713"/>
                <a:ext cx="37" cy="601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4" fill="none" extrusionOk="0">
                    <a:moveTo>
                      <a:pt x="1" y="1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5508983" y="4917836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1" y="982"/>
                    </a:moveTo>
                    <a:lnTo>
                      <a:pt x="233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5437246" y="4914562"/>
                <a:ext cx="7861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2" fill="none" extrusionOk="0">
                    <a:moveTo>
                      <a:pt x="0" y="0"/>
                    </a:moveTo>
                    <a:lnTo>
                      <a:pt x="214" y="98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" name="Google Shape;534;p14"/>
            <p:cNvGrpSpPr/>
            <p:nvPr/>
          </p:nvGrpSpPr>
          <p:grpSpPr>
            <a:xfrm>
              <a:off x="2897612" y="5021929"/>
              <a:ext cx="34625" cy="88909"/>
              <a:chOff x="997737" y="4927704"/>
              <a:chExt cx="34625" cy="88909"/>
            </a:xfrm>
          </p:grpSpPr>
          <p:sp>
            <p:nvSpPr>
              <p:cNvPr id="535" name="Google Shape;535;p14"/>
              <p:cNvSpPr/>
              <p:nvPr/>
            </p:nvSpPr>
            <p:spPr>
              <a:xfrm>
                <a:off x="997737" y="4969669"/>
                <a:ext cx="4607" cy="469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018" fill="none" extrusionOk="0">
                    <a:moveTo>
                      <a:pt x="1" y="1"/>
                    </a:moveTo>
                    <a:cubicBezTo>
                      <a:pt x="54" y="340"/>
                      <a:pt x="90" y="679"/>
                      <a:pt x="126" y="101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1027097" y="4927704"/>
                <a:ext cx="5265" cy="7987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32" fill="none" extrusionOk="0">
                    <a:moveTo>
                      <a:pt x="1" y="1"/>
                    </a:moveTo>
                    <a:cubicBezTo>
                      <a:pt x="54" y="572"/>
                      <a:pt x="90" y="1160"/>
                      <a:pt x="143" y="173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7" name="Google Shape;537;p14"/>
            <p:cNvGrpSpPr/>
            <p:nvPr/>
          </p:nvGrpSpPr>
          <p:grpSpPr>
            <a:xfrm>
              <a:off x="6117604" y="4827446"/>
              <a:ext cx="110933" cy="132553"/>
              <a:chOff x="4148103" y="5123543"/>
              <a:chExt cx="269125" cy="321576"/>
            </a:xfrm>
          </p:grpSpPr>
          <p:sp>
            <p:nvSpPr>
              <p:cNvPr id="538" name="Google Shape;538;p14"/>
              <p:cNvSpPr/>
              <p:nvPr/>
            </p:nvSpPr>
            <p:spPr>
              <a:xfrm>
                <a:off x="4148103" y="5293170"/>
                <a:ext cx="42716" cy="13410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804" fill="none" extrusionOk="0">
                    <a:moveTo>
                      <a:pt x="1" y="0"/>
                    </a:moveTo>
                    <a:cubicBezTo>
                      <a:pt x="108" y="268"/>
                      <a:pt x="215" y="535"/>
                      <a:pt x="322" y="80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4294502" y="5123543"/>
                <a:ext cx="132" cy="2887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731" fill="none" extrusionOk="0">
                    <a:moveTo>
                      <a:pt x="0" y="1731"/>
                    </a:moveTo>
                    <a:lnTo>
                      <a:pt x="0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4400697" y="5260312"/>
                <a:ext cx="16531" cy="18480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08" fill="none" extrusionOk="0">
                    <a:moveTo>
                      <a:pt x="0" y="1107"/>
                    </a:moveTo>
                    <a:cubicBezTo>
                      <a:pt x="36" y="732"/>
                      <a:pt x="89" y="376"/>
                      <a:pt x="125" y="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14"/>
            <p:cNvGrpSpPr/>
            <p:nvPr/>
          </p:nvGrpSpPr>
          <p:grpSpPr>
            <a:xfrm>
              <a:off x="1717707" y="5091292"/>
              <a:ext cx="41792" cy="93844"/>
              <a:chOff x="4891832" y="3454067"/>
              <a:chExt cx="41792" cy="93844"/>
            </a:xfrm>
          </p:grpSpPr>
          <p:sp>
            <p:nvSpPr>
              <p:cNvPr id="542" name="Google Shape;542;p14"/>
              <p:cNvSpPr/>
              <p:nvPr/>
            </p:nvSpPr>
            <p:spPr>
              <a:xfrm>
                <a:off x="4891832" y="3491928"/>
                <a:ext cx="9835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214" fill="none" extrusionOk="0">
                    <a:moveTo>
                      <a:pt x="1" y="0"/>
                    </a:moveTo>
                    <a:cubicBezTo>
                      <a:pt x="90" y="393"/>
                      <a:pt x="179" y="803"/>
                      <a:pt x="268" y="121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4930333" y="3454067"/>
                <a:ext cx="3291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39" fill="none" extrusionOk="0">
                    <a:moveTo>
                      <a:pt x="54" y="0"/>
                    </a:moveTo>
                    <a:cubicBezTo>
                      <a:pt x="0" y="625"/>
                      <a:pt x="18" y="1232"/>
                      <a:pt x="89" y="183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4" name="Google Shape;544;p14"/>
            <p:cNvGrpSpPr/>
            <p:nvPr/>
          </p:nvGrpSpPr>
          <p:grpSpPr>
            <a:xfrm>
              <a:off x="5642468" y="5014917"/>
              <a:ext cx="81573" cy="102928"/>
              <a:chOff x="2802243" y="4633955"/>
              <a:chExt cx="81573" cy="102928"/>
            </a:xfrm>
          </p:grpSpPr>
          <p:sp>
            <p:nvSpPr>
              <p:cNvPr id="545" name="Google Shape;545;p14"/>
              <p:cNvSpPr/>
              <p:nvPr/>
            </p:nvSpPr>
            <p:spPr>
              <a:xfrm>
                <a:off x="2802243" y="4680853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7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2839427" y="4633955"/>
                <a:ext cx="37" cy="93844"/>
              </a:xfrm>
              <a:custGeom>
                <a:avLst/>
                <a:gdLst/>
                <a:ahLst/>
                <a:cxnLst/>
                <a:rect l="l" t="t" r="r" b="b"/>
                <a:pathLst>
                  <a:path w="1" h="2035" fill="none" extrusionOk="0">
                    <a:moveTo>
                      <a:pt x="1" y="2035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2883779" y="4694872"/>
                <a:ext cx="37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" fill="none" extrusionOk="0">
                    <a:moveTo>
                      <a:pt x="1" y="910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14"/>
            <p:cNvGrpSpPr/>
            <p:nvPr/>
          </p:nvGrpSpPr>
          <p:grpSpPr>
            <a:xfrm>
              <a:off x="4778549" y="5016991"/>
              <a:ext cx="88739" cy="98778"/>
              <a:chOff x="2483887" y="5072504"/>
              <a:chExt cx="88739" cy="98778"/>
            </a:xfrm>
          </p:grpSpPr>
          <p:sp>
            <p:nvSpPr>
              <p:cNvPr id="549" name="Google Shape;549;p14"/>
              <p:cNvSpPr/>
              <p:nvPr/>
            </p:nvSpPr>
            <p:spPr>
              <a:xfrm>
                <a:off x="2483887" y="5119403"/>
                <a:ext cx="37" cy="5109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8" fill="none" extrusionOk="0">
                    <a:moveTo>
                      <a:pt x="0" y="1"/>
                    </a:moveTo>
                    <a:lnTo>
                      <a:pt x="0" y="1107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4"/>
              <p:cNvSpPr/>
              <p:nvPr/>
            </p:nvSpPr>
            <p:spPr>
              <a:xfrm>
                <a:off x="2524984" y="5072504"/>
                <a:ext cx="37" cy="98778"/>
              </a:xfrm>
              <a:custGeom>
                <a:avLst/>
                <a:gdLst/>
                <a:ahLst/>
                <a:cxnLst/>
                <a:rect l="l" t="t" r="r" b="b"/>
                <a:pathLst>
                  <a:path w="1" h="2142" fill="none" extrusionOk="0">
                    <a:moveTo>
                      <a:pt x="0" y="1"/>
                    </a:moveTo>
                    <a:lnTo>
                      <a:pt x="0" y="2142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4"/>
              <p:cNvSpPr/>
              <p:nvPr/>
            </p:nvSpPr>
            <p:spPr>
              <a:xfrm>
                <a:off x="2572589" y="5119403"/>
                <a:ext cx="37" cy="42841"/>
              </a:xfrm>
              <a:custGeom>
                <a:avLst/>
                <a:gdLst/>
                <a:ahLst/>
                <a:cxnLst/>
                <a:rect l="l" t="t" r="r" b="b"/>
                <a:pathLst>
                  <a:path w="1" h="929" fill="none" extrusionOk="0">
                    <a:moveTo>
                      <a:pt x="1" y="1"/>
                    </a:moveTo>
                    <a:lnTo>
                      <a:pt x="1" y="929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14"/>
            <p:cNvGrpSpPr/>
            <p:nvPr/>
          </p:nvGrpSpPr>
          <p:grpSpPr>
            <a:xfrm>
              <a:off x="3799920" y="4971502"/>
              <a:ext cx="110933" cy="88079"/>
              <a:chOff x="1400920" y="4965564"/>
              <a:chExt cx="110933" cy="88079"/>
            </a:xfrm>
          </p:grpSpPr>
          <p:sp>
            <p:nvSpPr>
              <p:cNvPr id="553" name="Google Shape;553;p14"/>
              <p:cNvSpPr/>
              <p:nvPr/>
            </p:nvSpPr>
            <p:spPr>
              <a:xfrm>
                <a:off x="1400920" y="4988576"/>
                <a:ext cx="37" cy="560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5" fill="none" extrusionOk="0">
                    <a:moveTo>
                      <a:pt x="1" y="1214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4"/>
              <p:cNvSpPr/>
              <p:nvPr/>
            </p:nvSpPr>
            <p:spPr>
              <a:xfrm>
                <a:off x="1445271" y="4965564"/>
                <a:ext cx="37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7" fill="none" extrusionOk="0">
                    <a:moveTo>
                      <a:pt x="1" y="16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4"/>
              <p:cNvSpPr/>
              <p:nvPr/>
            </p:nvSpPr>
            <p:spPr>
              <a:xfrm>
                <a:off x="1511816" y="5002594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0310858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p:transition spd="slow" advClick="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5"/>
          <p:cNvSpPr txBox="1">
            <a:spLocks noGrp="1"/>
          </p:cNvSpPr>
          <p:nvPr>
            <p:ph type="title"/>
          </p:nvPr>
        </p:nvSpPr>
        <p:spPr>
          <a:xfrm>
            <a:off x="2878892" y="1413527"/>
            <a:ext cx="6496354" cy="2502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9998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5"/>
          <p:cNvSpPr txBox="1">
            <a:spLocks noGrp="1"/>
          </p:cNvSpPr>
          <p:nvPr>
            <p:ph type="subTitle" idx="1"/>
          </p:nvPr>
        </p:nvSpPr>
        <p:spPr>
          <a:xfrm>
            <a:off x="3305037" y="3915707"/>
            <a:ext cx="5644065" cy="1530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2A484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560" name="Google Shape;560;p1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2" name="Google Shape;562;p1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4" name="Google Shape;564;p1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5" name="Google Shape;565;p1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6" name="Google Shape;566;p1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7" name="Google Shape;567;p1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8" name="Google Shape;568;p1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9" name="Google Shape;569;p1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0" name="Google Shape;570;p1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498861376"/>
      </p:ext>
    </p:extLst>
  </p:cSld>
  <p:clrMapOvr>
    <a:masterClrMapping/>
  </p:clrMapOvr>
  <p:transition spd="slow" advClick="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6"/>
          <p:cNvSpPr txBox="1">
            <a:spLocks noGrp="1"/>
          </p:cNvSpPr>
          <p:nvPr>
            <p:ph type="title"/>
          </p:nvPr>
        </p:nvSpPr>
        <p:spPr>
          <a:xfrm>
            <a:off x="2319298" y="2641912"/>
            <a:ext cx="8920439" cy="709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3" name="Google Shape;573;p16"/>
          <p:cNvSpPr txBox="1">
            <a:spLocks noGrp="1"/>
          </p:cNvSpPr>
          <p:nvPr>
            <p:ph type="subTitle" idx="1"/>
          </p:nvPr>
        </p:nvSpPr>
        <p:spPr>
          <a:xfrm>
            <a:off x="2319298" y="719367"/>
            <a:ext cx="8920439" cy="19224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74" name="Google Shape;574;p16"/>
          <p:cNvGrpSpPr/>
          <p:nvPr/>
        </p:nvGrpSpPr>
        <p:grpSpPr>
          <a:xfrm>
            <a:off x="1" y="3936967"/>
            <a:ext cx="12190410" cy="2922924"/>
            <a:chOff x="0" y="2768725"/>
            <a:chExt cx="9143998" cy="2374780"/>
          </a:xfrm>
        </p:grpSpPr>
        <p:sp>
          <p:nvSpPr>
            <p:cNvPr id="575" name="Google Shape;575;p16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1791115"/>
      </p:ext>
    </p:extLst>
  </p:cSld>
  <p:clrMapOvr>
    <a:masterClrMapping/>
  </p:clrMapOvr>
  <p:transition spd="slow" advClick="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7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7"/>
          <p:cNvGrpSpPr/>
          <p:nvPr/>
        </p:nvGrpSpPr>
        <p:grpSpPr>
          <a:xfrm>
            <a:off x="-72956" y="6303096"/>
            <a:ext cx="12372276" cy="556026"/>
            <a:chOff x="-54725" y="4599549"/>
            <a:chExt cx="9280415" cy="543860"/>
          </a:xfrm>
        </p:grpSpPr>
        <p:sp>
          <p:nvSpPr>
            <p:cNvPr id="584" name="Google Shape;584;p17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6" name="Google Shape;586;p17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7" name="Google Shape;587;p17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8" name="Google Shape;588;p17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9" name="Google Shape;589;p17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0" name="Google Shape;590;p17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1" name="Google Shape;591;p17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2" name="Google Shape;592;p17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3" name="Google Shape;593;p17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4" name="Google Shape;594;p17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630412757"/>
      </p:ext>
    </p:extLst>
  </p:cSld>
  <p:clrMapOvr>
    <a:masterClrMapping/>
  </p:clrMapOvr>
  <p:transition spd="slow" advClick="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598" name="Google Shape;598;p1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0" name="Google Shape;600;p1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1" name="Google Shape;601;p1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2" name="Google Shape;602;p1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3" name="Google Shape;603;p1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4" name="Google Shape;604;p1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5" name="Google Shape;605;p1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6" name="Google Shape;606;p1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7" name="Google Shape;607;p1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8" name="Google Shape;608;p1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915127562"/>
      </p:ext>
    </p:extLst>
  </p:cSld>
  <p:clrMapOvr>
    <a:masterClrMapping/>
  </p:clrMapOvr>
  <p:transition spd="slow" advClick="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0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0"/>
          <p:cNvGrpSpPr/>
          <p:nvPr/>
        </p:nvGrpSpPr>
        <p:grpSpPr>
          <a:xfrm>
            <a:off x="8677343" y="5356285"/>
            <a:ext cx="3622432" cy="1150895"/>
            <a:chOff x="7196900" y="3819825"/>
            <a:chExt cx="1947100" cy="632075"/>
          </a:xfrm>
        </p:grpSpPr>
        <p:sp>
          <p:nvSpPr>
            <p:cNvPr id="655" name="Google Shape;655;p20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" name="Google Shape;661;p20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662" name="Google Shape;662;p20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4" name="Google Shape;664;p20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5" name="Google Shape;665;p20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6" name="Google Shape;666;p20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7" name="Google Shape;667;p20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8" name="Google Shape;668;p20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9" name="Google Shape;669;p20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0" name="Google Shape;670;p20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1" name="Google Shape;671;p20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2" name="Google Shape;672;p20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34333727"/>
      </p:ext>
    </p:extLst>
  </p:cSld>
  <p:clrMapOvr>
    <a:masterClrMapping/>
  </p:clrMapOvr>
  <p:transition spd="slow" advClick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3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3" name="Google Shape;703;p23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04" name="Google Shape;704;p23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6" name="Google Shape;706;p23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7" name="Google Shape;707;p23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8" name="Google Shape;708;p23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9" name="Google Shape;709;p23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0" name="Google Shape;710;p23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1" name="Google Shape;711;p23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2" name="Google Shape;712;p23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3" name="Google Shape;713;p23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4" name="Google Shape;714;p23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62535922"/>
      </p:ext>
    </p:extLst>
  </p:cSld>
  <p:clrMapOvr>
    <a:masterClrMapping/>
  </p:clrMapOvr>
  <p:transition spd="slow" advClick="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4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7" name="Google Shape;717;p2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18" name="Google Shape;718;p2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0" name="Google Shape;720;p2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1" name="Google Shape;721;p2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2" name="Google Shape;722;p2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3" name="Google Shape;723;p2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4" name="Google Shape;724;p2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5" name="Google Shape;725;p2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6" name="Google Shape;726;p2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7" name="Google Shape;727;p2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8" name="Google Shape;728;p2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7342021"/>
      </p:ext>
    </p:extLst>
  </p:cSld>
  <p:clrMapOvr>
    <a:masterClrMapping/>
  </p:clrMapOvr>
  <p:transition spd="slow" advClick="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25"/>
          <p:cNvGrpSpPr/>
          <p:nvPr/>
        </p:nvGrpSpPr>
        <p:grpSpPr>
          <a:xfrm>
            <a:off x="10640983" y="4461073"/>
            <a:ext cx="1244662" cy="1722372"/>
            <a:chOff x="3200450" y="2118325"/>
            <a:chExt cx="442075" cy="611525"/>
          </a:xfrm>
        </p:grpSpPr>
        <p:sp>
          <p:nvSpPr>
            <p:cNvPr id="731" name="Google Shape;731;p25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4" name="Google Shape;734;p25"/>
          <p:cNvSpPr txBox="1">
            <a:spLocks noGrp="1"/>
          </p:cNvSpPr>
          <p:nvPr>
            <p:ph type="title"/>
          </p:nvPr>
        </p:nvSpPr>
        <p:spPr>
          <a:xfrm>
            <a:off x="950676" y="1468173"/>
            <a:ext cx="3294771" cy="1878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5"/>
          <p:cNvSpPr txBox="1">
            <a:spLocks noGrp="1"/>
          </p:cNvSpPr>
          <p:nvPr>
            <p:ph type="subTitle" idx="1"/>
          </p:nvPr>
        </p:nvSpPr>
        <p:spPr>
          <a:xfrm>
            <a:off x="950676" y="3346608"/>
            <a:ext cx="3294771" cy="1878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5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7" name="Google Shape;737;p25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738" name="Google Shape;738;p25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25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741" name="Google Shape;741;p25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25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745" name="Google Shape;745;p25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5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749" name="Google Shape;749;p25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2" name="Google Shape;752;p25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753" name="Google Shape;753;p25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5" name="Google Shape;755;p25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756" name="Google Shape;756;p25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25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759" name="Google Shape;759;p25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5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763" name="Google Shape;763;p25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5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766" name="Google Shape;766;p25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5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770" name="Google Shape;770;p25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5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774" name="Google Shape;774;p25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8210346"/>
      </p:ext>
    </p:extLst>
  </p:cSld>
  <p:clrMapOvr>
    <a:masterClrMapping/>
  </p:clrMapOvr>
  <p:transition spd="slow" advClick="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6"/>
          <p:cNvSpPr txBox="1">
            <a:spLocks noGrp="1"/>
          </p:cNvSpPr>
          <p:nvPr>
            <p:ph type="title"/>
          </p:nvPr>
        </p:nvSpPr>
        <p:spPr>
          <a:xfrm>
            <a:off x="950676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1"/>
          </p:nvPr>
        </p:nvSpPr>
        <p:spPr>
          <a:xfrm>
            <a:off x="950676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0" name="Google Shape;780;p26"/>
          <p:cNvGrpSpPr/>
          <p:nvPr/>
        </p:nvGrpSpPr>
        <p:grpSpPr>
          <a:xfrm flipH="1">
            <a:off x="-72957" y="5356285"/>
            <a:ext cx="3622432" cy="1150895"/>
            <a:chOff x="7196900" y="3819825"/>
            <a:chExt cx="1947100" cy="632075"/>
          </a:xfrm>
        </p:grpSpPr>
        <p:sp>
          <p:nvSpPr>
            <p:cNvPr id="781" name="Google Shape;781;p26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6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6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26"/>
          <p:cNvGrpSpPr/>
          <p:nvPr/>
        </p:nvGrpSpPr>
        <p:grpSpPr>
          <a:xfrm flipH="1"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88" name="Google Shape;788;p26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0" name="Google Shape;790;p26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1" name="Google Shape;791;p26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2" name="Google Shape;792;p26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3" name="Google Shape;793;p26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4" name="Google Shape;794;p26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5" name="Google Shape;795;p26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6" name="Google Shape;796;p26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7" name="Google Shape;797;p26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8" name="Google Shape;798;p26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34454012"/>
      </p:ext>
    </p:extLst>
  </p:cSld>
  <p:clrMapOvr>
    <a:masterClrMapping/>
  </p:clrMapOvr>
  <p:transition spd="slow" advClick="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7"/>
          <p:cNvSpPr txBox="1">
            <a:spLocks noGrp="1"/>
          </p:cNvSpPr>
          <p:nvPr>
            <p:ph type="title"/>
          </p:nvPr>
        </p:nvSpPr>
        <p:spPr>
          <a:xfrm>
            <a:off x="950676" y="719366"/>
            <a:ext cx="10289061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7"/>
          <p:cNvSpPr txBox="1">
            <a:spLocks noGrp="1"/>
          </p:cNvSpPr>
          <p:nvPr>
            <p:ph type="body" idx="1"/>
          </p:nvPr>
        </p:nvSpPr>
        <p:spPr>
          <a:xfrm>
            <a:off x="950676" y="1570697"/>
            <a:ext cx="8609279" cy="3176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42328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02" name="Google Shape;802;p27"/>
          <p:cNvGrpSpPr/>
          <p:nvPr/>
        </p:nvGrpSpPr>
        <p:grpSpPr>
          <a:xfrm>
            <a:off x="1" y="5021074"/>
            <a:ext cx="12190410" cy="1838506"/>
            <a:chOff x="0" y="2768725"/>
            <a:chExt cx="9143998" cy="2374780"/>
          </a:xfrm>
        </p:grpSpPr>
        <p:sp>
          <p:nvSpPr>
            <p:cNvPr id="803" name="Google Shape;803;p27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3554777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p:transition spd="slow" advClick="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6433963" y="1914243"/>
            <a:ext cx="4805774" cy="883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6433963" y="2798048"/>
            <a:ext cx="4805774" cy="2564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>
            <a:off x="8677343" y="5356285"/>
            <a:ext cx="3622432" cy="1150895"/>
            <a:chOff x="7196900" y="3819825"/>
            <a:chExt cx="1947100" cy="632075"/>
          </a:xfrm>
        </p:grpSpPr>
        <p:sp>
          <p:nvSpPr>
            <p:cNvPr id="813" name="Google Shape;813;p28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20" name="Google Shape;820;p2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2" name="Google Shape;822;p2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3" name="Google Shape;823;p2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4" name="Google Shape;824;p2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5" name="Google Shape;825;p2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6" name="Google Shape;826;p2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7" name="Google Shape;827;p2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8" name="Google Shape;828;p2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9" name="Google Shape;829;p2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30" name="Google Shape;830;p2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45546244"/>
      </p:ext>
    </p:extLst>
  </p:cSld>
  <p:clrMapOvr>
    <a:masterClrMapping/>
  </p:clrMapOvr>
  <p:transition spd="slow" advClick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9"/>
          <p:cNvSpPr txBox="1">
            <a:spLocks noGrp="1"/>
          </p:cNvSpPr>
          <p:nvPr>
            <p:ph type="title"/>
          </p:nvPr>
        </p:nvSpPr>
        <p:spPr>
          <a:xfrm>
            <a:off x="6164798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9"/>
          <p:cNvSpPr txBox="1">
            <a:spLocks noGrp="1"/>
          </p:cNvSpPr>
          <p:nvPr>
            <p:ph type="subTitle" idx="1"/>
          </p:nvPr>
        </p:nvSpPr>
        <p:spPr>
          <a:xfrm>
            <a:off x="6164798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9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5" name="Google Shape;835;p29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836" name="Google Shape;836;p2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8" name="Google Shape;838;p29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839" name="Google Shape;839;p2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2" name="Google Shape;842;p29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843" name="Google Shape;843;p2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6" name="Google Shape;846;p29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847" name="Google Shape;847;p2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0" name="Google Shape;850;p29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851" name="Google Shape;851;p2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3" name="Google Shape;853;p29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854" name="Google Shape;854;p2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6" name="Google Shape;856;p29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857" name="Google Shape;857;p2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0" name="Google Shape;860;p29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861" name="Google Shape;861;p2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3" name="Google Shape;863;p29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864" name="Google Shape;864;p2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7" name="Google Shape;867;p29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868" name="Google Shape;868;p2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29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872" name="Google Shape;872;p2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9956584"/>
      </p:ext>
    </p:extLst>
  </p:cSld>
  <p:clrMapOvr>
    <a:masterClrMapping/>
  </p:clrMapOvr>
  <p:transition spd="slow" advClick="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30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77" name="Google Shape;877;p30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9" name="Google Shape;879;p30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0" name="Google Shape;880;p30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1" name="Google Shape;881;p30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2" name="Google Shape;882;p30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3" name="Google Shape;883;p30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4" name="Google Shape;884;p30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5" name="Google Shape;885;p30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6" name="Google Shape;886;p30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7" name="Google Shape;887;p30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88" name="Google Shape;888;p30"/>
          <p:cNvSpPr txBox="1">
            <a:spLocks noGrp="1"/>
          </p:cNvSpPr>
          <p:nvPr>
            <p:ph type="title"/>
          </p:nvPr>
        </p:nvSpPr>
        <p:spPr>
          <a:xfrm>
            <a:off x="950676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30"/>
          <p:cNvSpPr txBox="1">
            <a:spLocks noGrp="1"/>
          </p:cNvSpPr>
          <p:nvPr>
            <p:ph type="subTitle" idx="1"/>
          </p:nvPr>
        </p:nvSpPr>
        <p:spPr>
          <a:xfrm>
            <a:off x="950676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0" name="Google Shape;890;p30"/>
          <p:cNvGrpSpPr/>
          <p:nvPr/>
        </p:nvGrpSpPr>
        <p:grpSpPr>
          <a:xfrm>
            <a:off x="-253714" y="5057887"/>
            <a:ext cx="2045598" cy="1941228"/>
            <a:chOff x="362575" y="2018900"/>
            <a:chExt cx="854675" cy="810775"/>
          </a:xfrm>
        </p:grpSpPr>
        <p:sp>
          <p:nvSpPr>
            <p:cNvPr id="891" name="Google Shape;891;p30"/>
            <p:cNvSpPr/>
            <p:nvPr/>
          </p:nvSpPr>
          <p:spPr>
            <a:xfrm>
              <a:off x="362575" y="2018900"/>
              <a:ext cx="854675" cy="810775"/>
            </a:xfrm>
            <a:custGeom>
              <a:avLst/>
              <a:gdLst/>
              <a:ahLst/>
              <a:cxnLst/>
              <a:rect l="l" t="t" r="r" b="b"/>
              <a:pathLst>
                <a:path w="34187" h="32431" extrusionOk="0">
                  <a:moveTo>
                    <a:pt x="11289" y="0"/>
                  </a:moveTo>
                  <a:cubicBezTo>
                    <a:pt x="10654" y="0"/>
                    <a:pt x="10024" y="151"/>
                    <a:pt x="9475" y="473"/>
                  </a:cubicBezTo>
                  <a:cubicBezTo>
                    <a:pt x="7779" y="1454"/>
                    <a:pt x="7119" y="3845"/>
                    <a:pt x="8047" y="5558"/>
                  </a:cubicBezTo>
                  <a:cubicBezTo>
                    <a:pt x="7924" y="5533"/>
                    <a:pt x="7800" y="5521"/>
                    <a:pt x="7678" y="5521"/>
                  </a:cubicBezTo>
                  <a:cubicBezTo>
                    <a:pt x="6327" y="5521"/>
                    <a:pt x="5084" y="6981"/>
                    <a:pt x="5460" y="8306"/>
                  </a:cubicBezTo>
                  <a:cubicBezTo>
                    <a:pt x="5261" y="8256"/>
                    <a:pt x="5058" y="8232"/>
                    <a:pt x="4854" y="8232"/>
                  </a:cubicBezTo>
                  <a:cubicBezTo>
                    <a:pt x="3961" y="8232"/>
                    <a:pt x="3067" y="8692"/>
                    <a:pt x="2587" y="9448"/>
                  </a:cubicBezTo>
                  <a:cubicBezTo>
                    <a:pt x="1998" y="10375"/>
                    <a:pt x="2070" y="11678"/>
                    <a:pt x="3462" y="12891"/>
                  </a:cubicBezTo>
                  <a:cubicBezTo>
                    <a:pt x="1963" y="12927"/>
                    <a:pt x="571" y="14140"/>
                    <a:pt x="339" y="15621"/>
                  </a:cubicBezTo>
                  <a:cubicBezTo>
                    <a:pt x="107" y="17102"/>
                    <a:pt x="1035" y="18690"/>
                    <a:pt x="2445" y="19207"/>
                  </a:cubicBezTo>
                  <a:cubicBezTo>
                    <a:pt x="785" y="20082"/>
                    <a:pt x="821" y="22937"/>
                    <a:pt x="2498" y="23775"/>
                  </a:cubicBezTo>
                  <a:cubicBezTo>
                    <a:pt x="803" y="24614"/>
                    <a:pt x="0" y="26898"/>
                    <a:pt x="803" y="28611"/>
                  </a:cubicBezTo>
                  <a:cubicBezTo>
                    <a:pt x="1402" y="29889"/>
                    <a:pt x="2807" y="30681"/>
                    <a:pt x="4201" y="30681"/>
                  </a:cubicBezTo>
                  <a:cubicBezTo>
                    <a:pt x="4674" y="30681"/>
                    <a:pt x="5146" y="30589"/>
                    <a:pt x="5585" y="30395"/>
                  </a:cubicBezTo>
                  <a:cubicBezTo>
                    <a:pt x="6327" y="30967"/>
                    <a:pt x="7257" y="31244"/>
                    <a:pt x="8190" y="31244"/>
                  </a:cubicBezTo>
                  <a:cubicBezTo>
                    <a:pt x="9410" y="31244"/>
                    <a:pt x="10636" y="30770"/>
                    <a:pt x="11455" y="29860"/>
                  </a:cubicBezTo>
                  <a:cubicBezTo>
                    <a:pt x="11830" y="31269"/>
                    <a:pt x="13186" y="32357"/>
                    <a:pt x="14631" y="32429"/>
                  </a:cubicBezTo>
                  <a:cubicBezTo>
                    <a:pt x="14669" y="32430"/>
                    <a:pt x="14707" y="32431"/>
                    <a:pt x="14745" y="32431"/>
                  </a:cubicBezTo>
                  <a:cubicBezTo>
                    <a:pt x="16168" y="32431"/>
                    <a:pt x="17534" y="31465"/>
                    <a:pt x="18003" y="30127"/>
                  </a:cubicBezTo>
                  <a:cubicBezTo>
                    <a:pt x="18919" y="30867"/>
                    <a:pt x="20071" y="31213"/>
                    <a:pt x="21234" y="31213"/>
                  </a:cubicBezTo>
                  <a:cubicBezTo>
                    <a:pt x="23268" y="31213"/>
                    <a:pt x="25339" y="30157"/>
                    <a:pt x="26247" y="28307"/>
                  </a:cubicBezTo>
                  <a:cubicBezTo>
                    <a:pt x="26771" y="28744"/>
                    <a:pt x="27450" y="28959"/>
                    <a:pt x="28130" y="28959"/>
                  </a:cubicBezTo>
                  <a:cubicBezTo>
                    <a:pt x="28837" y="28959"/>
                    <a:pt x="29546" y="28726"/>
                    <a:pt x="30083" y="28272"/>
                  </a:cubicBezTo>
                  <a:cubicBezTo>
                    <a:pt x="31136" y="27362"/>
                    <a:pt x="31421" y="25666"/>
                    <a:pt x="30707" y="24471"/>
                  </a:cubicBezTo>
                  <a:lnTo>
                    <a:pt x="30707" y="24471"/>
                  </a:lnTo>
                  <a:cubicBezTo>
                    <a:pt x="30792" y="24483"/>
                    <a:pt x="30878" y="24489"/>
                    <a:pt x="30964" y="24489"/>
                  </a:cubicBezTo>
                  <a:cubicBezTo>
                    <a:pt x="31757" y="24489"/>
                    <a:pt x="32542" y="23982"/>
                    <a:pt x="32848" y="23258"/>
                  </a:cubicBezTo>
                  <a:cubicBezTo>
                    <a:pt x="33205" y="22455"/>
                    <a:pt x="32955" y="21438"/>
                    <a:pt x="32010" y="20938"/>
                  </a:cubicBezTo>
                  <a:cubicBezTo>
                    <a:pt x="33419" y="20367"/>
                    <a:pt x="34187" y="18547"/>
                    <a:pt x="33633" y="17138"/>
                  </a:cubicBezTo>
                  <a:cubicBezTo>
                    <a:pt x="33188" y="16023"/>
                    <a:pt x="31991" y="15300"/>
                    <a:pt x="30817" y="15300"/>
                  </a:cubicBezTo>
                  <a:cubicBezTo>
                    <a:pt x="30488" y="15300"/>
                    <a:pt x="30160" y="15357"/>
                    <a:pt x="29851" y="15478"/>
                  </a:cubicBezTo>
                  <a:cubicBezTo>
                    <a:pt x="30600" y="14336"/>
                    <a:pt x="30600" y="12748"/>
                    <a:pt x="29851" y="11606"/>
                  </a:cubicBezTo>
                  <a:cubicBezTo>
                    <a:pt x="29199" y="10636"/>
                    <a:pt x="28044" y="10052"/>
                    <a:pt x="26879" y="10052"/>
                  </a:cubicBezTo>
                  <a:cubicBezTo>
                    <a:pt x="26674" y="10052"/>
                    <a:pt x="26468" y="10070"/>
                    <a:pt x="26264" y="10108"/>
                  </a:cubicBezTo>
                  <a:cubicBezTo>
                    <a:pt x="26808" y="9056"/>
                    <a:pt x="25866" y="7616"/>
                    <a:pt x="24713" y="7616"/>
                  </a:cubicBezTo>
                  <a:cubicBezTo>
                    <a:pt x="24654" y="7616"/>
                    <a:pt x="24594" y="7620"/>
                    <a:pt x="24534" y="7628"/>
                  </a:cubicBezTo>
                  <a:cubicBezTo>
                    <a:pt x="25462" y="5933"/>
                    <a:pt x="24908" y="3559"/>
                    <a:pt x="23320" y="2471"/>
                  </a:cubicBezTo>
                  <a:cubicBezTo>
                    <a:pt x="22679" y="2024"/>
                    <a:pt x="21904" y="1810"/>
                    <a:pt x="21124" y="1810"/>
                  </a:cubicBezTo>
                  <a:cubicBezTo>
                    <a:pt x="19973" y="1810"/>
                    <a:pt x="18812" y="2277"/>
                    <a:pt x="18057" y="3149"/>
                  </a:cubicBezTo>
                  <a:cubicBezTo>
                    <a:pt x="17781" y="2138"/>
                    <a:pt x="16712" y="1465"/>
                    <a:pt x="15669" y="1465"/>
                  </a:cubicBezTo>
                  <a:cubicBezTo>
                    <a:pt x="15295" y="1465"/>
                    <a:pt x="14925" y="1551"/>
                    <a:pt x="14595" y="1740"/>
                  </a:cubicBezTo>
                  <a:cubicBezTo>
                    <a:pt x="13912" y="636"/>
                    <a:pt x="12591" y="0"/>
                    <a:pt x="1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466025" y="2181575"/>
              <a:ext cx="531575" cy="540025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01117913"/>
      </p:ext>
    </p:extLst>
  </p:cSld>
  <p:clrMapOvr>
    <a:masterClrMapping/>
  </p:clrMapOvr>
  <p:transition spd="slow" advClick="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1"/>
          <p:cNvSpPr txBox="1">
            <a:spLocks noGrp="1"/>
          </p:cNvSpPr>
          <p:nvPr>
            <p:ph type="body" idx="1"/>
          </p:nvPr>
        </p:nvSpPr>
        <p:spPr>
          <a:xfrm>
            <a:off x="950609" y="2045273"/>
            <a:ext cx="4981352" cy="4094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232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body" idx="2"/>
          </p:nvPr>
        </p:nvSpPr>
        <p:spPr>
          <a:xfrm>
            <a:off x="6258452" y="2045273"/>
            <a:ext cx="4981352" cy="4094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232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title"/>
          </p:nvPr>
        </p:nvSpPr>
        <p:spPr>
          <a:xfrm>
            <a:off x="950676" y="719366"/>
            <a:ext cx="10289061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31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98" name="Google Shape;898;p31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0" name="Google Shape;900;p31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1" name="Google Shape;901;p31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2" name="Google Shape;902;p31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3" name="Google Shape;903;p31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4" name="Google Shape;904;p31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5" name="Google Shape;905;p31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6" name="Google Shape;906;p31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7" name="Google Shape;907;p31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8" name="Google Shape;908;p31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902799784"/>
      </p:ext>
    </p:extLst>
  </p:cSld>
  <p:clrMapOvr>
    <a:masterClrMapping/>
  </p:clrMapOvr>
  <p:transition spd="slow" advClick="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3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33"/>
          <p:cNvSpPr txBox="1">
            <a:spLocks noGrp="1"/>
          </p:cNvSpPr>
          <p:nvPr>
            <p:ph type="title" idx="2"/>
          </p:nvPr>
        </p:nvSpPr>
        <p:spPr>
          <a:xfrm>
            <a:off x="1250005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250005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3"/>
          </p:nvPr>
        </p:nvSpPr>
        <p:spPr>
          <a:xfrm>
            <a:off x="4645188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subTitle" idx="4"/>
          </p:nvPr>
        </p:nvSpPr>
        <p:spPr>
          <a:xfrm>
            <a:off x="4645192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title" idx="5"/>
          </p:nvPr>
        </p:nvSpPr>
        <p:spPr>
          <a:xfrm>
            <a:off x="8040382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subTitle" idx="6"/>
          </p:nvPr>
        </p:nvSpPr>
        <p:spPr>
          <a:xfrm>
            <a:off x="8040386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5" name="Google Shape;935;p33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36" name="Google Shape;936;p33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8" name="Google Shape;938;p33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9" name="Google Shape;939;p33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0" name="Google Shape;940;p33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1" name="Google Shape;941;p33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2" name="Google Shape;942;p33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3" name="Google Shape;943;p33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4" name="Google Shape;944;p33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5" name="Google Shape;945;p33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6" name="Google Shape;946;p33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370649557"/>
      </p:ext>
    </p:extLst>
  </p:cSld>
  <p:clrMapOvr>
    <a:masterClrMapping/>
  </p:clrMapOvr>
  <p:transition spd="slow" advClick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4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4"/>
          <p:cNvSpPr txBox="1">
            <a:spLocks noGrp="1"/>
          </p:cNvSpPr>
          <p:nvPr>
            <p:ph type="title" idx="2"/>
          </p:nvPr>
        </p:nvSpPr>
        <p:spPr>
          <a:xfrm>
            <a:off x="2046566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1"/>
          </p:nvPr>
        </p:nvSpPr>
        <p:spPr>
          <a:xfrm>
            <a:off x="2046584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3"/>
          </p:nvPr>
        </p:nvSpPr>
        <p:spPr>
          <a:xfrm>
            <a:off x="4830562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2" name="Google Shape;952;p34"/>
          <p:cNvSpPr txBox="1">
            <a:spLocks noGrp="1"/>
          </p:cNvSpPr>
          <p:nvPr>
            <p:ph type="subTitle" idx="4"/>
          </p:nvPr>
        </p:nvSpPr>
        <p:spPr>
          <a:xfrm>
            <a:off x="4830571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5"/>
          </p:nvPr>
        </p:nvSpPr>
        <p:spPr>
          <a:xfrm>
            <a:off x="7614566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4" name="Google Shape;954;p34"/>
          <p:cNvSpPr txBox="1">
            <a:spLocks noGrp="1"/>
          </p:cNvSpPr>
          <p:nvPr>
            <p:ph type="subTitle" idx="6"/>
          </p:nvPr>
        </p:nvSpPr>
        <p:spPr>
          <a:xfrm>
            <a:off x="7614566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5" name="Google Shape;955;p3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56" name="Google Shape;956;p3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58" name="Google Shape;958;p3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59" name="Google Shape;959;p3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0" name="Google Shape;960;p3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1" name="Google Shape;961;p3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2" name="Google Shape;962;p3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3" name="Google Shape;963;p3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4" name="Google Shape;964;p3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5" name="Google Shape;965;p3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6" name="Google Shape;966;p3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991031492"/>
      </p:ext>
    </p:extLst>
  </p:cSld>
  <p:clrMapOvr>
    <a:masterClrMapping/>
  </p:clrMapOvr>
  <p:transition spd="slow" advClick="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5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35"/>
          <p:cNvSpPr txBox="1">
            <a:spLocks noGrp="1"/>
          </p:cNvSpPr>
          <p:nvPr>
            <p:ph type="title" idx="2"/>
          </p:nvPr>
        </p:nvSpPr>
        <p:spPr>
          <a:xfrm>
            <a:off x="3232712" y="250418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0" name="Google Shape;970;p35"/>
          <p:cNvSpPr txBox="1">
            <a:spLocks noGrp="1"/>
          </p:cNvSpPr>
          <p:nvPr>
            <p:ph type="subTitle" idx="1"/>
          </p:nvPr>
        </p:nvSpPr>
        <p:spPr>
          <a:xfrm>
            <a:off x="3232712" y="3036303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35"/>
          <p:cNvSpPr txBox="1">
            <a:spLocks noGrp="1"/>
          </p:cNvSpPr>
          <p:nvPr>
            <p:ph type="title" idx="3"/>
          </p:nvPr>
        </p:nvSpPr>
        <p:spPr>
          <a:xfrm>
            <a:off x="6320449" y="250418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35"/>
          <p:cNvSpPr txBox="1">
            <a:spLocks noGrp="1"/>
          </p:cNvSpPr>
          <p:nvPr>
            <p:ph type="subTitle" idx="4"/>
          </p:nvPr>
        </p:nvSpPr>
        <p:spPr>
          <a:xfrm>
            <a:off x="6320444" y="3036303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35"/>
          <p:cNvSpPr txBox="1">
            <a:spLocks noGrp="1"/>
          </p:cNvSpPr>
          <p:nvPr>
            <p:ph type="title" idx="5"/>
          </p:nvPr>
        </p:nvSpPr>
        <p:spPr>
          <a:xfrm>
            <a:off x="3232712" y="472066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35"/>
          <p:cNvSpPr txBox="1">
            <a:spLocks noGrp="1"/>
          </p:cNvSpPr>
          <p:nvPr>
            <p:ph type="subTitle" idx="6"/>
          </p:nvPr>
        </p:nvSpPr>
        <p:spPr>
          <a:xfrm>
            <a:off x="3232712" y="5252816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35"/>
          <p:cNvSpPr txBox="1">
            <a:spLocks noGrp="1"/>
          </p:cNvSpPr>
          <p:nvPr>
            <p:ph type="title" idx="7"/>
          </p:nvPr>
        </p:nvSpPr>
        <p:spPr>
          <a:xfrm>
            <a:off x="6320445" y="472066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35"/>
          <p:cNvSpPr txBox="1">
            <a:spLocks noGrp="1"/>
          </p:cNvSpPr>
          <p:nvPr>
            <p:ph type="subTitle" idx="8"/>
          </p:nvPr>
        </p:nvSpPr>
        <p:spPr>
          <a:xfrm>
            <a:off x="6320446" y="5252816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7" name="Google Shape;977;p3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78" name="Google Shape;978;p3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0" name="Google Shape;980;p3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1" name="Google Shape;981;p3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2" name="Google Shape;982;p3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3" name="Google Shape;983;p3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4" name="Google Shape;984;p3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5" name="Google Shape;985;p3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6" name="Google Shape;986;p3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7" name="Google Shape;987;p3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8" name="Google Shape;988;p3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56887762"/>
      </p:ext>
    </p:extLst>
  </p:cSld>
  <p:clrMapOvr>
    <a:masterClrMapping/>
  </p:clrMapOvr>
  <p:transition spd="slow" advClick="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7"/>
          <p:cNvGrpSpPr/>
          <p:nvPr/>
        </p:nvGrpSpPr>
        <p:grpSpPr>
          <a:xfrm>
            <a:off x="-72957" y="2771404"/>
            <a:ext cx="12263031" cy="4275482"/>
            <a:chOff x="-54725" y="1849472"/>
            <a:chExt cx="9198470" cy="3205869"/>
          </a:xfrm>
        </p:grpSpPr>
        <p:sp>
          <p:nvSpPr>
            <p:cNvPr id="1017" name="Google Shape;1017;p37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8" name="Google Shape;1018;p37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019" name="Google Shape;1019;p37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0" name="Google Shape;1020;p37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1" name="Google Shape;1021;p37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2" name="Google Shape;1022;p37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3" name="Google Shape;1023;p37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" name="Google Shape;1024;p37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" name="Google Shape;1025;p37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" name="Google Shape;1026;p37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" name="Google Shape;1027;p37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8" name="Google Shape;1028;p37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029" name="Google Shape;1029;p37"/>
          <p:cNvSpPr txBox="1">
            <a:spLocks noGrp="1"/>
          </p:cNvSpPr>
          <p:nvPr>
            <p:ph type="title" hasCustomPrompt="1"/>
          </p:nvPr>
        </p:nvSpPr>
        <p:spPr>
          <a:xfrm>
            <a:off x="950676" y="820990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0" name="Google Shape;1030;p37"/>
          <p:cNvSpPr txBox="1">
            <a:spLocks noGrp="1"/>
          </p:cNvSpPr>
          <p:nvPr>
            <p:ph type="subTitle" idx="1"/>
          </p:nvPr>
        </p:nvSpPr>
        <p:spPr>
          <a:xfrm>
            <a:off x="950676" y="1619575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1" name="Google Shape;1031;p37"/>
          <p:cNvSpPr txBox="1">
            <a:spLocks noGrp="1"/>
          </p:cNvSpPr>
          <p:nvPr>
            <p:ph type="title" idx="2" hasCustomPrompt="1"/>
          </p:nvPr>
        </p:nvSpPr>
        <p:spPr>
          <a:xfrm>
            <a:off x="950676" y="2631209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2" name="Google Shape;1032;p37"/>
          <p:cNvSpPr txBox="1">
            <a:spLocks noGrp="1"/>
          </p:cNvSpPr>
          <p:nvPr>
            <p:ph type="subTitle" idx="3"/>
          </p:nvPr>
        </p:nvSpPr>
        <p:spPr>
          <a:xfrm>
            <a:off x="950676" y="3429794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3" name="Google Shape;1033;p37"/>
          <p:cNvSpPr txBox="1">
            <a:spLocks noGrp="1"/>
          </p:cNvSpPr>
          <p:nvPr>
            <p:ph type="title" idx="4" hasCustomPrompt="1"/>
          </p:nvPr>
        </p:nvSpPr>
        <p:spPr>
          <a:xfrm>
            <a:off x="950676" y="4441424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4" name="Google Shape;1034;p37"/>
          <p:cNvSpPr txBox="1">
            <a:spLocks noGrp="1"/>
          </p:cNvSpPr>
          <p:nvPr>
            <p:ph type="subTitle" idx="5"/>
          </p:nvPr>
        </p:nvSpPr>
        <p:spPr>
          <a:xfrm>
            <a:off x="950676" y="5240013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035" name="Google Shape;1035;p37"/>
          <p:cNvGrpSpPr/>
          <p:nvPr/>
        </p:nvGrpSpPr>
        <p:grpSpPr>
          <a:xfrm>
            <a:off x="8619445" y="5713487"/>
            <a:ext cx="1743737" cy="1435535"/>
            <a:chOff x="-381000" y="4295723"/>
            <a:chExt cx="1307973" cy="1076402"/>
          </a:xfrm>
        </p:grpSpPr>
        <p:sp>
          <p:nvSpPr>
            <p:cNvPr id="1036" name="Google Shape;1036;p3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859359"/>
      </p:ext>
    </p:extLst>
  </p:cSld>
  <p:clrMapOvr>
    <a:masterClrMapping/>
  </p:clrMapOvr>
  <p:transition spd="slow" advClick="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8"/>
          <p:cNvSpPr txBox="1">
            <a:spLocks noGrp="1"/>
          </p:cNvSpPr>
          <p:nvPr>
            <p:ph type="title" hasCustomPrompt="1"/>
          </p:nvPr>
        </p:nvSpPr>
        <p:spPr>
          <a:xfrm>
            <a:off x="2104526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3" name="Google Shape;1043;p38"/>
          <p:cNvSpPr txBox="1">
            <a:spLocks noGrp="1"/>
          </p:cNvSpPr>
          <p:nvPr>
            <p:ph type="subTitle" idx="1"/>
          </p:nvPr>
        </p:nvSpPr>
        <p:spPr>
          <a:xfrm>
            <a:off x="2104526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4" name="Google Shape;1044;p38"/>
          <p:cNvSpPr txBox="1">
            <a:spLocks noGrp="1"/>
          </p:cNvSpPr>
          <p:nvPr>
            <p:ph type="title" idx="2" hasCustomPrompt="1"/>
          </p:nvPr>
        </p:nvSpPr>
        <p:spPr>
          <a:xfrm>
            <a:off x="7644606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5" name="Google Shape;1045;p38"/>
          <p:cNvSpPr txBox="1">
            <a:spLocks noGrp="1"/>
          </p:cNvSpPr>
          <p:nvPr>
            <p:ph type="subTitle" idx="3"/>
          </p:nvPr>
        </p:nvSpPr>
        <p:spPr>
          <a:xfrm>
            <a:off x="7644606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6" name="Google Shape;1046;p38"/>
          <p:cNvSpPr txBox="1">
            <a:spLocks noGrp="1"/>
          </p:cNvSpPr>
          <p:nvPr>
            <p:ph type="title" idx="4" hasCustomPrompt="1"/>
          </p:nvPr>
        </p:nvSpPr>
        <p:spPr>
          <a:xfrm>
            <a:off x="4874553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7" name="Google Shape;1047;p38"/>
          <p:cNvSpPr txBox="1">
            <a:spLocks noGrp="1"/>
          </p:cNvSpPr>
          <p:nvPr>
            <p:ph type="subTitle" idx="5"/>
          </p:nvPr>
        </p:nvSpPr>
        <p:spPr>
          <a:xfrm>
            <a:off x="4874553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8" name="Google Shape;1048;p38"/>
          <p:cNvSpPr txBox="1">
            <a:spLocks noGrp="1"/>
          </p:cNvSpPr>
          <p:nvPr>
            <p:ph type="title" idx="6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49" name="Google Shape;1049;p38"/>
          <p:cNvGrpSpPr/>
          <p:nvPr/>
        </p:nvGrpSpPr>
        <p:grpSpPr>
          <a:xfrm>
            <a:off x="10234636" y="4969191"/>
            <a:ext cx="1244662" cy="1722372"/>
            <a:chOff x="3200450" y="2118325"/>
            <a:chExt cx="442075" cy="611525"/>
          </a:xfrm>
        </p:grpSpPr>
        <p:sp>
          <p:nvSpPr>
            <p:cNvPr id="1050" name="Google Shape;1050;p38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3" name="Google Shape;1053;p3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054" name="Google Shape;1054;p3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6" name="Google Shape;1056;p3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7" name="Google Shape;1057;p3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8" name="Google Shape;1058;p3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9" name="Google Shape;1059;p3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0" name="Google Shape;1060;p3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1" name="Google Shape;1061;p3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2" name="Google Shape;1062;p3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3" name="Google Shape;1063;p3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4" name="Google Shape;1064;p3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9120049"/>
      </p:ext>
    </p:extLst>
  </p:cSld>
  <p:clrMapOvr>
    <a:masterClrMapping/>
  </p:clrMapOvr>
  <p:transition spd="slow" advClick="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9"/>
          <p:cNvSpPr txBox="1">
            <a:spLocks noGrp="1"/>
          </p:cNvSpPr>
          <p:nvPr>
            <p:ph type="title" hasCustomPrompt="1"/>
          </p:nvPr>
        </p:nvSpPr>
        <p:spPr>
          <a:xfrm>
            <a:off x="950676" y="1875501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67" name="Google Shape;1067;p39"/>
          <p:cNvSpPr txBox="1">
            <a:spLocks noGrp="1"/>
          </p:cNvSpPr>
          <p:nvPr>
            <p:ph type="subTitle" idx="1"/>
          </p:nvPr>
        </p:nvSpPr>
        <p:spPr>
          <a:xfrm>
            <a:off x="950676" y="2765707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8" name="Google Shape;1068;p39"/>
          <p:cNvSpPr txBox="1">
            <a:spLocks noGrp="1"/>
          </p:cNvSpPr>
          <p:nvPr>
            <p:ph type="title" idx="2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9" name="Google Shape;1069;p39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070" name="Google Shape;1070;p39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2" name="Google Shape;1072;p39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3" name="Google Shape;1073;p39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4" name="Google Shape;1074;p39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5" name="Google Shape;1075;p39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6" name="Google Shape;1076;p39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7" name="Google Shape;1077;p39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8" name="Google Shape;1078;p39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9" name="Google Shape;1079;p39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80" name="Google Shape;1080;p39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81" name="Google Shape;1081;p39"/>
          <p:cNvSpPr txBox="1">
            <a:spLocks noGrp="1"/>
          </p:cNvSpPr>
          <p:nvPr>
            <p:ph type="title" idx="3" hasCustomPrompt="1"/>
          </p:nvPr>
        </p:nvSpPr>
        <p:spPr>
          <a:xfrm>
            <a:off x="950676" y="3658714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2" name="Google Shape;1082;p39"/>
          <p:cNvSpPr txBox="1">
            <a:spLocks noGrp="1"/>
          </p:cNvSpPr>
          <p:nvPr>
            <p:ph type="subTitle" idx="4"/>
          </p:nvPr>
        </p:nvSpPr>
        <p:spPr>
          <a:xfrm>
            <a:off x="950676" y="4548920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83" name="Google Shape;1083;p39"/>
          <p:cNvSpPr txBox="1">
            <a:spLocks noGrp="1"/>
          </p:cNvSpPr>
          <p:nvPr>
            <p:ph type="title" idx="5" hasCustomPrompt="1"/>
          </p:nvPr>
        </p:nvSpPr>
        <p:spPr>
          <a:xfrm>
            <a:off x="8278523" y="1875501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4" name="Google Shape;1084;p39"/>
          <p:cNvSpPr txBox="1">
            <a:spLocks noGrp="1"/>
          </p:cNvSpPr>
          <p:nvPr>
            <p:ph type="subTitle" idx="6"/>
          </p:nvPr>
        </p:nvSpPr>
        <p:spPr>
          <a:xfrm>
            <a:off x="8278523" y="2765707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85" name="Google Shape;1085;p39"/>
          <p:cNvSpPr txBox="1">
            <a:spLocks noGrp="1"/>
          </p:cNvSpPr>
          <p:nvPr>
            <p:ph type="title" idx="7" hasCustomPrompt="1"/>
          </p:nvPr>
        </p:nvSpPr>
        <p:spPr>
          <a:xfrm>
            <a:off x="8278523" y="3658714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6" name="Google Shape;1086;p39"/>
          <p:cNvSpPr txBox="1">
            <a:spLocks noGrp="1"/>
          </p:cNvSpPr>
          <p:nvPr>
            <p:ph type="subTitle" idx="8"/>
          </p:nvPr>
        </p:nvSpPr>
        <p:spPr>
          <a:xfrm>
            <a:off x="8278523" y="4548920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0259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p:transition spd="slow" advClick="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40"/>
          <p:cNvSpPr txBox="1">
            <a:spLocks noGrp="1"/>
          </p:cNvSpPr>
          <p:nvPr>
            <p:ph type="title"/>
          </p:nvPr>
        </p:nvSpPr>
        <p:spPr>
          <a:xfrm>
            <a:off x="952876" y="719367"/>
            <a:ext cx="10284661" cy="15907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9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40"/>
          <p:cNvSpPr txBox="1">
            <a:spLocks noGrp="1"/>
          </p:cNvSpPr>
          <p:nvPr>
            <p:ph type="subTitle" idx="1"/>
          </p:nvPr>
        </p:nvSpPr>
        <p:spPr>
          <a:xfrm>
            <a:off x="6084208" y="3200474"/>
            <a:ext cx="4546208" cy="14807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40"/>
          <p:cNvSpPr txBox="1">
            <a:spLocks noGrp="1"/>
          </p:cNvSpPr>
          <p:nvPr>
            <p:ph type="subTitle" idx="2"/>
          </p:nvPr>
        </p:nvSpPr>
        <p:spPr>
          <a:xfrm>
            <a:off x="6084208" y="2499912"/>
            <a:ext cx="4546208" cy="7005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091" name="Google Shape;1091;p40"/>
          <p:cNvSpPr txBox="1"/>
          <p:nvPr/>
        </p:nvSpPr>
        <p:spPr>
          <a:xfrm>
            <a:off x="8015157" y="4681217"/>
            <a:ext cx="3222380" cy="120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2"/>
              </a:solidFill>
              <a:highlight>
                <a:srgbClr val="DFDEFC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2" name="Google Shape;1092;p40"/>
          <p:cNvSpPr/>
          <p:nvPr/>
        </p:nvSpPr>
        <p:spPr>
          <a:xfrm flipH="1">
            <a:off x="4" y="4689508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&lt;</a:t>
            </a:r>
            <a:endParaRPr sz="2400"/>
          </a:p>
        </p:txBody>
      </p:sp>
      <p:grpSp>
        <p:nvGrpSpPr>
          <p:cNvPr id="1093" name="Google Shape;1093;p40"/>
          <p:cNvGrpSpPr/>
          <p:nvPr/>
        </p:nvGrpSpPr>
        <p:grpSpPr>
          <a:xfrm flipH="1">
            <a:off x="1217128" y="4767065"/>
            <a:ext cx="6261809" cy="1792318"/>
            <a:chOff x="3534109" y="3625695"/>
            <a:chExt cx="4696968" cy="1343927"/>
          </a:xfrm>
        </p:grpSpPr>
        <p:sp>
          <p:nvSpPr>
            <p:cNvPr id="1094" name="Google Shape;1094;p40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40"/>
          <p:cNvGrpSpPr/>
          <p:nvPr/>
        </p:nvGrpSpPr>
        <p:grpSpPr>
          <a:xfrm>
            <a:off x="-392232" y="5052853"/>
            <a:ext cx="2685823" cy="2174730"/>
            <a:chOff x="-294213" y="3788762"/>
            <a:chExt cx="2014630" cy="1630670"/>
          </a:xfrm>
        </p:grpSpPr>
        <p:sp>
          <p:nvSpPr>
            <p:cNvPr id="1161" name="Google Shape;1161;p40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09800"/>
      </p:ext>
    </p:extLst>
  </p:cSld>
  <p:clrMapOvr>
    <a:masterClrMapping/>
  </p:clrMapOvr>
  <p:transition spd="slow" advClick="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4" name="Google Shape;1164;p41"/>
          <p:cNvGrpSpPr/>
          <p:nvPr/>
        </p:nvGrpSpPr>
        <p:grpSpPr>
          <a:xfrm>
            <a:off x="-72957" y="2568157"/>
            <a:ext cx="12263031" cy="4275482"/>
            <a:chOff x="-54725" y="1849472"/>
            <a:chExt cx="9198470" cy="3205869"/>
          </a:xfrm>
        </p:grpSpPr>
        <p:sp>
          <p:nvSpPr>
            <p:cNvPr id="1165" name="Google Shape;1165;p41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41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167" name="Google Shape;1167;p41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8" name="Google Shape;1168;p41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9" name="Google Shape;1169;p41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0" name="Google Shape;1170;p41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1" name="Google Shape;1171;p41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2" name="Google Shape;1172;p41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3" name="Google Shape;1173;p41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4" name="Google Shape;1174;p41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5" name="Google Shape;1175;p41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6" name="Google Shape;1176;p41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177" name="Google Shape;1177;p41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178" name="Google Shape;1178;p41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0" name="Google Shape;1180;p41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1" name="Google Shape;1181;p41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2" name="Google Shape;1182;p41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3" name="Google Shape;1183;p41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4" name="Google Shape;1184;p41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5" name="Google Shape;1185;p41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6" name="Google Shape;1186;p41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7" name="Google Shape;1187;p41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8" name="Google Shape;1188;p41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189" name="Google Shape;1189;p41"/>
          <p:cNvGrpSpPr/>
          <p:nvPr/>
        </p:nvGrpSpPr>
        <p:grpSpPr>
          <a:xfrm>
            <a:off x="-304759" y="5525711"/>
            <a:ext cx="1743737" cy="1435535"/>
            <a:chOff x="-381000" y="4295723"/>
            <a:chExt cx="1307973" cy="1076402"/>
          </a:xfrm>
        </p:grpSpPr>
        <p:sp>
          <p:nvSpPr>
            <p:cNvPr id="1190" name="Google Shape;1190;p41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5" name="Google Shape;1195;p41"/>
          <p:cNvGrpSpPr/>
          <p:nvPr/>
        </p:nvGrpSpPr>
        <p:grpSpPr>
          <a:xfrm>
            <a:off x="266772" y="195912"/>
            <a:ext cx="11616056" cy="4609911"/>
            <a:chOff x="200105" y="146900"/>
            <a:chExt cx="8713176" cy="3456633"/>
          </a:xfrm>
        </p:grpSpPr>
        <p:grpSp>
          <p:nvGrpSpPr>
            <p:cNvPr id="1196" name="Google Shape;1196;p41"/>
            <p:cNvGrpSpPr/>
            <p:nvPr/>
          </p:nvGrpSpPr>
          <p:grpSpPr>
            <a:xfrm>
              <a:off x="4830333" y="1834459"/>
              <a:ext cx="543053" cy="354885"/>
              <a:chOff x="7218550" y="1264450"/>
              <a:chExt cx="1810175" cy="1182950"/>
            </a:xfrm>
          </p:grpSpPr>
          <p:sp>
            <p:nvSpPr>
              <p:cNvPr id="1197" name="Google Shape;1197;p41"/>
              <p:cNvSpPr/>
              <p:nvPr/>
            </p:nvSpPr>
            <p:spPr>
              <a:xfrm>
                <a:off x="7745500" y="1611025"/>
                <a:ext cx="449275" cy="52287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20915" extrusionOk="0">
                    <a:moveTo>
                      <a:pt x="9157" y="1"/>
                    </a:moveTo>
                    <a:cubicBezTo>
                      <a:pt x="8604" y="1"/>
                      <a:pt x="8017" y="98"/>
                      <a:pt x="7394" y="305"/>
                    </a:cubicBezTo>
                    <a:cubicBezTo>
                      <a:pt x="1" y="2786"/>
                      <a:pt x="7545" y="15392"/>
                      <a:pt x="13560" y="20906"/>
                    </a:cubicBezTo>
                    <a:cubicBezTo>
                      <a:pt x="13560" y="20906"/>
                      <a:pt x="13619" y="20915"/>
                      <a:pt x="13730" y="20915"/>
                    </a:cubicBezTo>
                    <a:cubicBezTo>
                      <a:pt x="14247" y="20915"/>
                      <a:pt x="15888" y="20728"/>
                      <a:pt x="17971" y="18626"/>
                    </a:cubicBezTo>
                    <a:cubicBezTo>
                      <a:pt x="17971" y="18626"/>
                      <a:pt x="16837" y="1"/>
                      <a:pt x="9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7517425" y="1725250"/>
                <a:ext cx="571475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7691" extrusionOk="0">
                    <a:moveTo>
                      <a:pt x="9080" y="1"/>
                    </a:moveTo>
                    <a:cubicBezTo>
                      <a:pt x="7934" y="1"/>
                      <a:pt x="6807" y="419"/>
                      <a:pt x="5740" y="1400"/>
                    </a:cubicBezTo>
                    <a:cubicBezTo>
                      <a:pt x="1" y="6663"/>
                      <a:pt x="12031" y="15109"/>
                      <a:pt x="19775" y="17691"/>
                    </a:cubicBezTo>
                    <a:cubicBezTo>
                      <a:pt x="19775" y="17691"/>
                      <a:pt x="21605" y="17164"/>
                      <a:pt x="22858" y="13781"/>
                    </a:cubicBezTo>
                    <a:cubicBezTo>
                      <a:pt x="22858" y="13781"/>
                      <a:pt x="15659" y="1"/>
                      <a:pt x="90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7647750" y="2096700"/>
                <a:ext cx="298275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3184" extrusionOk="0">
                    <a:moveTo>
                      <a:pt x="6617" y="1"/>
                    </a:moveTo>
                    <a:cubicBezTo>
                      <a:pt x="4136" y="803"/>
                      <a:pt x="1881" y="1279"/>
                      <a:pt x="1" y="1554"/>
                    </a:cubicBezTo>
                    <a:cubicBezTo>
                      <a:pt x="101" y="4963"/>
                      <a:pt x="928" y="9199"/>
                      <a:pt x="3635" y="13184"/>
                    </a:cubicBezTo>
                    <a:cubicBezTo>
                      <a:pt x="6116" y="12732"/>
                      <a:pt x="8923" y="12031"/>
                      <a:pt x="11931" y="10953"/>
                    </a:cubicBezTo>
                    <a:cubicBezTo>
                      <a:pt x="9124" y="7068"/>
                      <a:pt x="7520" y="3133"/>
                      <a:pt x="6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7338850" y="2143975"/>
                <a:ext cx="213075" cy="30342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2137" extrusionOk="0">
                    <a:moveTo>
                      <a:pt x="6276" y="0"/>
                    </a:moveTo>
                    <a:cubicBezTo>
                      <a:pt x="3147" y="0"/>
                      <a:pt x="517" y="2410"/>
                      <a:pt x="277" y="5578"/>
                    </a:cubicBezTo>
                    <a:cubicBezTo>
                      <a:pt x="1" y="8912"/>
                      <a:pt x="2507" y="11844"/>
                      <a:pt x="5841" y="12095"/>
                    </a:cubicBezTo>
                    <a:cubicBezTo>
                      <a:pt x="5972" y="12095"/>
                      <a:pt x="6541" y="12137"/>
                      <a:pt x="7472" y="12137"/>
                    </a:cubicBezTo>
                    <a:cubicBezTo>
                      <a:pt x="7783" y="12137"/>
                      <a:pt x="8134" y="12132"/>
                      <a:pt x="8522" y="12120"/>
                    </a:cubicBezTo>
                    <a:cubicBezTo>
                      <a:pt x="6417" y="7759"/>
                      <a:pt x="6267" y="3423"/>
                      <a:pt x="6693" y="14"/>
                    </a:cubicBezTo>
                    <a:cubicBezTo>
                      <a:pt x="6553" y="5"/>
                      <a:pt x="6414" y="0"/>
                      <a:pt x="6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7495500" y="2135550"/>
                <a:ext cx="243125" cy="311425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2457" extrusionOk="0">
                    <a:moveTo>
                      <a:pt x="6091" y="0"/>
                    </a:moveTo>
                    <a:cubicBezTo>
                      <a:pt x="3973" y="312"/>
                      <a:pt x="2328" y="366"/>
                      <a:pt x="1375" y="366"/>
                    </a:cubicBezTo>
                    <a:cubicBezTo>
                      <a:pt x="873" y="366"/>
                      <a:pt x="563" y="351"/>
                      <a:pt x="477" y="351"/>
                    </a:cubicBezTo>
                    <a:lnTo>
                      <a:pt x="427" y="351"/>
                    </a:lnTo>
                    <a:cubicBezTo>
                      <a:pt x="1" y="3760"/>
                      <a:pt x="151" y="8096"/>
                      <a:pt x="2256" y="12457"/>
                    </a:cubicBezTo>
                    <a:cubicBezTo>
                      <a:pt x="4036" y="12407"/>
                      <a:pt x="6617" y="12206"/>
                      <a:pt x="9725" y="11630"/>
                    </a:cubicBezTo>
                    <a:cubicBezTo>
                      <a:pt x="7018" y="7645"/>
                      <a:pt x="6191" y="3409"/>
                      <a:pt x="6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7969825" y="1815000"/>
                <a:ext cx="518200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18562" extrusionOk="0">
                    <a:moveTo>
                      <a:pt x="14028" y="0"/>
                    </a:moveTo>
                    <a:cubicBezTo>
                      <a:pt x="12534" y="0"/>
                      <a:pt x="11032" y="547"/>
                      <a:pt x="9850" y="1644"/>
                    </a:cubicBezTo>
                    <a:cubicBezTo>
                      <a:pt x="6592" y="4727"/>
                      <a:pt x="3208" y="7008"/>
                      <a:pt x="0" y="8662"/>
                    </a:cubicBezTo>
                    <a:cubicBezTo>
                      <a:pt x="1429" y="11619"/>
                      <a:pt x="3684" y="15229"/>
                      <a:pt x="7118" y="18562"/>
                    </a:cubicBezTo>
                    <a:cubicBezTo>
                      <a:pt x="10777" y="16532"/>
                      <a:pt x="14537" y="13900"/>
                      <a:pt x="18171" y="10467"/>
                    </a:cubicBezTo>
                    <a:cubicBezTo>
                      <a:pt x="20602" y="8186"/>
                      <a:pt x="20727" y="4351"/>
                      <a:pt x="18421" y="1895"/>
                    </a:cubicBezTo>
                    <a:cubicBezTo>
                      <a:pt x="17238" y="634"/>
                      <a:pt x="15638" y="0"/>
                      <a:pt x="14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7813175" y="2031550"/>
                <a:ext cx="3346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3560" extrusionOk="0">
                    <a:moveTo>
                      <a:pt x="6266" y="0"/>
                    </a:moveTo>
                    <a:cubicBezTo>
                      <a:pt x="4086" y="1128"/>
                      <a:pt x="1980" y="1955"/>
                      <a:pt x="0" y="2607"/>
                    </a:cubicBezTo>
                    <a:cubicBezTo>
                      <a:pt x="903" y="5739"/>
                      <a:pt x="2507" y="9674"/>
                      <a:pt x="5314" y="13559"/>
                    </a:cubicBezTo>
                    <a:cubicBezTo>
                      <a:pt x="7519" y="12782"/>
                      <a:pt x="9800" y="11805"/>
                      <a:pt x="12156" y="10577"/>
                    </a:cubicBezTo>
                    <a:cubicBezTo>
                      <a:pt x="12557" y="10351"/>
                      <a:pt x="12983" y="10125"/>
                      <a:pt x="13384" y="9900"/>
                    </a:cubicBezTo>
                    <a:cubicBezTo>
                      <a:pt x="9950" y="6567"/>
                      <a:pt x="7695" y="2957"/>
                      <a:pt x="62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8072575" y="1672200"/>
                <a:ext cx="535125" cy="493125"/>
              </a:xfrm>
              <a:custGeom>
                <a:avLst/>
                <a:gdLst/>
                <a:ahLst/>
                <a:cxnLst/>
                <a:rect l="l" t="t" r="r" b="b"/>
                <a:pathLst>
                  <a:path w="21405" h="19725" extrusionOk="0">
                    <a:moveTo>
                      <a:pt x="11104" y="1"/>
                    </a:moveTo>
                    <a:cubicBezTo>
                      <a:pt x="7466" y="1"/>
                      <a:pt x="4045" y="2197"/>
                      <a:pt x="2657" y="5803"/>
                    </a:cubicBezTo>
                    <a:cubicBezTo>
                      <a:pt x="2632" y="5878"/>
                      <a:pt x="2582" y="5953"/>
                      <a:pt x="2557" y="6003"/>
                    </a:cubicBezTo>
                    <a:cubicBezTo>
                      <a:pt x="0" y="10289"/>
                      <a:pt x="1404" y="15828"/>
                      <a:pt x="5690" y="18409"/>
                    </a:cubicBezTo>
                    <a:cubicBezTo>
                      <a:pt x="7155" y="19299"/>
                      <a:pt x="8778" y="19724"/>
                      <a:pt x="10379" y="19724"/>
                    </a:cubicBezTo>
                    <a:cubicBezTo>
                      <a:pt x="11845" y="19724"/>
                      <a:pt x="13293" y="19368"/>
                      <a:pt x="14587" y="18685"/>
                    </a:cubicBezTo>
                    <a:cubicBezTo>
                      <a:pt x="16016" y="17958"/>
                      <a:pt x="17269" y="16805"/>
                      <a:pt x="18146" y="15326"/>
                    </a:cubicBezTo>
                    <a:cubicBezTo>
                      <a:pt x="18371" y="15001"/>
                      <a:pt x="19073" y="13798"/>
                      <a:pt x="19600" y="12394"/>
                    </a:cubicBezTo>
                    <a:cubicBezTo>
                      <a:pt x="21404" y="7707"/>
                      <a:pt x="19073" y="2419"/>
                      <a:pt x="14386" y="615"/>
                    </a:cubicBezTo>
                    <a:cubicBezTo>
                      <a:pt x="13305" y="198"/>
                      <a:pt x="12195" y="1"/>
                      <a:pt x="11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8409975" y="1532975"/>
                <a:ext cx="56107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15392" extrusionOk="0">
                    <a:moveTo>
                      <a:pt x="21640" y="0"/>
                    </a:moveTo>
                    <a:cubicBezTo>
                      <a:pt x="21593" y="0"/>
                      <a:pt x="21544" y="6"/>
                      <a:pt x="21492" y="18"/>
                    </a:cubicBezTo>
                    <a:cubicBezTo>
                      <a:pt x="13723" y="1747"/>
                      <a:pt x="4274" y="7336"/>
                      <a:pt x="264" y="14454"/>
                    </a:cubicBezTo>
                    <a:cubicBezTo>
                      <a:pt x="0" y="14929"/>
                      <a:pt x="427" y="15392"/>
                      <a:pt x="835" y="15392"/>
                    </a:cubicBezTo>
                    <a:cubicBezTo>
                      <a:pt x="1009" y="15392"/>
                      <a:pt x="1179" y="15308"/>
                      <a:pt x="1291" y="15106"/>
                    </a:cubicBezTo>
                    <a:cubicBezTo>
                      <a:pt x="5151" y="8239"/>
                      <a:pt x="14299" y="2875"/>
                      <a:pt x="21743" y="1196"/>
                    </a:cubicBezTo>
                    <a:cubicBezTo>
                      <a:pt x="22443" y="1033"/>
                      <a:pt x="22274" y="0"/>
                      <a:pt x="2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8909675" y="1509500"/>
                <a:ext cx="1190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3691" extrusionOk="0">
                    <a:moveTo>
                      <a:pt x="3107" y="1"/>
                    </a:moveTo>
                    <a:cubicBezTo>
                      <a:pt x="3074" y="1"/>
                      <a:pt x="3041" y="2"/>
                      <a:pt x="3008" y="5"/>
                    </a:cubicBezTo>
                    <a:cubicBezTo>
                      <a:pt x="2657" y="5"/>
                      <a:pt x="2281" y="30"/>
                      <a:pt x="1930" y="55"/>
                    </a:cubicBezTo>
                    <a:cubicBezTo>
                      <a:pt x="953" y="105"/>
                      <a:pt x="76" y="732"/>
                      <a:pt x="25" y="1784"/>
                    </a:cubicBezTo>
                    <a:cubicBezTo>
                      <a:pt x="1" y="2666"/>
                      <a:pt x="742" y="3691"/>
                      <a:pt x="1688" y="3691"/>
                    </a:cubicBezTo>
                    <a:cubicBezTo>
                      <a:pt x="1710" y="3691"/>
                      <a:pt x="1732" y="3690"/>
                      <a:pt x="1755" y="3689"/>
                    </a:cubicBezTo>
                    <a:cubicBezTo>
                      <a:pt x="2131" y="3664"/>
                      <a:pt x="2482" y="3639"/>
                      <a:pt x="2832" y="3614"/>
                    </a:cubicBezTo>
                    <a:cubicBezTo>
                      <a:pt x="3810" y="3564"/>
                      <a:pt x="4687" y="2937"/>
                      <a:pt x="4737" y="1884"/>
                    </a:cubicBezTo>
                    <a:cubicBezTo>
                      <a:pt x="4761" y="1013"/>
                      <a:pt x="4037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8697275" y="1264450"/>
                <a:ext cx="1347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175" extrusionOk="0">
                    <a:moveTo>
                      <a:pt x="3758" y="1"/>
                    </a:moveTo>
                    <a:cubicBezTo>
                      <a:pt x="3717" y="1"/>
                      <a:pt x="3676" y="3"/>
                      <a:pt x="3634" y="7"/>
                    </a:cubicBezTo>
                    <a:cubicBezTo>
                      <a:pt x="2556" y="82"/>
                      <a:pt x="1704" y="408"/>
                      <a:pt x="802" y="1035"/>
                    </a:cubicBezTo>
                    <a:cubicBezTo>
                      <a:pt x="0" y="1611"/>
                      <a:pt x="125" y="2965"/>
                      <a:pt x="727" y="3616"/>
                    </a:cubicBezTo>
                    <a:cubicBezTo>
                      <a:pt x="1084" y="4010"/>
                      <a:pt x="1513" y="4174"/>
                      <a:pt x="1952" y="4174"/>
                    </a:cubicBezTo>
                    <a:cubicBezTo>
                      <a:pt x="2408" y="4174"/>
                      <a:pt x="2875" y="3997"/>
                      <a:pt x="3283" y="3716"/>
                    </a:cubicBezTo>
                    <a:lnTo>
                      <a:pt x="3283" y="3716"/>
                    </a:lnTo>
                    <a:cubicBezTo>
                      <a:pt x="3250" y="3749"/>
                      <a:pt x="3242" y="3768"/>
                      <a:pt x="3259" y="3768"/>
                    </a:cubicBezTo>
                    <a:cubicBezTo>
                      <a:pt x="3278" y="3768"/>
                      <a:pt x="3333" y="3743"/>
                      <a:pt x="3426" y="3687"/>
                    </a:cubicBezTo>
                    <a:lnTo>
                      <a:pt x="3426" y="3687"/>
                    </a:lnTo>
                    <a:cubicBezTo>
                      <a:pt x="3449" y="3681"/>
                      <a:pt x="3477" y="3674"/>
                      <a:pt x="3509" y="3666"/>
                    </a:cubicBezTo>
                    <a:cubicBezTo>
                      <a:pt x="3633" y="3631"/>
                      <a:pt x="3957" y="3595"/>
                      <a:pt x="3853" y="3595"/>
                    </a:cubicBezTo>
                    <a:cubicBezTo>
                      <a:pt x="3810" y="3595"/>
                      <a:pt x="3694" y="3602"/>
                      <a:pt x="3459" y="3616"/>
                    </a:cubicBezTo>
                    <a:cubicBezTo>
                      <a:pt x="4436" y="3541"/>
                      <a:pt x="5313" y="2965"/>
                      <a:pt x="5363" y="1887"/>
                    </a:cubicBezTo>
                    <a:cubicBezTo>
                      <a:pt x="5387" y="1047"/>
                      <a:pt x="4677" y="1"/>
                      <a:pt x="3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8327100" y="1319050"/>
                <a:ext cx="431650" cy="54707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1883" extrusionOk="0">
                    <a:moveTo>
                      <a:pt x="16403" y="0"/>
                    </a:moveTo>
                    <a:cubicBezTo>
                      <a:pt x="16310" y="0"/>
                      <a:pt x="16212" y="24"/>
                      <a:pt x="16110" y="79"/>
                    </a:cubicBezTo>
                    <a:cubicBezTo>
                      <a:pt x="8115" y="4490"/>
                      <a:pt x="3078" y="12660"/>
                      <a:pt x="170" y="21132"/>
                    </a:cubicBezTo>
                    <a:cubicBezTo>
                      <a:pt x="1" y="21578"/>
                      <a:pt x="380" y="21883"/>
                      <a:pt x="756" y="21883"/>
                    </a:cubicBezTo>
                    <a:cubicBezTo>
                      <a:pt x="992" y="21883"/>
                      <a:pt x="1227" y="21763"/>
                      <a:pt x="1323" y="21482"/>
                    </a:cubicBezTo>
                    <a:cubicBezTo>
                      <a:pt x="4130" y="13337"/>
                      <a:pt x="8967" y="5417"/>
                      <a:pt x="16687" y="1157"/>
                    </a:cubicBezTo>
                    <a:cubicBezTo>
                      <a:pt x="17265" y="835"/>
                      <a:pt x="16946" y="0"/>
                      <a:pt x="16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7218550" y="2251475"/>
                <a:ext cx="15730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2933" extrusionOk="0">
                    <a:moveTo>
                      <a:pt x="6041" y="0"/>
                    </a:moveTo>
                    <a:lnTo>
                      <a:pt x="1" y="1704"/>
                    </a:lnTo>
                    <a:lnTo>
                      <a:pt x="6292" y="2932"/>
                    </a:lnTo>
                    <a:lnTo>
                      <a:pt x="6292" y="2932"/>
                    </a:lnTo>
                    <a:lnTo>
                      <a:pt x="60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0" name="Google Shape;1210;p41"/>
            <p:cNvGrpSpPr/>
            <p:nvPr/>
          </p:nvGrpSpPr>
          <p:grpSpPr>
            <a:xfrm>
              <a:off x="8257067" y="2781797"/>
              <a:ext cx="347646" cy="354973"/>
              <a:chOff x="7348550" y="1658600"/>
              <a:chExt cx="1664175" cy="1699250"/>
            </a:xfrm>
          </p:grpSpPr>
          <p:sp>
            <p:nvSpPr>
              <p:cNvPr id="1211" name="Google Shape;1211;p41"/>
              <p:cNvSpPr/>
              <p:nvPr/>
            </p:nvSpPr>
            <p:spPr>
              <a:xfrm>
                <a:off x="8057825" y="2298825"/>
                <a:ext cx="609050" cy="520425"/>
              </a:xfrm>
              <a:custGeom>
                <a:avLst/>
                <a:gdLst/>
                <a:ahLst/>
                <a:cxnLst/>
                <a:rect l="l" t="t" r="r" b="b"/>
                <a:pathLst>
                  <a:path w="24362" h="20817" extrusionOk="0">
                    <a:moveTo>
                      <a:pt x="14101" y="0"/>
                    </a:moveTo>
                    <a:cubicBezTo>
                      <a:pt x="6615" y="0"/>
                      <a:pt x="0" y="16882"/>
                      <a:pt x="0" y="16882"/>
                    </a:cubicBezTo>
                    <a:cubicBezTo>
                      <a:pt x="1780" y="20441"/>
                      <a:pt x="3860" y="20817"/>
                      <a:pt x="3860" y="20817"/>
                    </a:cubicBezTo>
                    <a:cubicBezTo>
                      <a:pt x="12080" y="17032"/>
                      <a:pt x="24361" y="6305"/>
                      <a:pt x="17394" y="1167"/>
                    </a:cubicBezTo>
                    <a:cubicBezTo>
                      <a:pt x="16290" y="355"/>
                      <a:pt x="15186" y="0"/>
                      <a:pt x="14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8171225" y="2496975"/>
                <a:ext cx="663575" cy="381800"/>
              </a:xfrm>
              <a:custGeom>
                <a:avLst/>
                <a:gdLst/>
                <a:ahLst/>
                <a:cxnLst/>
                <a:rect l="l" t="t" r="r" b="b"/>
                <a:pathLst>
                  <a:path w="26543" h="15272" extrusionOk="0">
                    <a:moveTo>
                      <a:pt x="17381" y="1"/>
                    </a:moveTo>
                    <a:cubicBezTo>
                      <a:pt x="10306" y="1"/>
                      <a:pt x="1" y="10109"/>
                      <a:pt x="1" y="10109"/>
                    </a:cubicBezTo>
                    <a:cubicBezTo>
                      <a:pt x="176" y="14094"/>
                      <a:pt x="1930" y="15271"/>
                      <a:pt x="1930" y="15271"/>
                    </a:cubicBezTo>
                    <a:cubicBezTo>
                      <a:pt x="10978" y="15196"/>
                      <a:pt x="26542" y="10409"/>
                      <a:pt x="22306" y="2890"/>
                    </a:cubicBezTo>
                    <a:cubicBezTo>
                      <a:pt x="21129" y="811"/>
                      <a:pt x="19384" y="1"/>
                      <a:pt x="17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8218850" y="2871850"/>
                <a:ext cx="395375" cy="373475"/>
              </a:xfrm>
              <a:custGeom>
                <a:avLst/>
                <a:gdLst/>
                <a:ahLst/>
                <a:cxnLst/>
                <a:rect l="l" t="t" r="r" b="b"/>
                <a:pathLst>
                  <a:path w="15815" h="14939" extrusionOk="0">
                    <a:moveTo>
                      <a:pt x="9374" y="1"/>
                    </a:moveTo>
                    <a:cubicBezTo>
                      <a:pt x="7344" y="3008"/>
                      <a:pt x="4311" y="6617"/>
                      <a:pt x="0" y="9750"/>
                    </a:cubicBezTo>
                    <a:cubicBezTo>
                      <a:pt x="2807" y="11906"/>
                      <a:pt x="5539" y="13610"/>
                      <a:pt x="7995" y="14938"/>
                    </a:cubicBezTo>
                    <a:cubicBezTo>
                      <a:pt x="12231" y="11680"/>
                      <a:pt x="14537" y="7495"/>
                      <a:pt x="15815" y="3911"/>
                    </a:cubicBezTo>
                    <a:cubicBezTo>
                      <a:pt x="13910" y="2983"/>
                      <a:pt x="11705" y="1705"/>
                      <a:pt x="9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8609200" y="3027250"/>
                <a:ext cx="295150" cy="330600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3224" extrusionOk="0">
                    <a:moveTo>
                      <a:pt x="6066" y="0"/>
                    </a:moveTo>
                    <a:cubicBezTo>
                      <a:pt x="5364" y="3735"/>
                      <a:pt x="3710" y="8271"/>
                      <a:pt x="0" y="12156"/>
                    </a:cubicBezTo>
                    <a:cubicBezTo>
                      <a:pt x="1604" y="12732"/>
                      <a:pt x="2657" y="12983"/>
                      <a:pt x="2833" y="13033"/>
                    </a:cubicBezTo>
                    <a:cubicBezTo>
                      <a:pt x="3364" y="13162"/>
                      <a:pt x="3895" y="13224"/>
                      <a:pt x="4418" y="13224"/>
                    </a:cubicBezTo>
                    <a:cubicBezTo>
                      <a:pt x="7451" y="13224"/>
                      <a:pt x="10201" y="11149"/>
                      <a:pt x="10928" y="8071"/>
                    </a:cubicBezTo>
                    <a:cubicBezTo>
                      <a:pt x="11805" y="4512"/>
                      <a:pt x="9625" y="903"/>
                      <a:pt x="6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8418725" y="2969600"/>
                <a:ext cx="342125" cy="361550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14462" extrusionOk="0">
                    <a:moveTo>
                      <a:pt x="7820" y="1"/>
                    </a:moveTo>
                    <a:cubicBezTo>
                      <a:pt x="6542" y="3585"/>
                      <a:pt x="4236" y="7770"/>
                      <a:pt x="0" y="11028"/>
                    </a:cubicBezTo>
                    <a:cubicBezTo>
                      <a:pt x="3108" y="12707"/>
                      <a:pt x="5765" y="13810"/>
                      <a:pt x="7619" y="14462"/>
                    </a:cubicBezTo>
                    <a:cubicBezTo>
                      <a:pt x="11329" y="10577"/>
                      <a:pt x="12983" y="6041"/>
                      <a:pt x="13685" y="2306"/>
                    </a:cubicBezTo>
                    <a:cubicBezTo>
                      <a:pt x="13660" y="2306"/>
                      <a:pt x="13660" y="2281"/>
                      <a:pt x="13635" y="2281"/>
                    </a:cubicBezTo>
                    <a:cubicBezTo>
                      <a:pt x="13359" y="2206"/>
                      <a:pt x="11078" y="1605"/>
                      <a:pt x="78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7770850" y="2393750"/>
                <a:ext cx="539500" cy="556450"/>
              </a:xfrm>
              <a:custGeom>
                <a:avLst/>
                <a:gdLst/>
                <a:ahLst/>
                <a:cxnLst/>
                <a:rect l="l" t="t" r="r" b="b"/>
                <a:pathLst>
                  <a:path w="21580" h="22258" extrusionOk="0">
                    <a:moveTo>
                      <a:pt x="7670" y="0"/>
                    </a:moveTo>
                    <a:cubicBezTo>
                      <a:pt x="6576" y="0"/>
                      <a:pt x="5465" y="267"/>
                      <a:pt x="4437" y="829"/>
                    </a:cubicBezTo>
                    <a:cubicBezTo>
                      <a:pt x="1203" y="2608"/>
                      <a:pt x="0" y="6694"/>
                      <a:pt x="1780" y="9952"/>
                    </a:cubicBezTo>
                    <a:cubicBezTo>
                      <a:pt x="4462" y="14814"/>
                      <a:pt x="7494" y="18874"/>
                      <a:pt x="10677" y="22258"/>
                    </a:cubicBezTo>
                    <a:cubicBezTo>
                      <a:pt x="15439" y="19927"/>
                      <a:pt x="19048" y="16894"/>
                      <a:pt x="21580" y="14263"/>
                    </a:cubicBezTo>
                    <a:cubicBezTo>
                      <a:pt x="18747" y="11405"/>
                      <a:pt x="15965" y="7847"/>
                      <a:pt x="13559" y="3486"/>
                    </a:cubicBezTo>
                    <a:cubicBezTo>
                      <a:pt x="12342" y="1256"/>
                      <a:pt x="10044" y="0"/>
                      <a:pt x="7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8037775" y="2750300"/>
                <a:ext cx="415425" cy="365325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4613" extrusionOk="0">
                    <a:moveTo>
                      <a:pt x="10903" y="1"/>
                    </a:moveTo>
                    <a:cubicBezTo>
                      <a:pt x="8371" y="2632"/>
                      <a:pt x="4762" y="5665"/>
                      <a:pt x="0" y="7996"/>
                    </a:cubicBezTo>
                    <a:cubicBezTo>
                      <a:pt x="351" y="8372"/>
                      <a:pt x="702" y="8773"/>
                      <a:pt x="1078" y="9123"/>
                    </a:cubicBezTo>
                    <a:cubicBezTo>
                      <a:pt x="3133" y="11229"/>
                      <a:pt x="5213" y="13033"/>
                      <a:pt x="7268" y="14612"/>
                    </a:cubicBezTo>
                    <a:cubicBezTo>
                      <a:pt x="11554" y="11479"/>
                      <a:pt x="14587" y="7870"/>
                      <a:pt x="16617" y="4863"/>
                    </a:cubicBezTo>
                    <a:cubicBezTo>
                      <a:pt x="14762" y="3534"/>
                      <a:pt x="12807" y="1905"/>
                      <a:pt x="109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7694400" y="2229250"/>
                <a:ext cx="542025" cy="550525"/>
              </a:xfrm>
              <a:custGeom>
                <a:avLst/>
                <a:gdLst/>
                <a:ahLst/>
                <a:cxnLst/>
                <a:rect l="l" t="t" r="r" b="b"/>
                <a:pathLst>
                  <a:path w="21681" h="22021" extrusionOk="0">
                    <a:moveTo>
                      <a:pt x="10385" y="0"/>
                    </a:moveTo>
                    <a:cubicBezTo>
                      <a:pt x="10200" y="0"/>
                      <a:pt x="10013" y="5"/>
                      <a:pt x="9825" y="15"/>
                    </a:cubicBezTo>
                    <a:cubicBezTo>
                      <a:pt x="4261" y="291"/>
                      <a:pt x="1" y="5103"/>
                      <a:pt x="302" y="10642"/>
                    </a:cubicBezTo>
                    <a:cubicBezTo>
                      <a:pt x="377" y="12296"/>
                      <a:pt x="703" y="13825"/>
                      <a:pt x="803" y="14251"/>
                    </a:cubicBezTo>
                    <a:cubicBezTo>
                      <a:pt x="1254" y="16106"/>
                      <a:pt x="2181" y="17735"/>
                      <a:pt x="3434" y="18988"/>
                    </a:cubicBezTo>
                    <a:cubicBezTo>
                      <a:pt x="5294" y="20886"/>
                      <a:pt x="7872" y="22021"/>
                      <a:pt x="10607" y="22021"/>
                    </a:cubicBezTo>
                    <a:cubicBezTo>
                      <a:pt x="11374" y="22021"/>
                      <a:pt x="12154" y="21932"/>
                      <a:pt x="12933" y="21745"/>
                    </a:cubicBezTo>
                    <a:cubicBezTo>
                      <a:pt x="18322" y="20492"/>
                      <a:pt x="21680" y="15103"/>
                      <a:pt x="20452" y="9715"/>
                    </a:cubicBezTo>
                    <a:cubicBezTo>
                      <a:pt x="20452" y="9665"/>
                      <a:pt x="20427" y="9589"/>
                      <a:pt x="20402" y="9489"/>
                    </a:cubicBezTo>
                    <a:cubicBezTo>
                      <a:pt x="20136" y="4113"/>
                      <a:pt x="15704" y="0"/>
                      <a:pt x="10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7416550" y="1887700"/>
                <a:ext cx="4716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18864" h="23430" extrusionOk="0">
                    <a:moveTo>
                      <a:pt x="983" y="1"/>
                    </a:moveTo>
                    <a:cubicBezTo>
                      <a:pt x="391" y="1"/>
                      <a:pt x="1" y="889"/>
                      <a:pt x="639" y="1271"/>
                    </a:cubicBezTo>
                    <a:cubicBezTo>
                      <a:pt x="7932" y="5582"/>
                      <a:pt x="15751" y="14379"/>
                      <a:pt x="17456" y="22951"/>
                    </a:cubicBezTo>
                    <a:cubicBezTo>
                      <a:pt x="17526" y="23284"/>
                      <a:pt x="17780" y="23430"/>
                      <a:pt x="18046" y="23430"/>
                    </a:cubicBezTo>
                    <a:cubicBezTo>
                      <a:pt x="18441" y="23430"/>
                      <a:pt x="18864" y="23109"/>
                      <a:pt x="18759" y="22600"/>
                    </a:cubicBezTo>
                    <a:cubicBezTo>
                      <a:pt x="16979" y="13702"/>
                      <a:pt x="8909" y="4605"/>
                      <a:pt x="1315" y="93"/>
                    </a:cubicBezTo>
                    <a:cubicBezTo>
                      <a:pt x="1201" y="29"/>
                      <a:pt x="1089" y="1"/>
                      <a:pt x="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7348550" y="1849900"/>
                <a:ext cx="1397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514" extrusionOk="0">
                    <a:moveTo>
                      <a:pt x="2238" y="0"/>
                    </a:moveTo>
                    <a:cubicBezTo>
                      <a:pt x="1372" y="0"/>
                      <a:pt x="529" y="718"/>
                      <a:pt x="301" y="1505"/>
                    </a:cubicBezTo>
                    <a:cubicBezTo>
                      <a:pt x="0" y="2633"/>
                      <a:pt x="702" y="3610"/>
                      <a:pt x="1729" y="3986"/>
                    </a:cubicBezTo>
                    <a:cubicBezTo>
                      <a:pt x="2080" y="4137"/>
                      <a:pt x="2456" y="4262"/>
                      <a:pt x="2807" y="4412"/>
                    </a:cubicBezTo>
                    <a:cubicBezTo>
                      <a:pt x="2986" y="4482"/>
                      <a:pt x="3170" y="4514"/>
                      <a:pt x="3353" y="4514"/>
                    </a:cubicBezTo>
                    <a:cubicBezTo>
                      <a:pt x="4224" y="4514"/>
                      <a:pt x="5081" y="3796"/>
                      <a:pt x="5288" y="3009"/>
                    </a:cubicBezTo>
                    <a:cubicBezTo>
                      <a:pt x="5589" y="1881"/>
                      <a:pt x="4887" y="904"/>
                      <a:pt x="3885" y="528"/>
                    </a:cubicBezTo>
                    <a:cubicBezTo>
                      <a:pt x="3509" y="377"/>
                      <a:pt x="3133" y="252"/>
                      <a:pt x="2782" y="102"/>
                    </a:cubicBezTo>
                    <a:cubicBezTo>
                      <a:pt x="2603" y="32"/>
                      <a:pt x="2420" y="0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7639900" y="1658600"/>
                <a:ext cx="15102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174" extrusionOk="0">
                    <a:moveTo>
                      <a:pt x="2231" y="1"/>
                    </a:moveTo>
                    <a:cubicBezTo>
                      <a:pt x="1362" y="1"/>
                      <a:pt x="508" y="748"/>
                      <a:pt x="301" y="1513"/>
                    </a:cubicBezTo>
                    <a:cubicBezTo>
                      <a:pt x="0" y="2666"/>
                      <a:pt x="702" y="3568"/>
                      <a:pt x="1705" y="3994"/>
                    </a:cubicBezTo>
                    <a:cubicBezTo>
                      <a:pt x="1402" y="3866"/>
                      <a:pt x="1291" y="3821"/>
                      <a:pt x="1280" y="3821"/>
                    </a:cubicBezTo>
                    <a:cubicBezTo>
                      <a:pt x="1260" y="3821"/>
                      <a:pt x="1543" y="3956"/>
                      <a:pt x="1654" y="4019"/>
                    </a:cubicBezTo>
                    <a:cubicBezTo>
                      <a:pt x="1682" y="4039"/>
                      <a:pt x="1706" y="4056"/>
                      <a:pt x="1726" y="4069"/>
                    </a:cubicBezTo>
                    <a:lnTo>
                      <a:pt x="1726" y="4069"/>
                    </a:lnTo>
                    <a:cubicBezTo>
                      <a:pt x="1807" y="4163"/>
                      <a:pt x="1854" y="4214"/>
                      <a:pt x="1869" y="4214"/>
                    </a:cubicBezTo>
                    <a:cubicBezTo>
                      <a:pt x="1879" y="4214"/>
                      <a:pt x="1874" y="4192"/>
                      <a:pt x="1855" y="4145"/>
                    </a:cubicBezTo>
                    <a:lnTo>
                      <a:pt x="1855" y="4145"/>
                    </a:lnTo>
                    <a:cubicBezTo>
                      <a:pt x="2310" y="4757"/>
                      <a:pt x="2948" y="5174"/>
                      <a:pt x="3658" y="5174"/>
                    </a:cubicBezTo>
                    <a:cubicBezTo>
                      <a:pt x="3965" y="5174"/>
                      <a:pt x="4286" y="5096"/>
                      <a:pt x="4612" y="4922"/>
                    </a:cubicBezTo>
                    <a:cubicBezTo>
                      <a:pt x="5464" y="4445"/>
                      <a:pt x="6040" y="3042"/>
                      <a:pt x="5389" y="2165"/>
                    </a:cubicBezTo>
                    <a:cubicBezTo>
                      <a:pt x="4662" y="1212"/>
                      <a:pt x="3885" y="561"/>
                      <a:pt x="2782" y="109"/>
                    </a:cubicBezTo>
                    <a:cubicBezTo>
                      <a:pt x="2602" y="35"/>
                      <a:pt x="2416" y="1"/>
                      <a:pt x="2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7715425" y="1735150"/>
                <a:ext cx="276925" cy="713025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8521" extrusionOk="0">
                    <a:moveTo>
                      <a:pt x="977" y="0"/>
                    </a:moveTo>
                    <a:cubicBezTo>
                      <a:pt x="472" y="0"/>
                      <a:pt x="0" y="676"/>
                      <a:pt x="463" y="1158"/>
                    </a:cubicBezTo>
                    <a:cubicBezTo>
                      <a:pt x="7155" y="8301"/>
                      <a:pt x="9536" y="18301"/>
                      <a:pt x="9711" y="27850"/>
                    </a:cubicBezTo>
                    <a:cubicBezTo>
                      <a:pt x="9724" y="28295"/>
                      <a:pt x="10078" y="28520"/>
                      <a:pt x="10421" y="28520"/>
                    </a:cubicBezTo>
                    <a:cubicBezTo>
                      <a:pt x="10754" y="28520"/>
                      <a:pt x="11077" y="28307"/>
                      <a:pt x="11065" y="27875"/>
                    </a:cubicBezTo>
                    <a:cubicBezTo>
                      <a:pt x="10889" y="17950"/>
                      <a:pt x="8358" y="7624"/>
                      <a:pt x="1415" y="205"/>
                    </a:cubicBezTo>
                    <a:cubicBezTo>
                      <a:pt x="1283" y="61"/>
                      <a:pt x="1128" y="0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8836650" y="3187650"/>
                <a:ext cx="1760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861" extrusionOk="0">
                    <a:moveTo>
                      <a:pt x="1278" y="0"/>
                    </a:moveTo>
                    <a:lnTo>
                      <a:pt x="0" y="3008"/>
                    </a:lnTo>
                    <a:lnTo>
                      <a:pt x="7043" y="3860"/>
                    </a:lnTo>
                    <a:lnTo>
                      <a:pt x="1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4" name="Google Shape;1224;p41"/>
            <p:cNvGrpSpPr/>
            <p:nvPr/>
          </p:nvGrpSpPr>
          <p:grpSpPr>
            <a:xfrm>
              <a:off x="200105" y="146900"/>
              <a:ext cx="793379" cy="585576"/>
              <a:chOff x="7757175" y="1399875"/>
              <a:chExt cx="1347450" cy="994525"/>
            </a:xfrm>
          </p:grpSpPr>
          <p:sp>
            <p:nvSpPr>
              <p:cNvPr id="1225" name="Google Shape;1225;p41"/>
              <p:cNvSpPr/>
              <p:nvPr/>
            </p:nvSpPr>
            <p:spPr>
              <a:xfrm>
                <a:off x="8092400" y="1885625"/>
                <a:ext cx="1012225" cy="367725"/>
              </a:xfrm>
              <a:custGeom>
                <a:avLst/>
                <a:gdLst/>
                <a:ahLst/>
                <a:cxnLst/>
                <a:rect l="l" t="t" r="r" b="b"/>
                <a:pathLst>
                  <a:path w="40489" h="14709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46" y="11816"/>
                      <a:pt x="7757" y="12501"/>
                      <a:pt x="10507" y="12501"/>
                    </a:cubicBezTo>
                    <a:cubicBezTo>
                      <a:pt x="12752" y="12501"/>
                      <a:pt x="14956" y="12044"/>
                      <a:pt x="16567" y="11932"/>
                    </a:cubicBezTo>
                    <a:cubicBezTo>
                      <a:pt x="17583" y="11861"/>
                      <a:pt x="18635" y="11806"/>
                      <a:pt x="19696" y="11806"/>
                    </a:cubicBezTo>
                    <a:cubicBezTo>
                      <a:pt x="22378" y="11806"/>
                      <a:pt x="25117" y="12157"/>
                      <a:pt x="27469" y="13486"/>
                    </a:cubicBezTo>
                    <a:cubicBezTo>
                      <a:pt x="28709" y="14195"/>
                      <a:pt x="31015" y="14708"/>
                      <a:pt x="33259" y="14708"/>
                    </a:cubicBezTo>
                    <a:cubicBezTo>
                      <a:pt x="36960" y="14708"/>
                      <a:pt x="40489" y="13312"/>
                      <a:pt x="38773" y="9100"/>
                    </a:cubicBezTo>
                    <a:cubicBezTo>
                      <a:pt x="36442" y="3435"/>
                      <a:pt x="23885" y="804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8092400" y="1885625"/>
                <a:ext cx="7832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31329" h="12502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35" y="11817"/>
                      <a:pt x="7756" y="12501"/>
                      <a:pt x="10514" y="12501"/>
                    </a:cubicBezTo>
                    <a:cubicBezTo>
                      <a:pt x="12012" y="12501"/>
                      <a:pt x="13491" y="12300"/>
                      <a:pt x="14788" y="12132"/>
                    </a:cubicBezTo>
                    <a:cubicBezTo>
                      <a:pt x="16191" y="10478"/>
                      <a:pt x="17820" y="8999"/>
                      <a:pt x="19650" y="7771"/>
                    </a:cubicBezTo>
                    <a:cubicBezTo>
                      <a:pt x="22958" y="5566"/>
                      <a:pt x="27169" y="3310"/>
                      <a:pt x="31329" y="3285"/>
                    </a:cubicBezTo>
                    <a:cubicBezTo>
                      <a:pt x="27018" y="1480"/>
                      <a:pt x="22131" y="478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rgbClr val="8BB174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8012200" y="1828450"/>
                <a:ext cx="562050" cy="172425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6897" extrusionOk="0">
                    <a:moveTo>
                      <a:pt x="19497" y="1"/>
                    </a:moveTo>
                    <a:cubicBezTo>
                      <a:pt x="18192" y="1"/>
                      <a:pt x="16423" y="509"/>
                      <a:pt x="14336" y="2088"/>
                    </a:cubicBezTo>
                    <a:cubicBezTo>
                      <a:pt x="13418" y="2788"/>
                      <a:pt x="11794" y="2963"/>
                      <a:pt x="10021" y="2963"/>
                    </a:cubicBezTo>
                    <a:cubicBezTo>
                      <a:pt x="8245" y="2963"/>
                      <a:pt x="6320" y="2787"/>
                      <a:pt x="4808" y="2787"/>
                    </a:cubicBezTo>
                    <a:cubicBezTo>
                      <a:pt x="4369" y="2787"/>
                      <a:pt x="3965" y="2802"/>
                      <a:pt x="3609" y="2840"/>
                    </a:cubicBezTo>
                    <a:cubicBezTo>
                      <a:pt x="777" y="3141"/>
                      <a:pt x="0" y="4845"/>
                      <a:pt x="2682" y="5747"/>
                    </a:cubicBezTo>
                    <a:cubicBezTo>
                      <a:pt x="4044" y="6201"/>
                      <a:pt x="7095" y="6897"/>
                      <a:pt x="10512" y="6897"/>
                    </a:cubicBezTo>
                    <a:cubicBezTo>
                      <a:pt x="12376" y="6897"/>
                      <a:pt x="14349" y="6690"/>
                      <a:pt x="16216" y="6123"/>
                    </a:cubicBezTo>
                    <a:cubicBezTo>
                      <a:pt x="21504" y="4519"/>
                      <a:pt x="22482" y="1462"/>
                      <a:pt x="21630" y="660"/>
                    </a:cubicBezTo>
                    <a:cubicBezTo>
                      <a:pt x="21246" y="309"/>
                      <a:pt x="20512" y="1"/>
                      <a:pt x="19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8489650" y="1781575"/>
                <a:ext cx="161375" cy="13865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546" extrusionOk="0">
                    <a:moveTo>
                      <a:pt x="3916" y="1"/>
                    </a:moveTo>
                    <a:cubicBezTo>
                      <a:pt x="3692" y="1"/>
                      <a:pt x="3448" y="26"/>
                      <a:pt x="3183" y="79"/>
                    </a:cubicBezTo>
                    <a:cubicBezTo>
                      <a:pt x="50" y="705"/>
                      <a:pt x="0" y="3387"/>
                      <a:pt x="0" y="3387"/>
                    </a:cubicBezTo>
                    <a:cubicBezTo>
                      <a:pt x="313" y="4949"/>
                      <a:pt x="1373" y="5545"/>
                      <a:pt x="2513" y="5545"/>
                    </a:cubicBezTo>
                    <a:cubicBezTo>
                      <a:pt x="3659" y="5545"/>
                      <a:pt x="4886" y="4943"/>
                      <a:pt x="5514" y="4114"/>
                    </a:cubicBezTo>
                    <a:cubicBezTo>
                      <a:pt x="6455" y="2898"/>
                      <a:pt x="6345" y="1"/>
                      <a:pt x="3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8598975" y="1530550"/>
                <a:ext cx="26592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637" h="12065" extrusionOk="0">
                    <a:moveTo>
                      <a:pt x="10012" y="1"/>
                    </a:moveTo>
                    <a:cubicBezTo>
                      <a:pt x="9939" y="1"/>
                      <a:pt x="9862" y="21"/>
                      <a:pt x="9788" y="69"/>
                    </a:cubicBezTo>
                    <a:cubicBezTo>
                      <a:pt x="5352" y="2801"/>
                      <a:pt x="2068" y="6711"/>
                      <a:pt x="114" y="11523"/>
                    </a:cubicBezTo>
                    <a:cubicBezTo>
                      <a:pt x="0" y="11830"/>
                      <a:pt x="262" y="12064"/>
                      <a:pt x="516" y="12064"/>
                    </a:cubicBezTo>
                    <a:cubicBezTo>
                      <a:pt x="656" y="12064"/>
                      <a:pt x="794" y="11993"/>
                      <a:pt x="865" y="11824"/>
                    </a:cubicBezTo>
                    <a:cubicBezTo>
                      <a:pt x="2770" y="7112"/>
                      <a:pt x="5953" y="3353"/>
                      <a:pt x="10264" y="671"/>
                    </a:cubicBezTo>
                    <a:cubicBezTo>
                      <a:pt x="10636" y="464"/>
                      <a:pt x="10360" y="1"/>
                      <a:pt x="10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8821125" y="1481850"/>
                <a:ext cx="11140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3321" extrusionOk="0">
                    <a:moveTo>
                      <a:pt x="2902" y="0"/>
                    </a:moveTo>
                    <a:cubicBezTo>
                      <a:pt x="2739" y="0"/>
                      <a:pt x="2564" y="42"/>
                      <a:pt x="2380" y="138"/>
                    </a:cubicBezTo>
                    <a:cubicBezTo>
                      <a:pt x="1829" y="413"/>
                      <a:pt x="1328" y="739"/>
                      <a:pt x="877" y="1165"/>
                    </a:cubicBezTo>
                    <a:cubicBezTo>
                      <a:pt x="0" y="1982"/>
                      <a:pt x="722" y="3320"/>
                      <a:pt x="1622" y="3320"/>
                    </a:cubicBezTo>
                    <a:cubicBezTo>
                      <a:pt x="1854" y="3320"/>
                      <a:pt x="2099" y="3231"/>
                      <a:pt x="2330" y="3020"/>
                    </a:cubicBezTo>
                    <a:cubicBezTo>
                      <a:pt x="2631" y="2744"/>
                      <a:pt x="2957" y="2494"/>
                      <a:pt x="3308" y="2318"/>
                    </a:cubicBezTo>
                    <a:cubicBezTo>
                      <a:pt x="4456" y="1712"/>
                      <a:pt x="3938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8540400" y="1465450"/>
                <a:ext cx="88450" cy="3737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4948" extrusionOk="0">
                    <a:moveTo>
                      <a:pt x="3027" y="1"/>
                    </a:moveTo>
                    <a:cubicBezTo>
                      <a:pt x="2883" y="1"/>
                      <a:pt x="2738" y="72"/>
                      <a:pt x="2657" y="242"/>
                    </a:cubicBezTo>
                    <a:cubicBezTo>
                      <a:pt x="602" y="4804"/>
                      <a:pt x="0" y="9691"/>
                      <a:pt x="928" y="14628"/>
                    </a:cubicBezTo>
                    <a:cubicBezTo>
                      <a:pt x="972" y="14848"/>
                      <a:pt x="1146" y="14947"/>
                      <a:pt x="1319" y="14947"/>
                    </a:cubicBezTo>
                    <a:cubicBezTo>
                      <a:pt x="1541" y="14947"/>
                      <a:pt x="1761" y="14784"/>
                      <a:pt x="1705" y="14503"/>
                    </a:cubicBezTo>
                    <a:cubicBezTo>
                      <a:pt x="802" y="9691"/>
                      <a:pt x="1379" y="4979"/>
                      <a:pt x="3409" y="518"/>
                    </a:cubicBezTo>
                    <a:cubicBezTo>
                      <a:pt x="3538" y="228"/>
                      <a:pt x="3284" y="1"/>
                      <a:pt x="3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8588775" y="1399875"/>
                <a:ext cx="83225" cy="80650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3226" extrusionOk="0">
                    <a:moveTo>
                      <a:pt x="1925" y="1"/>
                    </a:moveTo>
                    <a:cubicBezTo>
                      <a:pt x="1454" y="1"/>
                      <a:pt x="1055" y="308"/>
                      <a:pt x="822" y="735"/>
                    </a:cubicBezTo>
                    <a:cubicBezTo>
                      <a:pt x="647" y="1036"/>
                      <a:pt x="496" y="1336"/>
                      <a:pt x="371" y="1637"/>
                    </a:cubicBezTo>
                    <a:cubicBezTo>
                      <a:pt x="0" y="2540"/>
                      <a:pt x="771" y="3225"/>
                      <a:pt x="1521" y="3225"/>
                    </a:cubicBezTo>
                    <a:cubicBezTo>
                      <a:pt x="1937" y="3225"/>
                      <a:pt x="2346" y="3015"/>
                      <a:pt x="2552" y="2514"/>
                    </a:cubicBezTo>
                    <a:cubicBezTo>
                      <a:pt x="2702" y="2214"/>
                      <a:pt x="2827" y="1913"/>
                      <a:pt x="3003" y="1612"/>
                    </a:cubicBezTo>
                    <a:cubicBezTo>
                      <a:pt x="3329" y="1061"/>
                      <a:pt x="2877" y="309"/>
                      <a:pt x="2351" y="83"/>
                    </a:cubicBezTo>
                    <a:cubicBezTo>
                      <a:pt x="2204" y="27"/>
                      <a:pt x="2061" y="1"/>
                      <a:pt x="1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7757175" y="1881100"/>
                <a:ext cx="710450" cy="513300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20532" extrusionOk="0">
                    <a:moveTo>
                      <a:pt x="27232" y="0"/>
                    </a:moveTo>
                    <a:cubicBezTo>
                      <a:pt x="26478" y="0"/>
                      <a:pt x="25447" y="412"/>
                      <a:pt x="24587" y="784"/>
                    </a:cubicBezTo>
                    <a:cubicBezTo>
                      <a:pt x="19826" y="2814"/>
                      <a:pt x="10477" y="8228"/>
                      <a:pt x="4963" y="12063"/>
                    </a:cubicBezTo>
                    <a:cubicBezTo>
                      <a:pt x="3134" y="13316"/>
                      <a:pt x="1" y="17752"/>
                      <a:pt x="953" y="20058"/>
                    </a:cubicBezTo>
                    <a:cubicBezTo>
                      <a:pt x="1091" y="20381"/>
                      <a:pt x="1488" y="20531"/>
                      <a:pt x="2086" y="20531"/>
                    </a:cubicBezTo>
                    <a:cubicBezTo>
                      <a:pt x="5748" y="20531"/>
                      <a:pt x="16943" y="14918"/>
                      <a:pt x="22156" y="9230"/>
                    </a:cubicBezTo>
                    <a:cubicBezTo>
                      <a:pt x="23234" y="8052"/>
                      <a:pt x="27971" y="3441"/>
                      <a:pt x="28247" y="1511"/>
                    </a:cubicBezTo>
                    <a:cubicBezTo>
                      <a:pt x="28418" y="374"/>
                      <a:pt x="27951" y="0"/>
                      <a:pt x="27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41"/>
            <p:cNvGrpSpPr/>
            <p:nvPr/>
          </p:nvGrpSpPr>
          <p:grpSpPr>
            <a:xfrm>
              <a:off x="8257081" y="151524"/>
              <a:ext cx="656201" cy="775759"/>
              <a:chOff x="4377350" y="3576850"/>
              <a:chExt cx="1070125" cy="1265100"/>
            </a:xfrm>
          </p:grpSpPr>
          <p:sp>
            <p:nvSpPr>
              <p:cNvPr id="1235" name="Google Shape;1235;p41"/>
              <p:cNvSpPr/>
              <p:nvPr/>
            </p:nvSpPr>
            <p:spPr>
              <a:xfrm>
                <a:off x="4570325" y="3718650"/>
                <a:ext cx="877150" cy="1021050"/>
              </a:xfrm>
              <a:custGeom>
                <a:avLst/>
                <a:gdLst/>
                <a:ahLst/>
                <a:cxnLst/>
                <a:rect l="l" t="t" r="r" b="b"/>
                <a:pathLst>
                  <a:path w="35086" h="40842" extrusionOk="0">
                    <a:moveTo>
                      <a:pt x="10809" y="1"/>
                    </a:moveTo>
                    <a:cubicBezTo>
                      <a:pt x="10782" y="1"/>
                      <a:pt x="10755" y="2"/>
                      <a:pt x="10728" y="3"/>
                    </a:cubicBezTo>
                    <a:cubicBezTo>
                      <a:pt x="8848" y="103"/>
                      <a:pt x="6091" y="2083"/>
                      <a:pt x="3560" y="6269"/>
                    </a:cubicBezTo>
                    <a:cubicBezTo>
                      <a:pt x="1304" y="14138"/>
                      <a:pt x="1" y="24188"/>
                      <a:pt x="1605" y="30128"/>
                    </a:cubicBezTo>
                    <a:lnTo>
                      <a:pt x="6768" y="35767"/>
                    </a:lnTo>
                    <a:cubicBezTo>
                      <a:pt x="7442" y="35381"/>
                      <a:pt x="8160" y="35216"/>
                      <a:pt x="8914" y="35216"/>
                    </a:cubicBezTo>
                    <a:cubicBezTo>
                      <a:pt x="13315" y="35216"/>
                      <a:pt x="18948" y="40842"/>
                      <a:pt x="24411" y="40842"/>
                    </a:cubicBezTo>
                    <a:cubicBezTo>
                      <a:pt x="26078" y="40842"/>
                      <a:pt x="27729" y="40318"/>
                      <a:pt x="29324" y="38950"/>
                    </a:cubicBezTo>
                    <a:cubicBezTo>
                      <a:pt x="31705" y="36895"/>
                      <a:pt x="23585" y="32584"/>
                      <a:pt x="31780" y="30479"/>
                    </a:cubicBezTo>
                    <a:cubicBezTo>
                      <a:pt x="35085" y="29623"/>
                      <a:pt x="34623" y="23759"/>
                      <a:pt x="28511" y="23759"/>
                    </a:cubicBezTo>
                    <a:cubicBezTo>
                      <a:pt x="28180" y="23759"/>
                      <a:pt x="27833" y="23776"/>
                      <a:pt x="27470" y="23812"/>
                    </a:cubicBezTo>
                    <a:cubicBezTo>
                      <a:pt x="27770" y="21632"/>
                      <a:pt x="27294" y="20680"/>
                      <a:pt x="25690" y="19101"/>
                    </a:cubicBezTo>
                    <a:cubicBezTo>
                      <a:pt x="24111" y="17522"/>
                      <a:pt x="24963" y="14990"/>
                      <a:pt x="23334" y="12509"/>
                    </a:cubicBezTo>
                    <a:cubicBezTo>
                      <a:pt x="21705" y="10053"/>
                      <a:pt x="17620" y="9376"/>
                      <a:pt x="15590" y="7572"/>
                    </a:cubicBezTo>
                    <a:cubicBezTo>
                      <a:pt x="13581" y="5811"/>
                      <a:pt x="13364" y="1"/>
                      <a:pt x="108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4652400" y="3833350"/>
                <a:ext cx="359050" cy="552225"/>
              </a:xfrm>
              <a:custGeom>
                <a:avLst/>
                <a:gdLst/>
                <a:ahLst/>
                <a:cxnLst/>
                <a:rect l="l" t="t" r="r" b="b"/>
                <a:pathLst>
                  <a:path w="14362" h="22089" extrusionOk="0">
                    <a:moveTo>
                      <a:pt x="7224" y="0"/>
                    </a:moveTo>
                    <a:cubicBezTo>
                      <a:pt x="5641" y="0"/>
                      <a:pt x="4830" y="1674"/>
                      <a:pt x="4287" y="2909"/>
                    </a:cubicBezTo>
                    <a:cubicBezTo>
                      <a:pt x="3409" y="4989"/>
                      <a:pt x="2908" y="7219"/>
                      <a:pt x="2382" y="9400"/>
                    </a:cubicBezTo>
                    <a:cubicBezTo>
                      <a:pt x="1" y="19074"/>
                      <a:pt x="753" y="21280"/>
                      <a:pt x="778" y="21480"/>
                    </a:cubicBezTo>
                    <a:cubicBezTo>
                      <a:pt x="842" y="21901"/>
                      <a:pt x="1158" y="22088"/>
                      <a:pt x="1494" y="22088"/>
                    </a:cubicBezTo>
                    <a:cubicBezTo>
                      <a:pt x="1818" y="22088"/>
                      <a:pt x="2159" y="21913"/>
                      <a:pt x="2307" y="21605"/>
                    </a:cubicBezTo>
                    <a:cubicBezTo>
                      <a:pt x="4562" y="18823"/>
                      <a:pt x="6668" y="15891"/>
                      <a:pt x="9374" y="13535"/>
                    </a:cubicBezTo>
                    <a:cubicBezTo>
                      <a:pt x="10502" y="12533"/>
                      <a:pt x="14362" y="8999"/>
                      <a:pt x="11505" y="7671"/>
                    </a:cubicBezTo>
                    <a:cubicBezTo>
                      <a:pt x="11229" y="7539"/>
                      <a:pt x="10945" y="7481"/>
                      <a:pt x="10657" y="7481"/>
                    </a:cubicBezTo>
                    <a:cubicBezTo>
                      <a:pt x="8854" y="7481"/>
                      <a:pt x="6903" y="9793"/>
                      <a:pt x="5866" y="11154"/>
                    </a:cubicBezTo>
                    <a:cubicBezTo>
                      <a:pt x="6267" y="10177"/>
                      <a:pt x="6668" y="9224"/>
                      <a:pt x="7069" y="8247"/>
                    </a:cubicBezTo>
                    <a:cubicBezTo>
                      <a:pt x="7720" y="6718"/>
                      <a:pt x="11379" y="177"/>
                      <a:pt x="7294" y="1"/>
                    </a:cubicBezTo>
                    <a:cubicBezTo>
                      <a:pt x="7271" y="1"/>
                      <a:pt x="7247" y="0"/>
                      <a:pt x="7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4718200" y="4162075"/>
                <a:ext cx="488750" cy="286775"/>
              </a:xfrm>
              <a:custGeom>
                <a:avLst/>
                <a:gdLst/>
                <a:ahLst/>
                <a:cxnLst/>
                <a:rect l="l" t="t" r="r" b="b"/>
                <a:pathLst>
                  <a:path w="19550" h="11471" extrusionOk="0">
                    <a:moveTo>
                      <a:pt x="11786" y="0"/>
                    </a:moveTo>
                    <a:cubicBezTo>
                      <a:pt x="10189" y="0"/>
                      <a:pt x="8233" y="1838"/>
                      <a:pt x="7244" y="2642"/>
                    </a:cubicBezTo>
                    <a:cubicBezTo>
                      <a:pt x="7219" y="2667"/>
                      <a:pt x="1" y="8732"/>
                      <a:pt x="1103" y="11088"/>
                    </a:cubicBezTo>
                    <a:cubicBezTo>
                      <a:pt x="1204" y="11314"/>
                      <a:pt x="1454" y="11439"/>
                      <a:pt x="1705" y="11464"/>
                    </a:cubicBezTo>
                    <a:cubicBezTo>
                      <a:pt x="1758" y="11468"/>
                      <a:pt x="1810" y="11470"/>
                      <a:pt x="1863" y="11470"/>
                    </a:cubicBezTo>
                    <a:cubicBezTo>
                      <a:pt x="3339" y="11470"/>
                      <a:pt x="4848" y="9812"/>
                      <a:pt x="8647" y="8481"/>
                    </a:cubicBezTo>
                    <a:cubicBezTo>
                      <a:pt x="11554" y="7433"/>
                      <a:pt x="13513" y="7307"/>
                      <a:pt x="14918" y="7307"/>
                    </a:cubicBezTo>
                    <a:cubicBezTo>
                      <a:pt x="15361" y="7307"/>
                      <a:pt x="15750" y="7319"/>
                      <a:pt x="16095" y="7319"/>
                    </a:cubicBezTo>
                    <a:cubicBezTo>
                      <a:pt x="17063" y="7319"/>
                      <a:pt x="17698" y="7221"/>
                      <a:pt x="18271" y="6476"/>
                    </a:cubicBezTo>
                    <a:cubicBezTo>
                      <a:pt x="19550" y="4847"/>
                      <a:pt x="17695" y="3143"/>
                      <a:pt x="16116" y="2867"/>
                    </a:cubicBezTo>
                    <a:cubicBezTo>
                      <a:pt x="15856" y="2822"/>
                      <a:pt x="15593" y="2801"/>
                      <a:pt x="15327" y="2801"/>
                    </a:cubicBezTo>
                    <a:cubicBezTo>
                      <a:pt x="14281" y="2801"/>
                      <a:pt x="13195" y="3125"/>
                      <a:pt x="12156" y="3544"/>
                    </a:cubicBezTo>
                    <a:cubicBezTo>
                      <a:pt x="13184" y="2592"/>
                      <a:pt x="14161" y="1213"/>
                      <a:pt x="12757" y="286"/>
                    </a:cubicBezTo>
                    <a:cubicBezTo>
                      <a:pt x="12459" y="86"/>
                      <a:pt x="12131" y="0"/>
                      <a:pt x="11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4796525" y="4381725"/>
                <a:ext cx="4392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9602" extrusionOk="0">
                    <a:moveTo>
                      <a:pt x="13369" y="0"/>
                    </a:moveTo>
                    <a:cubicBezTo>
                      <a:pt x="9588" y="0"/>
                      <a:pt x="4177" y="1476"/>
                      <a:pt x="1554" y="3229"/>
                    </a:cubicBezTo>
                    <a:cubicBezTo>
                      <a:pt x="351" y="4006"/>
                      <a:pt x="0" y="5059"/>
                      <a:pt x="226" y="5234"/>
                    </a:cubicBezTo>
                    <a:cubicBezTo>
                      <a:pt x="401" y="6011"/>
                      <a:pt x="4462" y="6287"/>
                      <a:pt x="8722" y="8944"/>
                    </a:cubicBezTo>
                    <a:cubicBezTo>
                      <a:pt x="9246" y="9270"/>
                      <a:pt x="10328" y="9601"/>
                      <a:pt x="11285" y="9601"/>
                    </a:cubicBezTo>
                    <a:cubicBezTo>
                      <a:pt x="12388" y="9601"/>
                      <a:pt x="13326" y="9161"/>
                      <a:pt x="13058" y="7766"/>
                    </a:cubicBezTo>
                    <a:cubicBezTo>
                      <a:pt x="12782" y="6337"/>
                      <a:pt x="10477" y="5385"/>
                      <a:pt x="8848" y="4909"/>
                    </a:cubicBezTo>
                    <a:cubicBezTo>
                      <a:pt x="9382" y="4909"/>
                      <a:pt x="9906" y="4897"/>
                      <a:pt x="10433" y="4897"/>
                    </a:cubicBezTo>
                    <a:cubicBezTo>
                      <a:pt x="10697" y="4897"/>
                      <a:pt x="10961" y="4900"/>
                      <a:pt x="11229" y="4909"/>
                    </a:cubicBezTo>
                    <a:cubicBezTo>
                      <a:pt x="11601" y="4924"/>
                      <a:pt x="12086" y="4947"/>
                      <a:pt x="12620" y="4947"/>
                    </a:cubicBezTo>
                    <a:cubicBezTo>
                      <a:pt x="14712" y="4947"/>
                      <a:pt x="17569" y="4586"/>
                      <a:pt x="17469" y="1951"/>
                    </a:cubicBezTo>
                    <a:cubicBezTo>
                      <a:pt x="17402" y="558"/>
                      <a:pt x="15693" y="0"/>
                      <a:pt x="13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4659300" y="3576850"/>
                <a:ext cx="661050" cy="737125"/>
              </a:xfrm>
              <a:custGeom>
                <a:avLst/>
                <a:gdLst/>
                <a:ahLst/>
                <a:cxnLst/>
                <a:rect l="l" t="t" r="r" b="b"/>
                <a:pathLst>
                  <a:path w="26442" h="29485" extrusionOk="0">
                    <a:moveTo>
                      <a:pt x="7290" y="0"/>
                    </a:moveTo>
                    <a:cubicBezTo>
                      <a:pt x="6450" y="0"/>
                      <a:pt x="5612" y="377"/>
                      <a:pt x="4813" y="1189"/>
                    </a:cubicBezTo>
                    <a:cubicBezTo>
                      <a:pt x="3184" y="2868"/>
                      <a:pt x="1404" y="6978"/>
                      <a:pt x="1" y="11941"/>
                    </a:cubicBezTo>
                    <a:cubicBezTo>
                      <a:pt x="2532" y="7755"/>
                      <a:pt x="5289" y="5775"/>
                      <a:pt x="7169" y="5675"/>
                    </a:cubicBezTo>
                    <a:cubicBezTo>
                      <a:pt x="7196" y="5674"/>
                      <a:pt x="7223" y="5673"/>
                      <a:pt x="7250" y="5673"/>
                    </a:cubicBezTo>
                    <a:cubicBezTo>
                      <a:pt x="9805" y="5673"/>
                      <a:pt x="10022" y="11483"/>
                      <a:pt x="12031" y="13244"/>
                    </a:cubicBezTo>
                    <a:cubicBezTo>
                      <a:pt x="14061" y="15048"/>
                      <a:pt x="18146" y="15725"/>
                      <a:pt x="19775" y="18181"/>
                    </a:cubicBezTo>
                    <a:cubicBezTo>
                      <a:pt x="21404" y="20662"/>
                      <a:pt x="20552" y="23194"/>
                      <a:pt x="22131" y="24773"/>
                    </a:cubicBezTo>
                    <a:cubicBezTo>
                      <a:pt x="23735" y="26352"/>
                      <a:pt x="24211" y="27304"/>
                      <a:pt x="23911" y="29484"/>
                    </a:cubicBezTo>
                    <a:cubicBezTo>
                      <a:pt x="25790" y="27530"/>
                      <a:pt x="26442" y="25374"/>
                      <a:pt x="24487" y="23469"/>
                    </a:cubicBezTo>
                    <a:cubicBezTo>
                      <a:pt x="21078" y="20111"/>
                      <a:pt x="24913" y="18156"/>
                      <a:pt x="22557" y="15850"/>
                    </a:cubicBezTo>
                    <a:cubicBezTo>
                      <a:pt x="22557" y="15850"/>
                      <a:pt x="22557" y="15850"/>
                      <a:pt x="22557" y="15825"/>
                    </a:cubicBezTo>
                    <a:cubicBezTo>
                      <a:pt x="20276" y="13620"/>
                      <a:pt x="16768" y="13845"/>
                      <a:pt x="14512" y="11640"/>
                    </a:cubicBezTo>
                    <a:cubicBezTo>
                      <a:pt x="11705" y="8908"/>
                      <a:pt x="12958" y="4146"/>
                      <a:pt x="10176" y="1439"/>
                    </a:cubicBezTo>
                    <a:cubicBezTo>
                      <a:pt x="9247" y="510"/>
                      <a:pt x="8266" y="0"/>
                      <a:pt x="7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4377350" y="4184075"/>
                <a:ext cx="537000" cy="657875"/>
              </a:xfrm>
              <a:custGeom>
                <a:avLst/>
                <a:gdLst/>
                <a:ahLst/>
                <a:cxnLst/>
                <a:rect l="l" t="t" r="r" b="b"/>
                <a:pathLst>
                  <a:path w="21480" h="26315" extrusionOk="0">
                    <a:moveTo>
                      <a:pt x="6688" y="1"/>
                    </a:moveTo>
                    <a:cubicBezTo>
                      <a:pt x="6657" y="1"/>
                      <a:pt x="6625" y="3"/>
                      <a:pt x="6592" y="7"/>
                    </a:cubicBezTo>
                    <a:cubicBezTo>
                      <a:pt x="4261" y="308"/>
                      <a:pt x="5163" y="3742"/>
                      <a:pt x="5639" y="5346"/>
                    </a:cubicBezTo>
                    <a:cubicBezTo>
                      <a:pt x="5539" y="5371"/>
                      <a:pt x="5439" y="5396"/>
                      <a:pt x="5364" y="5421"/>
                    </a:cubicBezTo>
                    <a:cubicBezTo>
                      <a:pt x="4637" y="4469"/>
                      <a:pt x="3885" y="3642"/>
                      <a:pt x="2983" y="2840"/>
                    </a:cubicBezTo>
                    <a:cubicBezTo>
                      <a:pt x="2481" y="2396"/>
                      <a:pt x="1875" y="1922"/>
                      <a:pt x="1223" y="1922"/>
                    </a:cubicBezTo>
                    <a:cubicBezTo>
                      <a:pt x="1028" y="1922"/>
                      <a:pt x="829" y="1965"/>
                      <a:pt x="627" y="2063"/>
                    </a:cubicBezTo>
                    <a:cubicBezTo>
                      <a:pt x="0" y="2363"/>
                      <a:pt x="0" y="3316"/>
                      <a:pt x="727" y="3491"/>
                    </a:cubicBezTo>
                    <a:cubicBezTo>
                      <a:pt x="783" y="3504"/>
                      <a:pt x="836" y="3511"/>
                      <a:pt x="888" y="3511"/>
                    </a:cubicBezTo>
                    <a:cubicBezTo>
                      <a:pt x="1322" y="3511"/>
                      <a:pt x="1586" y="3062"/>
                      <a:pt x="1429" y="2614"/>
                    </a:cubicBezTo>
                    <a:lnTo>
                      <a:pt x="1429" y="2614"/>
                    </a:lnTo>
                    <a:cubicBezTo>
                      <a:pt x="1604" y="2689"/>
                      <a:pt x="1805" y="2739"/>
                      <a:pt x="1955" y="2815"/>
                    </a:cubicBezTo>
                    <a:cubicBezTo>
                      <a:pt x="2131" y="2890"/>
                      <a:pt x="2256" y="3015"/>
                      <a:pt x="2406" y="3115"/>
                    </a:cubicBezTo>
                    <a:cubicBezTo>
                      <a:pt x="2832" y="3441"/>
                      <a:pt x="3233" y="3817"/>
                      <a:pt x="3609" y="4193"/>
                    </a:cubicBezTo>
                    <a:cubicBezTo>
                      <a:pt x="4086" y="4669"/>
                      <a:pt x="4537" y="5145"/>
                      <a:pt x="4963" y="5672"/>
                    </a:cubicBezTo>
                    <a:cubicBezTo>
                      <a:pt x="4637" y="5772"/>
                      <a:pt x="4211" y="6749"/>
                      <a:pt x="4211" y="6900"/>
                    </a:cubicBezTo>
                    <a:cubicBezTo>
                      <a:pt x="4236" y="8228"/>
                      <a:pt x="4888" y="8880"/>
                      <a:pt x="6066" y="9105"/>
                    </a:cubicBezTo>
                    <a:cubicBezTo>
                      <a:pt x="5238" y="12013"/>
                      <a:pt x="7093" y="13717"/>
                      <a:pt x="9173" y="15471"/>
                    </a:cubicBezTo>
                    <a:cubicBezTo>
                      <a:pt x="9173" y="17576"/>
                      <a:pt x="10226" y="18930"/>
                      <a:pt x="12031" y="20258"/>
                    </a:cubicBezTo>
                    <a:cubicBezTo>
                      <a:pt x="14687" y="22238"/>
                      <a:pt x="17895" y="24394"/>
                      <a:pt x="20853" y="26173"/>
                    </a:cubicBezTo>
                    <a:cubicBezTo>
                      <a:pt x="20970" y="26251"/>
                      <a:pt x="21133" y="26314"/>
                      <a:pt x="21283" y="26314"/>
                    </a:cubicBezTo>
                    <a:cubicBezTo>
                      <a:pt x="21325" y="26314"/>
                      <a:pt x="21366" y="26309"/>
                      <a:pt x="21404" y="26298"/>
                    </a:cubicBezTo>
                    <a:cubicBezTo>
                      <a:pt x="21479" y="26123"/>
                      <a:pt x="21404" y="25872"/>
                      <a:pt x="21329" y="25722"/>
                    </a:cubicBezTo>
                    <a:cubicBezTo>
                      <a:pt x="19800" y="22664"/>
                      <a:pt x="17770" y="19381"/>
                      <a:pt x="16015" y="16649"/>
                    </a:cubicBezTo>
                    <a:cubicBezTo>
                      <a:pt x="14838" y="14820"/>
                      <a:pt x="13910" y="13767"/>
                      <a:pt x="11930" y="13341"/>
                    </a:cubicBezTo>
                    <a:cubicBezTo>
                      <a:pt x="10978" y="11135"/>
                      <a:pt x="10076" y="8855"/>
                      <a:pt x="7544" y="8203"/>
                    </a:cubicBezTo>
                    <a:cubicBezTo>
                      <a:pt x="8046" y="7100"/>
                      <a:pt x="7870" y="6073"/>
                      <a:pt x="6792" y="5471"/>
                    </a:cubicBezTo>
                    <a:cubicBezTo>
                      <a:pt x="6517" y="5321"/>
                      <a:pt x="6291" y="5346"/>
                      <a:pt x="6015" y="5296"/>
                    </a:cubicBezTo>
                    <a:cubicBezTo>
                      <a:pt x="5865" y="4569"/>
                      <a:pt x="5740" y="3817"/>
                      <a:pt x="5690" y="3090"/>
                    </a:cubicBezTo>
                    <a:cubicBezTo>
                      <a:pt x="5665" y="2714"/>
                      <a:pt x="5614" y="2288"/>
                      <a:pt x="5639" y="1962"/>
                    </a:cubicBezTo>
                    <a:cubicBezTo>
                      <a:pt x="5665" y="1637"/>
                      <a:pt x="5740" y="1386"/>
                      <a:pt x="5840" y="1135"/>
                    </a:cubicBezTo>
                    <a:cubicBezTo>
                      <a:pt x="5965" y="860"/>
                      <a:pt x="6066" y="759"/>
                      <a:pt x="6291" y="659"/>
                    </a:cubicBezTo>
                    <a:lnTo>
                      <a:pt x="6291" y="659"/>
                    </a:lnTo>
                    <a:cubicBezTo>
                      <a:pt x="6179" y="1091"/>
                      <a:pt x="6417" y="1438"/>
                      <a:pt x="6765" y="1438"/>
                    </a:cubicBezTo>
                    <a:cubicBezTo>
                      <a:pt x="6882" y="1438"/>
                      <a:pt x="7011" y="1399"/>
                      <a:pt x="7143" y="1311"/>
                    </a:cubicBezTo>
                    <a:cubicBezTo>
                      <a:pt x="7646" y="976"/>
                      <a:pt x="7349" y="1"/>
                      <a:pt x="6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1" name="Google Shape;1241;p41"/>
            <p:cNvGrpSpPr/>
            <p:nvPr/>
          </p:nvGrpSpPr>
          <p:grpSpPr>
            <a:xfrm>
              <a:off x="3267176" y="3186920"/>
              <a:ext cx="399301" cy="416613"/>
              <a:chOff x="2105350" y="2220525"/>
              <a:chExt cx="1113500" cy="1161775"/>
            </a:xfrm>
          </p:grpSpPr>
          <p:sp>
            <p:nvSpPr>
              <p:cNvPr id="1242" name="Google Shape;1242;p41"/>
              <p:cNvSpPr/>
              <p:nvPr/>
            </p:nvSpPr>
            <p:spPr>
              <a:xfrm>
                <a:off x="2105350" y="2220525"/>
                <a:ext cx="939925" cy="1161775"/>
              </a:xfrm>
              <a:custGeom>
                <a:avLst/>
                <a:gdLst/>
                <a:ahLst/>
                <a:cxnLst/>
                <a:rect l="l" t="t" r="r" b="b"/>
                <a:pathLst>
                  <a:path w="37597" h="46471" extrusionOk="0">
                    <a:moveTo>
                      <a:pt x="12529" y="1"/>
                    </a:moveTo>
                    <a:cubicBezTo>
                      <a:pt x="3963" y="1"/>
                      <a:pt x="8949" y="11588"/>
                      <a:pt x="7847" y="13662"/>
                    </a:cubicBezTo>
                    <a:cubicBezTo>
                      <a:pt x="6594" y="16093"/>
                      <a:pt x="1983" y="15567"/>
                      <a:pt x="930" y="21456"/>
                    </a:cubicBezTo>
                    <a:cubicBezTo>
                      <a:pt x="1" y="26764"/>
                      <a:pt x="2914" y="31189"/>
                      <a:pt x="9252" y="31189"/>
                    </a:cubicBezTo>
                    <a:cubicBezTo>
                      <a:pt x="9409" y="31189"/>
                      <a:pt x="9567" y="31186"/>
                      <a:pt x="9727" y="31181"/>
                    </a:cubicBezTo>
                    <a:cubicBezTo>
                      <a:pt x="9836" y="31177"/>
                      <a:pt x="9942" y="31175"/>
                      <a:pt x="10045" y="31175"/>
                    </a:cubicBezTo>
                    <a:cubicBezTo>
                      <a:pt x="16284" y="31175"/>
                      <a:pt x="12949" y="37783"/>
                      <a:pt x="7747" y="39928"/>
                    </a:cubicBezTo>
                    <a:cubicBezTo>
                      <a:pt x="3626" y="41638"/>
                      <a:pt x="7285" y="46471"/>
                      <a:pt x="11333" y="46471"/>
                    </a:cubicBezTo>
                    <a:cubicBezTo>
                      <a:pt x="12504" y="46471"/>
                      <a:pt x="13708" y="46066"/>
                      <a:pt x="14765" y="45066"/>
                    </a:cubicBezTo>
                    <a:cubicBezTo>
                      <a:pt x="16434" y="43502"/>
                      <a:pt x="17400" y="43106"/>
                      <a:pt x="18188" y="43106"/>
                    </a:cubicBezTo>
                    <a:cubicBezTo>
                      <a:pt x="18997" y="43106"/>
                      <a:pt x="19619" y="43524"/>
                      <a:pt x="20622" y="43524"/>
                    </a:cubicBezTo>
                    <a:cubicBezTo>
                      <a:pt x="21413" y="43524"/>
                      <a:pt x="22442" y="43264"/>
                      <a:pt x="23988" y="42334"/>
                    </a:cubicBezTo>
                    <a:cubicBezTo>
                      <a:pt x="27779" y="40083"/>
                      <a:pt x="28210" y="31088"/>
                      <a:pt x="33986" y="31088"/>
                    </a:cubicBezTo>
                    <a:cubicBezTo>
                      <a:pt x="34319" y="31088"/>
                      <a:pt x="34670" y="31118"/>
                      <a:pt x="35040" y="31181"/>
                    </a:cubicBezTo>
                    <a:cubicBezTo>
                      <a:pt x="37246" y="27948"/>
                      <a:pt x="37597" y="24389"/>
                      <a:pt x="37597" y="24389"/>
                    </a:cubicBezTo>
                    <a:cubicBezTo>
                      <a:pt x="37597" y="24389"/>
                      <a:pt x="33311" y="5943"/>
                      <a:pt x="17772" y="980"/>
                    </a:cubicBezTo>
                    <a:cubicBezTo>
                      <a:pt x="15623" y="298"/>
                      <a:pt x="13902" y="1"/>
                      <a:pt x="12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2812175" y="2609475"/>
                <a:ext cx="406675" cy="720250"/>
              </a:xfrm>
              <a:custGeom>
                <a:avLst/>
                <a:gdLst/>
                <a:ahLst/>
                <a:cxnLst/>
                <a:rect l="l" t="t" r="r" b="b"/>
                <a:pathLst>
                  <a:path w="16267" h="28810" extrusionOk="0">
                    <a:moveTo>
                      <a:pt x="9285" y="1"/>
                    </a:moveTo>
                    <a:cubicBezTo>
                      <a:pt x="9225" y="1"/>
                      <a:pt x="9162" y="3"/>
                      <a:pt x="9098" y="9"/>
                    </a:cubicBezTo>
                    <a:cubicBezTo>
                      <a:pt x="8397" y="59"/>
                      <a:pt x="8246" y="1162"/>
                      <a:pt x="8848" y="1412"/>
                    </a:cubicBezTo>
                    <a:cubicBezTo>
                      <a:pt x="8946" y="1449"/>
                      <a:pt x="9037" y="1466"/>
                      <a:pt x="9121" y="1466"/>
                    </a:cubicBezTo>
                    <a:cubicBezTo>
                      <a:pt x="9548" y="1466"/>
                      <a:pt x="9759" y="1025"/>
                      <a:pt x="9549" y="585"/>
                    </a:cubicBezTo>
                    <a:lnTo>
                      <a:pt x="9549" y="585"/>
                    </a:lnTo>
                    <a:cubicBezTo>
                      <a:pt x="9800" y="635"/>
                      <a:pt x="9900" y="710"/>
                      <a:pt x="10076" y="936"/>
                    </a:cubicBezTo>
                    <a:cubicBezTo>
                      <a:pt x="10226" y="1162"/>
                      <a:pt x="10351" y="1412"/>
                      <a:pt x="10452" y="1738"/>
                    </a:cubicBezTo>
                    <a:cubicBezTo>
                      <a:pt x="10527" y="2039"/>
                      <a:pt x="10602" y="2465"/>
                      <a:pt x="10627" y="2816"/>
                    </a:cubicBezTo>
                    <a:cubicBezTo>
                      <a:pt x="10727" y="3568"/>
                      <a:pt x="10752" y="4319"/>
                      <a:pt x="10778" y="5071"/>
                    </a:cubicBezTo>
                    <a:cubicBezTo>
                      <a:pt x="10502" y="5172"/>
                      <a:pt x="10301" y="5172"/>
                      <a:pt x="10051" y="5397"/>
                    </a:cubicBezTo>
                    <a:cubicBezTo>
                      <a:pt x="9148" y="6199"/>
                      <a:pt x="9173" y="7252"/>
                      <a:pt x="9900" y="8204"/>
                    </a:cubicBezTo>
                    <a:cubicBezTo>
                      <a:pt x="7544" y="9382"/>
                      <a:pt x="7143" y="11813"/>
                      <a:pt x="6667" y="14169"/>
                    </a:cubicBezTo>
                    <a:cubicBezTo>
                      <a:pt x="4838" y="14996"/>
                      <a:pt x="4136" y="16199"/>
                      <a:pt x="3359" y="18254"/>
                    </a:cubicBezTo>
                    <a:cubicBezTo>
                      <a:pt x="2231" y="21287"/>
                      <a:pt x="903" y="24921"/>
                      <a:pt x="51" y="28229"/>
                    </a:cubicBezTo>
                    <a:cubicBezTo>
                      <a:pt x="26" y="28405"/>
                      <a:pt x="1" y="28655"/>
                      <a:pt x="101" y="28806"/>
                    </a:cubicBezTo>
                    <a:cubicBezTo>
                      <a:pt x="118" y="28808"/>
                      <a:pt x="136" y="28809"/>
                      <a:pt x="153" y="28809"/>
                    </a:cubicBezTo>
                    <a:cubicBezTo>
                      <a:pt x="336" y="28809"/>
                      <a:pt x="513" y="28695"/>
                      <a:pt x="627" y="28580"/>
                    </a:cubicBezTo>
                    <a:cubicBezTo>
                      <a:pt x="3133" y="26199"/>
                      <a:pt x="5840" y="23442"/>
                      <a:pt x="8021" y="20961"/>
                    </a:cubicBezTo>
                    <a:cubicBezTo>
                      <a:pt x="9499" y="19282"/>
                      <a:pt x="10251" y="17753"/>
                      <a:pt x="9825" y="15673"/>
                    </a:cubicBezTo>
                    <a:cubicBezTo>
                      <a:pt x="11479" y="13543"/>
                      <a:pt x="12933" y="11462"/>
                      <a:pt x="11529" y="8806"/>
                    </a:cubicBezTo>
                    <a:cubicBezTo>
                      <a:pt x="12632" y="8330"/>
                      <a:pt x="13133" y="7553"/>
                      <a:pt x="12883" y="6249"/>
                    </a:cubicBezTo>
                    <a:cubicBezTo>
                      <a:pt x="12858" y="6099"/>
                      <a:pt x="12231" y="5247"/>
                      <a:pt x="11880" y="5197"/>
                    </a:cubicBezTo>
                    <a:cubicBezTo>
                      <a:pt x="12206" y="4595"/>
                      <a:pt x="12532" y="4044"/>
                      <a:pt x="12883" y="3492"/>
                    </a:cubicBezTo>
                    <a:cubicBezTo>
                      <a:pt x="13184" y="3016"/>
                      <a:pt x="13509" y="2590"/>
                      <a:pt x="13860" y="2189"/>
                    </a:cubicBezTo>
                    <a:cubicBezTo>
                      <a:pt x="13960" y="2039"/>
                      <a:pt x="14086" y="1913"/>
                      <a:pt x="14236" y="1788"/>
                    </a:cubicBezTo>
                    <a:cubicBezTo>
                      <a:pt x="14361" y="1688"/>
                      <a:pt x="14562" y="1588"/>
                      <a:pt x="14712" y="1487"/>
                    </a:cubicBezTo>
                    <a:lnTo>
                      <a:pt x="14712" y="1487"/>
                    </a:lnTo>
                    <a:cubicBezTo>
                      <a:pt x="14652" y="1911"/>
                      <a:pt x="14932" y="2253"/>
                      <a:pt x="15305" y="2253"/>
                    </a:cubicBezTo>
                    <a:cubicBezTo>
                      <a:pt x="15396" y="2253"/>
                      <a:pt x="15492" y="2233"/>
                      <a:pt x="15590" y="2189"/>
                    </a:cubicBezTo>
                    <a:cubicBezTo>
                      <a:pt x="16266" y="1888"/>
                      <a:pt x="16041" y="961"/>
                      <a:pt x="15364" y="786"/>
                    </a:cubicBezTo>
                    <a:cubicBezTo>
                      <a:pt x="15242" y="753"/>
                      <a:pt x="15124" y="739"/>
                      <a:pt x="15011" y="739"/>
                    </a:cubicBezTo>
                    <a:cubicBezTo>
                      <a:pt x="14241" y="739"/>
                      <a:pt x="13671" y="1424"/>
                      <a:pt x="13234" y="2014"/>
                    </a:cubicBezTo>
                    <a:cubicBezTo>
                      <a:pt x="12507" y="2991"/>
                      <a:pt x="11955" y="3969"/>
                      <a:pt x="11454" y="5046"/>
                    </a:cubicBezTo>
                    <a:cubicBezTo>
                      <a:pt x="11354" y="5046"/>
                      <a:pt x="11279" y="5021"/>
                      <a:pt x="11179" y="5021"/>
                    </a:cubicBezTo>
                    <a:cubicBezTo>
                      <a:pt x="11276" y="3412"/>
                      <a:pt x="11445" y="1"/>
                      <a:pt x="9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2363550" y="2366625"/>
                <a:ext cx="620875" cy="445625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17825" extrusionOk="0">
                    <a:moveTo>
                      <a:pt x="6775" y="0"/>
                    </a:moveTo>
                    <a:cubicBezTo>
                      <a:pt x="5596" y="0"/>
                      <a:pt x="4511" y="415"/>
                      <a:pt x="3660" y="1477"/>
                    </a:cubicBezTo>
                    <a:cubicBezTo>
                      <a:pt x="276" y="5713"/>
                      <a:pt x="7695" y="8570"/>
                      <a:pt x="10527" y="9397"/>
                    </a:cubicBezTo>
                    <a:cubicBezTo>
                      <a:pt x="10978" y="9522"/>
                      <a:pt x="11429" y="9647"/>
                      <a:pt x="11905" y="9798"/>
                    </a:cubicBezTo>
                    <a:cubicBezTo>
                      <a:pt x="10305" y="9509"/>
                      <a:pt x="8685" y="9338"/>
                      <a:pt x="7081" y="9338"/>
                    </a:cubicBezTo>
                    <a:cubicBezTo>
                      <a:pt x="6876" y="9338"/>
                      <a:pt x="6671" y="9341"/>
                      <a:pt x="6467" y="9347"/>
                    </a:cubicBezTo>
                    <a:cubicBezTo>
                      <a:pt x="4712" y="9397"/>
                      <a:pt x="2256" y="9522"/>
                      <a:pt x="1078" y="11001"/>
                    </a:cubicBezTo>
                    <a:cubicBezTo>
                      <a:pt x="1" y="12379"/>
                      <a:pt x="627" y="14184"/>
                      <a:pt x="1981" y="15111"/>
                    </a:cubicBezTo>
                    <a:cubicBezTo>
                      <a:pt x="3067" y="15846"/>
                      <a:pt x="4331" y="16025"/>
                      <a:pt x="5603" y="16025"/>
                    </a:cubicBezTo>
                    <a:cubicBezTo>
                      <a:pt x="6238" y="16025"/>
                      <a:pt x="6876" y="15980"/>
                      <a:pt x="7494" y="15938"/>
                    </a:cubicBezTo>
                    <a:cubicBezTo>
                      <a:pt x="10051" y="15813"/>
                      <a:pt x="12582" y="15663"/>
                      <a:pt x="15113" y="15512"/>
                    </a:cubicBezTo>
                    <a:cubicBezTo>
                      <a:pt x="15312" y="15499"/>
                      <a:pt x="15587" y="15486"/>
                      <a:pt x="15926" y="15486"/>
                    </a:cubicBezTo>
                    <a:cubicBezTo>
                      <a:pt x="17514" y="15486"/>
                      <a:pt x="20503" y="15776"/>
                      <a:pt x="23560" y="17718"/>
                    </a:cubicBezTo>
                    <a:cubicBezTo>
                      <a:pt x="23662" y="17782"/>
                      <a:pt x="23806" y="17824"/>
                      <a:pt x="23953" y="17824"/>
                    </a:cubicBezTo>
                    <a:cubicBezTo>
                      <a:pt x="24383" y="17824"/>
                      <a:pt x="24834" y="17459"/>
                      <a:pt x="24311" y="16189"/>
                    </a:cubicBezTo>
                    <a:cubicBezTo>
                      <a:pt x="22758" y="12480"/>
                      <a:pt x="20828" y="8871"/>
                      <a:pt x="15264" y="4259"/>
                    </a:cubicBezTo>
                    <a:cubicBezTo>
                      <a:pt x="13425" y="2726"/>
                      <a:pt x="9796" y="0"/>
                      <a:pt x="67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2261600" y="2797650"/>
                <a:ext cx="648350" cy="165350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6614" extrusionOk="0">
                    <a:moveTo>
                      <a:pt x="18798" y="0"/>
                    </a:moveTo>
                    <a:cubicBezTo>
                      <a:pt x="14326" y="0"/>
                      <a:pt x="10474" y="1457"/>
                      <a:pt x="8089" y="1755"/>
                    </a:cubicBezTo>
                    <a:cubicBezTo>
                      <a:pt x="7831" y="1788"/>
                      <a:pt x="7580" y="1802"/>
                      <a:pt x="7336" y="1802"/>
                    </a:cubicBezTo>
                    <a:cubicBezTo>
                      <a:pt x="5866" y="1802"/>
                      <a:pt x="4629" y="1288"/>
                      <a:pt x="3563" y="1288"/>
                    </a:cubicBezTo>
                    <a:cubicBezTo>
                      <a:pt x="3065" y="1288"/>
                      <a:pt x="2604" y="1400"/>
                      <a:pt x="2174" y="1730"/>
                    </a:cubicBezTo>
                    <a:cubicBezTo>
                      <a:pt x="0" y="3372"/>
                      <a:pt x="2072" y="6613"/>
                      <a:pt x="6283" y="6613"/>
                    </a:cubicBezTo>
                    <a:cubicBezTo>
                      <a:pt x="6636" y="6613"/>
                      <a:pt x="7005" y="6590"/>
                      <a:pt x="7387" y="6542"/>
                    </a:cubicBezTo>
                    <a:cubicBezTo>
                      <a:pt x="13046" y="5863"/>
                      <a:pt x="17765" y="2301"/>
                      <a:pt x="22208" y="2301"/>
                    </a:cubicBezTo>
                    <a:cubicBezTo>
                      <a:pt x="22684" y="2301"/>
                      <a:pt x="23157" y="2342"/>
                      <a:pt x="23628" y="2432"/>
                    </a:cubicBezTo>
                    <a:cubicBezTo>
                      <a:pt x="24192" y="2529"/>
                      <a:pt x="24621" y="2672"/>
                      <a:pt x="25125" y="2672"/>
                    </a:cubicBezTo>
                    <a:cubicBezTo>
                      <a:pt x="25270" y="2672"/>
                      <a:pt x="25420" y="2660"/>
                      <a:pt x="25582" y="2632"/>
                    </a:cubicBezTo>
                    <a:cubicBezTo>
                      <a:pt x="25833" y="2607"/>
                      <a:pt x="25933" y="2281"/>
                      <a:pt x="25808" y="2081"/>
                    </a:cubicBezTo>
                    <a:cubicBezTo>
                      <a:pt x="25006" y="652"/>
                      <a:pt x="22725" y="351"/>
                      <a:pt x="21221" y="151"/>
                    </a:cubicBezTo>
                    <a:cubicBezTo>
                      <a:pt x="20397" y="46"/>
                      <a:pt x="19588" y="0"/>
                      <a:pt x="18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41"/>
              <p:cNvSpPr/>
              <p:nvPr/>
            </p:nvSpPr>
            <p:spPr>
              <a:xfrm>
                <a:off x="2530850" y="2899275"/>
                <a:ext cx="337125" cy="344800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3792" extrusionOk="0">
                    <a:moveTo>
                      <a:pt x="10212" y="0"/>
                    </a:moveTo>
                    <a:cubicBezTo>
                      <a:pt x="7668" y="0"/>
                      <a:pt x="3928" y="872"/>
                      <a:pt x="1504" y="3655"/>
                    </a:cubicBezTo>
                    <a:cubicBezTo>
                      <a:pt x="426" y="4883"/>
                      <a:pt x="0" y="6537"/>
                      <a:pt x="852" y="8016"/>
                    </a:cubicBezTo>
                    <a:cubicBezTo>
                      <a:pt x="1279" y="8718"/>
                      <a:pt x="2081" y="9144"/>
                      <a:pt x="2507" y="9820"/>
                    </a:cubicBezTo>
                    <a:cubicBezTo>
                      <a:pt x="3033" y="10672"/>
                      <a:pt x="2381" y="11424"/>
                      <a:pt x="2582" y="12302"/>
                    </a:cubicBezTo>
                    <a:cubicBezTo>
                      <a:pt x="2824" y="13339"/>
                      <a:pt x="3627" y="13792"/>
                      <a:pt x="4513" y="13792"/>
                    </a:cubicBezTo>
                    <a:cubicBezTo>
                      <a:pt x="4911" y="13792"/>
                      <a:pt x="5326" y="13701"/>
                      <a:pt x="5715" y="13530"/>
                    </a:cubicBezTo>
                    <a:cubicBezTo>
                      <a:pt x="7970" y="12552"/>
                      <a:pt x="8622" y="10021"/>
                      <a:pt x="10978" y="5585"/>
                    </a:cubicBezTo>
                    <a:cubicBezTo>
                      <a:pt x="11780" y="4106"/>
                      <a:pt x="13208" y="3154"/>
                      <a:pt x="13259" y="1951"/>
                    </a:cubicBezTo>
                    <a:cubicBezTo>
                      <a:pt x="13484" y="1499"/>
                      <a:pt x="13309" y="1073"/>
                      <a:pt x="12958" y="723"/>
                    </a:cubicBezTo>
                    <a:cubicBezTo>
                      <a:pt x="12845" y="317"/>
                      <a:pt x="11746" y="0"/>
                      <a:pt x="102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41"/>
              <p:cNvSpPr/>
              <p:nvPr/>
            </p:nvSpPr>
            <p:spPr>
              <a:xfrm>
                <a:off x="2332225" y="3165900"/>
                <a:ext cx="245650" cy="169650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6786" extrusionOk="0">
                    <a:moveTo>
                      <a:pt x="8195" y="0"/>
                    </a:moveTo>
                    <a:cubicBezTo>
                      <a:pt x="7669" y="0"/>
                      <a:pt x="7074" y="292"/>
                      <a:pt x="6667" y="433"/>
                    </a:cubicBezTo>
                    <a:cubicBezTo>
                      <a:pt x="5740" y="759"/>
                      <a:pt x="4762" y="1035"/>
                      <a:pt x="3835" y="1361"/>
                    </a:cubicBezTo>
                    <a:cubicBezTo>
                      <a:pt x="2381" y="1912"/>
                      <a:pt x="0" y="2764"/>
                      <a:pt x="201" y="4719"/>
                    </a:cubicBezTo>
                    <a:cubicBezTo>
                      <a:pt x="327" y="6069"/>
                      <a:pt x="1486" y="6785"/>
                      <a:pt x="2687" y="6785"/>
                    </a:cubicBezTo>
                    <a:cubicBezTo>
                      <a:pt x="3159" y="6785"/>
                      <a:pt x="3636" y="6675"/>
                      <a:pt x="4061" y="6449"/>
                    </a:cubicBezTo>
                    <a:cubicBezTo>
                      <a:pt x="4913" y="5997"/>
                      <a:pt x="5389" y="5246"/>
                      <a:pt x="5940" y="4494"/>
                    </a:cubicBezTo>
                    <a:cubicBezTo>
                      <a:pt x="7720" y="2188"/>
                      <a:pt x="9825" y="960"/>
                      <a:pt x="8797" y="183"/>
                    </a:cubicBezTo>
                    <a:cubicBezTo>
                      <a:pt x="8621" y="50"/>
                      <a:pt x="8414" y="0"/>
                      <a:pt x="8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8" name="Google Shape;1248;p41"/>
            <p:cNvGrpSpPr/>
            <p:nvPr/>
          </p:nvGrpSpPr>
          <p:grpSpPr>
            <a:xfrm>
              <a:off x="7675559" y="1583013"/>
              <a:ext cx="929164" cy="543026"/>
              <a:chOff x="3973200" y="2218800"/>
              <a:chExt cx="1850925" cy="1081725"/>
            </a:xfrm>
          </p:grpSpPr>
          <p:sp>
            <p:nvSpPr>
              <p:cNvPr id="1249" name="Google Shape;1249;p41"/>
              <p:cNvSpPr/>
              <p:nvPr/>
            </p:nvSpPr>
            <p:spPr>
              <a:xfrm>
                <a:off x="39732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14159" y="1"/>
                    </a:moveTo>
                    <a:cubicBezTo>
                      <a:pt x="12638" y="1"/>
                      <a:pt x="11181" y="333"/>
                      <a:pt x="9825" y="1024"/>
                    </a:cubicBezTo>
                    <a:cubicBezTo>
                      <a:pt x="1" y="6012"/>
                      <a:pt x="7620" y="16839"/>
                      <a:pt x="13735" y="20047"/>
                    </a:cubicBezTo>
                    <a:cubicBezTo>
                      <a:pt x="9806" y="22948"/>
                      <a:pt x="13686" y="27370"/>
                      <a:pt x="18466" y="27370"/>
                    </a:cubicBezTo>
                    <a:cubicBezTo>
                      <a:pt x="18929" y="27370"/>
                      <a:pt x="19401" y="27328"/>
                      <a:pt x="19876" y="27240"/>
                    </a:cubicBezTo>
                    <a:lnTo>
                      <a:pt x="19876" y="27240"/>
                    </a:lnTo>
                    <a:cubicBezTo>
                      <a:pt x="19851" y="27265"/>
                      <a:pt x="15916" y="28267"/>
                      <a:pt x="13384" y="30322"/>
                    </a:cubicBezTo>
                    <a:cubicBezTo>
                      <a:pt x="11054" y="32202"/>
                      <a:pt x="11680" y="35210"/>
                      <a:pt x="15916" y="37014"/>
                    </a:cubicBezTo>
                    <a:cubicBezTo>
                      <a:pt x="15916" y="37014"/>
                      <a:pt x="14862" y="43269"/>
                      <a:pt x="21893" y="43269"/>
                    </a:cubicBezTo>
                    <a:cubicBezTo>
                      <a:pt x="22296" y="43269"/>
                      <a:pt x="22726" y="43248"/>
                      <a:pt x="23184" y="43205"/>
                    </a:cubicBezTo>
                    <a:cubicBezTo>
                      <a:pt x="31655" y="42403"/>
                      <a:pt x="32683" y="33856"/>
                      <a:pt x="35465" y="30648"/>
                    </a:cubicBezTo>
                    <a:lnTo>
                      <a:pt x="35465" y="18042"/>
                    </a:lnTo>
                    <a:cubicBezTo>
                      <a:pt x="29322" y="6866"/>
                      <a:pt x="21074" y="1"/>
                      <a:pt x="14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41"/>
              <p:cNvSpPr/>
              <p:nvPr/>
            </p:nvSpPr>
            <p:spPr>
              <a:xfrm>
                <a:off x="4214450" y="2311975"/>
                <a:ext cx="542700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8" h="15280" extrusionOk="0">
                    <a:moveTo>
                      <a:pt x="5991" y="0"/>
                    </a:moveTo>
                    <a:cubicBezTo>
                      <a:pt x="4867" y="0"/>
                      <a:pt x="3757" y="249"/>
                      <a:pt x="2757" y="856"/>
                    </a:cubicBezTo>
                    <a:cubicBezTo>
                      <a:pt x="752" y="2059"/>
                      <a:pt x="0" y="4465"/>
                      <a:pt x="902" y="6620"/>
                    </a:cubicBezTo>
                    <a:cubicBezTo>
                      <a:pt x="1615" y="8332"/>
                      <a:pt x="3339" y="9679"/>
                      <a:pt x="5170" y="9679"/>
                    </a:cubicBezTo>
                    <a:cubicBezTo>
                      <a:pt x="5592" y="9679"/>
                      <a:pt x="6019" y="9607"/>
                      <a:pt x="6441" y="9453"/>
                    </a:cubicBezTo>
                    <a:cubicBezTo>
                      <a:pt x="8973" y="8525"/>
                      <a:pt x="9499" y="5242"/>
                      <a:pt x="7519" y="3864"/>
                    </a:cubicBezTo>
                    <a:lnTo>
                      <a:pt x="7519" y="3864"/>
                    </a:lnTo>
                    <a:cubicBezTo>
                      <a:pt x="14186" y="4490"/>
                      <a:pt x="17569" y="11257"/>
                      <a:pt x="21128" y="15217"/>
                    </a:cubicBezTo>
                    <a:cubicBezTo>
                      <a:pt x="21172" y="15261"/>
                      <a:pt x="21225" y="15279"/>
                      <a:pt x="21280" y="15279"/>
                    </a:cubicBezTo>
                    <a:cubicBezTo>
                      <a:pt x="21479" y="15279"/>
                      <a:pt x="21708" y="15037"/>
                      <a:pt x="21629" y="14841"/>
                    </a:cubicBezTo>
                    <a:cubicBezTo>
                      <a:pt x="20552" y="11984"/>
                      <a:pt x="18446" y="9052"/>
                      <a:pt x="16642" y="6595"/>
                    </a:cubicBezTo>
                    <a:cubicBezTo>
                      <a:pt x="14912" y="4239"/>
                      <a:pt x="12707" y="2159"/>
                      <a:pt x="10025" y="931"/>
                    </a:cubicBezTo>
                    <a:cubicBezTo>
                      <a:pt x="8780" y="378"/>
                      <a:pt x="7375" y="0"/>
                      <a:pt x="5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41"/>
              <p:cNvSpPr/>
              <p:nvPr/>
            </p:nvSpPr>
            <p:spPr>
              <a:xfrm>
                <a:off x="4367500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691" y="0"/>
                    </a:moveTo>
                    <a:cubicBezTo>
                      <a:pt x="4026" y="0"/>
                      <a:pt x="1364" y="761"/>
                      <a:pt x="620" y="3123"/>
                    </a:cubicBezTo>
                    <a:cubicBezTo>
                      <a:pt x="1" y="5135"/>
                      <a:pt x="1924" y="6430"/>
                      <a:pt x="3681" y="6430"/>
                    </a:cubicBezTo>
                    <a:cubicBezTo>
                      <a:pt x="4768" y="6430"/>
                      <a:pt x="5792" y="5934"/>
                      <a:pt x="6109" y="4803"/>
                    </a:cubicBezTo>
                    <a:cubicBezTo>
                      <a:pt x="6560" y="3274"/>
                      <a:pt x="5231" y="2422"/>
                      <a:pt x="4028" y="2396"/>
                    </a:cubicBezTo>
                    <a:cubicBezTo>
                      <a:pt x="4524" y="2035"/>
                      <a:pt x="4997" y="1885"/>
                      <a:pt x="5460" y="1885"/>
                    </a:cubicBezTo>
                    <a:cubicBezTo>
                      <a:pt x="6472" y="1885"/>
                      <a:pt x="7433" y="2600"/>
                      <a:pt x="8465" y="3374"/>
                    </a:cubicBezTo>
                    <a:cubicBezTo>
                      <a:pt x="8527" y="3424"/>
                      <a:pt x="8625" y="3447"/>
                      <a:pt x="8750" y="3447"/>
                    </a:cubicBezTo>
                    <a:cubicBezTo>
                      <a:pt x="9625" y="3447"/>
                      <a:pt x="11810" y="2331"/>
                      <a:pt x="12249" y="1695"/>
                    </a:cubicBezTo>
                    <a:cubicBezTo>
                      <a:pt x="13151" y="442"/>
                      <a:pt x="9417" y="241"/>
                      <a:pt x="9392" y="241"/>
                    </a:cubicBezTo>
                    <a:cubicBezTo>
                      <a:pt x="8545" y="92"/>
                      <a:pt x="7618" y="0"/>
                      <a:pt x="66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41"/>
              <p:cNvSpPr/>
              <p:nvPr/>
            </p:nvSpPr>
            <p:spPr>
              <a:xfrm>
                <a:off x="4307800" y="2488725"/>
                <a:ext cx="3426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707" h="6946" extrusionOk="0">
                    <a:moveTo>
                      <a:pt x="6900" y="0"/>
                    </a:moveTo>
                    <a:cubicBezTo>
                      <a:pt x="6547" y="0"/>
                      <a:pt x="6396" y="181"/>
                      <a:pt x="6366" y="327"/>
                    </a:cubicBezTo>
                    <a:cubicBezTo>
                      <a:pt x="5239" y="4964"/>
                      <a:pt x="1279" y="3886"/>
                      <a:pt x="727" y="4413"/>
                    </a:cubicBezTo>
                    <a:cubicBezTo>
                      <a:pt x="0" y="5164"/>
                      <a:pt x="1304" y="5992"/>
                      <a:pt x="2005" y="6242"/>
                    </a:cubicBezTo>
                    <a:cubicBezTo>
                      <a:pt x="2595" y="6431"/>
                      <a:pt x="3224" y="6495"/>
                      <a:pt x="3870" y="6495"/>
                    </a:cubicBezTo>
                    <a:cubicBezTo>
                      <a:pt x="5195" y="6495"/>
                      <a:pt x="6593" y="6228"/>
                      <a:pt x="7881" y="6228"/>
                    </a:cubicBezTo>
                    <a:cubicBezTo>
                      <a:pt x="8046" y="6228"/>
                      <a:pt x="8210" y="6232"/>
                      <a:pt x="8371" y="6242"/>
                    </a:cubicBezTo>
                    <a:cubicBezTo>
                      <a:pt x="9775" y="6317"/>
                      <a:pt x="11229" y="6944"/>
                      <a:pt x="12582" y="6944"/>
                    </a:cubicBezTo>
                    <a:cubicBezTo>
                      <a:pt x="12617" y="6945"/>
                      <a:pt x="12651" y="6945"/>
                      <a:pt x="12683" y="6945"/>
                    </a:cubicBezTo>
                    <a:cubicBezTo>
                      <a:pt x="13547" y="6945"/>
                      <a:pt x="13707" y="6636"/>
                      <a:pt x="13635" y="6443"/>
                    </a:cubicBezTo>
                    <a:cubicBezTo>
                      <a:pt x="13108" y="4914"/>
                      <a:pt x="11504" y="3260"/>
                      <a:pt x="10351" y="2157"/>
                    </a:cubicBezTo>
                    <a:cubicBezTo>
                      <a:pt x="8500" y="444"/>
                      <a:pt x="7452" y="0"/>
                      <a:pt x="6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41"/>
              <p:cNvSpPr/>
              <p:nvPr/>
            </p:nvSpPr>
            <p:spPr>
              <a:xfrm>
                <a:off x="4500050" y="2753125"/>
                <a:ext cx="2777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08" h="7483" extrusionOk="0">
                    <a:moveTo>
                      <a:pt x="8659" y="1"/>
                    </a:moveTo>
                    <a:cubicBezTo>
                      <a:pt x="5432" y="1"/>
                      <a:pt x="0" y="2867"/>
                      <a:pt x="1809" y="6092"/>
                    </a:cubicBezTo>
                    <a:cubicBezTo>
                      <a:pt x="2293" y="6968"/>
                      <a:pt x="3242" y="7483"/>
                      <a:pt x="4229" y="7483"/>
                    </a:cubicBezTo>
                    <a:cubicBezTo>
                      <a:pt x="4316" y="7483"/>
                      <a:pt x="4404" y="7479"/>
                      <a:pt x="4491" y="7471"/>
                    </a:cubicBezTo>
                    <a:cubicBezTo>
                      <a:pt x="6020" y="7295"/>
                      <a:pt x="6521" y="6193"/>
                      <a:pt x="7273" y="5040"/>
                    </a:cubicBezTo>
                    <a:cubicBezTo>
                      <a:pt x="7925" y="4087"/>
                      <a:pt x="8752" y="3461"/>
                      <a:pt x="9729" y="2859"/>
                    </a:cubicBezTo>
                    <a:cubicBezTo>
                      <a:pt x="10130" y="2609"/>
                      <a:pt x="10581" y="2358"/>
                      <a:pt x="10757" y="1857"/>
                    </a:cubicBezTo>
                    <a:cubicBezTo>
                      <a:pt x="11107" y="954"/>
                      <a:pt x="10757" y="503"/>
                      <a:pt x="9930" y="203"/>
                    </a:cubicBezTo>
                    <a:cubicBezTo>
                      <a:pt x="9577" y="65"/>
                      <a:pt x="9142" y="1"/>
                      <a:pt x="86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41"/>
              <p:cNvSpPr/>
              <p:nvPr/>
            </p:nvSpPr>
            <p:spPr>
              <a:xfrm>
                <a:off x="4308425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18049" y="0"/>
                    </a:moveTo>
                    <a:cubicBezTo>
                      <a:pt x="17391" y="0"/>
                      <a:pt x="16019" y="1812"/>
                      <a:pt x="14211" y="2640"/>
                    </a:cubicBezTo>
                    <a:cubicBezTo>
                      <a:pt x="13550" y="2952"/>
                      <a:pt x="12826" y="3091"/>
                      <a:pt x="12103" y="3091"/>
                    </a:cubicBezTo>
                    <a:cubicBezTo>
                      <a:pt x="11316" y="3091"/>
                      <a:pt x="10530" y="2927"/>
                      <a:pt x="9825" y="2640"/>
                    </a:cubicBezTo>
                    <a:cubicBezTo>
                      <a:pt x="8838" y="2251"/>
                      <a:pt x="7966" y="2030"/>
                      <a:pt x="7033" y="2030"/>
                    </a:cubicBezTo>
                    <a:cubicBezTo>
                      <a:pt x="6521" y="2030"/>
                      <a:pt x="5991" y="2097"/>
                      <a:pt x="5414" y="2239"/>
                    </a:cubicBezTo>
                    <a:cubicBezTo>
                      <a:pt x="3760" y="2640"/>
                      <a:pt x="0" y="4795"/>
                      <a:pt x="2081" y="6850"/>
                    </a:cubicBezTo>
                    <a:cubicBezTo>
                      <a:pt x="2796" y="7561"/>
                      <a:pt x="3964" y="7862"/>
                      <a:pt x="5356" y="7862"/>
                    </a:cubicBezTo>
                    <a:cubicBezTo>
                      <a:pt x="10989" y="7862"/>
                      <a:pt x="20306" y="2926"/>
                      <a:pt x="18296" y="133"/>
                    </a:cubicBezTo>
                    <a:cubicBezTo>
                      <a:pt x="18231" y="41"/>
                      <a:pt x="18148" y="0"/>
                      <a:pt x="18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41"/>
              <p:cNvSpPr/>
              <p:nvPr/>
            </p:nvSpPr>
            <p:spPr>
              <a:xfrm>
                <a:off x="4484300" y="3070225"/>
                <a:ext cx="25335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6679" extrusionOk="0">
                    <a:moveTo>
                      <a:pt x="8838" y="1"/>
                    </a:moveTo>
                    <a:cubicBezTo>
                      <a:pt x="6655" y="1"/>
                      <a:pt x="1834" y="1343"/>
                      <a:pt x="835" y="3634"/>
                    </a:cubicBezTo>
                    <a:cubicBezTo>
                      <a:pt x="0" y="5543"/>
                      <a:pt x="1657" y="6679"/>
                      <a:pt x="3329" y="6679"/>
                    </a:cubicBezTo>
                    <a:cubicBezTo>
                      <a:pt x="3765" y="6679"/>
                      <a:pt x="4201" y="6602"/>
                      <a:pt x="4595" y="6441"/>
                    </a:cubicBezTo>
                    <a:cubicBezTo>
                      <a:pt x="5923" y="5940"/>
                      <a:pt x="7226" y="4687"/>
                      <a:pt x="8179" y="3659"/>
                    </a:cubicBezTo>
                    <a:cubicBezTo>
                      <a:pt x="8805" y="2982"/>
                      <a:pt x="10133" y="1403"/>
                      <a:pt x="9908" y="326"/>
                    </a:cubicBezTo>
                    <a:cubicBezTo>
                      <a:pt x="9853" y="106"/>
                      <a:pt x="9449" y="1"/>
                      <a:pt x="88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41"/>
              <p:cNvSpPr/>
              <p:nvPr/>
            </p:nvSpPr>
            <p:spPr>
              <a:xfrm>
                <a:off x="49375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21316" y="1"/>
                    </a:moveTo>
                    <a:cubicBezTo>
                      <a:pt x="14408" y="1"/>
                      <a:pt x="6143" y="6866"/>
                      <a:pt x="1" y="18042"/>
                    </a:cubicBezTo>
                    <a:lnTo>
                      <a:pt x="1" y="30648"/>
                    </a:lnTo>
                    <a:cubicBezTo>
                      <a:pt x="2808" y="33856"/>
                      <a:pt x="3835" y="42403"/>
                      <a:pt x="12281" y="43205"/>
                    </a:cubicBezTo>
                    <a:cubicBezTo>
                      <a:pt x="12741" y="43248"/>
                      <a:pt x="13172" y="43269"/>
                      <a:pt x="13576" y="43269"/>
                    </a:cubicBezTo>
                    <a:cubicBezTo>
                      <a:pt x="20626" y="43269"/>
                      <a:pt x="19549" y="37014"/>
                      <a:pt x="19549" y="37014"/>
                    </a:cubicBezTo>
                    <a:cubicBezTo>
                      <a:pt x="23785" y="35210"/>
                      <a:pt x="24412" y="32202"/>
                      <a:pt x="22106" y="30322"/>
                    </a:cubicBezTo>
                    <a:cubicBezTo>
                      <a:pt x="19549" y="28267"/>
                      <a:pt x="15615" y="27265"/>
                      <a:pt x="15590" y="27240"/>
                    </a:cubicBezTo>
                    <a:lnTo>
                      <a:pt x="15590" y="27240"/>
                    </a:lnTo>
                    <a:cubicBezTo>
                      <a:pt x="16066" y="27328"/>
                      <a:pt x="16540" y="27370"/>
                      <a:pt x="17005" y="27370"/>
                    </a:cubicBezTo>
                    <a:cubicBezTo>
                      <a:pt x="21800" y="27370"/>
                      <a:pt x="25662" y="22948"/>
                      <a:pt x="21755" y="20047"/>
                    </a:cubicBezTo>
                    <a:cubicBezTo>
                      <a:pt x="27845" y="16839"/>
                      <a:pt x="35464" y="6012"/>
                      <a:pt x="25640" y="1024"/>
                    </a:cubicBezTo>
                    <a:cubicBezTo>
                      <a:pt x="24289" y="333"/>
                      <a:pt x="22835" y="1"/>
                      <a:pt x="2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41"/>
              <p:cNvSpPr/>
              <p:nvPr/>
            </p:nvSpPr>
            <p:spPr>
              <a:xfrm>
                <a:off x="5040175" y="2311975"/>
                <a:ext cx="542725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9" h="15280" extrusionOk="0">
                    <a:moveTo>
                      <a:pt x="15717" y="0"/>
                    </a:moveTo>
                    <a:cubicBezTo>
                      <a:pt x="14333" y="0"/>
                      <a:pt x="12928" y="378"/>
                      <a:pt x="11683" y="931"/>
                    </a:cubicBezTo>
                    <a:cubicBezTo>
                      <a:pt x="9001" y="2159"/>
                      <a:pt x="6821" y="4239"/>
                      <a:pt x="5066" y="6595"/>
                    </a:cubicBezTo>
                    <a:cubicBezTo>
                      <a:pt x="3262" y="9052"/>
                      <a:pt x="1157" y="11984"/>
                      <a:pt x="79" y="14841"/>
                    </a:cubicBezTo>
                    <a:cubicBezTo>
                      <a:pt x="1" y="15037"/>
                      <a:pt x="229" y="15279"/>
                      <a:pt x="428" y="15279"/>
                    </a:cubicBezTo>
                    <a:cubicBezTo>
                      <a:pt x="484" y="15279"/>
                      <a:pt x="537" y="15261"/>
                      <a:pt x="580" y="15217"/>
                    </a:cubicBezTo>
                    <a:cubicBezTo>
                      <a:pt x="4139" y="11257"/>
                      <a:pt x="7523" y="4490"/>
                      <a:pt x="14189" y="3864"/>
                    </a:cubicBezTo>
                    <a:lnTo>
                      <a:pt x="14189" y="3864"/>
                    </a:lnTo>
                    <a:cubicBezTo>
                      <a:pt x="12209" y="5242"/>
                      <a:pt x="12736" y="8525"/>
                      <a:pt x="15267" y="9453"/>
                    </a:cubicBezTo>
                    <a:cubicBezTo>
                      <a:pt x="15694" y="9607"/>
                      <a:pt x="16124" y="9679"/>
                      <a:pt x="16547" y="9679"/>
                    </a:cubicBezTo>
                    <a:cubicBezTo>
                      <a:pt x="18386" y="9679"/>
                      <a:pt x="20093" y="8332"/>
                      <a:pt x="20806" y="6620"/>
                    </a:cubicBezTo>
                    <a:cubicBezTo>
                      <a:pt x="21708" y="4465"/>
                      <a:pt x="20956" y="2059"/>
                      <a:pt x="18951" y="856"/>
                    </a:cubicBezTo>
                    <a:cubicBezTo>
                      <a:pt x="17952" y="249"/>
                      <a:pt x="16841" y="0"/>
                      <a:pt x="157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41"/>
              <p:cNvSpPr/>
              <p:nvPr/>
            </p:nvSpPr>
            <p:spPr>
              <a:xfrm>
                <a:off x="5101025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486" y="0"/>
                    </a:moveTo>
                    <a:cubicBezTo>
                      <a:pt x="5559" y="0"/>
                      <a:pt x="4632" y="92"/>
                      <a:pt x="3785" y="241"/>
                    </a:cubicBezTo>
                    <a:cubicBezTo>
                      <a:pt x="3735" y="241"/>
                      <a:pt x="1" y="442"/>
                      <a:pt x="903" y="1695"/>
                    </a:cubicBezTo>
                    <a:cubicBezTo>
                      <a:pt x="1342" y="2331"/>
                      <a:pt x="3527" y="3447"/>
                      <a:pt x="4402" y="3447"/>
                    </a:cubicBezTo>
                    <a:cubicBezTo>
                      <a:pt x="4527" y="3447"/>
                      <a:pt x="4625" y="3424"/>
                      <a:pt x="4688" y="3374"/>
                    </a:cubicBezTo>
                    <a:cubicBezTo>
                      <a:pt x="5719" y="2600"/>
                      <a:pt x="6681" y="1885"/>
                      <a:pt x="7692" y="1885"/>
                    </a:cubicBezTo>
                    <a:cubicBezTo>
                      <a:pt x="8155" y="1885"/>
                      <a:pt x="8628" y="2035"/>
                      <a:pt x="9124" y="2396"/>
                    </a:cubicBezTo>
                    <a:cubicBezTo>
                      <a:pt x="7921" y="2422"/>
                      <a:pt x="6592" y="3274"/>
                      <a:pt x="7044" y="4803"/>
                    </a:cubicBezTo>
                    <a:cubicBezTo>
                      <a:pt x="7369" y="5934"/>
                      <a:pt x="8396" y="6430"/>
                      <a:pt x="9483" y="6430"/>
                    </a:cubicBezTo>
                    <a:cubicBezTo>
                      <a:pt x="11238" y="6430"/>
                      <a:pt x="13151" y="5135"/>
                      <a:pt x="12532" y="3123"/>
                    </a:cubicBezTo>
                    <a:cubicBezTo>
                      <a:pt x="11807" y="761"/>
                      <a:pt x="9150" y="0"/>
                      <a:pt x="64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41"/>
              <p:cNvSpPr/>
              <p:nvPr/>
            </p:nvSpPr>
            <p:spPr>
              <a:xfrm>
                <a:off x="5147450" y="2488725"/>
                <a:ext cx="3420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6946" extrusionOk="0">
                    <a:moveTo>
                      <a:pt x="6791" y="0"/>
                    </a:moveTo>
                    <a:cubicBezTo>
                      <a:pt x="6235" y="0"/>
                      <a:pt x="5193" y="444"/>
                      <a:pt x="3357" y="2157"/>
                    </a:cubicBezTo>
                    <a:cubicBezTo>
                      <a:pt x="2179" y="3260"/>
                      <a:pt x="600" y="4914"/>
                      <a:pt x="49" y="6443"/>
                    </a:cubicBezTo>
                    <a:cubicBezTo>
                      <a:pt x="0" y="6636"/>
                      <a:pt x="138" y="6945"/>
                      <a:pt x="1000" y="6945"/>
                    </a:cubicBezTo>
                    <a:cubicBezTo>
                      <a:pt x="1033" y="6945"/>
                      <a:pt x="1066" y="6945"/>
                      <a:pt x="1101" y="6944"/>
                    </a:cubicBezTo>
                    <a:cubicBezTo>
                      <a:pt x="2480" y="6944"/>
                      <a:pt x="3908" y="6317"/>
                      <a:pt x="5312" y="6242"/>
                    </a:cubicBezTo>
                    <a:cubicBezTo>
                      <a:pt x="5473" y="6232"/>
                      <a:pt x="5637" y="6228"/>
                      <a:pt x="5803" y="6228"/>
                    </a:cubicBezTo>
                    <a:cubicBezTo>
                      <a:pt x="7090" y="6228"/>
                      <a:pt x="8488" y="6495"/>
                      <a:pt x="9813" y="6495"/>
                    </a:cubicBezTo>
                    <a:cubicBezTo>
                      <a:pt x="10459" y="6495"/>
                      <a:pt x="11088" y="6431"/>
                      <a:pt x="11678" y="6242"/>
                    </a:cubicBezTo>
                    <a:cubicBezTo>
                      <a:pt x="12380" y="5992"/>
                      <a:pt x="13683" y="5164"/>
                      <a:pt x="12956" y="4413"/>
                    </a:cubicBezTo>
                    <a:cubicBezTo>
                      <a:pt x="12430" y="3886"/>
                      <a:pt x="8470" y="4964"/>
                      <a:pt x="7342" y="327"/>
                    </a:cubicBezTo>
                    <a:cubicBezTo>
                      <a:pt x="7303" y="181"/>
                      <a:pt x="7146" y="0"/>
                      <a:pt x="6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41"/>
              <p:cNvSpPr/>
              <p:nvPr/>
            </p:nvSpPr>
            <p:spPr>
              <a:xfrm>
                <a:off x="5019575" y="2753125"/>
                <a:ext cx="2778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7483" extrusionOk="0">
                    <a:moveTo>
                      <a:pt x="2466" y="1"/>
                    </a:moveTo>
                    <a:cubicBezTo>
                      <a:pt x="1985" y="1"/>
                      <a:pt x="1553" y="65"/>
                      <a:pt x="1204" y="203"/>
                    </a:cubicBezTo>
                    <a:cubicBezTo>
                      <a:pt x="352" y="503"/>
                      <a:pt x="1" y="954"/>
                      <a:pt x="352" y="1857"/>
                    </a:cubicBezTo>
                    <a:cubicBezTo>
                      <a:pt x="527" y="2358"/>
                      <a:pt x="978" y="2609"/>
                      <a:pt x="1379" y="2859"/>
                    </a:cubicBezTo>
                    <a:cubicBezTo>
                      <a:pt x="2382" y="3461"/>
                      <a:pt x="3184" y="4087"/>
                      <a:pt x="3835" y="5040"/>
                    </a:cubicBezTo>
                    <a:cubicBezTo>
                      <a:pt x="4587" y="6193"/>
                      <a:pt x="5114" y="7295"/>
                      <a:pt x="6617" y="7471"/>
                    </a:cubicBezTo>
                    <a:cubicBezTo>
                      <a:pt x="6705" y="7479"/>
                      <a:pt x="6792" y="7483"/>
                      <a:pt x="6879" y="7483"/>
                    </a:cubicBezTo>
                    <a:cubicBezTo>
                      <a:pt x="7866" y="7483"/>
                      <a:pt x="8817" y="6968"/>
                      <a:pt x="9324" y="6092"/>
                    </a:cubicBezTo>
                    <a:cubicBezTo>
                      <a:pt x="11111" y="2867"/>
                      <a:pt x="5677" y="1"/>
                      <a:pt x="2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41"/>
              <p:cNvSpPr/>
              <p:nvPr/>
            </p:nvSpPr>
            <p:spPr>
              <a:xfrm>
                <a:off x="4981250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2259" y="0"/>
                    </a:moveTo>
                    <a:cubicBezTo>
                      <a:pt x="2159" y="0"/>
                      <a:pt x="2076" y="41"/>
                      <a:pt x="2010" y="133"/>
                    </a:cubicBezTo>
                    <a:cubicBezTo>
                      <a:pt x="0" y="2926"/>
                      <a:pt x="9333" y="7862"/>
                      <a:pt x="14959" y="7862"/>
                    </a:cubicBezTo>
                    <a:cubicBezTo>
                      <a:pt x="16351" y="7862"/>
                      <a:pt x="17515" y="7561"/>
                      <a:pt x="18226" y="6850"/>
                    </a:cubicBezTo>
                    <a:cubicBezTo>
                      <a:pt x="20306" y="4795"/>
                      <a:pt x="16546" y="2640"/>
                      <a:pt x="14892" y="2239"/>
                    </a:cubicBezTo>
                    <a:cubicBezTo>
                      <a:pt x="14315" y="2097"/>
                      <a:pt x="13785" y="2030"/>
                      <a:pt x="13275" y="2030"/>
                    </a:cubicBezTo>
                    <a:cubicBezTo>
                      <a:pt x="12344" y="2030"/>
                      <a:pt x="11477" y="2251"/>
                      <a:pt x="10506" y="2640"/>
                    </a:cubicBezTo>
                    <a:cubicBezTo>
                      <a:pt x="9788" y="2927"/>
                      <a:pt x="8996" y="3091"/>
                      <a:pt x="8206" y="3091"/>
                    </a:cubicBezTo>
                    <a:cubicBezTo>
                      <a:pt x="7480" y="3091"/>
                      <a:pt x="6756" y="2952"/>
                      <a:pt x="6095" y="2640"/>
                    </a:cubicBezTo>
                    <a:cubicBezTo>
                      <a:pt x="4309" y="1812"/>
                      <a:pt x="2921" y="0"/>
                      <a:pt x="2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41"/>
              <p:cNvSpPr/>
              <p:nvPr/>
            </p:nvSpPr>
            <p:spPr>
              <a:xfrm>
                <a:off x="5059675" y="3070225"/>
                <a:ext cx="25400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6679" extrusionOk="0">
                    <a:moveTo>
                      <a:pt x="1309" y="1"/>
                    </a:moveTo>
                    <a:cubicBezTo>
                      <a:pt x="701" y="1"/>
                      <a:pt x="301" y="106"/>
                      <a:pt x="251" y="326"/>
                    </a:cubicBezTo>
                    <a:cubicBezTo>
                      <a:pt x="1" y="1403"/>
                      <a:pt x="1329" y="2982"/>
                      <a:pt x="1981" y="3659"/>
                    </a:cubicBezTo>
                    <a:cubicBezTo>
                      <a:pt x="2933" y="4687"/>
                      <a:pt x="4236" y="5940"/>
                      <a:pt x="5540" y="6441"/>
                    </a:cubicBezTo>
                    <a:cubicBezTo>
                      <a:pt x="5933" y="6602"/>
                      <a:pt x="6371" y="6679"/>
                      <a:pt x="6808" y="6679"/>
                    </a:cubicBezTo>
                    <a:cubicBezTo>
                      <a:pt x="8486" y="6679"/>
                      <a:pt x="10159" y="5543"/>
                      <a:pt x="9324" y="3634"/>
                    </a:cubicBezTo>
                    <a:cubicBezTo>
                      <a:pt x="8306" y="1343"/>
                      <a:pt x="3480" y="1"/>
                      <a:pt x="13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41"/>
              <p:cNvSpPr/>
              <p:nvPr/>
            </p:nvSpPr>
            <p:spPr>
              <a:xfrm>
                <a:off x="4782725" y="2452975"/>
                <a:ext cx="232500" cy="740700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9628" extrusionOk="0">
                    <a:moveTo>
                      <a:pt x="1216" y="0"/>
                    </a:moveTo>
                    <a:cubicBezTo>
                      <a:pt x="984" y="0"/>
                      <a:pt x="745" y="78"/>
                      <a:pt x="502" y="254"/>
                    </a:cubicBezTo>
                    <a:cubicBezTo>
                      <a:pt x="1" y="604"/>
                      <a:pt x="1" y="1657"/>
                      <a:pt x="753" y="1732"/>
                    </a:cubicBezTo>
                    <a:cubicBezTo>
                      <a:pt x="774" y="1734"/>
                      <a:pt x="794" y="1735"/>
                      <a:pt x="814" y="1735"/>
                    </a:cubicBezTo>
                    <a:cubicBezTo>
                      <a:pt x="1414" y="1735"/>
                      <a:pt x="1541" y="1020"/>
                      <a:pt x="1129" y="705"/>
                    </a:cubicBezTo>
                    <a:cubicBezTo>
                      <a:pt x="1171" y="693"/>
                      <a:pt x="1215" y="686"/>
                      <a:pt x="1261" y="686"/>
                    </a:cubicBezTo>
                    <a:cubicBezTo>
                      <a:pt x="1405" y="686"/>
                      <a:pt x="1566" y="747"/>
                      <a:pt x="1755" y="880"/>
                    </a:cubicBezTo>
                    <a:cubicBezTo>
                      <a:pt x="1981" y="1056"/>
                      <a:pt x="2181" y="1256"/>
                      <a:pt x="2357" y="1507"/>
                    </a:cubicBezTo>
                    <a:cubicBezTo>
                      <a:pt x="2557" y="1807"/>
                      <a:pt x="2733" y="2158"/>
                      <a:pt x="2883" y="2484"/>
                    </a:cubicBezTo>
                    <a:cubicBezTo>
                      <a:pt x="3234" y="3186"/>
                      <a:pt x="3485" y="3863"/>
                      <a:pt x="3735" y="4564"/>
                    </a:cubicBezTo>
                    <a:cubicBezTo>
                      <a:pt x="3535" y="4690"/>
                      <a:pt x="3334" y="4865"/>
                      <a:pt x="3159" y="5091"/>
                    </a:cubicBezTo>
                    <a:cubicBezTo>
                      <a:pt x="2407" y="5993"/>
                      <a:pt x="2808" y="7321"/>
                      <a:pt x="3760" y="7848"/>
                    </a:cubicBezTo>
                    <a:cubicBezTo>
                      <a:pt x="1806" y="9276"/>
                      <a:pt x="2181" y="11983"/>
                      <a:pt x="2908" y="14489"/>
                    </a:cubicBezTo>
                    <a:cubicBezTo>
                      <a:pt x="1605" y="15291"/>
                      <a:pt x="1580" y="17672"/>
                      <a:pt x="1906" y="19051"/>
                    </a:cubicBezTo>
                    <a:cubicBezTo>
                      <a:pt x="2382" y="21081"/>
                      <a:pt x="3084" y="25091"/>
                      <a:pt x="4312" y="29151"/>
                    </a:cubicBezTo>
                    <a:cubicBezTo>
                      <a:pt x="4362" y="29352"/>
                      <a:pt x="4462" y="29552"/>
                      <a:pt x="4638" y="29627"/>
                    </a:cubicBezTo>
                    <a:cubicBezTo>
                      <a:pt x="4813" y="29552"/>
                      <a:pt x="4913" y="29352"/>
                      <a:pt x="4988" y="29151"/>
                    </a:cubicBezTo>
                    <a:cubicBezTo>
                      <a:pt x="6192" y="25091"/>
                      <a:pt x="6893" y="21081"/>
                      <a:pt x="7369" y="19051"/>
                    </a:cubicBezTo>
                    <a:cubicBezTo>
                      <a:pt x="7695" y="17672"/>
                      <a:pt x="7670" y="15291"/>
                      <a:pt x="6367" y="14489"/>
                    </a:cubicBezTo>
                    <a:cubicBezTo>
                      <a:pt x="7094" y="11983"/>
                      <a:pt x="7495" y="9276"/>
                      <a:pt x="5515" y="7848"/>
                    </a:cubicBezTo>
                    <a:cubicBezTo>
                      <a:pt x="6467" y="7321"/>
                      <a:pt x="6868" y="5993"/>
                      <a:pt x="6141" y="5091"/>
                    </a:cubicBezTo>
                    <a:cubicBezTo>
                      <a:pt x="5941" y="4865"/>
                      <a:pt x="5740" y="4690"/>
                      <a:pt x="5540" y="4564"/>
                    </a:cubicBezTo>
                    <a:cubicBezTo>
                      <a:pt x="5790" y="3863"/>
                      <a:pt x="6041" y="3186"/>
                      <a:pt x="6392" y="2484"/>
                    </a:cubicBezTo>
                    <a:cubicBezTo>
                      <a:pt x="6567" y="2158"/>
                      <a:pt x="6718" y="1807"/>
                      <a:pt x="6918" y="1507"/>
                    </a:cubicBezTo>
                    <a:cubicBezTo>
                      <a:pt x="7094" y="1256"/>
                      <a:pt x="7294" y="1056"/>
                      <a:pt x="7545" y="880"/>
                    </a:cubicBezTo>
                    <a:cubicBezTo>
                      <a:pt x="7716" y="747"/>
                      <a:pt x="7872" y="686"/>
                      <a:pt x="8014" y="686"/>
                    </a:cubicBezTo>
                    <a:cubicBezTo>
                      <a:pt x="8060" y="686"/>
                      <a:pt x="8104" y="693"/>
                      <a:pt x="8146" y="705"/>
                    </a:cubicBezTo>
                    <a:cubicBezTo>
                      <a:pt x="7734" y="1020"/>
                      <a:pt x="7862" y="1735"/>
                      <a:pt x="8461" y="1735"/>
                    </a:cubicBezTo>
                    <a:cubicBezTo>
                      <a:pt x="8481" y="1735"/>
                      <a:pt x="8501" y="1734"/>
                      <a:pt x="8522" y="1732"/>
                    </a:cubicBezTo>
                    <a:cubicBezTo>
                      <a:pt x="9299" y="1657"/>
                      <a:pt x="9299" y="604"/>
                      <a:pt x="8773" y="254"/>
                    </a:cubicBezTo>
                    <a:cubicBezTo>
                      <a:pt x="8530" y="78"/>
                      <a:pt x="8292" y="0"/>
                      <a:pt x="8061" y="0"/>
                    </a:cubicBezTo>
                    <a:cubicBezTo>
                      <a:pt x="6675" y="0"/>
                      <a:pt x="5554" y="2824"/>
                      <a:pt x="5189" y="4414"/>
                    </a:cubicBezTo>
                    <a:cubicBezTo>
                      <a:pt x="5014" y="4364"/>
                      <a:pt x="4813" y="4339"/>
                      <a:pt x="4638" y="4339"/>
                    </a:cubicBezTo>
                    <a:cubicBezTo>
                      <a:pt x="4462" y="4339"/>
                      <a:pt x="4287" y="4364"/>
                      <a:pt x="4086" y="4414"/>
                    </a:cubicBezTo>
                    <a:cubicBezTo>
                      <a:pt x="3742" y="2824"/>
                      <a:pt x="260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6723119"/>
      </p:ext>
    </p:extLst>
  </p:cSld>
  <p:clrMapOvr>
    <a:masterClrMapping/>
  </p:clrMapOvr>
  <p:transition spd="slow" advClick="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42"/>
          <p:cNvSpPr/>
          <p:nvPr/>
        </p:nvSpPr>
        <p:spPr>
          <a:xfrm flipH="1">
            <a:off x="-32228" y="5460482"/>
            <a:ext cx="12254838" cy="168086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42"/>
          <p:cNvSpPr/>
          <p:nvPr/>
        </p:nvSpPr>
        <p:spPr>
          <a:xfrm flipH="1">
            <a:off x="-32195" y="5962279"/>
            <a:ext cx="12254838" cy="1179026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42"/>
          <p:cNvSpPr/>
          <p:nvPr/>
        </p:nvSpPr>
        <p:spPr>
          <a:xfrm>
            <a:off x="3816907" y="4792232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8" name="Google Shape;1268;p42"/>
          <p:cNvGrpSpPr/>
          <p:nvPr/>
        </p:nvGrpSpPr>
        <p:grpSpPr>
          <a:xfrm>
            <a:off x="4745527" y="4869789"/>
            <a:ext cx="6261809" cy="1792318"/>
            <a:chOff x="3534109" y="3625695"/>
            <a:chExt cx="4696968" cy="1343927"/>
          </a:xfrm>
        </p:grpSpPr>
        <p:sp>
          <p:nvSpPr>
            <p:cNvPr id="1269" name="Google Shape;1269;p42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42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42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42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42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42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42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42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42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42"/>
          <p:cNvGrpSpPr/>
          <p:nvPr/>
        </p:nvGrpSpPr>
        <p:grpSpPr>
          <a:xfrm>
            <a:off x="-392232" y="5052853"/>
            <a:ext cx="2685823" cy="2174730"/>
            <a:chOff x="-294213" y="3788762"/>
            <a:chExt cx="2014630" cy="1630670"/>
          </a:xfrm>
        </p:grpSpPr>
        <p:sp>
          <p:nvSpPr>
            <p:cNvPr id="1336" name="Google Shape;1336;p42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8" name="Google Shape;1338;p42"/>
          <p:cNvGrpSpPr/>
          <p:nvPr/>
        </p:nvGrpSpPr>
        <p:grpSpPr>
          <a:xfrm>
            <a:off x="2445649" y="6197819"/>
            <a:ext cx="1754319" cy="599790"/>
            <a:chOff x="1834475" y="4647288"/>
            <a:chExt cx="1315910" cy="449738"/>
          </a:xfrm>
        </p:grpSpPr>
        <p:sp>
          <p:nvSpPr>
            <p:cNvPr id="1339" name="Google Shape;1339;p42"/>
            <p:cNvSpPr/>
            <p:nvPr/>
          </p:nvSpPr>
          <p:spPr>
            <a:xfrm>
              <a:off x="1834475" y="46627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0" name="Google Shape;1340;p42"/>
            <p:cNvSpPr/>
            <p:nvPr/>
          </p:nvSpPr>
          <p:spPr>
            <a:xfrm>
              <a:off x="1981950" y="50711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1" name="Google Shape;1341;p42"/>
            <p:cNvSpPr/>
            <p:nvPr/>
          </p:nvSpPr>
          <p:spPr>
            <a:xfrm>
              <a:off x="2844100" y="464728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2" name="Google Shape;1342;p42"/>
            <p:cNvSpPr/>
            <p:nvPr/>
          </p:nvSpPr>
          <p:spPr>
            <a:xfrm>
              <a:off x="2447075" y="4787575"/>
              <a:ext cx="193492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3" name="Google Shape;1343;p42"/>
            <p:cNvSpPr/>
            <p:nvPr/>
          </p:nvSpPr>
          <p:spPr>
            <a:xfrm>
              <a:off x="2745482" y="4901650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4" name="Google Shape;1344;p42"/>
            <p:cNvSpPr/>
            <p:nvPr/>
          </p:nvSpPr>
          <p:spPr>
            <a:xfrm>
              <a:off x="2017732" y="4866975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5" name="Google Shape;1345;p42"/>
          <p:cNvGrpSpPr/>
          <p:nvPr/>
        </p:nvGrpSpPr>
        <p:grpSpPr>
          <a:xfrm>
            <a:off x="2280138" y="5673815"/>
            <a:ext cx="2388702" cy="134848"/>
            <a:chOff x="1710325" y="4254375"/>
            <a:chExt cx="1791760" cy="101113"/>
          </a:xfrm>
        </p:grpSpPr>
        <p:sp>
          <p:nvSpPr>
            <p:cNvPr id="1346" name="Google Shape;1346;p42"/>
            <p:cNvSpPr/>
            <p:nvPr/>
          </p:nvSpPr>
          <p:spPr>
            <a:xfrm>
              <a:off x="1710325" y="42543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7" name="Google Shape;1347;p42"/>
            <p:cNvSpPr/>
            <p:nvPr/>
          </p:nvSpPr>
          <p:spPr>
            <a:xfrm>
              <a:off x="3195800" y="432963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8" name="Google Shape;1348;p42"/>
          <p:cNvGrpSpPr/>
          <p:nvPr/>
        </p:nvGrpSpPr>
        <p:grpSpPr>
          <a:xfrm>
            <a:off x="2640958" y="4150526"/>
            <a:ext cx="4899819" cy="1658148"/>
            <a:chOff x="1980975" y="3112173"/>
            <a:chExt cx="3675343" cy="1243323"/>
          </a:xfrm>
        </p:grpSpPr>
        <p:grpSp>
          <p:nvGrpSpPr>
            <p:cNvPr id="1349" name="Google Shape;1349;p42"/>
            <p:cNvGrpSpPr/>
            <p:nvPr/>
          </p:nvGrpSpPr>
          <p:grpSpPr>
            <a:xfrm>
              <a:off x="1980975" y="3471400"/>
              <a:ext cx="929121" cy="884096"/>
              <a:chOff x="307925" y="4041975"/>
              <a:chExt cx="929121" cy="884096"/>
            </a:xfrm>
          </p:grpSpPr>
          <p:sp>
            <p:nvSpPr>
              <p:cNvPr id="1350" name="Google Shape;1350;p42"/>
              <p:cNvSpPr/>
              <p:nvPr/>
            </p:nvSpPr>
            <p:spPr>
              <a:xfrm>
                <a:off x="307925" y="4041975"/>
                <a:ext cx="929121" cy="736160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4348" extrusionOk="0">
                    <a:moveTo>
                      <a:pt x="8964" y="0"/>
                    </a:moveTo>
                    <a:cubicBezTo>
                      <a:pt x="8937" y="0"/>
                      <a:pt x="8910" y="1"/>
                      <a:pt x="8883" y="2"/>
                    </a:cubicBezTo>
                    <a:cubicBezTo>
                      <a:pt x="8151" y="20"/>
                      <a:pt x="7509" y="538"/>
                      <a:pt x="7170" y="1144"/>
                    </a:cubicBezTo>
                    <a:cubicBezTo>
                      <a:pt x="6849" y="1769"/>
                      <a:pt x="6759" y="2465"/>
                      <a:pt x="6724" y="3143"/>
                    </a:cubicBezTo>
                    <a:cubicBezTo>
                      <a:pt x="6545" y="5766"/>
                      <a:pt x="6795" y="8388"/>
                      <a:pt x="7437" y="10940"/>
                    </a:cubicBezTo>
                    <a:cubicBezTo>
                      <a:pt x="6242" y="8977"/>
                      <a:pt x="4511" y="6925"/>
                      <a:pt x="2102" y="6872"/>
                    </a:cubicBezTo>
                    <a:cubicBezTo>
                      <a:pt x="2090" y="6872"/>
                      <a:pt x="2077" y="6871"/>
                      <a:pt x="2065" y="6871"/>
                    </a:cubicBezTo>
                    <a:cubicBezTo>
                      <a:pt x="1126" y="6871"/>
                      <a:pt x="1" y="7525"/>
                      <a:pt x="282" y="8353"/>
                    </a:cubicBezTo>
                    <a:cubicBezTo>
                      <a:pt x="354" y="8585"/>
                      <a:pt x="514" y="8763"/>
                      <a:pt x="675" y="8924"/>
                    </a:cubicBezTo>
                    <a:cubicBezTo>
                      <a:pt x="2584" y="10886"/>
                      <a:pt x="6295" y="12760"/>
                      <a:pt x="8704" y="14348"/>
                    </a:cubicBezTo>
                    <a:cubicBezTo>
                      <a:pt x="11559" y="12564"/>
                      <a:pt x="18107" y="11868"/>
                      <a:pt x="18107" y="8281"/>
                    </a:cubicBezTo>
                    <a:cubicBezTo>
                      <a:pt x="18107" y="7646"/>
                      <a:pt x="17653" y="7335"/>
                      <a:pt x="16918" y="7335"/>
                    </a:cubicBezTo>
                    <a:cubicBezTo>
                      <a:pt x="15321" y="7335"/>
                      <a:pt x="12398" y="8802"/>
                      <a:pt x="9918" y="11600"/>
                    </a:cubicBezTo>
                    <a:cubicBezTo>
                      <a:pt x="11024" y="9120"/>
                      <a:pt x="11488" y="5748"/>
                      <a:pt x="11256" y="3053"/>
                    </a:cubicBezTo>
                    <a:cubicBezTo>
                      <a:pt x="11202" y="2358"/>
                      <a:pt x="11077" y="1644"/>
                      <a:pt x="10703" y="1037"/>
                    </a:cubicBezTo>
                    <a:cubicBezTo>
                      <a:pt x="10341" y="453"/>
                      <a:pt x="9682" y="0"/>
                      <a:pt x="8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757236" y="4105239"/>
                <a:ext cx="31196" cy="66099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2883" fill="none" extrusionOk="0">
                    <a:moveTo>
                      <a:pt x="54" y="0"/>
                    </a:moveTo>
                    <a:cubicBezTo>
                      <a:pt x="607" y="3159"/>
                      <a:pt x="411" y="6388"/>
                      <a:pt x="197" y="9582"/>
                    </a:cubicBezTo>
                    <a:cubicBezTo>
                      <a:pt x="126" y="10688"/>
                      <a:pt x="72" y="11777"/>
                      <a:pt x="1" y="1288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754517" y="4474199"/>
                <a:ext cx="426643" cy="287476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5603" fill="none" extrusionOk="0">
                    <a:moveTo>
                      <a:pt x="8315" y="0"/>
                    </a:moveTo>
                    <a:cubicBezTo>
                      <a:pt x="6388" y="2659"/>
                      <a:pt x="2391" y="3283"/>
                      <a:pt x="0" y="560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406643" y="4460449"/>
                <a:ext cx="360761" cy="30492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943" fill="none" extrusionOk="0">
                    <a:moveTo>
                      <a:pt x="0" y="0"/>
                    </a:moveTo>
                    <a:cubicBezTo>
                      <a:pt x="1071" y="322"/>
                      <a:pt x="1981" y="1000"/>
                      <a:pt x="2819" y="1695"/>
                    </a:cubicBezTo>
                    <a:cubicBezTo>
                      <a:pt x="4354" y="2998"/>
                      <a:pt x="5763" y="4408"/>
                      <a:pt x="7030" y="594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569549" y="4755628"/>
                <a:ext cx="340647" cy="170444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3322" extrusionOk="0">
                    <a:moveTo>
                      <a:pt x="3689" y="0"/>
                    </a:moveTo>
                    <a:cubicBezTo>
                      <a:pt x="3204" y="0"/>
                      <a:pt x="2721" y="45"/>
                      <a:pt x="2249" y="136"/>
                    </a:cubicBezTo>
                    <a:cubicBezTo>
                      <a:pt x="1643" y="243"/>
                      <a:pt x="1036" y="439"/>
                      <a:pt x="625" y="831"/>
                    </a:cubicBezTo>
                    <a:cubicBezTo>
                      <a:pt x="72" y="1402"/>
                      <a:pt x="19" y="2205"/>
                      <a:pt x="1" y="2955"/>
                    </a:cubicBezTo>
                    <a:cubicBezTo>
                      <a:pt x="1407" y="3176"/>
                      <a:pt x="2908" y="3321"/>
                      <a:pt x="4421" y="3321"/>
                    </a:cubicBezTo>
                    <a:cubicBezTo>
                      <a:pt x="4982" y="3321"/>
                      <a:pt x="5544" y="3301"/>
                      <a:pt x="6103" y="3258"/>
                    </a:cubicBezTo>
                    <a:cubicBezTo>
                      <a:pt x="6317" y="2830"/>
                      <a:pt x="6531" y="2384"/>
                      <a:pt x="6585" y="1902"/>
                    </a:cubicBezTo>
                    <a:cubicBezTo>
                      <a:pt x="6638" y="1438"/>
                      <a:pt x="6514" y="921"/>
                      <a:pt x="6139" y="582"/>
                    </a:cubicBezTo>
                    <a:cubicBezTo>
                      <a:pt x="5800" y="278"/>
                      <a:pt x="5300" y="153"/>
                      <a:pt x="4819" y="82"/>
                    </a:cubicBezTo>
                    <a:cubicBezTo>
                      <a:pt x="4444" y="27"/>
                      <a:pt x="4066" y="0"/>
                      <a:pt x="3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42"/>
            <p:cNvGrpSpPr/>
            <p:nvPr/>
          </p:nvGrpSpPr>
          <p:grpSpPr>
            <a:xfrm>
              <a:off x="4532312" y="3401532"/>
              <a:ext cx="347775" cy="572773"/>
              <a:chOff x="1789625" y="3319825"/>
              <a:chExt cx="1097775" cy="1807425"/>
            </a:xfrm>
          </p:grpSpPr>
          <p:sp>
            <p:nvSpPr>
              <p:cNvPr id="1356" name="Google Shape;1356;p42"/>
              <p:cNvSpPr/>
              <p:nvPr/>
            </p:nvSpPr>
            <p:spPr>
              <a:xfrm>
                <a:off x="2309050" y="4759450"/>
                <a:ext cx="214300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6787" extrusionOk="0">
                    <a:moveTo>
                      <a:pt x="8572" y="0"/>
                    </a:moveTo>
                    <a:lnTo>
                      <a:pt x="8572" y="0"/>
                    </a:lnTo>
                    <a:cubicBezTo>
                      <a:pt x="7419" y="376"/>
                      <a:pt x="6241" y="727"/>
                      <a:pt x="5088" y="1078"/>
                    </a:cubicBezTo>
                    <a:cubicBezTo>
                      <a:pt x="4186" y="1354"/>
                      <a:pt x="3258" y="1654"/>
                      <a:pt x="2506" y="2206"/>
                    </a:cubicBezTo>
                    <a:cubicBezTo>
                      <a:pt x="1178" y="3158"/>
                      <a:pt x="551" y="4787"/>
                      <a:pt x="0" y="6316"/>
                    </a:cubicBezTo>
                    <a:lnTo>
                      <a:pt x="75" y="6767"/>
                    </a:lnTo>
                    <a:cubicBezTo>
                      <a:pt x="285" y="6779"/>
                      <a:pt x="496" y="6786"/>
                      <a:pt x="707" y="6786"/>
                    </a:cubicBezTo>
                    <a:cubicBezTo>
                      <a:pt x="1783" y="6786"/>
                      <a:pt x="2863" y="6606"/>
                      <a:pt x="3785" y="6040"/>
                    </a:cubicBezTo>
                    <a:cubicBezTo>
                      <a:pt x="4762" y="5439"/>
                      <a:pt x="5464" y="4461"/>
                      <a:pt x="6115" y="3534"/>
                    </a:cubicBezTo>
                    <a:cubicBezTo>
                      <a:pt x="6942" y="2356"/>
                      <a:pt x="7770" y="1178"/>
                      <a:pt x="8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2142375" y="4604750"/>
                <a:ext cx="170450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7041" extrusionOk="0">
                    <a:moveTo>
                      <a:pt x="356" y="1"/>
                    </a:moveTo>
                    <a:cubicBezTo>
                      <a:pt x="237" y="1"/>
                      <a:pt x="119" y="8"/>
                      <a:pt x="0" y="23"/>
                    </a:cubicBezTo>
                    <a:cubicBezTo>
                      <a:pt x="702" y="699"/>
                      <a:pt x="1304" y="1501"/>
                      <a:pt x="1755" y="2379"/>
                    </a:cubicBezTo>
                    <a:cubicBezTo>
                      <a:pt x="2131" y="3156"/>
                      <a:pt x="2406" y="3958"/>
                      <a:pt x="2908" y="4634"/>
                    </a:cubicBezTo>
                    <a:cubicBezTo>
                      <a:pt x="3810" y="5887"/>
                      <a:pt x="5364" y="6489"/>
                      <a:pt x="6817" y="7040"/>
                    </a:cubicBezTo>
                    <a:lnTo>
                      <a:pt x="6592" y="6815"/>
                    </a:lnTo>
                    <a:cubicBezTo>
                      <a:pt x="6216" y="5562"/>
                      <a:pt x="5564" y="4384"/>
                      <a:pt x="4838" y="3281"/>
                    </a:cubicBezTo>
                    <a:cubicBezTo>
                      <a:pt x="4261" y="2429"/>
                      <a:pt x="3660" y="1577"/>
                      <a:pt x="2858" y="950"/>
                    </a:cubicBezTo>
                    <a:cubicBezTo>
                      <a:pt x="2128" y="397"/>
                      <a:pt x="1243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2306525" y="4516325"/>
                <a:ext cx="142275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263" extrusionOk="0">
                    <a:moveTo>
                      <a:pt x="5690" y="1"/>
                    </a:moveTo>
                    <a:cubicBezTo>
                      <a:pt x="3610" y="577"/>
                      <a:pt x="1705" y="1855"/>
                      <a:pt x="427" y="3585"/>
                    </a:cubicBezTo>
                    <a:cubicBezTo>
                      <a:pt x="201" y="3860"/>
                      <a:pt x="1" y="4236"/>
                      <a:pt x="151" y="4562"/>
                    </a:cubicBezTo>
                    <a:lnTo>
                      <a:pt x="277" y="5214"/>
                    </a:lnTo>
                    <a:cubicBezTo>
                      <a:pt x="454" y="5247"/>
                      <a:pt x="631" y="5262"/>
                      <a:pt x="807" y="5262"/>
                    </a:cubicBezTo>
                    <a:cubicBezTo>
                      <a:pt x="1976" y="5262"/>
                      <a:pt x="3098" y="4575"/>
                      <a:pt x="3861" y="3660"/>
                    </a:cubicBezTo>
                    <a:cubicBezTo>
                      <a:pt x="4738" y="2607"/>
                      <a:pt x="5214" y="1304"/>
                      <a:pt x="5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2292750" y="4296350"/>
                <a:ext cx="47650" cy="830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236" extrusionOk="0">
                    <a:moveTo>
                      <a:pt x="768" y="0"/>
                    </a:moveTo>
                    <a:cubicBezTo>
                      <a:pt x="518" y="0"/>
                      <a:pt x="256" y="223"/>
                      <a:pt x="301" y="554"/>
                    </a:cubicBezTo>
                    <a:cubicBezTo>
                      <a:pt x="727" y="3286"/>
                      <a:pt x="502" y="5918"/>
                      <a:pt x="326" y="8624"/>
                    </a:cubicBezTo>
                    <a:cubicBezTo>
                      <a:pt x="151" y="11331"/>
                      <a:pt x="76" y="14038"/>
                      <a:pt x="51" y="16770"/>
                    </a:cubicBezTo>
                    <a:cubicBezTo>
                      <a:pt x="0" y="22183"/>
                      <a:pt x="151" y="27622"/>
                      <a:pt x="802" y="33010"/>
                    </a:cubicBezTo>
                    <a:cubicBezTo>
                      <a:pt x="815" y="33161"/>
                      <a:pt x="934" y="33236"/>
                      <a:pt x="1047" y="33236"/>
                    </a:cubicBezTo>
                    <a:cubicBezTo>
                      <a:pt x="1160" y="33236"/>
                      <a:pt x="1266" y="33161"/>
                      <a:pt x="1254" y="33010"/>
                    </a:cubicBezTo>
                    <a:cubicBezTo>
                      <a:pt x="1053" y="27472"/>
                      <a:pt x="878" y="21933"/>
                      <a:pt x="1003" y="16394"/>
                    </a:cubicBezTo>
                    <a:cubicBezTo>
                      <a:pt x="1078" y="13637"/>
                      <a:pt x="1178" y="10855"/>
                      <a:pt x="1354" y="8098"/>
                    </a:cubicBezTo>
                    <a:cubicBezTo>
                      <a:pt x="1529" y="5542"/>
                      <a:pt x="1905" y="2835"/>
                      <a:pt x="1153" y="329"/>
                    </a:cubicBezTo>
                    <a:cubicBezTo>
                      <a:pt x="1093" y="98"/>
                      <a:pt x="93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1789625" y="3418400"/>
                <a:ext cx="545125" cy="79532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31813" extrusionOk="0">
                    <a:moveTo>
                      <a:pt x="9526" y="0"/>
                    </a:moveTo>
                    <a:cubicBezTo>
                      <a:pt x="9043" y="0"/>
                      <a:pt x="8556" y="43"/>
                      <a:pt x="8070" y="133"/>
                    </a:cubicBezTo>
                    <a:cubicBezTo>
                      <a:pt x="5464" y="634"/>
                      <a:pt x="3183" y="2439"/>
                      <a:pt x="1830" y="4720"/>
                    </a:cubicBezTo>
                    <a:cubicBezTo>
                      <a:pt x="476" y="7025"/>
                      <a:pt x="0" y="9757"/>
                      <a:pt x="175" y="12414"/>
                    </a:cubicBezTo>
                    <a:cubicBezTo>
                      <a:pt x="351" y="15070"/>
                      <a:pt x="1153" y="17677"/>
                      <a:pt x="2481" y="19958"/>
                    </a:cubicBezTo>
                    <a:cubicBezTo>
                      <a:pt x="3283" y="21336"/>
                      <a:pt x="4286" y="22614"/>
                      <a:pt x="5288" y="23842"/>
                    </a:cubicBezTo>
                    <a:cubicBezTo>
                      <a:pt x="6391" y="25196"/>
                      <a:pt x="7544" y="26549"/>
                      <a:pt x="8872" y="27677"/>
                    </a:cubicBezTo>
                    <a:cubicBezTo>
                      <a:pt x="11629" y="30058"/>
                      <a:pt x="15138" y="31512"/>
                      <a:pt x="18747" y="31812"/>
                    </a:cubicBezTo>
                    <a:lnTo>
                      <a:pt x="19649" y="30835"/>
                    </a:lnTo>
                    <a:cubicBezTo>
                      <a:pt x="21729" y="27326"/>
                      <a:pt x="21805" y="23015"/>
                      <a:pt x="21629" y="18930"/>
                    </a:cubicBezTo>
                    <a:cubicBezTo>
                      <a:pt x="21479" y="14519"/>
                      <a:pt x="21053" y="9958"/>
                      <a:pt x="18922" y="6123"/>
                    </a:cubicBezTo>
                    <a:cubicBezTo>
                      <a:pt x="17009" y="2696"/>
                      <a:pt x="13356" y="0"/>
                      <a:pt x="9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2086600" y="3319825"/>
                <a:ext cx="598400" cy="882625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35305" extrusionOk="0">
                    <a:moveTo>
                      <a:pt x="10443" y="0"/>
                    </a:moveTo>
                    <a:cubicBezTo>
                      <a:pt x="9620" y="0"/>
                      <a:pt x="8807" y="125"/>
                      <a:pt x="8046" y="417"/>
                    </a:cubicBezTo>
                    <a:cubicBezTo>
                      <a:pt x="7018" y="818"/>
                      <a:pt x="6141" y="1495"/>
                      <a:pt x="5364" y="2246"/>
                    </a:cubicBezTo>
                    <a:cubicBezTo>
                      <a:pt x="1028" y="6432"/>
                      <a:pt x="1" y="12998"/>
                      <a:pt x="502" y="19013"/>
                    </a:cubicBezTo>
                    <a:cubicBezTo>
                      <a:pt x="753" y="22222"/>
                      <a:pt x="1379" y="25455"/>
                      <a:pt x="2883" y="28287"/>
                    </a:cubicBezTo>
                    <a:cubicBezTo>
                      <a:pt x="4387" y="31144"/>
                      <a:pt x="6818" y="33600"/>
                      <a:pt x="9876" y="34628"/>
                    </a:cubicBezTo>
                    <a:lnTo>
                      <a:pt x="11079" y="35304"/>
                    </a:lnTo>
                    <a:cubicBezTo>
                      <a:pt x="15164" y="34603"/>
                      <a:pt x="18146" y="31019"/>
                      <a:pt x="20076" y="27309"/>
                    </a:cubicBezTo>
                    <a:cubicBezTo>
                      <a:pt x="22557" y="22572"/>
                      <a:pt x="23936" y="17034"/>
                      <a:pt x="22908" y="11770"/>
                    </a:cubicBezTo>
                    <a:cubicBezTo>
                      <a:pt x="21856" y="6507"/>
                      <a:pt x="18021" y="1645"/>
                      <a:pt x="12833" y="317"/>
                    </a:cubicBezTo>
                    <a:cubicBezTo>
                      <a:pt x="12054" y="119"/>
                      <a:pt x="11244" y="0"/>
                      <a:pt x="10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2371700" y="3411325"/>
                <a:ext cx="515700" cy="771250"/>
              </a:xfrm>
              <a:custGeom>
                <a:avLst/>
                <a:gdLst/>
                <a:ahLst/>
                <a:cxnLst/>
                <a:rect l="l" t="t" r="r" b="b"/>
                <a:pathLst>
                  <a:path w="20628" h="30850" extrusionOk="0">
                    <a:moveTo>
                      <a:pt x="14764" y="1"/>
                    </a:moveTo>
                    <a:cubicBezTo>
                      <a:pt x="14672" y="1"/>
                      <a:pt x="14579" y="6"/>
                      <a:pt x="14487" y="15"/>
                    </a:cubicBezTo>
                    <a:cubicBezTo>
                      <a:pt x="13384" y="140"/>
                      <a:pt x="12457" y="967"/>
                      <a:pt x="11880" y="1920"/>
                    </a:cubicBezTo>
                    <a:cubicBezTo>
                      <a:pt x="11304" y="2872"/>
                      <a:pt x="11028" y="3975"/>
                      <a:pt x="10777" y="5078"/>
                    </a:cubicBezTo>
                    <a:cubicBezTo>
                      <a:pt x="8727" y="13916"/>
                      <a:pt x="6485" y="23206"/>
                      <a:pt x="486" y="30005"/>
                    </a:cubicBezTo>
                    <a:lnTo>
                      <a:pt x="486" y="30005"/>
                    </a:lnTo>
                    <a:cubicBezTo>
                      <a:pt x="323" y="29945"/>
                      <a:pt x="161" y="29882"/>
                      <a:pt x="0" y="29815"/>
                    </a:cubicBezTo>
                    <a:lnTo>
                      <a:pt x="0" y="30542"/>
                    </a:lnTo>
                    <a:cubicBezTo>
                      <a:pt x="165" y="30365"/>
                      <a:pt x="327" y="30186"/>
                      <a:pt x="486" y="30005"/>
                    </a:cubicBezTo>
                    <a:lnTo>
                      <a:pt x="486" y="30005"/>
                    </a:lnTo>
                    <a:cubicBezTo>
                      <a:pt x="2027" y="30575"/>
                      <a:pt x="3664" y="30849"/>
                      <a:pt x="5305" y="30849"/>
                    </a:cubicBezTo>
                    <a:cubicBezTo>
                      <a:pt x="9472" y="30849"/>
                      <a:pt x="13668" y="29083"/>
                      <a:pt x="16391" y="25905"/>
                    </a:cubicBezTo>
                    <a:cubicBezTo>
                      <a:pt x="18772" y="23123"/>
                      <a:pt x="20000" y="19489"/>
                      <a:pt x="20326" y="15855"/>
                    </a:cubicBezTo>
                    <a:cubicBezTo>
                      <a:pt x="20627" y="12196"/>
                      <a:pt x="20051" y="8536"/>
                      <a:pt x="19098" y="4977"/>
                    </a:cubicBezTo>
                    <a:cubicBezTo>
                      <a:pt x="18797" y="3800"/>
                      <a:pt x="18422" y="2571"/>
                      <a:pt x="17670" y="1594"/>
                    </a:cubicBezTo>
                    <a:cubicBezTo>
                      <a:pt x="16975" y="690"/>
                      <a:pt x="15894" y="1"/>
                      <a:pt x="14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1958050" y="3883550"/>
                <a:ext cx="615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3726" extrusionOk="0">
                    <a:moveTo>
                      <a:pt x="123" y="1"/>
                    </a:moveTo>
                    <a:cubicBezTo>
                      <a:pt x="59" y="1"/>
                      <a:pt x="0" y="49"/>
                      <a:pt x="30" y="124"/>
                    </a:cubicBezTo>
                    <a:cubicBezTo>
                      <a:pt x="531" y="1427"/>
                      <a:pt x="1233" y="2630"/>
                      <a:pt x="2185" y="3683"/>
                    </a:cubicBezTo>
                    <a:cubicBezTo>
                      <a:pt x="2215" y="3713"/>
                      <a:pt x="2248" y="3725"/>
                      <a:pt x="2280" y="3725"/>
                    </a:cubicBezTo>
                    <a:cubicBezTo>
                      <a:pt x="2379" y="3725"/>
                      <a:pt x="2462" y="3596"/>
                      <a:pt x="2386" y="3482"/>
                    </a:cubicBezTo>
                    <a:cubicBezTo>
                      <a:pt x="1509" y="2454"/>
                      <a:pt x="757" y="1327"/>
                      <a:pt x="230" y="74"/>
                    </a:cubicBezTo>
                    <a:cubicBezTo>
                      <a:pt x="210" y="23"/>
                      <a:pt x="166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2067650" y="4014000"/>
                <a:ext cx="58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718" extrusionOk="0">
                    <a:moveTo>
                      <a:pt x="155" y="0"/>
                    </a:moveTo>
                    <a:cubicBezTo>
                      <a:pt x="73" y="0"/>
                      <a:pt x="0" y="124"/>
                      <a:pt x="57" y="219"/>
                    </a:cubicBezTo>
                    <a:cubicBezTo>
                      <a:pt x="709" y="1046"/>
                      <a:pt x="1310" y="1898"/>
                      <a:pt x="2012" y="2675"/>
                    </a:cubicBezTo>
                    <a:cubicBezTo>
                      <a:pt x="2042" y="2705"/>
                      <a:pt x="2078" y="2718"/>
                      <a:pt x="2113" y="2718"/>
                    </a:cubicBezTo>
                    <a:cubicBezTo>
                      <a:pt x="2227" y="2718"/>
                      <a:pt x="2339" y="2589"/>
                      <a:pt x="2263" y="2475"/>
                    </a:cubicBezTo>
                    <a:cubicBezTo>
                      <a:pt x="1636" y="1622"/>
                      <a:pt x="909" y="846"/>
                      <a:pt x="232" y="44"/>
                    </a:cubicBezTo>
                    <a:cubicBezTo>
                      <a:pt x="208" y="13"/>
                      <a:pt x="181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2098350" y="3843675"/>
                <a:ext cx="3025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69" extrusionOk="0">
                    <a:moveTo>
                      <a:pt x="138" y="0"/>
                    </a:moveTo>
                    <a:cubicBezTo>
                      <a:pt x="70" y="0"/>
                      <a:pt x="0" y="60"/>
                      <a:pt x="32" y="140"/>
                    </a:cubicBezTo>
                    <a:cubicBezTo>
                      <a:pt x="308" y="867"/>
                      <a:pt x="558" y="1593"/>
                      <a:pt x="884" y="2295"/>
                    </a:cubicBezTo>
                    <a:cubicBezTo>
                      <a:pt x="910" y="2346"/>
                      <a:pt x="959" y="2368"/>
                      <a:pt x="1009" y="2368"/>
                    </a:cubicBezTo>
                    <a:cubicBezTo>
                      <a:pt x="1106" y="2368"/>
                      <a:pt x="1209" y="2285"/>
                      <a:pt x="1160" y="2170"/>
                    </a:cubicBezTo>
                    <a:cubicBezTo>
                      <a:pt x="884" y="1443"/>
                      <a:pt x="558" y="766"/>
                      <a:pt x="233" y="64"/>
                    </a:cubicBezTo>
                    <a:cubicBezTo>
                      <a:pt x="214" y="19"/>
                      <a:pt x="177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2218600" y="3934050"/>
                <a:ext cx="305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375" extrusionOk="0">
                    <a:moveTo>
                      <a:pt x="171" y="1"/>
                    </a:moveTo>
                    <a:cubicBezTo>
                      <a:pt x="92" y="1"/>
                      <a:pt x="0" y="74"/>
                      <a:pt x="34" y="159"/>
                    </a:cubicBezTo>
                    <a:cubicBezTo>
                      <a:pt x="335" y="861"/>
                      <a:pt x="585" y="1612"/>
                      <a:pt x="886" y="2289"/>
                    </a:cubicBezTo>
                    <a:cubicBezTo>
                      <a:pt x="912" y="2350"/>
                      <a:pt x="963" y="2375"/>
                      <a:pt x="1015" y="2375"/>
                    </a:cubicBezTo>
                    <a:cubicBezTo>
                      <a:pt x="1113" y="2375"/>
                      <a:pt x="1220" y="2287"/>
                      <a:pt x="1187" y="2189"/>
                    </a:cubicBezTo>
                    <a:cubicBezTo>
                      <a:pt x="911" y="1462"/>
                      <a:pt x="560" y="760"/>
                      <a:pt x="260" y="59"/>
                    </a:cubicBezTo>
                    <a:cubicBezTo>
                      <a:pt x="243" y="18"/>
                      <a:pt x="209" y="1"/>
                      <a:pt x="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2204050" y="3786825"/>
                <a:ext cx="126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987" extrusionOk="0">
                    <a:moveTo>
                      <a:pt x="125" y="0"/>
                    </a:moveTo>
                    <a:cubicBezTo>
                      <a:pt x="63" y="0"/>
                      <a:pt x="1" y="39"/>
                      <a:pt x="15" y="108"/>
                    </a:cubicBezTo>
                    <a:cubicBezTo>
                      <a:pt x="65" y="684"/>
                      <a:pt x="90" y="1286"/>
                      <a:pt x="215" y="1887"/>
                    </a:cubicBezTo>
                    <a:cubicBezTo>
                      <a:pt x="226" y="1954"/>
                      <a:pt x="286" y="1986"/>
                      <a:pt x="348" y="1986"/>
                    </a:cubicBezTo>
                    <a:cubicBezTo>
                      <a:pt x="425" y="1986"/>
                      <a:pt x="505" y="1935"/>
                      <a:pt x="491" y="1837"/>
                    </a:cubicBezTo>
                    <a:cubicBezTo>
                      <a:pt x="441" y="1261"/>
                      <a:pt x="340" y="659"/>
                      <a:pt x="240" y="83"/>
                    </a:cubicBezTo>
                    <a:cubicBezTo>
                      <a:pt x="229" y="26"/>
                      <a:pt x="177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2387225" y="3781875"/>
                <a:ext cx="1457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76" extrusionOk="0">
                    <a:moveTo>
                      <a:pt x="347" y="0"/>
                    </a:moveTo>
                    <a:cubicBezTo>
                      <a:pt x="279" y="0"/>
                      <a:pt x="206" y="45"/>
                      <a:pt x="206" y="130"/>
                    </a:cubicBezTo>
                    <a:cubicBezTo>
                      <a:pt x="257" y="657"/>
                      <a:pt x="206" y="1158"/>
                      <a:pt x="31" y="1659"/>
                    </a:cubicBezTo>
                    <a:cubicBezTo>
                      <a:pt x="1" y="1795"/>
                      <a:pt x="106" y="1876"/>
                      <a:pt x="211" y="1876"/>
                    </a:cubicBezTo>
                    <a:cubicBezTo>
                      <a:pt x="282" y="1876"/>
                      <a:pt x="352" y="1840"/>
                      <a:pt x="382" y="1760"/>
                    </a:cubicBezTo>
                    <a:cubicBezTo>
                      <a:pt x="557" y="1208"/>
                      <a:pt x="582" y="657"/>
                      <a:pt x="457" y="80"/>
                    </a:cubicBezTo>
                    <a:cubicBezTo>
                      <a:pt x="446" y="26"/>
                      <a:pt x="398" y="0"/>
                      <a:pt x="3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2389250" y="3952500"/>
                <a:ext cx="1402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528" extrusionOk="0">
                    <a:moveTo>
                      <a:pt x="408" y="1"/>
                    </a:moveTo>
                    <a:cubicBezTo>
                      <a:pt x="374" y="1"/>
                      <a:pt x="342" y="15"/>
                      <a:pt x="326" y="47"/>
                    </a:cubicBezTo>
                    <a:cubicBezTo>
                      <a:pt x="75" y="473"/>
                      <a:pt x="0" y="925"/>
                      <a:pt x="100" y="1401"/>
                    </a:cubicBezTo>
                    <a:cubicBezTo>
                      <a:pt x="120" y="1490"/>
                      <a:pt x="187" y="1528"/>
                      <a:pt x="257" y="1528"/>
                    </a:cubicBezTo>
                    <a:cubicBezTo>
                      <a:pt x="365" y="1528"/>
                      <a:pt x="482" y="1437"/>
                      <a:pt x="451" y="1301"/>
                    </a:cubicBezTo>
                    <a:cubicBezTo>
                      <a:pt x="351" y="925"/>
                      <a:pt x="376" y="524"/>
                      <a:pt x="526" y="148"/>
                    </a:cubicBezTo>
                    <a:cubicBezTo>
                      <a:pt x="560" y="63"/>
                      <a:pt x="479" y="1"/>
                      <a:pt x="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2464925" y="3816900"/>
                <a:ext cx="2247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2409" extrusionOk="0">
                    <a:moveTo>
                      <a:pt x="743" y="1"/>
                    </a:moveTo>
                    <a:cubicBezTo>
                      <a:pt x="696" y="1"/>
                      <a:pt x="651" y="25"/>
                      <a:pt x="632" y="83"/>
                    </a:cubicBezTo>
                    <a:cubicBezTo>
                      <a:pt x="407" y="785"/>
                      <a:pt x="206" y="1461"/>
                      <a:pt x="31" y="2163"/>
                    </a:cubicBezTo>
                    <a:cubicBezTo>
                      <a:pt x="1" y="2313"/>
                      <a:pt x="114" y="2408"/>
                      <a:pt x="225" y="2408"/>
                    </a:cubicBezTo>
                    <a:cubicBezTo>
                      <a:pt x="301" y="2408"/>
                      <a:pt x="376" y="2365"/>
                      <a:pt x="407" y="2263"/>
                    </a:cubicBezTo>
                    <a:cubicBezTo>
                      <a:pt x="582" y="1562"/>
                      <a:pt x="733" y="860"/>
                      <a:pt x="883" y="158"/>
                    </a:cubicBezTo>
                    <a:cubicBezTo>
                      <a:pt x="898" y="65"/>
                      <a:pt x="818" y="1"/>
                      <a:pt x="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2499675" y="3969000"/>
                <a:ext cx="646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608" extrusionOk="0">
                    <a:moveTo>
                      <a:pt x="2331" y="1"/>
                    </a:moveTo>
                    <a:cubicBezTo>
                      <a:pt x="2272" y="1"/>
                      <a:pt x="2214" y="27"/>
                      <a:pt x="2175" y="89"/>
                    </a:cubicBezTo>
                    <a:cubicBezTo>
                      <a:pt x="1573" y="916"/>
                      <a:pt x="896" y="1668"/>
                      <a:pt x="119" y="2345"/>
                    </a:cubicBezTo>
                    <a:cubicBezTo>
                      <a:pt x="0" y="2444"/>
                      <a:pt x="118" y="2607"/>
                      <a:pt x="247" y="2607"/>
                    </a:cubicBezTo>
                    <a:cubicBezTo>
                      <a:pt x="280" y="2607"/>
                      <a:pt x="314" y="2596"/>
                      <a:pt x="345" y="2570"/>
                    </a:cubicBezTo>
                    <a:cubicBezTo>
                      <a:pt x="1147" y="1869"/>
                      <a:pt x="1874" y="1117"/>
                      <a:pt x="2500" y="265"/>
                    </a:cubicBezTo>
                    <a:cubicBezTo>
                      <a:pt x="2587" y="127"/>
                      <a:pt x="2459" y="1"/>
                      <a:pt x="2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2565850" y="4055725"/>
                <a:ext cx="771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059" extrusionOk="0">
                    <a:moveTo>
                      <a:pt x="2827" y="0"/>
                    </a:moveTo>
                    <a:cubicBezTo>
                      <a:pt x="2798" y="0"/>
                      <a:pt x="2767" y="9"/>
                      <a:pt x="2736" y="29"/>
                    </a:cubicBezTo>
                    <a:cubicBezTo>
                      <a:pt x="1858" y="605"/>
                      <a:pt x="981" y="1207"/>
                      <a:pt x="104" y="1808"/>
                    </a:cubicBezTo>
                    <a:cubicBezTo>
                      <a:pt x="1" y="1891"/>
                      <a:pt x="68" y="2059"/>
                      <a:pt x="179" y="2059"/>
                    </a:cubicBezTo>
                    <a:cubicBezTo>
                      <a:pt x="203" y="2059"/>
                      <a:pt x="228" y="2051"/>
                      <a:pt x="254" y="2034"/>
                    </a:cubicBezTo>
                    <a:cubicBezTo>
                      <a:pt x="1132" y="1482"/>
                      <a:pt x="2059" y="931"/>
                      <a:pt x="2936" y="354"/>
                    </a:cubicBezTo>
                    <a:cubicBezTo>
                      <a:pt x="3084" y="249"/>
                      <a:pt x="2983" y="0"/>
                      <a:pt x="2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2724550" y="3937525"/>
                <a:ext cx="538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027" extrusionOk="0">
                    <a:moveTo>
                      <a:pt x="1892" y="0"/>
                    </a:moveTo>
                    <a:cubicBezTo>
                      <a:pt x="1832" y="0"/>
                      <a:pt x="1776" y="28"/>
                      <a:pt x="1751" y="95"/>
                    </a:cubicBezTo>
                    <a:cubicBezTo>
                      <a:pt x="1325" y="1047"/>
                      <a:pt x="774" y="1950"/>
                      <a:pt x="97" y="2752"/>
                    </a:cubicBezTo>
                    <a:cubicBezTo>
                      <a:pt x="1" y="2867"/>
                      <a:pt x="97" y="3027"/>
                      <a:pt x="214" y="3027"/>
                    </a:cubicBezTo>
                    <a:cubicBezTo>
                      <a:pt x="250" y="3027"/>
                      <a:pt x="288" y="3012"/>
                      <a:pt x="323" y="2977"/>
                    </a:cubicBezTo>
                    <a:cubicBezTo>
                      <a:pt x="1099" y="2200"/>
                      <a:pt x="1701" y="1298"/>
                      <a:pt x="2102" y="245"/>
                    </a:cubicBezTo>
                    <a:cubicBezTo>
                      <a:pt x="2152" y="112"/>
                      <a:pt x="2013" y="0"/>
                      <a:pt x="1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2658150" y="3850875"/>
                <a:ext cx="336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811" extrusionOk="0">
                    <a:moveTo>
                      <a:pt x="1106" y="0"/>
                    </a:moveTo>
                    <a:cubicBezTo>
                      <a:pt x="1029" y="0"/>
                      <a:pt x="953" y="39"/>
                      <a:pt x="923" y="127"/>
                    </a:cubicBezTo>
                    <a:cubicBezTo>
                      <a:pt x="623" y="929"/>
                      <a:pt x="322" y="1756"/>
                      <a:pt x="46" y="2584"/>
                    </a:cubicBezTo>
                    <a:cubicBezTo>
                      <a:pt x="1" y="2720"/>
                      <a:pt x="112" y="2811"/>
                      <a:pt x="223" y="2811"/>
                    </a:cubicBezTo>
                    <a:cubicBezTo>
                      <a:pt x="295" y="2811"/>
                      <a:pt x="367" y="2773"/>
                      <a:pt x="397" y="2684"/>
                    </a:cubicBezTo>
                    <a:cubicBezTo>
                      <a:pt x="698" y="1857"/>
                      <a:pt x="999" y="1055"/>
                      <a:pt x="1299" y="228"/>
                    </a:cubicBezTo>
                    <a:cubicBezTo>
                      <a:pt x="1345" y="91"/>
                      <a:pt x="1225" y="0"/>
                      <a:pt x="1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2172450" y="4117200"/>
                <a:ext cx="298275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6242" extrusionOk="0">
                    <a:moveTo>
                      <a:pt x="5759" y="1"/>
                    </a:moveTo>
                    <a:cubicBezTo>
                      <a:pt x="4666" y="1"/>
                      <a:pt x="3596" y="175"/>
                      <a:pt x="2607" y="652"/>
                    </a:cubicBezTo>
                    <a:cubicBezTo>
                      <a:pt x="1755" y="1078"/>
                      <a:pt x="727" y="1805"/>
                      <a:pt x="0" y="2432"/>
                    </a:cubicBezTo>
                    <a:cubicBezTo>
                      <a:pt x="0" y="2833"/>
                      <a:pt x="51" y="3209"/>
                      <a:pt x="151" y="3585"/>
                    </a:cubicBezTo>
                    <a:cubicBezTo>
                      <a:pt x="527" y="3008"/>
                      <a:pt x="1053" y="2557"/>
                      <a:pt x="1705" y="2382"/>
                    </a:cubicBezTo>
                    <a:cubicBezTo>
                      <a:pt x="1897" y="2328"/>
                      <a:pt x="2096" y="2301"/>
                      <a:pt x="2296" y="2301"/>
                    </a:cubicBezTo>
                    <a:cubicBezTo>
                      <a:pt x="3117" y="2301"/>
                      <a:pt x="3949" y="2739"/>
                      <a:pt x="4311" y="3484"/>
                    </a:cubicBezTo>
                    <a:cubicBezTo>
                      <a:pt x="4562" y="4011"/>
                      <a:pt x="4637" y="4687"/>
                      <a:pt x="5138" y="4963"/>
                    </a:cubicBezTo>
                    <a:cubicBezTo>
                      <a:pt x="5295" y="5056"/>
                      <a:pt x="5462" y="5092"/>
                      <a:pt x="5634" y="5092"/>
                    </a:cubicBezTo>
                    <a:cubicBezTo>
                      <a:pt x="6068" y="5092"/>
                      <a:pt x="6537" y="4863"/>
                      <a:pt x="6968" y="4738"/>
                    </a:cubicBezTo>
                    <a:cubicBezTo>
                      <a:pt x="7193" y="4678"/>
                      <a:pt x="7423" y="4650"/>
                      <a:pt x="7653" y="4650"/>
                    </a:cubicBezTo>
                    <a:cubicBezTo>
                      <a:pt x="8396" y="4650"/>
                      <a:pt x="9133" y="4948"/>
                      <a:pt x="9650" y="5464"/>
                    </a:cubicBezTo>
                    <a:cubicBezTo>
                      <a:pt x="9875" y="5690"/>
                      <a:pt x="10051" y="5966"/>
                      <a:pt x="10176" y="6241"/>
                    </a:cubicBezTo>
                    <a:cubicBezTo>
                      <a:pt x="10853" y="5339"/>
                      <a:pt x="11354" y="4312"/>
                      <a:pt x="11705" y="3234"/>
                    </a:cubicBezTo>
                    <a:cubicBezTo>
                      <a:pt x="11830" y="2883"/>
                      <a:pt x="11930" y="2507"/>
                      <a:pt x="11880" y="2131"/>
                    </a:cubicBezTo>
                    <a:cubicBezTo>
                      <a:pt x="11705" y="1129"/>
                      <a:pt x="10527" y="703"/>
                      <a:pt x="9549" y="502"/>
                    </a:cubicBezTo>
                    <a:cubicBezTo>
                      <a:pt x="8314" y="233"/>
                      <a:pt x="7021" y="1"/>
                      <a:pt x="5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2176200" y="4174725"/>
                <a:ext cx="250650" cy="15707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283" extrusionOk="0">
                    <a:moveTo>
                      <a:pt x="2146" y="0"/>
                    </a:moveTo>
                    <a:cubicBezTo>
                      <a:pt x="1946" y="0"/>
                      <a:pt x="1747" y="27"/>
                      <a:pt x="1555" y="81"/>
                    </a:cubicBezTo>
                    <a:cubicBezTo>
                      <a:pt x="903" y="256"/>
                      <a:pt x="377" y="707"/>
                      <a:pt x="1" y="1284"/>
                    </a:cubicBezTo>
                    <a:cubicBezTo>
                      <a:pt x="327" y="2386"/>
                      <a:pt x="1104" y="3389"/>
                      <a:pt x="1906" y="4266"/>
                    </a:cubicBezTo>
                    <a:cubicBezTo>
                      <a:pt x="2482" y="4893"/>
                      <a:pt x="3109" y="5519"/>
                      <a:pt x="3911" y="5895"/>
                    </a:cubicBezTo>
                    <a:cubicBezTo>
                      <a:pt x="4459" y="6161"/>
                      <a:pt x="5055" y="6283"/>
                      <a:pt x="5657" y="6283"/>
                    </a:cubicBezTo>
                    <a:cubicBezTo>
                      <a:pt x="6759" y="6283"/>
                      <a:pt x="7881" y="5874"/>
                      <a:pt x="8773" y="5194"/>
                    </a:cubicBezTo>
                    <a:cubicBezTo>
                      <a:pt x="9249" y="4843"/>
                      <a:pt x="9650" y="4417"/>
                      <a:pt x="10026" y="3940"/>
                    </a:cubicBezTo>
                    <a:cubicBezTo>
                      <a:pt x="9901" y="3665"/>
                      <a:pt x="9725" y="3389"/>
                      <a:pt x="9500" y="3163"/>
                    </a:cubicBezTo>
                    <a:cubicBezTo>
                      <a:pt x="8983" y="2647"/>
                      <a:pt x="8246" y="2349"/>
                      <a:pt x="7503" y="2349"/>
                    </a:cubicBezTo>
                    <a:cubicBezTo>
                      <a:pt x="7273" y="2349"/>
                      <a:pt x="7043" y="2377"/>
                      <a:pt x="6818" y="2437"/>
                    </a:cubicBezTo>
                    <a:cubicBezTo>
                      <a:pt x="6387" y="2562"/>
                      <a:pt x="5918" y="2791"/>
                      <a:pt x="5484" y="2791"/>
                    </a:cubicBezTo>
                    <a:cubicBezTo>
                      <a:pt x="5312" y="2791"/>
                      <a:pt x="5145" y="2755"/>
                      <a:pt x="4988" y="2662"/>
                    </a:cubicBezTo>
                    <a:cubicBezTo>
                      <a:pt x="4487" y="2386"/>
                      <a:pt x="4412" y="1710"/>
                      <a:pt x="4161" y="1183"/>
                    </a:cubicBezTo>
                    <a:cubicBezTo>
                      <a:pt x="3799" y="438"/>
                      <a:pt x="2967" y="0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7" name="Google Shape;1377;p42"/>
            <p:cNvGrpSpPr/>
            <p:nvPr/>
          </p:nvGrpSpPr>
          <p:grpSpPr>
            <a:xfrm>
              <a:off x="5092198" y="3112173"/>
              <a:ext cx="564119" cy="809913"/>
              <a:chOff x="3732423" y="4038948"/>
              <a:chExt cx="564119" cy="809913"/>
            </a:xfrm>
          </p:grpSpPr>
          <p:sp>
            <p:nvSpPr>
              <p:cNvPr id="1378" name="Google Shape;1378;p42"/>
              <p:cNvSpPr/>
              <p:nvPr/>
            </p:nvSpPr>
            <p:spPr>
              <a:xfrm>
                <a:off x="3757848" y="4482875"/>
                <a:ext cx="185470" cy="232959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5720" extrusionOk="0">
                    <a:moveTo>
                      <a:pt x="3909" y="0"/>
                    </a:moveTo>
                    <a:cubicBezTo>
                      <a:pt x="2243" y="0"/>
                      <a:pt x="564" y="873"/>
                      <a:pt x="201" y="2461"/>
                    </a:cubicBezTo>
                    <a:cubicBezTo>
                      <a:pt x="0" y="3363"/>
                      <a:pt x="226" y="4291"/>
                      <a:pt x="501" y="5143"/>
                    </a:cubicBezTo>
                    <a:cubicBezTo>
                      <a:pt x="2030" y="9754"/>
                      <a:pt x="5063" y="13789"/>
                      <a:pt x="8622" y="17073"/>
                    </a:cubicBezTo>
                    <a:cubicBezTo>
                      <a:pt x="12174" y="20375"/>
                      <a:pt x="16302" y="23028"/>
                      <a:pt x="20430" y="25581"/>
                    </a:cubicBezTo>
                    <a:lnTo>
                      <a:pt x="20430" y="25581"/>
                    </a:lnTo>
                    <a:cubicBezTo>
                      <a:pt x="17926" y="18162"/>
                      <a:pt x="14409" y="11067"/>
                      <a:pt x="10000" y="4591"/>
                    </a:cubicBezTo>
                    <a:cubicBezTo>
                      <a:pt x="8797" y="2812"/>
                      <a:pt x="7419" y="1007"/>
                      <a:pt x="5414" y="256"/>
                    </a:cubicBezTo>
                    <a:cubicBezTo>
                      <a:pt x="4940" y="84"/>
                      <a:pt x="4425" y="0"/>
                      <a:pt x="3909" y="0"/>
                    </a:cubicBezTo>
                    <a:close/>
                    <a:moveTo>
                      <a:pt x="20430" y="25581"/>
                    </a:moveTo>
                    <a:lnTo>
                      <a:pt x="20430" y="25581"/>
                    </a:lnTo>
                    <a:cubicBezTo>
                      <a:pt x="20445" y="25627"/>
                      <a:pt x="20461" y="25673"/>
                      <a:pt x="20476" y="25719"/>
                    </a:cubicBezTo>
                    <a:lnTo>
                      <a:pt x="20451" y="25594"/>
                    </a:lnTo>
                    <a:cubicBezTo>
                      <a:pt x="20444" y="25590"/>
                      <a:pt x="20437" y="25585"/>
                      <a:pt x="20430" y="25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3786315" y="4516786"/>
                <a:ext cx="155807" cy="198169"/>
              </a:xfrm>
              <a:custGeom>
                <a:avLst/>
                <a:gdLst/>
                <a:ahLst/>
                <a:cxnLst/>
                <a:rect l="l" t="t" r="r" b="b"/>
                <a:pathLst>
                  <a:path w="17202" h="21879" extrusionOk="0">
                    <a:moveTo>
                      <a:pt x="467" y="0"/>
                    </a:moveTo>
                    <a:cubicBezTo>
                      <a:pt x="422" y="0"/>
                      <a:pt x="380" y="41"/>
                      <a:pt x="416" y="96"/>
                    </a:cubicBezTo>
                    <a:cubicBezTo>
                      <a:pt x="1218" y="1198"/>
                      <a:pt x="2045" y="2301"/>
                      <a:pt x="2872" y="3404"/>
                    </a:cubicBezTo>
                    <a:cubicBezTo>
                      <a:pt x="1895" y="3203"/>
                      <a:pt x="942" y="2827"/>
                      <a:pt x="115" y="2276"/>
                    </a:cubicBezTo>
                    <a:cubicBezTo>
                      <a:pt x="105" y="2273"/>
                      <a:pt x="95" y="2271"/>
                      <a:pt x="86" y="2271"/>
                    </a:cubicBezTo>
                    <a:cubicBezTo>
                      <a:pt x="29" y="2271"/>
                      <a:pt x="0" y="2333"/>
                      <a:pt x="65" y="2376"/>
                    </a:cubicBezTo>
                    <a:cubicBezTo>
                      <a:pt x="992" y="3003"/>
                      <a:pt x="1945" y="3404"/>
                      <a:pt x="3048" y="3679"/>
                    </a:cubicBezTo>
                    <a:cubicBezTo>
                      <a:pt x="3048" y="3679"/>
                      <a:pt x="3048" y="3654"/>
                      <a:pt x="3073" y="3654"/>
                    </a:cubicBezTo>
                    <a:cubicBezTo>
                      <a:pt x="4326" y="5359"/>
                      <a:pt x="5579" y="7013"/>
                      <a:pt x="6832" y="8692"/>
                    </a:cubicBezTo>
                    <a:cubicBezTo>
                      <a:pt x="5303" y="8542"/>
                      <a:pt x="3900" y="8040"/>
                      <a:pt x="2596" y="7188"/>
                    </a:cubicBezTo>
                    <a:cubicBezTo>
                      <a:pt x="2588" y="7186"/>
                      <a:pt x="2580" y="7184"/>
                      <a:pt x="2573" y="7184"/>
                    </a:cubicBezTo>
                    <a:cubicBezTo>
                      <a:pt x="2512" y="7184"/>
                      <a:pt x="2477" y="7266"/>
                      <a:pt x="2521" y="7289"/>
                    </a:cubicBezTo>
                    <a:cubicBezTo>
                      <a:pt x="3900" y="8266"/>
                      <a:pt x="5353" y="8842"/>
                      <a:pt x="7058" y="8968"/>
                    </a:cubicBezTo>
                    <a:cubicBezTo>
                      <a:pt x="8185" y="10471"/>
                      <a:pt x="9338" y="12000"/>
                      <a:pt x="10491" y="13504"/>
                    </a:cubicBezTo>
                    <a:cubicBezTo>
                      <a:pt x="9940" y="13479"/>
                      <a:pt x="9388" y="13479"/>
                      <a:pt x="8837" y="13329"/>
                    </a:cubicBezTo>
                    <a:cubicBezTo>
                      <a:pt x="8211" y="13128"/>
                      <a:pt x="7609" y="12802"/>
                      <a:pt x="7008" y="12502"/>
                    </a:cubicBezTo>
                    <a:cubicBezTo>
                      <a:pt x="6999" y="12499"/>
                      <a:pt x="6991" y="12498"/>
                      <a:pt x="6983" y="12498"/>
                    </a:cubicBezTo>
                    <a:cubicBezTo>
                      <a:pt x="6918" y="12498"/>
                      <a:pt x="6868" y="12582"/>
                      <a:pt x="6957" y="12627"/>
                    </a:cubicBezTo>
                    <a:cubicBezTo>
                      <a:pt x="7534" y="12978"/>
                      <a:pt x="8110" y="13329"/>
                      <a:pt x="8787" y="13529"/>
                    </a:cubicBezTo>
                    <a:cubicBezTo>
                      <a:pt x="9414" y="13730"/>
                      <a:pt x="10040" y="13705"/>
                      <a:pt x="10717" y="13780"/>
                    </a:cubicBezTo>
                    <a:cubicBezTo>
                      <a:pt x="12772" y="16436"/>
                      <a:pt x="14827" y="19118"/>
                      <a:pt x="16857" y="21800"/>
                    </a:cubicBezTo>
                    <a:cubicBezTo>
                      <a:pt x="16897" y="21855"/>
                      <a:pt x="16949" y="21878"/>
                      <a:pt x="16998" y="21878"/>
                    </a:cubicBezTo>
                    <a:cubicBezTo>
                      <a:pt x="17106" y="21878"/>
                      <a:pt x="17202" y="21770"/>
                      <a:pt x="17133" y="21650"/>
                    </a:cubicBezTo>
                    <a:cubicBezTo>
                      <a:pt x="15429" y="19419"/>
                      <a:pt x="13724" y="17188"/>
                      <a:pt x="12020" y="14958"/>
                    </a:cubicBezTo>
                    <a:cubicBezTo>
                      <a:pt x="12045" y="14933"/>
                      <a:pt x="12045" y="14933"/>
                      <a:pt x="12045" y="14933"/>
                    </a:cubicBezTo>
                    <a:cubicBezTo>
                      <a:pt x="12321" y="14431"/>
                      <a:pt x="12246" y="13905"/>
                      <a:pt x="12196" y="13354"/>
                    </a:cubicBezTo>
                    <a:cubicBezTo>
                      <a:pt x="12145" y="12652"/>
                      <a:pt x="12045" y="11950"/>
                      <a:pt x="11920" y="11248"/>
                    </a:cubicBezTo>
                    <a:cubicBezTo>
                      <a:pt x="11920" y="11215"/>
                      <a:pt x="11894" y="11201"/>
                      <a:pt x="11866" y="11201"/>
                    </a:cubicBezTo>
                    <a:cubicBezTo>
                      <a:pt x="11832" y="11201"/>
                      <a:pt x="11795" y="11221"/>
                      <a:pt x="11795" y="11248"/>
                    </a:cubicBezTo>
                    <a:cubicBezTo>
                      <a:pt x="11870" y="11825"/>
                      <a:pt x="11920" y="12401"/>
                      <a:pt x="11945" y="12953"/>
                    </a:cubicBezTo>
                    <a:cubicBezTo>
                      <a:pt x="11995" y="13504"/>
                      <a:pt x="12120" y="14206"/>
                      <a:pt x="11870" y="14732"/>
                    </a:cubicBezTo>
                    <a:cubicBezTo>
                      <a:pt x="10917" y="13479"/>
                      <a:pt x="9965" y="12226"/>
                      <a:pt x="9013" y="10973"/>
                    </a:cubicBezTo>
                    <a:cubicBezTo>
                      <a:pt x="9113" y="9043"/>
                      <a:pt x="8762" y="7138"/>
                      <a:pt x="8085" y="5334"/>
                    </a:cubicBezTo>
                    <a:cubicBezTo>
                      <a:pt x="8076" y="5307"/>
                      <a:pt x="8059" y="5296"/>
                      <a:pt x="8040" y="5296"/>
                    </a:cubicBezTo>
                    <a:cubicBezTo>
                      <a:pt x="8006" y="5296"/>
                      <a:pt x="7969" y="5335"/>
                      <a:pt x="7985" y="5384"/>
                    </a:cubicBezTo>
                    <a:cubicBezTo>
                      <a:pt x="8561" y="7088"/>
                      <a:pt x="8787" y="8842"/>
                      <a:pt x="8762" y="10647"/>
                    </a:cubicBezTo>
                    <a:cubicBezTo>
                      <a:pt x="7534" y="9043"/>
                      <a:pt x="6306" y="7414"/>
                      <a:pt x="5053" y="5810"/>
                    </a:cubicBezTo>
                    <a:cubicBezTo>
                      <a:pt x="5053" y="4206"/>
                      <a:pt x="4752" y="2652"/>
                      <a:pt x="4150" y="1173"/>
                    </a:cubicBezTo>
                    <a:cubicBezTo>
                      <a:pt x="4140" y="1142"/>
                      <a:pt x="4112" y="1128"/>
                      <a:pt x="4085" y="1128"/>
                    </a:cubicBezTo>
                    <a:cubicBezTo>
                      <a:pt x="4047" y="1128"/>
                      <a:pt x="4010" y="1155"/>
                      <a:pt x="4025" y="1198"/>
                    </a:cubicBezTo>
                    <a:cubicBezTo>
                      <a:pt x="4576" y="2602"/>
                      <a:pt x="4802" y="4005"/>
                      <a:pt x="4802" y="5484"/>
                    </a:cubicBezTo>
                    <a:cubicBezTo>
                      <a:pt x="3373" y="3654"/>
                      <a:pt x="1945" y="1825"/>
                      <a:pt x="516" y="20"/>
                    </a:cubicBezTo>
                    <a:cubicBezTo>
                      <a:pt x="502" y="6"/>
                      <a:pt x="484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3923573" y="4389347"/>
                <a:ext cx="112367" cy="276317"/>
              </a:xfrm>
              <a:custGeom>
                <a:avLst/>
                <a:gdLst/>
                <a:ahLst/>
                <a:cxnLst/>
                <a:rect l="l" t="t" r="r" b="b"/>
                <a:pathLst>
                  <a:path w="12406" h="30507" extrusionOk="0">
                    <a:moveTo>
                      <a:pt x="7984" y="1"/>
                    </a:moveTo>
                    <a:cubicBezTo>
                      <a:pt x="7590" y="1"/>
                      <a:pt x="7195" y="81"/>
                      <a:pt x="6816" y="256"/>
                    </a:cubicBezTo>
                    <a:cubicBezTo>
                      <a:pt x="5989" y="632"/>
                      <a:pt x="5413" y="1383"/>
                      <a:pt x="4911" y="2135"/>
                    </a:cubicBezTo>
                    <a:cubicBezTo>
                      <a:pt x="2179" y="6145"/>
                      <a:pt x="851" y="11008"/>
                      <a:pt x="425" y="15845"/>
                    </a:cubicBezTo>
                    <a:cubicBezTo>
                      <a:pt x="0" y="20668"/>
                      <a:pt x="423" y="25540"/>
                      <a:pt x="947" y="30364"/>
                    </a:cubicBezTo>
                    <a:lnTo>
                      <a:pt x="947" y="30364"/>
                    </a:lnTo>
                    <a:cubicBezTo>
                      <a:pt x="5288" y="23861"/>
                      <a:pt x="8738" y="16742"/>
                      <a:pt x="11152" y="9278"/>
                    </a:cubicBezTo>
                    <a:cubicBezTo>
                      <a:pt x="11804" y="7248"/>
                      <a:pt x="12405" y="5043"/>
                      <a:pt x="11753" y="3013"/>
                    </a:cubicBezTo>
                    <a:cubicBezTo>
                      <a:pt x="11248" y="1376"/>
                      <a:pt x="9620" y="1"/>
                      <a:pt x="7984" y="1"/>
                    </a:cubicBezTo>
                    <a:close/>
                    <a:moveTo>
                      <a:pt x="947" y="30364"/>
                    </a:moveTo>
                    <a:cubicBezTo>
                      <a:pt x="915" y="30411"/>
                      <a:pt x="883" y="30459"/>
                      <a:pt x="851" y="30506"/>
                    </a:cubicBezTo>
                    <a:lnTo>
                      <a:pt x="951" y="30406"/>
                    </a:lnTo>
                    <a:cubicBezTo>
                      <a:pt x="950" y="30392"/>
                      <a:pt x="948" y="30378"/>
                      <a:pt x="947" y="303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3929650" y="4422796"/>
                <a:ext cx="78012" cy="240531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26556" extrusionOk="0">
                    <a:moveTo>
                      <a:pt x="7188" y="1"/>
                    </a:moveTo>
                    <a:cubicBezTo>
                      <a:pt x="7161" y="1"/>
                      <a:pt x="7133" y="15"/>
                      <a:pt x="7122" y="46"/>
                    </a:cubicBezTo>
                    <a:cubicBezTo>
                      <a:pt x="6747" y="1375"/>
                      <a:pt x="6371" y="2678"/>
                      <a:pt x="6020" y="4006"/>
                    </a:cubicBezTo>
                    <a:cubicBezTo>
                      <a:pt x="5569" y="3104"/>
                      <a:pt x="5293" y="2127"/>
                      <a:pt x="5218" y="1149"/>
                    </a:cubicBezTo>
                    <a:cubicBezTo>
                      <a:pt x="5218" y="1112"/>
                      <a:pt x="5186" y="1093"/>
                      <a:pt x="5155" y="1093"/>
                    </a:cubicBezTo>
                    <a:cubicBezTo>
                      <a:pt x="5124" y="1093"/>
                      <a:pt x="5092" y="1112"/>
                      <a:pt x="5092" y="1149"/>
                    </a:cubicBezTo>
                    <a:cubicBezTo>
                      <a:pt x="5193" y="2277"/>
                      <a:pt x="5443" y="3305"/>
                      <a:pt x="5919" y="4332"/>
                    </a:cubicBezTo>
                    <a:cubicBezTo>
                      <a:pt x="5368" y="6337"/>
                      <a:pt x="4792" y="8367"/>
                      <a:pt x="4265" y="10372"/>
                    </a:cubicBezTo>
                    <a:cubicBezTo>
                      <a:pt x="3438" y="9094"/>
                      <a:pt x="2987" y="7665"/>
                      <a:pt x="2837" y="6112"/>
                    </a:cubicBezTo>
                    <a:cubicBezTo>
                      <a:pt x="2837" y="6084"/>
                      <a:pt x="2807" y="6064"/>
                      <a:pt x="2779" y="6064"/>
                    </a:cubicBezTo>
                    <a:cubicBezTo>
                      <a:pt x="2757" y="6064"/>
                      <a:pt x="2736" y="6078"/>
                      <a:pt x="2736" y="6112"/>
                    </a:cubicBezTo>
                    <a:cubicBezTo>
                      <a:pt x="2787" y="7791"/>
                      <a:pt x="3238" y="9320"/>
                      <a:pt x="4165" y="10723"/>
                    </a:cubicBezTo>
                    <a:cubicBezTo>
                      <a:pt x="3689" y="12553"/>
                      <a:pt x="3188" y="14382"/>
                      <a:pt x="2711" y="16212"/>
                    </a:cubicBezTo>
                    <a:cubicBezTo>
                      <a:pt x="2361" y="15711"/>
                      <a:pt x="1985" y="15259"/>
                      <a:pt x="1784" y="14658"/>
                    </a:cubicBezTo>
                    <a:cubicBezTo>
                      <a:pt x="1559" y="14082"/>
                      <a:pt x="1458" y="13455"/>
                      <a:pt x="1358" y="12853"/>
                    </a:cubicBezTo>
                    <a:cubicBezTo>
                      <a:pt x="1348" y="12822"/>
                      <a:pt x="1319" y="12808"/>
                      <a:pt x="1290" y="12808"/>
                    </a:cubicBezTo>
                    <a:cubicBezTo>
                      <a:pt x="1250" y="12808"/>
                      <a:pt x="1208" y="12835"/>
                      <a:pt x="1208" y="12879"/>
                    </a:cubicBezTo>
                    <a:cubicBezTo>
                      <a:pt x="1283" y="13530"/>
                      <a:pt x="1358" y="14207"/>
                      <a:pt x="1609" y="14833"/>
                    </a:cubicBezTo>
                    <a:cubicBezTo>
                      <a:pt x="1834" y="15485"/>
                      <a:pt x="2260" y="15986"/>
                      <a:pt x="2611" y="16563"/>
                    </a:cubicBezTo>
                    <a:cubicBezTo>
                      <a:pt x="1759" y="19821"/>
                      <a:pt x="907" y="23104"/>
                      <a:pt x="30" y="26362"/>
                    </a:cubicBezTo>
                    <a:cubicBezTo>
                      <a:pt x="0" y="26481"/>
                      <a:pt x="84" y="26555"/>
                      <a:pt x="168" y="26555"/>
                    </a:cubicBezTo>
                    <a:cubicBezTo>
                      <a:pt x="227" y="26555"/>
                      <a:pt x="285" y="26520"/>
                      <a:pt x="305" y="26437"/>
                    </a:cubicBezTo>
                    <a:cubicBezTo>
                      <a:pt x="1032" y="23731"/>
                      <a:pt x="1759" y="21024"/>
                      <a:pt x="2511" y="18317"/>
                    </a:cubicBezTo>
                    <a:cubicBezTo>
                      <a:pt x="3037" y="18242"/>
                      <a:pt x="3388" y="17891"/>
                      <a:pt x="3789" y="17540"/>
                    </a:cubicBezTo>
                    <a:cubicBezTo>
                      <a:pt x="4340" y="17039"/>
                      <a:pt x="4842" y="16513"/>
                      <a:pt x="5368" y="15986"/>
                    </a:cubicBezTo>
                    <a:cubicBezTo>
                      <a:pt x="5407" y="15928"/>
                      <a:pt x="5356" y="15870"/>
                      <a:pt x="5307" y="15870"/>
                    </a:cubicBezTo>
                    <a:cubicBezTo>
                      <a:pt x="5293" y="15870"/>
                      <a:pt x="5279" y="15875"/>
                      <a:pt x="5268" y="15886"/>
                    </a:cubicBezTo>
                    <a:cubicBezTo>
                      <a:pt x="4892" y="16262"/>
                      <a:pt x="4491" y="16638"/>
                      <a:pt x="4090" y="16989"/>
                    </a:cubicBezTo>
                    <a:cubicBezTo>
                      <a:pt x="3664" y="17365"/>
                      <a:pt x="3163" y="17966"/>
                      <a:pt x="2561" y="18067"/>
                    </a:cubicBezTo>
                    <a:cubicBezTo>
                      <a:pt x="2987" y="16538"/>
                      <a:pt x="3388" y="15034"/>
                      <a:pt x="3789" y="13505"/>
                    </a:cubicBezTo>
                    <a:cubicBezTo>
                      <a:pt x="5368" y="12402"/>
                      <a:pt x="6671" y="10949"/>
                      <a:pt x="7699" y="9320"/>
                    </a:cubicBezTo>
                    <a:cubicBezTo>
                      <a:pt x="7716" y="9285"/>
                      <a:pt x="7673" y="9238"/>
                      <a:pt x="7628" y="9238"/>
                    </a:cubicBezTo>
                    <a:cubicBezTo>
                      <a:pt x="7609" y="9238"/>
                      <a:pt x="7589" y="9247"/>
                      <a:pt x="7574" y="9269"/>
                    </a:cubicBezTo>
                    <a:cubicBezTo>
                      <a:pt x="6571" y="10798"/>
                      <a:pt x="5343" y="12026"/>
                      <a:pt x="3889" y="13129"/>
                    </a:cubicBezTo>
                    <a:cubicBezTo>
                      <a:pt x="4416" y="11149"/>
                      <a:pt x="4942" y="9169"/>
                      <a:pt x="5443" y="7189"/>
                    </a:cubicBezTo>
                    <a:cubicBezTo>
                      <a:pt x="6721" y="6237"/>
                      <a:pt x="7774" y="5034"/>
                      <a:pt x="8576" y="3655"/>
                    </a:cubicBezTo>
                    <a:cubicBezTo>
                      <a:pt x="8612" y="3601"/>
                      <a:pt x="8557" y="3560"/>
                      <a:pt x="8505" y="3560"/>
                    </a:cubicBezTo>
                    <a:cubicBezTo>
                      <a:pt x="8485" y="3560"/>
                      <a:pt x="8465" y="3566"/>
                      <a:pt x="8451" y="3580"/>
                    </a:cubicBezTo>
                    <a:cubicBezTo>
                      <a:pt x="7699" y="4858"/>
                      <a:pt x="6721" y="5911"/>
                      <a:pt x="5569" y="6788"/>
                    </a:cubicBezTo>
                    <a:cubicBezTo>
                      <a:pt x="6145" y="4558"/>
                      <a:pt x="6696" y="2327"/>
                      <a:pt x="7248" y="71"/>
                    </a:cubicBezTo>
                    <a:cubicBezTo>
                      <a:pt x="7262" y="28"/>
                      <a:pt x="7226" y="1"/>
                      <a:pt x="7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3856593" y="4408168"/>
                <a:ext cx="104315" cy="430249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7502" extrusionOk="0">
                    <a:moveTo>
                      <a:pt x="376" y="1"/>
                    </a:moveTo>
                    <a:cubicBezTo>
                      <a:pt x="182" y="1"/>
                      <a:pt x="0" y="120"/>
                      <a:pt x="25" y="358"/>
                    </a:cubicBezTo>
                    <a:cubicBezTo>
                      <a:pt x="602" y="8052"/>
                      <a:pt x="3409" y="15170"/>
                      <a:pt x="5940" y="22363"/>
                    </a:cubicBezTo>
                    <a:cubicBezTo>
                      <a:pt x="8797" y="30484"/>
                      <a:pt x="10276" y="38529"/>
                      <a:pt x="10727" y="47125"/>
                    </a:cubicBezTo>
                    <a:cubicBezTo>
                      <a:pt x="10740" y="47376"/>
                      <a:pt x="10940" y="47501"/>
                      <a:pt x="11135" y="47501"/>
                    </a:cubicBezTo>
                    <a:cubicBezTo>
                      <a:pt x="11329" y="47501"/>
                      <a:pt x="11517" y="47376"/>
                      <a:pt x="11504" y="47125"/>
                    </a:cubicBezTo>
                    <a:cubicBezTo>
                      <a:pt x="11078" y="39030"/>
                      <a:pt x="9850" y="31336"/>
                      <a:pt x="7219" y="23667"/>
                    </a:cubicBezTo>
                    <a:cubicBezTo>
                      <a:pt x="4587" y="16022"/>
                      <a:pt x="1404" y="8504"/>
                      <a:pt x="802" y="358"/>
                    </a:cubicBezTo>
                    <a:cubicBezTo>
                      <a:pt x="777" y="120"/>
                      <a:pt x="571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3732423" y="4131915"/>
                <a:ext cx="109877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20683" extrusionOk="0">
                    <a:moveTo>
                      <a:pt x="7209" y="1"/>
                    </a:moveTo>
                    <a:cubicBezTo>
                      <a:pt x="7111" y="1"/>
                      <a:pt x="7013" y="3"/>
                      <a:pt x="6917" y="6"/>
                    </a:cubicBezTo>
                    <a:cubicBezTo>
                      <a:pt x="4687" y="106"/>
                      <a:pt x="2306" y="783"/>
                      <a:pt x="1053" y="2612"/>
                    </a:cubicBezTo>
                    <a:cubicBezTo>
                      <a:pt x="150" y="3941"/>
                      <a:pt x="0" y="5645"/>
                      <a:pt x="226" y="7249"/>
                    </a:cubicBezTo>
                    <a:cubicBezTo>
                      <a:pt x="677" y="10532"/>
                      <a:pt x="2506" y="13465"/>
                      <a:pt x="4662" y="15971"/>
                    </a:cubicBezTo>
                    <a:cubicBezTo>
                      <a:pt x="6617" y="18277"/>
                      <a:pt x="9123" y="20382"/>
                      <a:pt x="12130" y="20683"/>
                    </a:cubicBezTo>
                    <a:lnTo>
                      <a:pt x="11153" y="20332"/>
                    </a:lnTo>
                    <a:cubicBezTo>
                      <a:pt x="11905" y="19655"/>
                      <a:pt x="11980" y="18552"/>
                      <a:pt x="12005" y="17525"/>
                    </a:cubicBezTo>
                    <a:cubicBezTo>
                      <a:pt x="12055" y="12287"/>
                      <a:pt x="11354" y="7048"/>
                      <a:pt x="9875" y="2011"/>
                    </a:cubicBezTo>
                    <a:cubicBezTo>
                      <a:pt x="9724" y="1485"/>
                      <a:pt x="9549" y="933"/>
                      <a:pt x="9148" y="582"/>
                    </a:cubicBezTo>
                    <a:cubicBezTo>
                      <a:pt x="8643" y="99"/>
                      <a:pt x="7906" y="1"/>
                      <a:pt x="7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3784368" y="4089489"/>
                <a:ext cx="135781" cy="236120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26069" extrusionOk="0">
                    <a:moveTo>
                      <a:pt x="8160" y="0"/>
                    </a:moveTo>
                    <a:cubicBezTo>
                      <a:pt x="7059" y="0"/>
                      <a:pt x="5898" y="227"/>
                      <a:pt x="4842" y="479"/>
                    </a:cubicBezTo>
                    <a:cubicBezTo>
                      <a:pt x="4014" y="680"/>
                      <a:pt x="3187" y="880"/>
                      <a:pt x="2536" y="1432"/>
                    </a:cubicBezTo>
                    <a:cubicBezTo>
                      <a:pt x="1533" y="2234"/>
                      <a:pt x="1207" y="3587"/>
                      <a:pt x="1032" y="4840"/>
                    </a:cubicBezTo>
                    <a:cubicBezTo>
                      <a:pt x="1" y="12355"/>
                      <a:pt x="2603" y="20278"/>
                      <a:pt x="7871" y="25734"/>
                    </a:cubicBezTo>
                    <a:lnTo>
                      <a:pt x="7871" y="25734"/>
                    </a:lnTo>
                    <a:cubicBezTo>
                      <a:pt x="12487" y="20380"/>
                      <a:pt x="14991" y="13250"/>
                      <a:pt x="14741" y="6194"/>
                    </a:cubicBezTo>
                    <a:cubicBezTo>
                      <a:pt x="14716" y="5617"/>
                      <a:pt x="14666" y="5016"/>
                      <a:pt x="14365" y="4539"/>
                    </a:cubicBezTo>
                    <a:cubicBezTo>
                      <a:pt x="13989" y="3913"/>
                      <a:pt x="13313" y="3587"/>
                      <a:pt x="12812" y="3061"/>
                    </a:cubicBezTo>
                    <a:cubicBezTo>
                      <a:pt x="12310" y="2534"/>
                      <a:pt x="12010" y="1833"/>
                      <a:pt x="11533" y="1281"/>
                    </a:cubicBezTo>
                    <a:cubicBezTo>
                      <a:pt x="10678" y="317"/>
                      <a:pt x="9461" y="0"/>
                      <a:pt x="8160" y="0"/>
                    </a:cubicBezTo>
                    <a:close/>
                    <a:moveTo>
                      <a:pt x="7871" y="25734"/>
                    </a:moveTo>
                    <a:lnTo>
                      <a:pt x="7871" y="25734"/>
                    </a:lnTo>
                    <a:cubicBezTo>
                      <a:pt x="7847" y="25762"/>
                      <a:pt x="7823" y="25790"/>
                      <a:pt x="7799" y="25818"/>
                    </a:cubicBezTo>
                    <a:lnTo>
                      <a:pt x="8200" y="26068"/>
                    </a:lnTo>
                    <a:cubicBezTo>
                      <a:pt x="8089" y="25958"/>
                      <a:pt x="7980" y="25847"/>
                      <a:pt x="7871" y="2573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3862725" y="4122685"/>
                <a:ext cx="122820" cy="19792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21852" extrusionOk="0">
                    <a:moveTo>
                      <a:pt x="7468" y="1"/>
                    </a:moveTo>
                    <a:cubicBezTo>
                      <a:pt x="7276" y="1"/>
                      <a:pt x="7084" y="15"/>
                      <a:pt x="6892" y="47"/>
                    </a:cubicBezTo>
                    <a:cubicBezTo>
                      <a:pt x="4812" y="398"/>
                      <a:pt x="3609" y="2579"/>
                      <a:pt x="2882" y="4559"/>
                    </a:cubicBezTo>
                    <a:cubicBezTo>
                      <a:pt x="827" y="10047"/>
                      <a:pt x="0" y="16012"/>
                      <a:pt x="476" y="21852"/>
                    </a:cubicBezTo>
                    <a:lnTo>
                      <a:pt x="1278" y="21075"/>
                    </a:lnTo>
                    <a:cubicBezTo>
                      <a:pt x="1574" y="21166"/>
                      <a:pt x="1881" y="21209"/>
                      <a:pt x="2191" y="21209"/>
                    </a:cubicBezTo>
                    <a:cubicBezTo>
                      <a:pt x="2986" y="21209"/>
                      <a:pt x="3801" y="20931"/>
                      <a:pt x="4486" y="20499"/>
                    </a:cubicBezTo>
                    <a:cubicBezTo>
                      <a:pt x="5439" y="19922"/>
                      <a:pt x="6191" y="19070"/>
                      <a:pt x="6943" y="18243"/>
                    </a:cubicBezTo>
                    <a:cubicBezTo>
                      <a:pt x="9273" y="15661"/>
                      <a:pt x="11654" y="12980"/>
                      <a:pt x="12607" y="9621"/>
                    </a:cubicBezTo>
                    <a:cubicBezTo>
                      <a:pt x="13559" y="6288"/>
                      <a:pt x="12607" y="2153"/>
                      <a:pt x="9524" y="524"/>
                    </a:cubicBezTo>
                    <a:cubicBezTo>
                      <a:pt x="8892" y="208"/>
                      <a:pt x="8182" y="1"/>
                      <a:pt x="7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3825716" y="4301761"/>
                <a:ext cx="71744" cy="116688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2883" extrusionOk="0">
                    <a:moveTo>
                      <a:pt x="6442" y="1"/>
                    </a:moveTo>
                    <a:lnTo>
                      <a:pt x="201" y="352"/>
                    </a:lnTo>
                    <a:cubicBezTo>
                      <a:pt x="1" y="2933"/>
                      <a:pt x="176" y="5715"/>
                      <a:pt x="678" y="8272"/>
                    </a:cubicBezTo>
                    <a:cubicBezTo>
                      <a:pt x="928" y="9600"/>
                      <a:pt x="1329" y="10953"/>
                      <a:pt x="2282" y="11931"/>
                    </a:cubicBezTo>
                    <a:cubicBezTo>
                      <a:pt x="2850" y="12515"/>
                      <a:pt x="3693" y="12882"/>
                      <a:pt x="4502" y="12882"/>
                    </a:cubicBezTo>
                    <a:cubicBezTo>
                      <a:pt x="5012" y="12882"/>
                      <a:pt x="5509" y="12736"/>
                      <a:pt x="5916" y="12407"/>
                    </a:cubicBezTo>
                    <a:cubicBezTo>
                      <a:pt x="6592" y="11881"/>
                      <a:pt x="6868" y="11028"/>
                      <a:pt x="7069" y="10201"/>
                    </a:cubicBezTo>
                    <a:cubicBezTo>
                      <a:pt x="7795" y="7144"/>
                      <a:pt x="7921" y="3911"/>
                      <a:pt x="7369" y="803"/>
                    </a:cubicBezTo>
                    <a:cubicBezTo>
                      <a:pt x="7319" y="527"/>
                      <a:pt x="7244" y="251"/>
                      <a:pt x="7018" y="101"/>
                    </a:cubicBezTo>
                    <a:cubicBezTo>
                      <a:pt x="6843" y="1"/>
                      <a:pt x="6643" y="1"/>
                      <a:pt x="6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3837074" y="4326941"/>
                <a:ext cx="35415" cy="6984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7711" extrusionOk="0">
                    <a:moveTo>
                      <a:pt x="429" y="0"/>
                    </a:moveTo>
                    <a:cubicBezTo>
                      <a:pt x="315" y="0"/>
                      <a:pt x="206" y="39"/>
                      <a:pt x="125" y="128"/>
                    </a:cubicBezTo>
                    <a:cubicBezTo>
                      <a:pt x="25" y="2409"/>
                      <a:pt x="0" y="4715"/>
                      <a:pt x="1228" y="6669"/>
                    </a:cubicBezTo>
                    <a:cubicBezTo>
                      <a:pt x="1454" y="7020"/>
                      <a:pt x="1729" y="7346"/>
                      <a:pt x="2080" y="7547"/>
                    </a:cubicBezTo>
                    <a:cubicBezTo>
                      <a:pt x="2280" y="7653"/>
                      <a:pt x="2508" y="7710"/>
                      <a:pt x="2730" y="7710"/>
                    </a:cubicBezTo>
                    <a:cubicBezTo>
                      <a:pt x="2927" y="7710"/>
                      <a:pt x="3119" y="7666"/>
                      <a:pt x="3283" y="7572"/>
                    </a:cubicBezTo>
                    <a:cubicBezTo>
                      <a:pt x="3734" y="7271"/>
                      <a:pt x="3835" y="6644"/>
                      <a:pt x="3885" y="6093"/>
                    </a:cubicBezTo>
                    <a:cubicBezTo>
                      <a:pt x="3910" y="5617"/>
                      <a:pt x="3910" y="5116"/>
                      <a:pt x="3759" y="4664"/>
                    </a:cubicBezTo>
                    <a:cubicBezTo>
                      <a:pt x="3333" y="3311"/>
                      <a:pt x="1729" y="2584"/>
                      <a:pt x="1303" y="1231"/>
                    </a:cubicBezTo>
                    <a:cubicBezTo>
                      <a:pt x="1203" y="905"/>
                      <a:pt x="1178" y="554"/>
                      <a:pt x="977" y="304"/>
                    </a:cubicBezTo>
                    <a:cubicBezTo>
                      <a:pt x="864" y="126"/>
                      <a:pt x="637" y="0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42"/>
              <p:cNvSpPr/>
              <p:nvPr/>
            </p:nvSpPr>
            <p:spPr>
              <a:xfrm>
                <a:off x="4026846" y="4478373"/>
                <a:ext cx="197281" cy="225659"/>
              </a:xfrm>
              <a:custGeom>
                <a:avLst/>
                <a:gdLst/>
                <a:ahLst/>
                <a:cxnLst/>
                <a:rect l="l" t="t" r="r" b="b"/>
                <a:pathLst>
                  <a:path w="21781" h="24914" extrusionOk="0">
                    <a:moveTo>
                      <a:pt x="18196" y="1"/>
                    </a:moveTo>
                    <a:cubicBezTo>
                      <a:pt x="17294" y="1"/>
                      <a:pt x="16442" y="427"/>
                      <a:pt x="15665" y="903"/>
                    </a:cubicBezTo>
                    <a:cubicBezTo>
                      <a:pt x="11504" y="3384"/>
                      <a:pt x="8246" y="7219"/>
                      <a:pt x="5815" y="11429"/>
                    </a:cubicBezTo>
                    <a:cubicBezTo>
                      <a:pt x="3384" y="15639"/>
                      <a:pt x="1705" y="20251"/>
                      <a:pt x="126" y="24837"/>
                    </a:cubicBezTo>
                    <a:lnTo>
                      <a:pt x="126" y="24837"/>
                    </a:lnTo>
                    <a:cubicBezTo>
                      <a:pt x="6819" y="20765"/>
                      <a:pt x="12941" y="15754"/>
                      <a:pt x="18296" y="10026"/>
                    </a:cubicBezTo>
                    <a:cubicBezTo>
                      <a:pt x="19750" y="8472"/>
                      <a:pt x="21229" y="6717"/>
                      <a:pt x="21504" y="4587"/>
                    </a:cubicBezTo>
                    <a:cubicBezTo>
                      <a:pt x="21780" y="2482"/>
                      <a:pt x="20351" y="1"/>
                      <a:pt x="18196" y="1"/>
                    </a:cubicBezTo>
                    <a:close/>
                    <a:moveTo>
                      <a:pt x="126" y="24837"/>
                    </a:moveTo>
                    <a:cubicBezTo>
                      <a:pt x="84" y="24862"/>
                      <a:pt x="42" y="24888"/>
                      <a:pt x="1" y="24913"/>
                    </a:cubicBezTo>
                    <a:lnTo>
                      <a:pt x="126" y="24838"/>
                    </a:lnTo>
                    <a:cubicBezTo>
                      <a:pt x="126" y="24837"/>
                      <a:pt x="126" y="24837"/>
                      <a:pt x="126" y="248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42"/>
              <p:cNvSpPr/>
              <p:nvPr/>
            </p:nvSpPr>
            <p:spPr>
              <a:xfrm>
                <a:off x="4026430" y="4510690"/>
                <a:ext cx="161042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21119" extrusionOk="0">
                    <a:moveTo>
                      <a:pt x="17703" y="0"/>
                    </a:moveTo>
                    <a:cubicBezTo>
                      <a:pt x="17690" y="0"/>
                      <a:pt x="17677" y="5"/>
                      <a:pt x="17666" y="17"/>
                    </a:cubicBezTo>
                    <a:cubicBezTo>
                      <a:pt x="16763" y="1044"/>
                      <a:pt x="15861" y="2097"/>
                      <a:pt x="14984" y="3124"/>
                    </a:cubicBezTo>
                    <a:cubicBezTo>
                      <a:pt x="14959" y="2147"/>
                      <a:pt x="15109" y="1144"/>
                      <a:pt x="15460" y="192"/>
                    </a:cubicBezTo>
                    <a:cubicBezTo>
                      <a:pt x="15475" y="148"/>
                      <a:pt x="15447" y="122"/>
                      <a:pt x="15416" y="122"/>
                    </a:cubicBezTo>
                    <a:cubicBezTo>
                      <a:pt x="15394" y="122"/>
                      <a:pt x="15370" y="136"/>
                      <a:pt x="15360" y="167"/>
                    </a:cubicBezTo>
                    <a:cubicBezTo>
                      <a:pt x="14959" y="1220"/>
                      <a:pt x="14758" y="2247"/>
                      <a:pt x="14758" y="3375"/>
                    </a:cubicBezTo>
                    <a:cubicBezTo>
                      <a:pt x="14758" y="3375"/>
                      <a:pt x="14758" y="3375"/>
                      <a:pt x="14758" y="3400"/>
                    </a:cubicBezTo>
                    <a:cubicBezTo>
                      <a:pt x="13405" y="4979"/>
                      <a:pt x="12027" y="6583"/>
                      <a:pt x="10698" y="8187"/>
                    </a:cubicBezTo>
                    <a:cubicBezTo>
                      <a:pt x="10473" y="6633"/>
                      <a:pt x="10698" y="5154"/>
                      <a:pt x="11199" y="3701"/>
                    </a:cubicBezTo>
                    <a:cubicBezTo>
                      <a:pt x="11214" y="3657"/>
                      <a:pt x="11186" y="3630"/>
                      <a:pt x="11156" y="3630"/>
                    </a:cubicBezTo>
                    <a:cubicBezTo>
                      <a:pt x="11133" y="3630"/>
                      <a:pt x="11110" y="3644"/>
                      <a:pt x="11099" y="3676"/>
                    </a:cubicBezTo>
                    <a:cubicBezTo>
                      <a:pt x="10448" y="5230"/>
                      <a:pt x="10197" y="6759"/>
                      <a:pt x="10473" y="8438"/>
                    </a:cubicBezTo>
                    <a:cubicBezTo>
                      <a:pt x="9245" y="9891"/>
                      <a:pt x="8016" y="11345"/>
                      <a:pt x="6813" y="12799"/>
                    </a:cubicBezTo>
                    <a:cubicBezTo>
                      <a:pt x="6713" y="12222"/>
                      <a:pt x="6563" y="11646"/>
                      <a:pt x="6613" y="11069"/>
                    </a:cubicBezTo>
                    <a:cubicBezTo>
                      <a:pt x="6663" y="10418"/>
                      <a:pt x="6839" y="9791"/>
                      <a:pt x="7014" y="9190"/>
                    </a:cubicBezTo>
                    <a:cubicBezTo>
                      <a:pt x="7029" y="9129"/>
                      <a:pt x="6980" y="9096"/>
                      <a:pt x="6933" y="9096"/>
                    </a:cubicBezTo>
                    <a:cubicBezTo>
                      <a:pt x="6903" y="9096"/>
                      <a:pt x="6873" y="9110"/>
                      <a:pt x="6864" y="9139"/>
                    </a:cubicBezTo>
                    <a:cubicBezTo>
                      <a:pt x="6663" y="9766"/>
                      <a:pt x="6463" y="10418"/>
                      <a:pt x="6387" y="11069"/>
                    </a:cubicBezTo>
                    <a:cubicBezTo>
                      <a:pt x="6337" y="11746"/>
                      <a:pt x="6488" y="12398"/>
                      <a:pt x="6588" y="13074"/>
                    </a:cubicBezTo>
                    <a:cubicBezTo>
                      <a:pt x="4432" y="15656"/>
                      <a:pt x="2277" y="18262"/>
                      <a:pt x="97" y="20844"/>
                    </a:cubicBezTo>
                    <a:cubicBezTo>
                      <a:pt x="0" y="20959"/>
                      <a:pt x="111" y="21119"/>
                      <a:pt x="224" y="21119"/>
                    </a:cubicBezTo>
                    <a:cubicBezTo>
                      <a:pt x="259" y="21119"/>
                      <a:pt x="293" y="21104"/>
                      <a:pt x="322" y="21069"/>
                    </a:cubicBezTo>
                    <a:cubicBezTo>
                      <a:pt x="2127" y="18914"/>
                      <a:pt x="3931" y="16759"/>
                      <a:pt x="5736" y="14603"/>
                    </a:cubicBezTo>
                    <a:cubicBezTo>
                      <a:pt x="5736" y="14628"/>
                      <a:pt x="5761" y="14628"/>
                      <a:pt x="5761" y="14628"/>
                    </a:cubicBezTo>
                    <a:cubicBezTo>
                      <a:pt x="5905" y="14672"/>
                      <a:pt x="6045" y="14690"/>
                      <a:pt x="6184" y="14690"/>
                    </a:cubicBezTo>
                    <a:cubicBezTo>
                      <a:pt x="6526" y="14690"/>
                      <a:pt x="6858" y="14578"/>
                      <a:pt x="7214" y="14453"/>
                    </a:cubicBezTo>
                    <a:cubicBezTo>
                      <a:pt x="7916" y="14252"/>
                      <a:pt x="8618" y="13977"/>
                      <a:pt x="9320" y="13701"/>
                    </a:cubicBezTo>
                    <a:cubicBezTo>
                      <a:pt x="9388" y="13678"/>
                      <a:pt x="9353" y="13572"/>
                      <a:pt x="9289" y="13572"/>
                    </a:cubicBezTo>
                    <a:cubicBezTo>
                      <a:pt x="9283" y="13572"/>
                      <a:pt x="9276" y="13573"/>
                      <a:pt x="9270" y="13576"/>
                    </a:cubicBezTo>
                    <a:cubicBezTo>
                      <a:pt x="8743" y="13776"/>
                      <a:pt x="8192" y="13926"/>
                      <a:pt x="7641" y="14102"/>
                    </a:cubicBezTo>
                    <a:cubicBezTo>
                      <a:pt x="7207" y="14247"/>
                      <a:pt x="6687" y="14459"/>
                      <a:pt x="6210" y="14459"/>
                    </a:cubicBezTo>
                    <a:cubicBezTo>
                      <a:pt x="6108" y="14459"/>
                      <a:pt x="6008" y="14450"/>
                      <a:pt x="5911" y="14428"/>
                    </a:cubicBezTo>
                    <a:cubicBezTo>
                      <a:pt x="6914" y="13200"/>
                      <a:pt x="7941" y="11997"/>
                      <a:pt x="8944" y="10794"/>
                    </a:cubicBezTo>
                    <a:cubicBezTo>
                      <a:pt x="10849" y="10468"/>
                      <a:pt x="12628" y="9716"/>
                      <a:pt x="14232" y="8663"/>
                    </a:cubicBezTo>
                    <a:cubicBezTo>
                      <a:pt x="14293" y="8623"/>
                      <a:pt x="14255" y="8549"/>
                      <a:pt x="14212" y="8549"/>
                    </a:cubicBezTo>
                    <a:cubicBezTo>
                      <a:pt x="14202" y="8549"/>
                      <a:pt x="14191" y="8553"/>
                      <a:pt x="14182" y="8563"/>
                    </a:cubicBezTo>
                    <a:cubicBezTo>
                      <a:pt x="12628" y="9515"/>
                      <a:pt x="10974" y="10117"/>
                      <a:pt x="9194" y="10493"/>
                    </a:cubicBezTo>
                    <a:cubicBezTo>
                      <a:pt x="10498" y="8939"/>
                      <a:pt x="11801" y="7360"/>
                      <a:pt x="13104" y="5781"/>
                    </a:cubicBezTo>
                    <a:cubicBezTo>
                      <a:pt x="14658" y="5430"/>
                      <a:pt x="16112" y="4804"/>
                      <a:pt x="17440" y="3901"/>
                    </a:cubicBezTo>
                    <a:cubicBezTo>
                      <a:pt x="17507" y="3857"/>
                      <a:pt x="17455" y="3772"/>
                      <a:pt x="17389" y="3772"/>
                    </a:cubicBezTo>
                    <a:cubicBezTo>
                      <a:pt x="17381" y="3772"/>
                      <a:pt x="17373" y="3773"/>
                      <a:pt x="17365" y="3776"/>
                    </a:cubicBezTo>
                    <a:cubicBezTo>
                      <a:pt x="16137" y="4603"/>
                      <a:pt x="14808" y="5154"/>
                      <a:pt x="13380" y="5480"/>
                    </a:cubicBezTo>
                    <a:cubicBezTo>
                      <a:pt x="14834" y="3701"/>
                      <a:pt x="16312" y="1896"/>
                      <a:pt x="17741" y="92"/>
                    </a:cubicBezTo>
                    <a:cubicBezTo>
                      <a:pt x="17779" y="53"/>
                      <a:pt x="17744" y="0"/>
                      <a:pt x="17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3946678" y="4256754"/>
                <a:ext cx="190950" cy="592107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65372" extrusionOk="0">
                    <a:moveTo>
                      <a:pt x="20549" y="0"/>
                    </a:moveTo>
                    <a:cubicBezTo>
                      <a:pt x="20432" y="0"/>
                      <a:pt x="20314" y="53"/>
                      <a:pt x="20230" y="183"/>
                    </a:cubicBezTo>
                    <a:cubicBezTo>
                      <a:pt x="17448" y="4544"/>
                      <a:pt x="16521" y="9932"/>
                      <a:pt x="15443" y="14920"/>
                    </a:cubicBezTo>
                    <a:cubicBezTo>
                      <a:pt x="14165" y="20709"/>
                      <a:pt x="13187" y="26549"/>
                      <a:pt x="12285" y="32414"/>
                    </a:cubicBezTo>
                    <a:cubicBezTo>
                      <a:pt x="11458" y="38003"/>
                      <a:pt x="10556" y="43617"/>
                      <a:pt x="8726" y="48980"/>
                    </a:cubicBezTo>
                    <a:cubicBezTo>
                      <a:pt x="6796" y="54669"/>
                      <a:pt x="3889" y="59958"/>
                      <a:pt x="230" y="64694"/>
                    </a:cubicBezTo>
                    <a:cubicBezTo>
                      <a:pt x="0" y="64982"/>
                      <a:pt x="268" y="65372"/>
                      <a:pt x="541" y="65372"/>
                    </a:cubicBezTo>
                    <a:cubicBezTo>
                      <a:pt x="626" y="65372"/>
                      <a:pt x="710" y="65334"/>
                      <a:pt x="781" y="65246"/>
                    </a:cubicBezTo>
                    <a:cubicBezTo>
                      <a:pt x="7699" y="56273"/>
                      <a:pt x="10907" y="46148"/>
                      <a:pt x="12661" y="35095"/>
                    </a:cubicBezTo>
                    <a:cubicBezTo>
                      <a:pt x="13588" y="29256"/>
                      <a:pt x="14441" y="23416"/>
                      <a:pt x="15644" y="17626"/>
                    </a:cubicBezTo>
                    <a:cubicBezTo>
                      <a:pt x="16821" y="11962"/>
                      <a:pt x="17724" y="5521"/>
                      <a:pt x="20907" y="559"/>
                    </a:cubicBezTo>
                    <a:cubicBezTo>
                      <a:pt x="21081" y="280"/>
                      <a:pt x="20818" y="0"/>
                      <a:pt x="20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4101308" y="4050624"/>
                <a:ext cx="84679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9349" h="16876" extrusionOk="0">
                    <a:moveTo>
                      <a:pt x="4956" y="1"/>
                    </a:moveTo>
                    <a:cubicBezTo>
                      <a:pt x="4217" y="1"/>
                      <a:pt x="3497" y="155"/>
                      <a:pt x="2857" y="535"/>
                    </a:cubicBezTo>
                    <a:cubicBezTo>
                      <a:pt x="1780" y="1186"/>
                      <a:pt x="1103" y="2339"/>
                      <a:pt x="752" y="3542"/>
                    </a:cubicBezTo>
                    <a:cubicBezTo>
                      <a:pt x="0" y="5973"/>
                      <a:pt x="301" y="8655"/>
                      <a:pt x="1003" y="11111"/>
                    </a:cubicBezTo>
                    <a:cubicBezTo>
                      <a:pt x="1629" y="13367"/>
                      <a:pt x="2707" y="15673"/>
                      <a:pt x="4712" y="16876"/>
                    </a:cubicBezTo>
                    <a:lnTo>
                      <a:pt x="4135" y="16299"/>
                    </a:lnTo>
                    <a:cubicBezTo>
                      <a:pt x="4887" y="16074"/>
                      <a:pt x="5313" y="15322"/>
                      <a:pt x="5664" y="14620"/>
                    </a:cubicBezTo>
                    <a:cubicBezTo>
                      <a:pt x="7419" y="10961"/>
                      <a:pt x="8622" y="7026"/>
                      <a:pt x="9248" y="3016"/>
                    </a:cubicBezTo>
                    <a:cubicBezTo>
                      <a:pt x="9298" y="2590"/>
                      <a:pt x="9349" y="2164"/>
                      <a:pt x="9198" y="1763"/>
                    </a:cubicBezTo>
                    <a:cubicBezTo>
                      <a:pt x="8973" y="1186"/>
                      <a:pt x="8396" y="886"/>
                      <a:pt x="7820" y="635"/>
                    </a:cubicBezTo>
                    <a:cubicBezTo>
                      <a:pt x="6924" y="265"/>
                      <a:pt x="5924" y="1"/>
                      <a:pt x="49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4134939" y="4038948"/>
                <a:ext cx="121878" cy="174293"/>
              </a:xfrm>
              <a:custGeom>
                <a:avLst/>
                <a:gdLst/>
                <a:ahLst/>
                <a:cxnLst/>
                <a:rect l="l" t="t" r="r" b="b"/>
                <a:pathLst>
                  <a:path w="13456" h="19243" extrusionOk="0">
                    <a:moveTo>
                      <a:pt x="6756" y="1"/>
                    </a:moveTo>
                    <a:cubicBezTo>
                      <a:pt x="6548" y="1"/>
                      <a:pt x="6341" y="20"/>
                      <a:pt x="6137" y="69"/>
                    </a:cubicBezTo>
                    <a:cubicBezTo>
                      <a:pt x="5159" y="320"/>
                      <a:pt x="4483" y="1147"/>
                      <a:pt x="3956" y="1999"/>
                    </a:cubicBezTo>
                    <a:cubicBezTo>
                      <a:pt x="761" y="6939"/>
                      <a:pt x="0" y="13350"/>
                      <a:pt x="1911" y="18915"/>
                    </a:cubicBezTo>
                    <a:lnTo>
                      <a:pt x="1911" y="18915"/>
                    </a:lnTo>
                    <a:cubicBezTo>
                      <a:pt x="6896" y="16653"/>
                      <a:pt x="10982" y="12480"/>
                      <a:pt x="13129" y="7438"/>
                    </a:cubicBezTo>
                    <a:cubicBezTo>
                      <a:pt x="13305" y="7012"/>
                      <a:pt x="13455" y="6586"/>
                      <a:pt x="13430" y="6134"/>
                    </a:cubicBezTo>
                    <a:cubicBezTo>
                      <a:pt x="13355" y="5583"/>
                      <a:pt x="12979" y="5132"/>
                      <a:pt x="12803" y="4606"/>
                    </a:cubicBezTo>
                    <a:cubicBezTo>
                      <a:pt x="12628" y="4054"/>
                      <a:pt x="12653" y="3478"/>
                      <a:pt x="12478" y="2926"/>
                    </a:cubicBezTo>
                    <a:cubicBezTo>
                      <a:pt x="11976" y="1172"/>
                      <a:pt x="9846" y="520"/>
                      <a:pt x="8067" y="170"/>
                    </a:cubicBezTo>
                    <a:cubicBezTo>
                      <a:pt x="7627" y="85"/>
                      <a:pt x="7188" y="1"/>
                      <a:pt x="6756" y="1"/>
                    </a:cubicBezTo>
                    <a:close/>
                    <a:moveTo>
                      <a:pt x="1911" y="18915"/>
                    </a:moveTo>
                    <a:cubicBezTo>
                      <a:pt x="1891" y="18924"/>
                      <a:pt x="1871" y="18933"/>
                      <a:pt x="1851" y="18942"/>
                    </a:cubicBezTo>
                    <a:lnTo>
                      <a:pt x="2026" y="19242"/>
                    </a:lnTo>
                    <a:cubicBezTo>
                      <a:pt x="1987" y="19133"/>
                      <a:pt x="1948" y="19024"/>
                      <a:pt x="1911" y="18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4161006" y="4091853"/>
                <a:ext cx="135536" cy="124142"/>
              </a:xfrm>
              <a:custGeom>
                <a:avLst/>
                <a:gdLst/>
                <a:ahLst/>
                <a:cxnLst/>
                <a:rect l="l" t="t" r="r" b="b"/>
                <a:pathLst>
                  <a:path w="14964" h="13706" extrusionOk="0">
                    <a:moveTo>
                      <a:pt x="10932" y="1"/>
                    </a:moveTo>
                    <a:cubicBezTo>
                      <a:pt x="9600" y="1"/>
                      <a:pt x="8326" y="965"/>
                      <a:pt x="7344" y="1948"/>
                    </a:cubicBezTo>
                    <a:cubicBezTo>
                      <a:pt x="4111" y="5131"/>
                      <a:pt x="1580" y="9065"/>
                      <a:pt x="1" y="13326"/>
                    </a:cubicBezTo>
                    <a:lnTo>
                      <a:pt x="803" y="13025"/>
                    </a:lnTo>
                    <a:cubicBezTo>
                      <a:pt x="1333" y="13515"/>
                      <a:pt x="2046" y="13706"/>
                      <a:pt x="2752" y="13706"/>
                    </a:cubicBezTo>
                    <a:cubicBezTo>
                      <a:pt x="2914" y="13706"/>
                      <a:pt x="3075" y="13696"/>
                      <a:pt x="3234" y="13677"/>
                    </a:cubicBezTo>
                    <a:cubicBezTo>
                      <a:pt x="4111" y="13577"/>
                      <a:pt x="4913" y="13251"/>
                      <a:pt x="5715" y="12900"/>
                    </a:cubicBezTo>
                    <a:cubicBezTo>
                      <a:pt x="8196" y="11847"/>
                      <a:pt x="10753" y="10745"/>
                      <a:pt x="12507" y="8715"/>
                    </a:cubicBezTo>
                    <a:cubicBezTo>
                      <a:pt x="14286" y="6684"/>
                      <a:pt x="14963" y="3451"/>
                      <a:pt x="13334" y="1296"/>
                    </a:cubicBezTo>
                    <a:cubicBezTo>
                      <a:pt x="12908" y="745"/>
                      <a:pt x="12306" y="293"/>
                      <a:pt x="11630" y="93"/>
                    </a:cubicBezTo>
                    <a:cubicBezTo>
                      <a:pt x="11396" y="30"/>
                      <a:pt x="11163" y="1"/>
                      <a:pt x="109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4" name="Google Shape;1394;p42"/>
              <p:cNvGrpSpPr/>
              <p:nvPr/>
            </p:nvGrpSpPr>
            <p:grpSpPr>
              <a:xfrm>
                <a:off x="3755574" y="4057815"/>
                <a:ext cx="513968" cy="231129"/>
                <a:chOff x="3755574" y="4057815"/>
                <a:chExt cx="513968" cy="231129"/>
              </a:xfrm>
            </p:grpSpPr>
            <p:sp>
              <p:nvSpPr>
                <p:cNvPr id="1395" name="Google Shape;1395;p42"/>
                <p:cNvSpPr/>
                <p:nvPr/>
              </p:nvSpPr>
              <p:spPr>
                <a:xfrm>
                  <a:off x="3755574" y="4183606"/>
                  <a:ext cx="10172" cy="2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2661" extrusionOk="0">
                      <a:moveTo>
                        <a:pt x="104" y="1"/>
                      </a:moveTo>
                      <a:cubicBezTo>
                        <a:pt x="51" y="1"/>
                        <a:pt x="0" y="38"/>
                        <a:pt x="0" y="113"/>
                      </a:cubicBezTo>
                      <a:cubicBezTo>
                        <a:pt x="26" y="991"/>
                        <a:pt x="251" y="1868"/>
                        <a:pt x="777" y="2595"/>
                      </a:cubicBezTo>
                      <a:cubicBezTo>
                        <a:pt x="808" y="2641"/>
                        <a:pt x="856" y="2661"/>
                        <a:pt x="903" y="2661"/>
                      </a:cubicBezTo>
                      <a:cubicBezTo>
                        <a:pt x="1012" y="2661"/>
                        <a:pt x="1123" y="2558"/>
                        <a:pt x="1053" y="2419"/>
                      </a:cubicBezTo>
                      <a:cubicBezTo>
                        <a:pt x="602" y="1692"/>
                        <a:pt x="301" y="966"/>
                        <a:pt x="226" y="113"/>
                      </a:cubicBezTo>
                      <a:cubicBezTo>
                        <a:pt x="214" y="38"/>
                        <a:pt x="15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42"/>
                <p:cNvSpPr/>
                <p:nvPr/>
              </p:nvSpPr>
              <p:spPr>
                <a:xfrm>
                  <a:off x="3781678" y="4168960"/>
                  <a:ext cx="5824" cy="2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2535" extrusionOk="0">
                      <a:moveTo>
                        <a:pt x="131" y="0"/>
                      </a:moveTo>
                      <a:cubicBezTo>
                        <a:pt x="67" y="0"/>
                        <a:pt x="1" y="45"/>
                        <a:pt x="1" y="126"/>
                      </a:cubicBezTo>
                      <a:cubicBezTo>
                        <a:pt x="76" y="878"/>
                        <a:pt x="176" y="1655"/>
                        <a:pt x="276" y="2407"/>
                      </a:cubicBezTo>
                      <a:cubicBezTo>
                        <a:pt x="286" y="2496"/>
                        <a:pt x="347" y="2534"/>
                        <a:pt x="415" y="2534"/>
                      </a:cubicBezTo>
                      <a:cubicBezTo>
                        <a:pt x="520" y="2534"/>
                        <a:pt x="642" y="2444"/>
                        <a:pt x="627" y="2307"/>
                      </a:cubicBezTo>
                      <a:cubicBezTo>
                        <a:pt x="502" y="1555"/>
                        <a:pt x="377" y="828"/>
                        <a:pt x="251" y="101"/>
                      </a:cubicBezTo>
                      <a:cubicBezTo>
                        <a:pt x="240" y="32"/>
                        <a:pt x="186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42"/>
                <p:cNvSpPr/>
                <p:nvPr/>
              </p:nvSpPr>
              <p:spPr>
                <a:xfrm>
                  <a:off x="3775519" y="4226837"/>
                  <a:ext cx="10298" cy="1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2199" extrusionOk="0">
                      <a:moveTo>
                        <a:pt x="166" y="0"/>
                      </a:moveTo>
                      <a:cubicBezTo>
                        <a:pt x="86" y="0"/>
                        <a:pt x="1" y="89"/>
                        <a:pt x="54" y="178"/>
                      </a:cubicBezTo>
                      <a:cubicBezTo>
                        <a:pt x="405" y="754"/>
                        <a:pt x="656" y="1406"/>
                        <a:pt x="781" y="2082"/>
                      </a:cubicBezTo>
                      <a:cubicBezTo>
                        <a:pt x="801" y="2162"/>
                        <a:pt x="865" y="2199"/>
                        <a:pt x="932" y="2199"/>
                      </a:cubicBezTo>
                      <a:cubicBezTo>
                        <a:pt x="1032" y="2199"/>
                        <a:pt x="1137" y="2117"/>
                        <a:pt x="1107" y="1982"/>
                      </a:cubicBezTo>
                      <a:cubicBezTo>
                        <a:pt x="956" y="1280"/>
                        <a:pt x="681" y="654"/>
                        <a:pt x="255" y="52"/>
                      </a:cubicBezTo>
                      <a:cubicBezTo>
                        <a:pt x="233" y="15"/>
                        <a:pt x="200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42"/>
                <p:cNvSpPr/>
                <p:nvPr/>
              </p:nvSpPr>
              <p:spPr>
                <a:xfrm>
                  <a:off x="3802882" y="4225270"/>
                  <a:ext cx="4728" cy="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396" extrusionOk="0">
                      <a:moveTo>
                        <a:pt x="161" y="0"/>
                      </a:moveTo>
                      <a:cubicBezTo>
                        <a:pt x="86" y="0"/>
                        <a:pt x="0" y="69"/>
                        <a:pt x="16" y="175"/>
                      </a:cubicBezTo>
                      <a:cubicBezTo>
                        <a:pt x="66" y="551"/>
                        <a:pt x="116" y="927"/>
                        <a:pt x="191" y="1278"/>
                      </a:cubicBezTo>
                      <a:cubicBezTo>
                        <a:pt x="201" y="1360"/>
                        <a:pt x="262" y="1396"/>
                        <a:pt x="327" y="1396"/>
                      </a:cubicBezTo>
                      <a:cubicBezTo>
                        <a:pt x="420" y="1396"/>
                        <a:pt x="521" y="1321"/>
                        <a:pt x="492" y="1203"/>
                      </a:cubicBezTo>
                      <a:cubicBezTo>
                        <a:pt x="417" y="827"/>
                        <a:pt x="341" y="476"/>
                        <a:pt x="266" y="100"/>
                      </a:cubicBezTo>
                      <a:cubicBezTo>
                        <a:pt x="256" y="30"/>
                        <a:pt x="211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42"/>
                <p:cNvSpPr/>
                <p:nvPr/>
              </p:nvSpPr>
              <p:spPr>
                <a:xfrm>
                  <a:off x="3805952" y="4261509"/>
                  <a:ext cx="10063" cy="1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863" extrusionOk="0">
                      <a:moveTo>
                        <a:pt x="155" y="1"/>
                      </a:moveTo>
                      <a:cubicBezTo>
                        <a:pt x="72" y="1"/>
                        <a:pt x="0" y="113"/>
                        <a:pt x="78" y="209"/>
                      </a:cubicBezTo>
                      <a:cubicBezTo>
                        <a:pt x="428" y="660"/>
                        <a:pt x="654" y="1187"/>
                        <a:pt x="804" y="1763"/>
                      </a:cubicBezTo>
                      <a:cubicBezTo>
                        <a:pt x="824" y="1833"/>
                        <a:pt x="880" y="1863"/>
                        <a:pt x="936" y="1863"/>
                      </a:cubicBezTo>
                      <a:cubicBezTo>
                        <a:pt x="1022" y="1863"/>
                        <a:pt x="1110" y="1794"/>
                        <a:pt x="1080" y="1688"/>
                      </a:cubicBezTo>
                      <a:cubicBezTo>
                        <a:pt x="980" y="1061"/>
                        <a:pt x="629" y="510"/>
                        <a:pt x="228" y="34"/>
                      </a:cubicBezTo>
                      <a:cubicBezTo>
                        <a:pt x="205" y="11"/>
                        <a:pt x="179" y="1"/>
                        <a:pt x="1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42"/>
                <p:cNvSpPr/>
                <p:nvPr/>
              </p:nvSpPr>
              <p:spPr>
                <a:xfrm>
                  <a:off x="3913890" y="4163245"/>
                  <a:ext cx="6404" cy="2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2516" extrusionOk="0">
                      <a:moveTo>
                        <a:pt x="560" y="0"/>
                      </a:moveTo>
                      <a:cubicBezTo>
                        <a:pt x="505" y="0"/>
                        <a:pt x="452" y="27"/>
                        <a:pt x="441" y="81"/>
                      </a:cubicBezTo>
                      <a:cubicBezTo>
                        <a:pt x="291" y="833"/>
                        <a:pt x="141" y="1559"/>
                        <a:pt x="15" y="2311"/>
                      </a:cubicBezTo>
                      <a:cubicBezTo>
                        <a:pt x="0" y="2431"/>
                        <a:pt x="111" y="2515"/>
                        <a:pt x="213" y="2515"/>
                      </a:cubicBezTo>
                      <a:cubicBezTo>
                        <a:pt x="281" y="2515"/>
                        <a:pt x="346" y="2477"/>
                        <a:pt x="366" y="2386"/>
                      </a:cubicBezTo>
                      <a:cubicBezTo>
                        <a:pt x="491" y="1635"/>
                        <a:pt x="592" y="883"/>
                        <a:pt x="692" y="131"/>
                      </a:cubicBezTo>
                      <a:cubicBezTo>
                        <a:pt x="706" y="45"/>
                        <a:pt x="632" y="0"/>
                        <a:pt x="5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42"/>
                <p:cNvSpPr/>
                <p:nvPr/>
              </p:nvSpPr>
              <p:spPr>
                <a:xfrm>
                  <a:off x="3938644" y="4164585"/>
                  <a:ext cx="10045" cy="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3670" extrusionOk="0">
                      <a:moveTo>
                        <a:pt x="950" y="0"/>
                      </a:moveTo>
                      <a:cubicBezTo>
                        <a:pt x="915" y="0"/>
                        <a:pt x="883" y="17"/>
                        <a:pt x="866" y="58"/>
                      </a:cubicBezTo>
                      <a:cubicBezTo>
                        <a:pt x="390" y="1161"/>
                        <a:pt x="114" y="2289"/>
                        <a:pt x="14" y="3492"/>
                      </a:cubicBezTo>
                      <a:cubicBezTo>
                        <a:pt x="0" y="3604"/>
                        <a:pt x="112" y="3669"/>
                        <a:pt x="218" y="3669"/>
                      </a:cubicBezTo>
                      <a:cubicBezTo>
                        <a:pt x="301" y="3669"/>
                        <a:pt x="379" y="3630"/>
                        <a:pt x="390" y="3542"/>
                      </a:cubicBezTo>
                      <a:cubicBezTo>
                        <a:pt x="540" y="2389"/>
                        <a:pt x="791" y="1261"/>
                        <a:pt x="1092" y="158"/>
                      </a:cubicBezTo>
                      <a:cubicBezTo>
                        <a:pt x="1109" y="74"/>
                        <a:pt x="1023" y="0"/>
                        <a:pt x="9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42"/>
                <p:cNvSpPr/>
                <p:nvPr/>
              </p:nvSpPr>
              <p:spPr>
                <a:xfrm>
                  <a:off x="3911400" y="4219247"/>
                  <a:ext cx="11449" cy="23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581" extrusionOk="0">
                      <a:moveTo>
                        <a:pt x="1076" y="1"/>
                      </a:moveTo>
                      <a:cubicBezTo>
                        <a:pt x="1036" y="1"/>
                        <a:pt x="996" y="19"/>
                        <a:pt x="967" y="63"/>
                      </a:cubicBezTo>
                      <a:cubicBezTo>
                        <a:pt x="491" y="790"/>
                        <a:pt x="115" y="1542"/>
                        <a:pt x="15" y="2394"/>
                      </a:cubicBezTo>
                      <a:cubicBezTo>
                        <a:pt x="1" y="2517"/>
                        <a:pt x="99" y="2580"/>
                        <a:pt x="199" y="2580"/>
                      </a:cubicBezTo>
                      <a:cubicBezTo>
                        <a:pt x="282" y="2580"/>
                        <a:pt x="368" y="2536"/>
                        <a:pt x="391" y="2444"/>
                      </a:cubicBezTo>
                      <a:cubicBezTo>
                        <a:pt x="566" y="1667"/>
                        <a:pt x="792" y="915"/>
                        <a:pt x="1193" y="213"/>
                      </a:cubicBezTo>
                      <a:cubicBezTo>
                        <a:pt x="1263" y="107"/>
                        <a:pt x="1171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42"/>
                <p:cNvSpPr/>
                <p:nvPr/>
              </p:nvSpPr>
              <p:spPr>
                <a:xfrm>
                  <a:off x="3929587" y="4229582"/>
                  <a:ext cx="9257" cy="1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907" extrusionOk="0">
                      <a:moveTo>
                        <a:pt x="861" y="1"/>
                      </a:moveTo>
                      <a:cubicBezTo>
                        <a:pt x="820" y="1"/>
                        <a:pt x="781" y="23"/>
                        <a:pt x="764" y="75"/>
                      </a:cubicBezTo>
                      <a:cubicBezTo>
                        <a:pt x="513" y="601"/>
                        <a:pt x="262" y="1128"/>
                        <a:pt x="62" y="1679"/>
                      </a:cubicBezTo>
                      <a:cubicBezTo>
                        <a:pt x="1" y="1816"/>
                        <a:pt x="115" y="1906"/>
                        <a:pt x="231" y="1906"/>
                      </a:cubicBezTo>
                      <a:cubicBezTo>
                        <a:pt x="307" y="1906"/>
                        <a:pt x="383" y="1868"/>
                        <a:pt x="413" y="1779"/>
                      </a:cubicBezTo>
                      <a:cubicBezTo>
                        <a:pt x="638" y="1253"/>
                        <a:pt x="814" y="702"/>
                        <a:pt x="989" y="175"/>
                      </a:cubicBezTo>
                      <a:cubicBezTo>
                        <a:pt x="1022" y="77"/>
                        <a:pt x="937" y="1"/>
                        <a:pt x="86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42"/>
                <p:cNvSpPr/>
                <p:nvPr/>
              </p:nvSpPr>
              <p:spPr>
                <a:xfrm>
                  <a:off x="3899081" y="4270087"/>
                  <a:ext cx="9547" cy="1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082" extrusionOk="0">
                      <a:moveTo>
                        <a:pt x="894" y="0"/>
                      </a:moveTo>
                      <a:cubicBezTo>
                        <a:pt x="838" y="0"/>
                        <a:pt x="779" y="28"/>
                        <a:pt x="748" y="89"/>
                      </a:cubicBezTo>
                      <a:cubicBezTo>
                        <a:pt x="522" y="691"/>
                        <a:pt x="272" y="1242"/>
                        <a:pt x="46" y="1844"/>
                      </a:cubicBezTo>
                      <a:cubicBezTo>
                        <a:pt x="0" y="1982"/>
                        <a:pt x="123" y="2082"/>
                        <a:pt x="248" y="2082"/>
                      </a:cubicBezTo>
                      <a:cubicBezTo>
                        <a:pt x="328" y="2082"/>
                        <a:pt x="408" y="2041"/>
                        <a:pt x="447" y="1944"/>
                      </a:cubicBezTo>
                      <a:cubicBezTo>
                        <a:pt x="648" y="1367"/>
                        <a:pt x="823" y="766"/>
                        <a:pt x="1024" y="164"/>
                      </a:cubicBezTo>
                      <a:cubicBezTo>
                        <a:pt x="1054" y="60"/>
                        <a:pt x="977" y="0"/>
                        <a:pt x="8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42"/>
                <p:cNvSpPr/>
                <p:nvPr/>
              </p:nvSpPr>
              <p:spPr>
                <a:xfrm>
                  <a:off x="3827536" y="4118627"/>
                  <a:ext cx="2962" cy="23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2614" extrusionOk="0">
                      <a:moveTo>
                        <a:pt x="154" y="0"/>
                      </a:moveTo>
                      <a:cubicBezTo>
                        <a:pt x="101" y="0"/>
                        <a:pt x="51" y="32"/>
                        <a:pt x="51" y="94"/>
                      </a:cubicBezTo>
                      <a:cubicBezTo>
                        <a:pt x="51" y="896"/>
                        <a:pt x="0" y="1698"/>
                        <a:pt x="25" y="2500"/>
                      </a:cubicBezTo>
                      <a:cubicBezTo>
                        <a:pt x="38" y="2576"/>
                        <a:pt x="101" y="2613"/>
                        <a:pt x="163" y="2613"/>
                      </a:cubicBezTo>
                      <a:cubicBezTo>
                        <a:pt x="226" y="2613"/>
                        <a:pt x="289" y="2576"/>
                        <a:pt x="301" y="2500"/>
                      </a:cubicBezTo>
                      <a:cubicBezTo>
                        <a:pt x="326" y="1698"/>
                        <a:pt x="276" y="896"/>
                        <a:pt x="276" y="94"/>
                      </a:cubicBezTo>
                      <a:cubicBezTo>
                        <a:pt x="264" y="32"/>
                        <a:pt x="207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42"/>
                <p:cNvSpPr/>
                <p:nvPr/>
              </p:nvSpPr>
              <p:spPr>
                <a:xfrm>
                  <a:off x="3851140" y="4125765"/>
                  <a:ext cx="3768" cy="1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" h="1523" extrusionOk="0">
                      <a:moveTo>
                        <a:pt x="106" y="1"/>
                      </a:moveTo>
                      <a:cubicBezTo>
                        <a:pt x="54" y="1"/>
                        <a:pt x="1" y="40"/>
                        <a:pt x="1" y="108"/>
                      </a:cubicBezTo>
                      <a:cubicBezTo>
                        <a:pt x="26" y="534"/>
                        <a:pt x="51" y="961"/>
                        <a:pt x="101" y="1387"/>
                      </a:cubicBezTo>
                      <a:cubicBezTo>
                        <a:pt x="113" y="1478"/>
                        <a:pt x="181" y="1523"/>
                        <a:pt x="250" y="1523"/>
                      </a:cubicBezTo>
                      <a:cubicBezTo>
                        <a:pt x="333" y="1523"/>
                        <a:pt x="416" y="1459"/>
                        <a:pt x="402" y="1336"/>
                      </a:cubicBezTo>
                      <a:cubicBezTo>
                        <a:pt x="327" y="910"/>
                        <a:pt x="252" y="509"/>
                        <a:pt x="201" y="83"/>
                      </a:cubicBezTo>
                      <a:cubicBezTo>
                        <a:pt x="190" y="27"/>
                        <a:pt x="148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42"/>
                <p:cNvSpPr/>
                <p:nvPr/>
              </p:nvSpPr>
              <p:spPr>
                <a:xfrm>
                  <a:off x="3813379" y="4176161"/>
                  <a:ext cx="7880" cy="1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1736" extrusionOk="0">
                      <a:moveTo>
                        <a:pt x="152" y="1"/>
                      </a:moveTo>
                      <a:cubicBezTo>
                        <a:pt x="81" y="1"/>
                        <a:pt x="1" y="74"/>
                        <a:pt x="35" y="158"/>
                      </a:cubicBezTo>
                      <a:cubicBezTo>
                        <a:pt x="185" y="660"/>
                        <a:pt x="360" y="1186"/>
                        <a:pt x="586" y="1662"/>
                      </a:cubicBezTo>
                      <a:cubicBezTo>
                        <a:pt x="612" y="1713"/>
                        <a:pt x="655" y="1736"/>
                        <a:pt x="698" y="1736"/>
                      </a:cubicBezTo>
                      <a:cubicBezTo>
                        <a:pt x="783" y="1736"/>
                        <a:pt x="870" y="1653"/>
                        <a:pt x="837" y="1537"/>
                      </a:cubicBezTo>
                      <a:cubicBezTo>
                        <a:pt x="686" y="1036"/>
                        <a:pt x="461" y="534"/>
                        <a:pt x="235" y="58"/>
                      </a:cubicBezTo>
                      <a:cubicBezTo>
                        <a:pt x="219" y="18"/>
                        <a:pt x="187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42"/>
                <p:cNvSpPr/>
                <p:nvPr/>
              </p:nvSpPr>
              <p:spPr>
                <a:xfrm>
                  <a:off x="3847734" y="4171940"/>
                  <a:ext cx="4329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2328" extrusionOk="0">
                      <a:moveTo>
                        <a:pt x="368" y="1"/>
                      </a:moveTo>
                      <a:cubicBezTo>
                        <a:pt x="307" y="1"/>
                        <a:pt x="240" y="45"/>
                        <a:pt x="227" y="123"/>
                      </a:cubicBezTo>
                      <a:cubicBezTo>
                        <a:pt x="151" y="800"/>
                        <a:pt x="51" y="1502"/>
                        <a:pt x="1" y="2178"/>
                      </a:cubicBezTo>
                      <a:cubicBezTo>
                        <a:pt x="1" y="2276"/>
                        <a:pt x="87" y="2327"/>
                        <a:pt x="167" y="2327"/>
                      </a:cubicBezTo>
                      <a:cubicBezTo>
                        <a:pt x="230" y="2327"/>
                        <a:pt x="291" y="2295"/>
                        <a:pt x="302" y="2228"/>
                      </a:cubicBezTo>
                      <a:cubicBezTo>
                        <a:pt x="402" y="1527"/>
                        <a:pt x="427" y="825"/>
                        <a:pt x="477" y="123"/>
                      </a:cubicBezTo>
                      <a:cubicBezTo>
                        <a:pt x="477" y="39"/>
                        <a:pt x="425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42"/>
                <p:cNvSpPr/>
                <p:nvPr/>
              </p:nvSpPr>
              <p:spPr>
                <a:xfrm>
                  <a:off x="3831847" y="4234174"/>
                  <a:ext cx="5588" cy="24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669" extrusionOk="0">
                      <a:moveTo>
                        <a:pt x="173" y="0"/>
                      </a:moveTo>
                      <a:cubicBezTo>
                        <a:pt x="120" y="0"/>
                        <a:pt x="63" y="32"/>
                        <a:pt x="51" y="94"/>
                      </a:cubicBezTo>
                      <a:cubicBezTo>
                        <a:pt x="1" y="921"/>
                        <a:pt x="51" y="1774"/>
                        <a:pt x="301" y="2550"/>
                      </a:cubicBezTo>
                      <a:cubicBezTo>
                        <a:pt x="322" y="2633"/>
                        <a:pt x="380" y="2668"/>
                        <a:pt x="440" y="2668"/>
                      </a:cubicBezTo>
                      <a:cubicBezTo>
                        <a:pt x="527" y="2668"/>
                        <a:pt x="617" y="2594"/>
                        <a:pt x="602" y="2475"/>
                      </a:cubicBezTo>
                      <a:cubicBezTo>
                        <a:pt x="452" y="1673"/>
                        <a:pt x="301" y="896"/>
                        <a:pt x="276" y="94"/>
                      </a:cubicBezTo>
                      <a:cubicBezTo>
                        <a:pt x="276" y="32"/>
                        <a:pt x="226" y="0"/>
                        <a:pt x="1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42"/>
                <p:cNvSpPr/>
                <p:nvPr/>
              </p:nvSpPr>
              <p:spPr>
                <a:xfrm>
                  <a:off x="3847281" y="4244110"/>
                  <a:ext cx="4683" cy="1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1869" extrusionOk="0">
                      <a:moveTo>
                        <a:pt x="206" y="0"/>
                      </a:moveTo>
                      <a:cubicBezTo>
                        <a:pt x="157" y="0"/>
                        <a:pt x="111" y="30"/>
                        <a:pt x="101" y="100"/>
                      </a:cubicBezTo>
                      <a:cubicBezTo>
                        <a:pt x="1" y="651"/>
                        <a:pt x="1" y="1228"/>
                        <a:pt x="201" y="1779"/>
                      </a:cubicBezTo>
                      <a:cubicBezTo>
                        <a:pt x="232" y="1840"/>
                        <a:pt x="291" y="1868"/>
                        <a:pt x="349" y="1868"/>
                      </a:cubicBezTo>
                      <a:cubicBezTo>
                        <a:pt x="435" y="1868"/>
                        <a:pt x="517" y="1808"/>
                        <a:pt x="502" y="1704"/>
                      </a:cubicBezTo>
                      <a:cubicBezTo>
                        <a:pt x="352" y="1178"/>
                        <a:pt x="277" y="702"/>
                        <a:pt x="352" y="175"/>
                      </a:cubicBezTo>
                      <a:cubicBezTo>
                        <a:pt x="367" y="70"/>
                        <a:pt x="282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42"/>
                <p:cNvSpPr/>
                <p:nvPr/>
              </p:nvSpPr>
              <p:spPr>
                <a:xfrm>
                  <a:off x="4123100" y="4079780"/>
                  <a:ext cx="5987" cy="2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2212" extrusionOk="0">
                      <a:moveTo>
                        <a:pt x="512" y="0"/>
                      </a:moveTo>
                      <a:cubicBezTo>
                        <a:pt x="476" y="0"/>
                        <a:pt x="443" y="14"/>
                        <a:pt x="426" y="47"/>
                      </a:cubicBezTo>
                      <a:cubicBezTo>
                        <a:pt x="151" y="699"/>
                        <a:pt x="0" y="1401"/>
                        <a:pt x="151" y="2103"/>
                      </a:cubicBezTo>
                      <a:cubicBezTo>
                        <a:pt x="161" y="2178"/>
                        <a:pt x="223" y="2212"/>
                        <a:pt x="288" y="2212"/>
                      </a:cubicBezTo>
                      <a:cubicBezTo>
                        <a:pt x="374" y="2212"/>
                        <a:pt x="466" y="2153"/>
                        <a:pt x="451" y="2053"/>
                      </a:cubicBezTo>
                      <a:cubicBezTo>
                        <a:pt x="401" y="1401"/>
                        <a:pt x="401" y="774"/>
                        <a:pt x="627" y="123"/>
                      </a:cubicBezTo>
                      <a:cubicBezTo>
                        <a:pt x="660" y="56"/>
                        <a:pt x="582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42"/>
                <p:cNvSpPr/>
                <p:nvPr/>
              </p:nvSpPr>
              <p:spPr>
                <a:xfrm>
                  <a:off x="4144612" y="4078041"/>
                  <a:ext cx="7690" cy="1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971" extrusionOk="0">
                      <a:moveTo>
                        <a:pt x="718" y="0"/>
                      </a:moveTo>
                      <a:cubicBezTo>
                        <a:pt x="673" y="0"/>
                        <a:pt x="628" y="28"/>
                        <a:pt x="608" y="89"/>
                      </a:cubicBezTo>
                      <a:cubicBezTo>
                        <a:pt x="382" y="641"/>
                        <a:pt x="207" y="1192"/>
                        <a:pt x="31" y="1743"/>
                      </a:cubicBezTo>
                      <a:cubicBezTo>
                        <a:pt x="1" y="1880"/>
                        <a:pt x="109" y="1971"/>
                        <a:pt x="215" y="1971"/>
                      </a:cubicBezTo>
                      <a:cubicBezTo>
                        <a:pt x="284" y="1971"/>
                        <a:pt x="352" y="1932"/>
                        <a:pt x="382" y="1844"/>
                      </a:cubicBezTo>
                      <a:cubicBezTo>
                        <a:pt x="557" y="1292"/>
                        <a:pt x="708" y="716"/>
                        <a:pt x="833" y="164"/>
                      </a:cubicBezTo>
                      <a:cubicBezTo>
                        <a:pt x="848" y="60"/>
                        <a:pt x="783" y="0"/>
                        <a:pt x="7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42"/>
                <p:cNvSpPr/>
                <p:nvPr/>
              </p:nvSpPr>
              <p:spPr>
                <a:xfrm>
                  <a:off x="4125537" y="4116825"/>
                  <a:ext cx="4610" cy="17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882" extrusionOk="0">
                      <a:moveTo>
                        <a:pt x="282" y="0"/>
                      </a:moveTo>
                      <a:cubicBezTo>
                        <a:pt x="221" y="0"/>
                        <a:pt x="157" y="47"/>
                        <a:pt x="157" y="118"/>
                      </a:cubicBezTo>
                      <a:cubicBezTo>
                        <a:pt x="207" y="644"/>
                        <a:pt x="157" y="1171"/>
                        <a:pt x="32" y="1672"/>
                      </a:cubicBezTo>
                      <a:cubicBezTo>
                        <a:pt x="1" y="1796"/>
                        <a:pt x="114" y="1881"/>
                        <a:pt x="216" y="1881"/>
                      </a:cubicBezTo>
                      <a:cubicBezTo>
                        <a:pt x="279" y="1881"/>
                        <a:pt x="339" y="1849"/>
                        <a:pt x="358" y="1772"/>
                      </a:cubicBezTo>
                      <a:cubicBezTo>
                        <a:pt x="483" y="1196"/>
                        <a:pt x="508" y="644"/>
                        <a:pt x="383" y="93"/>
                      </a:cubicBezTo>
                      <a:cubicBezTo>
                        <a:pt x="372" y="28"/>
                        <a:pt x="328" y="0"/>
                        <a:pt x="2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4" name="Google Shape;1414;p42"/>
                <p:cNvSpPr/>
                <p:nvPr/>
              </p:nvSpPr>
              <p:spPr>
                <a:xfrm>
                  <a:off x="4143942" y="4124641"/>
                  <a:ext cx="4954" cy="1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1128" extrusionOk="0">
                      <a:moveTo>
                        <a:pt x="391" y="0"/>
                      </a:moveTo>
                      <a:cubicBezTo>
                        <a:pt x="344" y="0"/>
                        <a:pt x="300" y="25"/>
                        <a:pt x="281" y="82"/>
                      </a:cubicBezTo>
                      <a:cubicBezTo>
                        <a:pt x="205" y="358"/>
                        <a:pt x="105" y="658"/>
                        <a:pt x="30" y="934"/>
                      </a:cubicBezTo>
                      <a:cubicBezTo>
                        <a:pt x="0" y="1053"/>
                        <a:pt x="93" y="1127"/>
                        <a:pt x="184" y="1127"/>
                      </a:cubicBezTo>
                      <a:cubicBezTo>
                        <a:pt x="248" y="1127"/>
                        <a:pt x="310" y="1091"/>
                        <a:pt x="331" y="1009"/>
                      </a:cubicBezTo>
                      <a:cubicBezTo>
                        <a:pt x="406" y="734"/>
                        <a:pt x="456" y="433"/>
                        <a:pt x="531" y="157"/>
                      </a:cubicBezTo>
                      <a:cubicBezTo>
                        <a:pt x="547" y="64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42"/>
                <p:cNvSpPr/>
                <p:nvPr/>
              </p:nvSpPr>
              <p:spPr>
                <a:xfrm>
                  <a:off x="4136804" y="4151180"/>
                  <a:ext cx="4012" cy="1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1637" extrusionOk="0">
                      <a:moveTo>
                        <a:pt x="135" y="1"/>
                      </a:moveTo>
                      <a:cubicBezTo>
                        <a:pt x="69" y="1"/>
                        <a:pt x="1" y="58"/>
                        <a:pt x="16" y="134"/>
                      </a:cubicBezTo>
                      <a:cubicBezTo>
                        <a:pt x="116" y="586"/>
                        <a:pt x="91" y="1037"/>
                        <a:pt x="16" y="1488"/>
                      </a:cubicBezTo>
                      <a:cubicBezTo>
                        <a:pt x="2" y="1586"/>
                        <a:pt x="81" y="1637"/>
                        <a:pt x="163" y="1637"/>
                      </a:cubicBezTo>
                      <a:cubicBezTo>
                        <a:pt x="228" y="1637"/>
                        <a:pt x="295" y="1605"/>
                        <a:pt x="317" y="1538"/>
                      </a:cubicBezTo>
                      <a:cubicBezTo>
                        <a:pt x="442" y="1037"/>
                        <a:pt x="367" y="561"/>
                        <a:pt x="242" y="84"/>
                      </a:cubicBezTo>
                      <a:cubicBezTo>
                        <a:pt x="222" y="25"/>
                        <a:pt x="179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6" name="Google Shape;1416;p42"/>
                <p:cNvSpPr/>
                <p:nvPr/>
              </p:nvSpPr>
              <p:spPr>
                <a:xfrm>
                  <a:off x="4243085" y="4111245"/>
                  <a:ext cx="12608" cy="1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714" extrusionOk="0">
                      <a:moveTo>
                        <a:pt x="1228" y="0"/>
                      </a:moveTo>
                      <a:cubicBezTo>
                        <a:pt x="1188" y="0"/>
                        <a:pt x="1146" y="18"/>
                        <a:pt x="1114" y="57"/>
                      </a:cubicBezTo>
                      <a:cubicBezTo>
                        <a:pt x="763" y="508"/>
                        <a:pt x="412" y="985"/>
                        <a:pt x="87" y="1461"/>
                      </a:cubicBezTo>
                      <a:cubicBezTo>
                        <a:pt x="0" y="1599"/>
                        <a:pt x="117" y="1714"/>
                        <a:pt x="238" y="1714"/>
                      </a:cubicBezTo>
                      <a:cubicBezTo>
                        <a:pt x="293" y="1714"/>
                        <a:pt x="348" y="1691"/>
                        <a:pt x="387" y="1636"/>
                      </a:cubicBezTo>
                      <a:cubicBezTo>
                        <a:pt x="713" y="1160"/>
                        <a:pt x="1039" y="684"/>
                        <a:pt x="1340" y="183"/>
                      </a:cubicBezTo>
                      <a:cubicBezTo>
                        <a:pt x="1391" y="80"/>
                        <a:pt x="1314" y="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7" name="Google Shape;1417;p42"/>
                <p:cNvSpPr/>
                <p:nvPr/>
              </p:nvSpPr>
              <p:spPr>
                <a:xfrm>
                  <a:off x="4251029" y="4128944"/>
                  <a:ext cx="18514" cy="2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" h="2403" extrusionOk="0">
                      <a:moveTo>
                        <a:pt x="1878" y="0"/>
                      </a:moveTo>
                      <a:cubicBezTo>
                        <a:pt x="1850" y="0"/>
                        <a:pt x="1820" y="10"/>
                        <a:pt x="1791" y="33"/>
                      </a:cubicBezTo>
                      <a:cubicBezTo>
                        <a:pt x="1114" y="610"/>
                        <a:pt x="538" y="1336"/>
                        <a:pt x="87" y="2138"/>
                      </a:cubicBezTo>
                      <a:cubicBezTo>
                        <a:pt x="1" y="2276"/>
                        <a:pt x="128" y="2402"/>
                        <a:pt x="256" y="2402"/>
                      </a:cubicBezTo>
                      <a:cubicBezTo>
                        <a:pt x="315" y="2402"/>
                        <a:pt x="373" y="2376"/>
                        <a:pt x="413" y="2314"/>
                      </a:cubicBezTo>
                      <a:cubicBezTo>
                        <a:pt x="889" y="1587"/>
                        <a:pt x="1415" y="885"/>
                        <a:pt x="1966" y="209"/>
                      </a:cubicBezTo>
                      <a:cubicBezTo>
                        <a:pt x="2044" y="112"/>
                        <a:pt x="1972" y="0"/>
                        <a:pt x="1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42"/>
                <p:cNvSpPr/>
                <p:nvPr/>
              </p:nvSpPr>
              <p:spPr>
                <a:xfrm>
                  <a:off x="4217308" y="4158616"/>
                  <a:ext cx="16159" cy="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1633" extrusionOk="0">
                      <a:moveTo>
                        <a:pt x="1589" y="0"/>
                      </a:moveTo>
                      <a:cubicBezTo>
                        <a:pt x="1570" y="0"/>
                        <a:pt x="1550" y="5"/>
                        <a:pt x="1529" y="15"/>
                      </a:cubicBezTo>
                      <a:cubicBezTo>
                        <a:pt x="978" y="366"/>
                        <a:pt x="401" y="767"/>
                        <a:pt x="75" y="1344"/>
                      </a:cubicBezTo>
                      <a:cubicBezTo>
                        <a:pt x="1" y="1474"/>
                        <a:pt x="121" y="1633"/>
                        <a:pt x="249" y="1633"/>
                      </a:cubicBezTo>
                      <a:cubicBezTo>
                        <a:pt x="293" y="1633"/>
                        <a:pt x="338" y="1614"/>
                        <a:pt x="376" y="1569"/>
                      </a:cubicBezTo>
                      <a:cubicBezTo>
                        <a:pt x="777" y="1093"/>
                        <a:pt x="1153" y="617"/>
                        <a:pt x="1654" y="266"/>
                      </a:cubicBezTo>
                      <a:cubicBezTo>
                        <a:pt x="1784" y="179"/>
                        <a:pt x="1709" y="0"/>
                        <a:pt x="15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9" name="Google Shape;1419;p42"/>
                <p:cNvSpPr/>
                <p:nvPr/>
              </p:nvSpPr>
              <p:spPr>
                <a:xfrm>
                  <a:off x="4228566" y="4171297"/>
                  <a:ext cx="12988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" h="1229" extrusionOk="0">
                      <a:moveTo>
                        <a:pt x="1237" y="1"/>
                      </a:moveTo>
                      <a:cubicBezTo>
                        <a:pt x="1203" y="1"/>
                        <a:pt x="1169" y="13"/>
                        <a:pt x="1138" y="44"/>
                      </a:cubicBezTo>
                      <a:cubicBezTo>
                        <a:pt x="812" y="319"/>
                        <a:pt x="461" y="595"/>
                        <a:pt x="136" y="921"/>
                      </a:cubicBezTo>
                      <a:cubicBezTo>
                        <a:pt x="0" y="1037"/>
                        <a:pt x="134" y="1228"/>
                        <a:pt x="283" y="1228"/>
                      </a:cubicBezTo>
                      <a:cubicBezTo>
                        <a:pt x="326" y="1228"/>
                        <a:pt x="371" y="1212"/>
                        <a:pt x="411" y="1172"/>
                      </a:cubicBezTo>
                      <a:cubicBezTo>
                        <a:pt x="737" y="871"/>
                        <a:pt x="1013" y="545"/>
                        <a:pt x="1339" y="219"/>
                      </a:cubicBezTo>
                      <a:cubicBezTo>
                        <a:pt x="1434" y="124"/>
                        <a:pt x="1342" y="1"/>
                        <a:pt x="12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0" name="Google Shape;1420;p42"/>
                <p:cNvSpPr/>
                <p:nvPr/>
              </p:nvSpPr>
              <p:spPr>
                <a:xfrm>
                  <a:off x="4193387" y="4189720"/>
                  <a:ext cx="13686" cy="12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360" extrusionOk="0">
                      <a:moveTo>
                        <a:pt x="1303" y="0"/>
                      </a:moveTo>
                      <a:cubicBezTo>
                        <a:pt x="1272" y="0"/>
                        <a:pt x="1241" y="12"/>
                        <a:pt x="1213" y="40"/>
                      </a:cubicBezTo>
                      <a:cubicBezTo>
                        <a:pt x="862" y="366"/>
                        <a:pt x="486" y="666"/>
                        <a:pt x="135" y="1017"/>
                      </a:cubicBezTo>
                      <a:cubicBezTo>
                        <a:pt x="1" y="1152"/>
                        <a:pt x="131" y="1359"/>
                        <a:pt x="289" y="1359"/>
                      </a:cubicBezTo>
                      <a:cubicBezTo>
                        <a:pt x="338" y="1359"/>
                        <a:pt x="389" y="1340"/>
                        <a:pt x="436" y="1293"/>
                      </a:cubicBezTo>
                      <a:cubicBezTo>
                        <a:pt x="761" y="967"/>
                        <a:pt x="1062" y="591"/>
                        <a:pt x="1413" y="240"/>
                      </a:cubicBezTo>
                      <a:cubicBezTo>
                        <a:pt x="1510" y="143"/>
                        <a:pt x="1411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42"/>
                <p:cNvSpPr/>
                <p:nvPr/>
              </p:nvSpPr>
              <p:spPr>
                <a:xfrm>
                  <a:off x="4191584" y="4057815"/>
                  <a:ext cx="971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910" extrusionOk="0">
                      <a:moveTo>
                        <a:pt x="917" y="0"/>
                      </a:moveTo>
                      <a:cubicBezTo>
                        <a:pt x="886" y="0"/>
                        <a:pt x="857" y="13"/>
                        <a:pt x="835" y="41"/>
                      </a:cubicBezTo>
                      <a:cubicBezTo>
                        <a:pt x="559" y="618"/>
                        <a:pt x="259" y="1169"/>
                        <a:pt x="33" y="1746"/>
                      </a:cubicBezTo>
                      <a:cubicBezTo>
                        <a:pt x="1" y="1843"/>
                        <a:pt x="74" y="1909"/>
                        <a:pt x="149" y="1909"/>
                      </a:cubicBezTo>
                      <a:cubicBezTo>
                        <a:pt x="191" y="1909"/>
                        <a:pt x="232" y="1890"/>
                        <a:pt x="259" y="1846"/>
                      </a:cubicBezTo>
                      <a:cubicBezTo>
                        <a:pt x="559" y="1320"/>
                        <a:pt x="785" y="718"/>
                        <a:pt x="1036" y="167"/>
                      </a:cubicBezTo>
                      <a:cubicBezTo>
                        <a:pt x="1071" y="77"/>
                        <a:pt x="992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2" name="Google Shape;1422;p42"/>
                <p:cNvSpPr/>
                <p:nvPr/>
              </p:nvSpPr>
              <p:spPr>
                <a:xfrm>
                  <a:off x="4214844" y="4062978"/>
                  <a:ext cx="5688" cy="1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199" extrusionOk="0">
                      <a:moveTo>
                        <a:pt x="511" y="0"/>
                      </a:moveTo>
                      <a:cubicBezTo>
                        <a:pt x="471" y="0"/>
                        <a:pt x="433" y="22"/>
                        <a:pt x="423" y="73"/>
                      </a:cubicBezTo>
                      <a:cubicBezTo>
                        <a:pt x="297" y="399"/>
                        <a:pt x="172" y="699"/>
                        <a:pt x="47" y="1000"/>
                      </a:cubicBezTo>
                      <a:cubicBezTo>
                        <a:pt x="1" y="1123"/>
                        <a:pt x="105" y="1199"/>
                        <a:pt x="204" y="1199"/>
                      </a:cubicBezTo>
                      <a:cubicBezTo>
                        <a:pt x="267" y="1199"/>
                        <a:pt x="328" y="1168"/>
                        <a:pt x="347" y="1100"/>
                      </a:cubicBezTo>
                      <a:cubicBezTo>
                        <a:pt x="423" y="775"/>
                        <a:pt x="523" y="449"/>
                        <a:pt x="598" y="123"/>
                      </a:cubicBezTo>
                      <a:cubicBezTo>
                        <a:pt x="628" y="48"/>
                        <a:pt x="569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3" name="Google Shape;1423;p42"/>
                <p:cNvSpPr/>
                <p:nvPr/>
              </p:nvSpPr>
              <p:spPr>
                <a:xfrm>
                  <a:off x="4168950" y="4093620"/>
                  <a:ext cx="3188" cy="1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463" extrusionOk="0">
                      <a:moveTo>
                        <a:pt x="218" y="1"/>
                      </a:moveTo>
                      <a:cubicBezTo>
                        <a:pt x="175" y="1"/>
                        <a:pt x="136" y="23"/>
                        <a:pt x="126" y="73"/>
                      </a:cubicBezTo>
                      <a:cubicBezTo>
                        <a:pt x="76" y="499"/>
                        <a:pt x="1" y="926"/>
                        <a:pt x="1" y="1327"/>
                      </a:cubicBezTo>
                      <a:cubicBezTo>
                        <a:pt x="1" y="1410"/>
                        <a:pt x="78" y="1463"/>
                        <a:pt x="156" y="1463"/>
                      </a:cubicBezTo>
                      <a:cubicBezTo>
                        <a:pt x="218" y="1463"/>
                        <a:pt x="279" y="1429"/>
                        <a:pt x="302" y="1352"/>
                      </a:cubicBezTo>
                      <a:cubicBezTo>
                        <a:pt x="352" y="951"/>
                        <a:pt x="352" y="525"/>
                        <a:pt x="352" y="124"/>
                      </a:cubicBezTo>
                      <a:cubicBezTo>
                        <a:pt x="352" y="49"/>
                        <a:pt x="280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42"/>
                <p:cNvSpPr/>
                <p:nvPr/>
              </p:nvSpPr>
              <p:spPr>
                <a:xfrm>
                  <a:off x="4188912" y="4102432"/>
                  <a:ext cx="10498" cy="14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649" extrusionOk="0">
                      <a:moveTo>
                        <a:pt x="984" y="1"/>
                      </a:moveTo>
                      <a:cubicBezTo>
                        <a:pt x="947" y="1"/>
                        <a:pt x="909" y="16"/>
                        <a:pt x="880" y="53"/>
                      </a:cubicBezTo>
                      <a:cubicBezTo>
                        <a:pt x="604" y="504"/>
                        <a:pt x="303" y="955"/>
                        <a:pt x="52" y="1431"/>
                      </a:cubicBezTo>
                      <a:cubicBezTo>
                        <a:pt x="1" y="1552"/>
                        <a:pt x="91" y="1649"/>
                        <a:pt x="185" y="1649"/>
                      </a:cubicBezTo>
                      <a:cubicBezTo>
                        <a:pt x="228" y="1649"/>
                        <a:pt x="272" y="1629"/>
                        <a:pt x="303" y="1582"/>
                      </a:cubicBezTo>
                      <a:cubicBezTo>
                        <a:pt x="604" y="1130"/>
                        <a:pt x="829" y="654"/>
                        <a:pt x="1105" y="178"/>
                      </a:cubicBezTo>
                      <a:cubicBezTo>
                        <a:pt x="1158" y="89"/>
                        <a:pt x="1074" y="1"/>
                        <a:pt x="9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5" name="Google Shape;1425;p42"/>
                <p:cNvSpPr/>
                <p:nvPr/>
              </p:nvSpPr>
              <p:spPr>
                <a:xfrm>
                  <a:off x="4158388" y="4140392"/>
                  <a:ext cx="8152" cy="1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2047" extrusionOk="0">
                      <a:moveTo>
                        <a:pt x="748" y="1"/>
                      </a:moveTo>
                      <a:cubicBezTo>
                        <a:pt x="714" y="1"/>
                        <a:pt x="682" y="15"/>
                        <a:pt x="666" y="47"/>
                      </a:cubicBezTo>
                      <a:cubicBezTo>
                        <a:pt x="340" y="624"/>
                        <a:pt x="64" y="1250"/>
                        <a:pt x="14" y="1902"/>
                      </a:cubicBezTo>
                      <a:cubicBezTo>
                        <a:pt x="1" y="1996"/>
                        <a:pt x="73" y="2047"/>
                        <a:pt x="152" y="2047"/>
                      </a:cubicBezTo>
                      <a:cubicBezTo>
                        <a:pt x="219" y="2047"/>
                        <a:pt x="291" y="2008"/>
                        <a:pt x="315" y="1927"/>
                      </a:cubicBezTo>
                      <a:cubicBezTo>
                        <a:pt x="490" y="1325"/>
                        <a:pt x="615" y="724"/>
                        <a:pt x="866" y="148"/>
                      </a:cubicBezTo>
                      <a:cubicBezTo>
                        <a:pt x="900" y="63"/>
                        <a:pt x="819" y="1"/>
                        <a:pt x="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6" name="Google Shape;1426;p42"/>
                <p:cNvSpPr/>
                <p:nvPr/>
              </p:nvSpPr>
              <p:spPr>
                <a:xfrm>
                  <a:off x="4167817" y="4152611"/>
                  <a:ext cx="7011" cy="1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429" extrusionOk="0">
                      <a:moveTo>
                        <a:pt x="583" y="0"/>
                      </a:moveTo>
                      <a:cubicBezTo>
                        <a:pt x="545" y="0"/>
                        <a:pt x="505" y="16"/>
                        <a:pt x="477" y="52"/>
                      </a:cubicBezTo>
                      <a:cubicBezTo>
                        <a:pt x="226" y="428"/>
                        <a:pt x="26" y="854"/>
                        <a:pt x="1" y="1280"/>
                      </a:cubicBezTo>
                      <a:cubicBezTo>
                        <a:pt x="1" y="1378"/>
                        <a:pt x="78" y="1429"/>
                        <a:pt x="156" y="1429"/>
                      </a:cubicBezTo>
                      <a:cubicBezTo>
                        <a:pt x="218" y="1429"/>
                        <a:pt x="279" y="1396"/>
                        <a:pt x="301" y="1330"/>
                      </a:cubicBezTo>
                      <a:cubicBezTo>
                        <a:pt x="376" y="929"/>
                        <a:pt x="477" y="553"/>
                        <a:pt x="702" y="202"/>
                      </a:cubicBezTo>
                      <a:cubicBezTo>
                        <a:pt x="774" y="95"/>
                        <a:pt x="680" y="0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27" name="Google Shape;1427;p42"/>
              <p:cNvSpPr/>
              <p:nvPr/>
            </p:nvSpPr>
            <p:spPr>
              <a:xfrm>
                <a:off x="4114016" y="4188488"/>
                <a:ext cx="69471" cy="9418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10398" extrusionOk="0">
                    <a:moveTo>
                      <a:pt x="2682" y="0"/>
                    </a:moveTo>
                    <a:cubicBezTo>
                      <a:pt x="1680" y="1755"/>
                      <a:pt x="903" y="3760"/>
                      <a:pt x="427" y="5715"/>
                    </a:cubicBezTo>
                    <a:cubicBezTo>
                      <a:pt x="176" y="6742"/>
                      <a:pt x="1" y="7820"/>
                      <a:pt x="352" y="8797"/>
                    </a:cubicBezTo>
                    <a:cubicBezTo>
                      <a:pt x="658" y="9674"/>
                      <a:pt x="1483" y="10398"/>
                      <a:pt x="2372" y="10398"/>
                    </a:cubicBezTo>
                    <a:cubicBezTo>
                      <a:pt x="2500" y="10398"/>
                      <a:pt x="2629" y="10383"/>
                      <a:pt x="2758" y="10351"/>
                    </a:cubicBezTo>
                    <a:cubicBezTo>
                      <a:pt x="3384" y="10201"/>
                      <a:pt x="3860" y="9675"/>
                      <a:pt x="4261" y="9173"/>
                    </a:cubicBezTo>
                    <a:cubicBezTo>
                      <a:pt x="5790" y="7269"/>
                      <a:pt x="6918" y="5038"/>
                      <a:pt x="7570" y="2657"/>
                    </a:cubicBezTo>
                    <a:cubicBezTo>
                      <a:pt x="7620" y="2457"/>
                      <a:pt x="7670" y="2231"/>
                      <a:pt x="7545" y="2056"/>
                    </a:cubicBezTo>
                    <a:cubicBezTo>
                      <a:pt x="7469" y="1930"/>
                      <a:pt x="7319" y="1855"/>
                      <a:pt x="7169" y="1805"/>
                    </a:cubicBezTo>
                    <a:cubicBezTo>
                      <a:pt x="5665" y="1203"/>
                      <a:pt x="4186" y="602"/>
                      <a:pt x="2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42"/>
              <p:cNvSpPr/>
              <p:nvPr/>
            </p:nvSpPr>
            <p:spPr>
              <a:xfrm>
                <a:off x="4123780" y="4208034"/>
                <a:ext cx="25433" cy="56981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291" extrusionOk="0">
                    <a:moveTo>
                      <a:pt x="1712" y="0"/>
                    </a:moveTo>
                    <a:cubicBezTo>
                      <a:pt x="1675" y="0"/>
                      <a:pt x="1639" y="7"/>
                      <a:pt x="1604" y="23"/>
                    </a:cubicBezTo>
                    <a:cubicBezTo>
                      <a:pt x="777" y="1602"/>
                      <a:pt x="0" y="3206"/>
                      <a:pt x="226" y="4985"/>
                    </a:cubicBezTo>
                    <a:cubicBezTo>
                      <a:pt x="276" y="5286"/>
                      <a:pt x="351" y="5612"/>
                      <a:pt x="552" y="5888"/>
                    </a:cubicBezTo>
                    <a:cubicBezTo>
                      <a:pt x="716" y="6122"/>
                      <a:pt x="1012" y="6291"/>
                      <a:pt x="1316" y="6291"/>
                    </a:cubicBezTo>
                    <a:cubicBezTo>
                      <a:pt x="1337" y="6291"/>
                      <a:pt x="1358" y="6290"/>
                      <a:pt x="1379" y="6289"/>
                    </a:cubicBezTo>
                    <a:cubicBezTo>
                      <a:pt x="1805" y="6213"/>
                      <a:pt x="2081" y="5812"/>
                      <a:pt x="2281" y="5436"/>
                    </a:cubicBezTo>
                    <a:cubicBezTo>
                      <a:pt x="2456" y="5111"/>
                      <a:pt x="2607" y="4760"/>
                      <a:pt x="2657" y="4409"/>
                    </a:cubicBezTo>
                    <a:cubicBezTo>
                      <a:pt x="2807" y="3306"/>
                      <a:pt x="1905" y="2279"/>
                      <a:pt x="2055" y="1201"/>
                    </a:cubicBezTo>
                    <a:cubicBezTo>
                      <a:pt x="2106" y="925"/>
                      <a:pt x="2181" y="675"/>
                      <a:pt x="2156" y="424"/>
                    </a:cubicBezTo>
                    <a:cubicBezTo>
                      <a:pt x="2113" y="212"/>
                      <a:pt x="1910" y="0"/>
                      <a:pt x="17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9" name="Google Shape;1429;p42"/>
          <p:cNvGrpSpPr/>
          <p:nvPr/>
        </p:nvGrpSpPr>
        <p:grpSpPr>
          <a:xfrm>
            <a:off x="308928" y="563058"/>
            <a:ext cx="11537053" cy="4111533"/>
            <a:chOff x="231726" y="422195"/>
            <a:chExt cx="8653916" cy="3082936"/>
          </a:xfrm>
        </p:grpSpPr>
        <p:sp>
          <p:nvSpPr>
            <p:cNvPr id="1430" name="Google Shape;1430;p42"/>
            <p:cNvSpPr/>
            <p:nvPr/>
          </p:nvSpPr>
          <p:spPr>
            <a:xfrm>
              <a:off x="7358624" y="422195"/>
              <a:ext cx="1072270" cy="1073294"/>
            </a:xfrm>
            <a:custGeom>
              <a:avLst/>
              <a:gdLst/>
              <a:ahLst/>
              <a:cxnLst/>
              <a:rect l="l" t="t" r="r" b="b"/>
              <a:pathLst>
                <a:path w="18057" h="18075" extrusionOk="0">
                  <a:moveTo>
                    <a:pt x="9028" y="0"/>
                  </a:moveTo>
                  <a:cubicBezTo>
                    <a:pt x="4050" y="0"/>
                    <a:pt x="0" y="4051"/>
                    <a:pt x="0" y="9029"/>
                  </a:cubicBezTo>
                  <a:cubicBezTo>
                    <a:pt x="0" y="14025"/>
                    <a:pt x="4050" y="18075"/>
                    <a:pt x="9028" y="18075"/>
                  </a:cubicBezTo>
                  <a:cubicBezTo>
                    <a:pt x="14024" y="18075"/>
                    <a:pt x="18057" y="14025"/>
                    <a:pt x="18057" y="9029"/>
                  </a:cubicBezTo>
                  <a:cubicBezTo>
                    <a:pt x="18057" y="4051"/>
                    <a:pt x="14024" y="0"/>
                    <a:pt x="9028" y="0"/>
                  </a:cubicBezTo>
                  <a:close/>
                </a:path>
              </a:pathLst>
            </a:custGeom>
            <a:solidFill>
              <a:srgbClr val="EF92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1" name="Google Shape;1431;p42"/>
            <p:cNvGrpSpPr/>
            <p:nvPr/>
          </p:nvGrpSpPr>
          <p:grpSpPr>
            <a:xfrm>
              <a:off x="231726" y="521563"/>
              <a:ext cx="8653916" cy="2983568"/>
              <a:chOff x="231726" y="521563"/>
              <a:chExt cx="8653916" cy="2983568"/>
            </a:xfrm>
          </p:grpSpPr>
          <p:grpSp>
            <p:nvGrpSpPr>
              <p:cNvPr id="1432" name="Google Shape;1432;p42"/>
              <p:cNvGrpSpPr/>
              <p:nvPr/>
            </p:nvGrpSpPr>
            <p:grpSpPr>
              <a:xfrm>
                <a:off x="4303933" y="1107959"/>
                <a:ext cx="543053" cy="354885"/>
                <a:chOff x="7218550" y="1264450"/>
                <a:chExt cx="1810175" cy="1182950"/>
              </a:xfrm>
            </p:grpSpPr>
            <p:sp>
              <p:nvSpPr>
                <p:cNvPr id="1433" name="Google Shape;1433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4" name="Google Shape;1434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5" name="Google Shape;1435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6" name="Google Shape;1436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46" name="Google Shape;1446;p42"/>
              <p:cNvGrpSpPr/>
              <p:nvPr/>
            </p:nvGrpSpPr>
            <p:grpSpPr>
              <a:xfrm>
                <a:off x="231726" y="1042995"/>
                <a:ext cx="399301" cy="416613"/>
                <a:chOff x="2105350" y="2220525"/>
                <a:chExt cx="1113500" cy="1161775"/>
              </a:xfrm>
            </p:grpSpPr>
            <p:sp>
              <p:nvSpPr>
                <p:cNvPr id="1447" name="Google Shape;1447;p42"/>
                <p:cNvSpPr/>
                <p:nvPr/>
              </p:nvSpPr>
              <p:spPr>
                <a:xfrm>
                  <a:off x="2105350" y="2220525"/>
                  <a:ext cx="939925" cy="116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7" h="46471" extrusionOk="0">
                      <a:moveTo>
                        <a:pt x="12529" y="1"/>
                      </a:moveTo>
                      <a:cubicBezTo>
                        <a:pt x="3963" y="1"/>
                        <a:pt x="8949" y="11588"/>
                        <a:pt x="7847" y="13662"/>
                      </a:cubicBezTo>
                      <a:cubicBezTo>
                        <a:pt x="6594" y="16093"/>
                        <a:pt x="1983" y="15567"/>
                        <a:pt x="930" y="21456"/>
                      </a:cubicBezTo>
                      <a:cubicBezTo>
                        <a:pt x="1" y="26764"/>
                        <a:pt x="2914" y="31189"/>
                        <a:pt x="9252" y="31189"/>
                      </a:cubicBezTo>
                      <a:cubicBezTo>
                        <a:pt x="9409" y="31189"/>
                        <a:pt x="9567" y="31186"/>
                        <a:pt x="9727" y="31181"/>
                      </a:cubicBezTo>
                      <a:cubicBezTo>
                        <a:pt x="9836" y="31177"/>
                        <a:pt x="9942" y="31175"/>
                        <a:pt x="10045" y="31175"/>
                      </a:cubicBezTo>
                      <a:cubicBezTo>
                        <a:pt x="16284" y="31175"/>
                        <a:pt x="12949" y="37783"/>
                        <a:pt x="7747" y="39928"/>
                      </a:cubicBezTo>
                      <a:cubicBezTo>
                        <a:pt x="3626" y="41638"/>
                        <a:pt x="7285" y="46471"/>
                        <a:pt x="11333" y="46471"/>
                      </a:cubicBezTo>
                      <a:cubicBezTo>
                        <a:pt x="12504" y="46471"/>
                        <a:pt x="13708" y="46066"/>
                        <a:pt x="14765" y="45066"/>
                      </a:cubicBezTo>
                      <a:cubicBezTo>
                        <a:pt x="16434" y="43502"/>
                        <a:pt x="17400" y="43106"/>
                        <a:pt x="18188" y="43106"/>
                      </a:cubicBezTo>
                      <a:cubicBezTo>
                        <a:pt x="18997" y="43106"/>
                        <a:pt x="19619" y="43524"/>
                        <a:pt x="20622" y="43524"/>
                      </a:cubicBezTo>
                      <a:cubicBezTo>
                        <a:pt x="21413" y="43524"/>
                        <a:pt x="22442" y="43264"/>
                        <a:pt x="23988" y="42334"/>
                      </a:cubicBezTo>
                      <a:cubicBezTo>
                        <a:pt x="27779" y="40083"/>
                        <a:pt x="28210" y="31088"/>
                        <a:pt x="33986" y="31088"/>
                      </a:cubicBezTo>
                      <a:cubicBezTo>
                        <a:pt x="34319" y="31088"/>
                        <a:pt x="34670" y="31118"/>
                        <a:pt x="35040" y="31181"/>
                      </a:cubicBezTo>
                      <a:cubicBezTo>
                        <a:pt x="37246" y="27948"/>
                        <a:pt x="37597" y="24389"/>
                        <a:pt x="37597" y="24389"/>
                      </a:cubicBezTo>
                      <a:cubicBezTo>
                        <a:pt x="37597" y="24389"/>
                        <a:pt x="33311" y="5943"/>
                        <a:pt x="17772" y="980"/>
                      </a:cubicBezTo>
                      <a:cubicBezTo>
                        <a:pt x="15623" y="298"/>
                        <a:pt x="13902" y="1"/>
                        <a:pt x="125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42"/>
                <p:cNvSpPr/>
                <p:nvPr/>
              </p:nvSpPr>
              <p:spPr>
                <a:xfrm>
                  <a:off x="2812175" y="2609475"/>
                  <a:ext cx="406675" cy="7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7" h="28810" extrusionOk="0">
                      <a:moveTo>
                        <a:pt x="9285" y="1"/>
                      </a:moveTo>
                      <a:cubicBezTo>
                        <a:pt x="9225" y="1"/>
                        <a:pt x="9162" y="3"/>
                        <a:pt x="9098" y="9"/>
                      </a:cubicBezTo>
                      <a:cubicBezTo>
                        <a:pt x="8397" y="59"/>
                        <a:pt x="8246" y="1162"/>
                        <a:pt x="8848" y="1412"/>
                      </a:cubicBezTo>
                      <a:cubicBezTo>
                        <a:pt x="8946" y="1449"/>
                        <a:pt x="9037" y="1466"/>
                        <a:pt x="9121" y="1466"/>
                      </a:cubicBezTo>
                      <a:cubicBezTo>
                        <a:pt x="9548" y="1466"/>
                        <a:pt x="9759" y="1025"/>
                        <a:pt x="9549" y="585"/>
                      </a:cubicBezTo>
                      <a:lnTo>
                        <a:pt x="9549" y="585"/>
                      </a:lnTo>
                      <a:cubicBezTo>
                        <a:pt x="9800" y="635"/>
                        <a:pt x="9900" y="710"/>
                        <a:pt x="10076" y="936"/>
                      </a:cubicBezTo>
                      <a:cubicBezTo>
                        <a:pt x="10226" y="1162"/>
                        <a:pt x="10351" y="1412"/>
                        <a:pt x="10452" y="1738"/>
                      </a:cubicBezTo>
                      <a:cubicBezTo>
                        <a:pt x="10527" y="2039"/>
                        <a:pt x="10602" y="2465"/>
                        <a:pt x="10627" y="2816"/>
                      </a:cubicBezTo>
                      <a:cubicBezTo>
                        <a:pt x="10727" y="3568"/>
                        <a:pt x="10752" y="4319"/>
                        <a:pt x="10778" y="5071"/>
                      </a:cubicBezTo>
                      <a:cubicBezTo>
                        <a:pt x="10502" y="5172"/>
                        <a:pt x="10301" y="5172"/>
                        <a:pt x="10051" y="5397"/>
                      </a:cubicBezTo>
                      <a:cubicBezTo>
                        <a:pt x="9148" y="6199"/>
                        <a:pt x="9173" y="7252"/>
                        <a:pt x="9900" y="8204"/>
                      </a:cubicBezTo>
                      <a:cubicBezTo>
                        <a:pt x="7544" y="9382"/>
                        <a:pt x="7143" y="11813"/>
                        <a:pt x="6667" y="14169"/>
                      </a:cubicBezTo>
                      <a:cubicBezTo>
                        <a:pt x="4838" y="14996"/>
                        <a:pt x="4136" y="16199"/>
                        <a:pt x="3359" y="18254"/>
                      </a:cubicBezTo>
                      <a:cubicBezTo>
                        <a:pt x="2231" y="21287"/>
                        <a:pt x="903" y="24921"/>
                        <a:pt x="51" y="28229"/>
                      </a:cubicBezTo>
                      <a:cubicBezTo>
                        <a:pt x="26" y="28405"/>
                        <a:pt x="1" y="28655"/>
                        <a:pt x="101" y="28806"/>
                      </a:cubicBezTo>
                      <a:cubicBezTo>
                        <a:pt x="118" y="28808"/>
                        <a:pt x="136" y="28809"/>
                        <a:pt x="153" y="28809"/>
                      </a:cubicBezTo>
                      <a:cubicBezTo>
                        <a:pt x="336" y="28809"/>
                        <a:pt x="513" y="28695"/>
                        <a:pt x="627" y="28580"/>
                      </a:cubicBezTo>
                      <a:cubicBezTo>
                        <a:pt x="3133" y="26199"/>
                        <a:pt x="5840" y="23442"/>
                        <a:pt x="8021" y="20961"/>
                      </a:cubicBezTo>
                      <a:cubicBezTo>
                        <a:pt x="9499" y="19282"/>
                        <a:pt x="10251" y="17753"/>
                        <a:pt x="9825" y="15673"/>
                      </a:cubicBezTo>
                      <a:cubicBezTo>
                        <a:pt x="11479" y="13543"/>
                        <a:pt x="12933" y="11462"/>
                        <a:pt x="11529" y="8806"/>
                      </a:cubicBezTo>
                      <a:cubicBezTo>
                        <a:pt x="12632" y="8330"/>
                        <a:pt x="13133" y="7553"/>
                        <a:pt x="12883" y="6249"/>
                      </a:cubicBezTo>
                      <a:cubicBezTo>
                        <a:pt x="12858" y="6099"/>
                        <a:pt x="12231" y="5247"/>
                        <a:pt x="11880" y="5197"/>
                      </a:cubicBezTo>
                      <a:cubicBezTo>
                        <a:pt x="12206" y="4595"/>
                        <a:pt x="12532" y="4044"/>
                        <a:pt x="12883" y="3492"/>
                      </a:cubicBezTo>
                      <a:cubicBezTo>
                        <a:pt x="13184" y="3016"/>
                        <a:pt x="13509" y="2590"/>
                        <a:pt x="13860" y="2189"/>
                      </a:cubicBezTo>
                      <a:cubicBezTo>
                        <a:pt x="13960" y="2039"/>
                        <a:pt x="14086" y="1913"/>
                        <a:pt x="14236" y="1788"/>
                      </a:cubicBezTo>
                      <a:cubicBezTo>
                        <a:pt x="14361" y="1688"/>
                        <a:pt x="14562" y="1588"/>
                        <a:pt x="14712" y="1487"/>
                      </a:cubicBezTo>
                      <a:lnTo>
                        <a:pt x="14712" y="1487"/>
                      </a:lnTo>
                      <a:cubicBezTo>
                        <a:pt x="14652" y="1911"/>
                        <a:pt x="14932" y="2253"/>
                        <a:pt x="15305" y="2253"/>
                      </a:cubicBezTo>
                      <a:cubicBezTo>
                        <a:pt x="15396" y="2253"/>
                        <a:pt x="15492" y="2233"/>
                        <a:pt x="15590" y="2189"/>
                      </a:cubicBezTo>
                      <a:cubicBezTo>
                        <a:pt x="16266" y="1888"/>
                        <a:pt x="16041" y="961"/>
                        <a:pt x="15364" y="786"/>
                      </a:cubicBezTo>
                      <a:cubicBezTo>
                        <a:pt x="15242" y="753"/>
                        <a:pt x="15124" y="739"/>
                        <a:pt x="15011" y="739"/>
                      </a:cubicBezTo>
                      <a:cubicBezTo>
                        <a:pt x="14241" y="739"/>
                        <a:pt x="13671" y="1424"/>
                        <a:pt x="13234" y="2014"/>
                      </a:cubicBezTo>
                      <a:cubicBezTo>
                        <a:pt x="12507" y="2991"/>
                        <a:pt x="11955" y="3969"/>
                        <a:pt x="11454" y="5046"/>
                      </a:cubicBezTo>
                      <a:cubicBezTo>
                        <a:pt x="11354" y="5046"/>
                        <a:pt x="11279" y="5021"/>
                        <a:pt x="11179" y="5021"/>
                      </a:cubicBezTo>
                      <a:cubicBezTo>
                        <a:pt x="11276" y="3412"/>
                        <a:pt x="11445" y="1"/>
                        <a:pt x="92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9" name="Google Shape;1449;p42"/>
                <p:cNvSpPr/>
                <p:nvPr/>
              </p:nvSpPr>
              <p:spPr>
                <a:xfrm>
                  <a:off x="2363550" y="2366625"/>
                  <a:ext cx="620875" cy="4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35" h="17825" extrusionOk="0">
                      <a:moveTo>
                        <a:pt x="6775" y="0"/>
                      </a:moveTo>
                      <a:cubicBezTo>
                        <a:pt x="5596" y="0"/>
                        <a:pt x="4511" y="415"/>
                        <a:pt x="3660" y="1477"/>
                      </a:cubicBezTo>
                      <a:cubicBezTo>
                        <a:pt x="276" y="5713"/>
                        <a:pt x="7695" y="8570"/>
                        <a:pt x="10527" y="9397"/>
                      </a:cubicBezTo>
                      <a:cubicBezTo>
                        <a:pt x="10978" y="9522"/>
                        <a:pt x="11429" y="9647"/>
                        <a:pt x="11905" y="9798"/>
                      </a:cubicBezTo>
                      <a:cubicBezTo>
                        <a:pt x="10305" y="9509"/>
                        <a:pt x="8685" y="9338"/>
                        <a:pt x="7081" y="9338"/>
                      </a:cubicBezTo>
                      <a:cubicBezTo>
                        <a:pt x="6876" y="9338"/>
                        <a:pt x="6671" y="9341"/>
                        <a:pt x="6467" y="9347"/>
                      </a:cubicBezTo>
                      <a:cubicBezTo>
                        <a:pt x="4712" y="9397"/>
                        <a:pt x="2256" y="9522"/>
                        <a:pt x="1078" y="11001"/>
                      </a:cubicBezTo>
                      <a:cubicBezTo>
                        <a:pt x="1" y="12379"/>
                        <a:pt x="627" y="14184"/>
                        <a:pt x="1981" y="15111"/>
                      </a:cubicBezTo>
                      <a:cubicBezTo>
                        <a:pt x="3067" y="15846"/>
                        <a:pt x="4331" y="16025"/>
                        <a:pt x="5603" y="16025"/>
                      </a:cubicBezTo>
                      <a:cubicBezTo>
                        <a:pt x="6238" y="16025"/>
                        <a:pt x="6876" y="15980"/>
                        <a:pt x="7494" y="15938"/>
                      </a:cubicBezTo>
                      <a:cubicBezTo>
                        <a:pt x="10051" y="15813"/>
                        <a:pt x="12582" y="15663"/>
                        <a:pt x="15113" y="15512"/>
                      </a:cubicBezTo>
                      <a:cubicBezTo>
                        <a:pt x="15312" y="15499"/>
                        <a:pt x="15587" y="15486"/>
                        <a:pt x="15926" y="15486"/>
                      </a:cubicBezTo>
                      <a:cubicBezTo>
                        <a:pt x="17514" y="15486"/>
                        <a:pt x="20503" y="15776"/>
                        <a:pt x="23560" y="17718"/>
                      </a:cubicBezTo>
                      <a:cubicBezTo>
                        <a:pt x="23662" y="17782"/>
                        <a:pt x="23806" y="17824"/>
                        <a:pt x="23953" y="17824"/>
                      </a:cubicBezTo>
                      <a:cubicBezTo>
                        <a:pt x="24383" y="17824"/>
                        <a:pt x="24834" y="17459"/>
                        <a:pt x="24311" y="16189"/>
                      </a:cubicBezTo>
                      <a:cubicBezTo>
                        <a:pt x="22758" y="12480"/>
                        <a:pt x="20828" y="8871"/>
                        <a:pt x="15264" y="4259"/>
                      </a:cubicBezTo>
                      <a:cubicBezTo>
                        <a:pt x="13425" y="2726"/>
                        <a:pt x="9796" y="0"/>
                        <a:pt x="67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0" name="Google Shape;1450;p42"/>
                <p:cNvSpPr/>
                <p:nvPr/>
              </p:nvSpPr>
              <p:spPr>
                <a:xfrm>
                  <a:off x="2261600" y="2797650"/>
                  <a:ext cx="648350" cy="1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4" h="6614" extrusionOk="0">
                      <a:moveTo>
                        <a:pt x="18798" y="0"/>
                      </a:moveTo>
                      <a:cubicBezTo>
                        <a:pt x="14326" y="0"/>
                        <a:pt x="10474" y="1457"/>
                        <a:pt x="8089" y="1755"/>
                      </a:cubicBezTo>
                      <a:cubicBezTo>
                        <a:pt x="7831" y="1788"/>
                        <a:pt x="7580" y="1802"/>
                        <a:pt x="7336" y="1802"/>
                      </a:cubicBezTo>
                      <a:cubicBezTo>
                        <a:pt x="5866" y="1802"/>
                        <a:pt x="4629" y="1288"/>
                        <a:pt x="3563" y="1288"/>
                      </a:cubicBezTo>
                      <a:cubicBezTo>
                        <a:pt x="3065" y="1288"/>
                        <a:pt x="2604" y="1400"/>
                        <a:pt x="2174" y="1730"/>
                      </a:cubicBezTo>
                      <a:cubicBezTo>
                        <a:pt x="0" y="3372"/>
                        <a:pt x="2072" y="6613"/>
                        <a:pt x="6283" y="6613"/>
                      </a:cubicBezTo>
                      <a:cubicBezTo>
                        <a:pt x="6636" y="6613"/>
                        <a:pt x="7005" y="6590"/>
                        <a:pt x="7387" y="6542"/>
                      </a:cubicBezTo>
                      <a:cubicBezTo>
                        <a:pt x="13046" y="5863"/>
                        <a:pt x="17765" y="2301"/>
                        <a:pt x="22208" y="2301"/>
                      </a:cubicBezTo>
                      <a:cubicBezTo>
                        <a:pt x="22684" y="2301"/>
                        <a:pt x="23157" y="2342"/>
                        <a:pt x="23628" y="2432"/>
                      </a:cubicBezTo>
                      <a:cubicBezTo>
                        <a:pt x="24192" y="2529"/>
                        <a:pt x="24621" y="2672"/>
                        <a:pt x="25125" y="2672"/>
                      </a:cubicBezTo>
                      <a:cubicBezTo>
                        <a:pt x="25270" y="2672"/>
                        <a:pt x="25420" y="2660"/>
                        <a:pt x="25582" y="2632"/>
                      </a:cubicBezTo>
                      <a:cubicBezTo>
                        <a:pt x="25833" y="2607"/>
                        <a:pt x="25933" y="2281"/>
                        <a:pt x="25808" y="2081"/>
                      </a:cubicBezTo>
                      <a:cubicBezTo>
                        <a:pt x="25006" y="652"/>
                        <a:pt x="22725" y="351"/>
                        <a:pt x="21221" y="151"/>
                      </a:cubicBezTo>
                      <a:cubicBezTo>
                        <a:pt x="20397" y="46"/>
                        <a:pt x="19588" y="0"/>
                        <a:pt x="18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1" name="Google Shape;1451;p42"/>
                <p:cNvSpPr/>
                <p:nvPr/>
              </p:nvSpPr>
              <p:spPr>
                <a:xfrm>
                  <a:off x="2530850" y="2899275"/>
                  <a:ext cx="337125" cy="3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5" h="13792" extrusionOk="0">
                      <a:moveTo>
                        <a:pt x="10212" y="0"/>
                      </a:moveTo>
                      <a:cubicBezTo>
                        <a:pt x="7668" y="0"/>
                        <a:pt x="3928" y="872"/>
                        <a:pt x="1504" y="3655"/>
                      </a:cubicBezTo>
                      <a:cubicBezTo>
                        <a:pt x="426" y="4883"/>
                        <a:pt x="0" y="6537"/>
                        <a:pt x="852" y="8016"/>
                      </a:cubicBezTo>
                      <a:cubicBezTo>
                        <a:pt x="1279" y="8718"/>
                        <a:pt x="2081" y="9144"/>
                        <a:pt x="2507" y="9820"/>
                      </a:cubicBezTo>
                      <a:cubicBezTo>
                        <a:pt x="3033" y="10672"/>
                        <a:pt x="2381" y="11424"/>
                        <a:pt x="2582" y="12302"/>
                      </a:cubicBezTo>
                      <a:cubicBezTo>
                        <a:pt x="2824" y="13339"/>
                        <a:pt x="3627" y="13792"/>
                        <a:pt x="4513" y="13792"/>
                      </a:cubicBezTo>
                      <a:cubicBezTo>
                        <a:pt x="4911" y="13792"/>
                        <a:pt x="5326" y="13701"/>
                        <a:pt x="5715" y="13530"/>
                      </a:cubicBezTo>
                      <a:cubicBezTo>
                        <a:pt x="7970" y="12552"/>
                        <a:pt x="8622" y="10021"/>
                        <a:pt x="10978" y="5585"/>
                      </a:cubicBezTo>
                      <a:cubicBezTo>
                        <a:pt x="11780" y="4106"/>
                        <a:pt x="13208" y="3154"/>
                        <a:pt x="13259" y="1951"/>
                      </a:cubicBezTo>
                      <a:cubicBezTo>
                        <a:pt x="13484" y="1499"/>
                        <a:pt x="13309" y="1073"/>
                        <a:pt x="12958" y="723"/>
                      </a:cubicBezTo>
                      <a:cubicBezTo>
                        <a:pt x="12845" y="317"/>
                        <a:pt x="11746" y="0"/>
                        <a:pt x="10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2" name="Google Shape;1452;p42"/>
                <p:cNvSpPr/>
                <p:nvPr/>
              </p:nvSpPr>
              <p:spPr>
                <a:xfrm>
                  <a:off x="2332225" y="3165900"/>
                  <a:ext cx="245650" cy="1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6" h="6786" extrusionOk="0">
                      <a:moveTo>
                        <a:pt x="8195" y="0"/>
                      </a:moveTo>
                      <a:cubicBezTo>
                        <a:pt x="7669" y="0"/>
                        <a:pt x="7074" y="292"/>
                        <a:pt x="6667" y="433"/>
                      </a:cubicBezTo>
                      <a:cubicBezTo>
                        <a:pt x="5740" y="759"/>
                        <a:pt x="4762" y="1035"/>
                        <a:pt x="3835" y="1361"/>
                      </a:cubicBezTo>
                      <a:cubicBezTo>
                        <a:pt x="2381" y="1912"/>
                        <a:pt x="0" y="2764"/>
                        <a:pt x="201" y="4719"/>
                      </a:cubicBezTo>
                      <a:cubicBezTo>
                        <a:pt x="327" y="6069"/>
                        <a:pt x="1486" y="6785"/>
                        <a:pt x="2687" y="6785"/>
                      </a:cubicBezTo>
                      <a:cubicBezTo>
                        <a:pt x="3159" y="6785"/>
                        <a:pt x="3636" y="6675"/>
                        <a:pt x="4061" y="6449"/>
                      </a:cubicBezTo>
                      <a:cubicBezTo>
                        <a:pt x="4913" y="5997"/>
                        <a:pt x="5389" y="5246"/>
                        <a:pt x="5940" y="4494"/>
                      </a:cubicBezTo>
                      <a:cubicBezTo>
                        <a:pt x="7720" y="2188"/>
                        <a:pt x="9825" y="960"/>
                        <a:pt x="8797" y="183"/>
                      </a:cubicBezTo>
                      <a:cubicBezTo>
                        <a:pt x="8621" y="50"/>
                        <a:pt x="8414" y="0"/>
                        <a:pt x="81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53" name="Google Shape;1453;p42"/>
              <p:cNvGrpSpPr/>
              <p:nvPr/>
            </p:nvGrpSpPr>
            <p:grpSpPr>
              <a:xfrm>
                <a:off x="5463284" y="521563"/>
                <a:ext cx="929164" cy="543026"/>
                <a:chOff x="3973200" y="2218800"/>
                <a:chExt cx="1850925" cy="1081725"/>
              </a:xfrm>
            </p:grpSpPr>
            <p:sp>
              <p:nvSpPr>
                <p:cNvPr id="1454" name="Google Shape;1454;p42"/>
                <p:cNvSpPr/>
                <p:nvPr/>
              </p:nvSpPr>
              <p:spPr>
                <a:xfrm>
                  <a:off x="39732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14159" y="1"/>
                      </a:moveTo>
                      <a:cubicBezTo>
                        <a:pt x="12638" y="1"/>
                        <a:pt x="11181" y="333"/>
                        <a:pt x="9825" y="1024"/>
                      </a:cubicBezTo>
                      <a:cubicBezTo>
                        <a:pt x="1" y="6012"/>
                        <a:pt x="7620" y="16839"/>
                        <a:pt x="13735" y="20047"/>
                      </a:cubicBezTo>
                      <a:cubicBezTo>
                        <a:pt x="9806" y="22948"/>
                        <a:pt x="13686" y="27370"/>
                        <a:pt x="18466" y="27370"/>
                      </a:cubicBezTo>
                      <a:cubicBezTo>
                        <a:pt x="18929" y="27370"/>
                        <a:pt x="19401" y="27328"/>
                        <a:pt x="19876" y="27240"/>
                      </a:cubicBezTo>
                      <a:lnTo>
                        <a:pt x="19876" y="27240"/>
                      </a:lnTo>
                      <a:cubicBezTo>
                        <a:pt x="19851" y="27265"/>
                        <a:pt x="15916" y="28267"/>
                        <a:pt x="13384" y="30322"/>
                      </a:cubicBezTo>
                      <a:cubicBezTo>
                        <a:pt x="11054" y="32202"/>
                        <a:pt x="11680" y="35210"/>
                        <a:pt x="15916" y="37014"/>
                      </a:cubicBezTo>
                      <a:cubicBezTo>
                        <a:pt x="15916" y="37014"/>
                        <a:pt x="14862" y="43269"/>
                        <a:pt x="21893" y="43269"/>
                      </a:cubicBezTo>
                      <a:cubicBezTo>
                        <a:pt x="22296" y="43269"/>
                        <a:pt x="22726" y="43248"/>
                        <a:pt x="23184" y="43205"/>
                      </a:cubicBezTo>
                      <a:cubicBezTo>
                        <a:pt x="31655" y="42403"/>
                        <a:pt x="32683" y="33856"/>
                        <a:pt x="35465" y="30648"/>
                      </a:cubicBezTo>
                      <a:lnTo>
                        <a:pt x="35465" y="18042"/>
                      </a:lnTo>
                      <a:cubicBezTo>
                        <a:pt x="29322" y="6866"/>
                        <a:pt x="21074" y="1"/>
                        <a:pt x="141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5" name="Google Shape;1455;p42"/>
                <p:cNvSpPr/>
                <p:nvPr/>
              </p:nvSpPr>
              <p:spPr>
                <a:xfrm>
                  <a:off x="4214450" y="2311975"/>
                  <a:ext cx="542700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8" h="15280" extrusionOk="0">
                      <a:moveTo>
                        <a:pt x="5991" y="0"/>
                      </a:moveTo>
                      <a:cubicBezTo>
                        <a:pt x="4867" y="0"/>
                        <a:pt x="3757" y="249"/>
                        <a:pt x="2757" y="856"/>
                      </a:cubicBezTo>
                      <a:cubicBezTo>
                        <a:pt x="752" y="2059"/>
                        <a:pt x="0" y="4465"/>
                        <a:pt x="902" y="6620"/>
                      </a:cubicBezTo>
                      <a:cubicBezTo>
                        <a:pt x="1615" y="8332"/>
                        <a:pt x="3339" y="9679"/>
                        <a:pt x="5170" y="9679"/>
                      </a:cubicBezTo>
                      <a:cubicBezTo>
                        <a:pt x="5592" y="9679"/>
                        <a:pt x="6019" y="9607"/>
                        <a:pt x="6441" y="9453"/>
                      </a:cubicBezTo>
                      <a:cubicBezTo>
                        <a:pt x="8973" y="8525"/>
                        <a:pt x="9499" y="5242"/>
                        <a:pt x="7519" y="3864"/>
                      </a:cubicBezTo>
                      <a:lnTo>
                        <a:pt x="7519" y="3864"/>
                      </a:lnTo>
                      <a:cubicBezTo>
                        <a:pt x="14186" y="4490"/>
                        <a:pt x="17569" y="11257"/>
                        <a:pt x="21128" y="15217"/>
                      </a:cubicBezTo>
                      <a:cubicBezTo>
                        <a:pt x="21172" y="15261"/>
                        <a:pt x="21225" y="15279"/>
                        <a:pt x="21280" y="15279"/>
                      </a:cubicBezTo>
                      <a:cubicBezTo>
                        <a:pt x="21479" y="15279"/>
                        <a:pt x="21708" y="15037"/>
                        <a:pt x="21629" y="14841"/>
                      </a:cubicBezTo>
                      <a:cubicBezTo>
                        <a:pt x="20552" y="11984"/>
                        <a:pt x="18446" y="9052"/>
                        <a:pt x="16642" y="6595"/>
                      </a:cubicBezTo>
                      <a:cubicBezTo>
                        <a:pt x="14912" y="4239"/>
                        <a:pt x="12707" y="2159"/>
                        <a:pt x="10025" y="931"/>
                      </a:cubicBezTo>
                      <a:cubicBezTo>
                        <a:pt x="8780" y="378"/>
                        <a:pt x="7375" y="0"/>
                        <a:pt x="59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6" name="Google Shape;1456;p42"/>
                <p:cNvSpPr/>
                <p:nvPr/>
              </p:nvSpPr>
              <p:spPr>
                <a:xfrm>
                  <a:off x="4367500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691" y="0"/>
                      </a:moveTo>
                      <a:cubicBezTo>
                        <a:pt x="4026" y="0"/>
                        <a:pt x="1364" y="761"/>
                        <a:pt x="620" y="3123"/>
                      </a:cubicBezTo>
                      <a:cubicBezTo>
                        <a:pt x="1" y="5135"/>
                        <a:pt x="1924" y="6430"/>
                        <a:pt x="3681" y="6430"/>
                      </a:cubicBezTo>
                      <a:cubicBezTo>
                        <a:pt x="4768" y="6430"/>
                        <a:pt x="5792" y="5934"/>
                        <a:pt x="6109" y="4803"/>
                      </a:cubicBezTo>
                      <a:cubicBezTo>
                        <a:pt x="6560" y="3274"/>
                        <a:pt x="5231" y="2422"/>
                        <a:pt x="4028" y="2396"/>
                      </a:cubicBezTo>
                      <a:cubicBezTo>
                        <a:pt x="4524" y="2035"/>
                        <a:pt x="4997" y="1885"/>
                        <a:pt x="5460" y="1885"/>
                      </a:cubicBezTo>
                      <a:cubicBezTo>
                        <a:pt x="6472" y="1885"/>
                        <a:pt x="7433" y="2600"/>
                        <a:pt x="8465" y="3374"/>
                      </a:cubicBezTo>
                      <a:cubicBezTo>
                        <a:pt x="8527" y="3424"/>
                        <a:pt x="8625" y="3447"/>
                        <a:pt x="8750" y="3447"/>
                      </a:cubicBezTo>
                      <a:cubicBezTo>
                        <a:pt x="9625" y="3447"/>
                        <a:pt x="11810" y="2331"/>
                        <a:pt x="12249" y="1695"/>
                      </a:cubicBezTo>
                      <a:cubicBezTo>
                        <a:pt x="13151" y="442"/>
                        <a:pt x="9417" y="241"/>
                        <a:pt x="9392" y="241"/>
                      </a:cubicBezTo>
                      <a:cubicBezTo>
                        <a:pt x="8545" y="92"/>
                        <a:pt x="7618" y="0"/>
                        <a:pt x="66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7" name="Google Shape;1457;p42"/>
                <p:cNvSpPr/>
                <p:nvPr/>
              </p:nvSpPr>
              <p:spPr>
                <a:xfrm>
                  <a:off x="4307800" y="2488725"/>
                  <a:ext cx="3426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7" h="6946" extrusionOk="0">
                      <a:moveTo>
                        <a:pt x="6900" y="0"/>
                      </a:moveTo>
                      <a:cubicBezTo>
                        <a:pt x="6547" y="0"/>
                        <a:pt x="6396" y="181"/>
                        <a:pt x="6366" y="327"/>
                      </a:cubicBezTo>
                      <a:cubicBezTo>
                        <a:pt x="5239" y="4964"/>
                        <a:pt x="1279" y="3886"/>
                        <a:pt x="727" y="4413"/>
                      </a:cubicBezTo>
                      <a:cubicBezTo>
                        <a:pt x="0" y="5164"/>
                        <a:pt x="1304" y="5992"/>
                        <a:pt x="2005" y="6242"/>
                      </a:cubicBezTo>
                      <a:cubicBezTo>
                        <a:pt x="2595" y="6431"/>
                        <a:pt x="3224" y="6495"/>
                        <a:pt x="3870" y="6495"/>
                      </a:cubicBezTo>
                      <a:cubicBezTo>
                        <a:pt x="5195" y="6495"/>
                        <a:pt x="6593" y="6228"/>
                        <a:pt x="7881" y="6228"/>
                      </a:cubicBezTo>
                      <a:cubicBezTo>
                        <a:pt x="8046" y="6228"/>
                        <a:pt x="8210" y="6232"/>
                        <a:pt x="8371" y="6242"/>
                      </a:cubicBezTo>
                      <a:cubicBezTo>
                        <a:pt x="9775" y="6317"/>
                        <a:pt x="11229" y="6944"/>
                        <a:pt x="12582" y="6944"/>
                      </a:cubicBezTo>
                      <a:cubicBezTo>
                        <a:pt x="12617" y="6945"/>
                        <a:pt x="12651" y="6945"/>
                        <a:pt x="12683" y="6945"/>
                      </a:cubicBezTo>
                      <a:cubicBezTo>
                        <a:pt x="13547" y="6945"/>
                        <a:pt x="13707" y="6636"/>
                        <a:pt x="13635" y="6443"/>
                      </a:cubicBezTo>
                      <a:cubicBezTo>
                        <a:pt x="13108" y="4914"/>
                        <a:pt x="11504" y="3260"/>
                        <a:pt x="10351" y="2157"/>
                      </a:cubicBezTo>
                      <a:cubicBezTo>
                        <a:pt x="8500" y="444"/>
                        <a:pt x="7452" y="0"/>
                        <a:pt x="69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8" name="Google Shape;1458;p42"/>
                <p:cNvSpPr/>
                <p:nvPr/>
              </p:nvSpPr>
              <p:spPr>
                <a:xfrm>
                  <a:off x="4500050" y="2753125"/>
                  <a:ext cx="2777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" h="7483" extrusionOk="0">
                      <a:moveTo>
                        <a:pt x="8659" y="1"/>
                      </a:moveTo>
                      <a:cubicBezTo>
                        <a:pt x="5432" y="1"/>
                        <a:pt x="0" y="2867"/>
                        <a:pt x="1809" y="6092"/>
                      </a:cubicBezTo>
                      <a:cubicBezTo>
                        <a:pt x="2293" y="6968"/>
                        <a:pt x="3242" y="7483"/>
                        <a:pt x="4229" y="7483"/>
                      </a:cubicBezTo>
                      <a:cubicBezTo>
                        <a:pt x="4316" y="7483"/>
                        <a:pt x="4404" y="7479"/>
                        <a:pt x="4491" y="7471"/>
                      </a:cubicBezTo>
                      <a:cubicBezTo>
                        <a:pt x="6020" y="7295"/>
                        <a:pt x="6521" y="6193"/>
                        <a:pt x="7273" y="5040"/>
                      </a:cubicBezTo>
                      <a:cubicBezTo>
                        <a:pt x="7925" y="4087"/>
                        <a:pt x="8752" y="3461"/>
                        <a:pt x="9729" y="2859"/>
                      </a:cubicBezTo>
                      <a:cubicBezTo>
                        <a:pt x="10130" y="2609"/>
                        <a:pt x="10581" y="2358"/>
                        <a:pt x="10757" y="1857"/>
                      </a:cubicBezTo>
                      <a:cubicBezTo>
                        <a:pt x="11107" y="954"/>
                        <a:pt x="10757" y="503"/>
                        <a:pt x="9930" y="203"/>
                      </a:cubicBezTo>
                      <a:cubicBezTo>
                        <a:pt x="9577" y="65"/>
                        <a:pt x="9142" y="1"/>
                        <a:pt x="865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9" name="Google Shape;1459;p42"/>
                <p:cNvSpPr/>
                <p:nvPr/>
              </p:nvSpPr>
              <p:spPr>
                <a:xfrm>
                  <a:off x="4308425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18049" y="0"/>
                      </a:moveTo>
                      <a:cubicBezTo>
                        <a:pt x="17391" y="0"/>
                        <a:pt x="16019" y="1812"/>
                        <a:pt x="14211" y="2640"/>
                      </a:cubicBezTo>
                      <a:cubicBezTo>
                        <a:pt x="13550" y="2952"/>
                        <a:pt x="12826" y="3091"/>
                        <a:pt x="12103" y="3091"/>
                      </a:cubicBezTo>
                      <a:cubicBezTo>
                        <a:pt x="11316" y="3091"/>
                        <a:pt x="10530" y="2927"/>
                        <a:pt x="9825" y="2640"/>
                      </a:cubicBezTo>
                      <a:cubicBezTo>
                        <a:pt x="8838" y="2251"/>
                        <a:pt x="7966" y="2030"/>
                        <a:pt x="7033" y="2030"/>
                      </a:cubicBezTo>
                      <a:cubicBezTo>
                        <a:pt x="6521" y="2030"/>
                        <a:pt x="5991" y="2097"/>
                        <a:pt x="5414" y="2239"/>
                      </a:cubicBezTo>
                      <a:cubicBezTo>
                        <a:pt x="3760" y="2640"/>
                        <a:pt x="0" y="4795"/>
                        <a:pt x="2081" y="6850"/>
                      </a:cubicBezTo>
                      <a:cubicBezTo>
                        <a:pt x="2796" y="7561"/>
                        <a:pt x="3964" y="7862"/>
                        <a:pt x="5356" y="7862"/>
                      </a:cubicBezTo>
                      <a:cubicBezTo>
                        <a:pt x="10989" y="7862"/>
                        <a:pt x="20306" y="2926"/>
                        <a:pt x="18296" y="133"/>
                      </a:cubicBezTo>
                      <a:cubicBezTo>
                        <a:pt x="18231" y="41"/>
                        <a:pt x="18148" y="0"/>
                        <a:pt x="180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0" name="Google Shape;1460;p42"/>
                <p:cNvSpPr/>
                <p:nvPr/>
              </p:nvSpPr>
              <p:spPr>
                <a:xfrm>
                  <a:off x="4484300" y="3070225"/>
                  <a:ext cx="25335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4" h="6679" extrusionOk="0">
                      <a:moveTo>
                        <a:pt x="8838" y="1"/>
                      </a:moveTo>
                      <a:cubicBezTo>
                        <a:pt x="6655" y="1"/>
                        <a:pt x="1834" y="1343"/>
                        <a:pt x="835" y="3634"/>
                      </a:cubicBezTo>
                      <a:cubicBezTo>
                        <a:pt x="0" y="5543"/>
                        <a:pt x="1657" y="6679"/>
                        <a:pt x="3329" y="6679"/>
                      </a:cubicBezTo>
                      <a:cubicBezTo>
                        <a:pt x="3765" y="6679"/>
                        <a:pt x="4201" y="6602"/>
                        <a:pt x="4595" y="6441"/>
                      </a:cubicBezTo>
                      <a:cubicBezTo>
                        <a:pt x="5923" y="5940"/>
                        <a:pt x="7226" y="4687"/>
                        <a:pt x="8179" y="3659"/>
                      </a:cubicBezTo>
                      <a:cubicBezTo>
                        <a:pt x="8805" y="2982"/>
                        <a:pt x="10133" y="1403"/>
                        <a:pt x="9908" y="326"/>
                      </a:cubicBezTo>
                      <a:cubicBezTo>
                        <a:pt x="9853" y="106"/>
                        <a:pt x="9449" y="1"/>
                        <a:pt x="88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1" name="Google Shape;1461;p42"/>
                <p:cNvSpPr/>
                <p:nvPr/>
              </p:nvSpPr>
              <p:spPr>
                <a:xfrm>
                  <a:off x="49375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21316" y="1"/>
                      </a:moveTo>
                      <a:cubicBezTo>
                        <a:pt x="14408" y="1"/>
                        <a:pt x="6143" y="6866"/>
                        <a:pt x="1" y="18042"/>
                      </a:cubicBezTo>
                      <a:lnTo>
                        <a:pt x="1" y="30648"/>
                      </a:lnTo>
                      <a:cubicBezTo>
                        <a:pt x="2808" y="33856"/>
                        <a:pt x="3835" y="42403"/>
                        <a:pt x="12281" y="43205"/>
                      </a:cubicBezTo>
                      <a:cubicBezTo>
                        <a:pt x="12741" y="43248"/>
                        <a:pt x="13172" y="43269"/>
                        <a:pt x="13576" y="43269"/>
                      </a:cubicBezTo>
                      <a:cubicBezTo>
                        <a:pt x="20626" y="43269"/>
                        <a:pt x="19549" y="37014"/>
                        <a:pt x="19549" y="37014"/>
                      </a:cubicBezTo>
                      <a:cubicBezTo>
                        <a:pt x="23785" y="35210"/>
                        <a:pt x="24412" y="32202"/>
                        <a:pt x="22106" y="30322"/>
                      </a:cubicBezTo>
                      <a:cubicBezTo>
                        <a:pt x="19549" y="28267"/>
                        <a:pt x="15615" y="27265"/>
                        <a:pt x="15590" y="27240"/>
                      </a:cubicBezTo>
                      <a:lnTo>
                        <a:pt x="15590" y="27240"/>
                      </a:lnTo>
                      <a:cubicBezTo>
                        <a:pt x="16066" y="27328"/>
                        <a:pt x="16540" y="27370"/>
                        <a:pt x="17005" y="27370"/>
                      </a:cubicBezTo>
                      <a:cubicBezTo>
                        <a:pt x="21800" y="27370"/>
                        <a:pt x="25662" y="22948"/>
                        <a:pt x="21755" y="20047"/>
                      </a:cubicBezTo>
                      <a:cubicBezTo>
                        <a:pt x="27845" y="16839"/>
                        <a:pt x="35464" y="6012"/>
                        <a:pt x="25640" y="1024"/>
                      </a:cubicBezTo>
                      <a:cubicBezTo>
                        <a:pt x="24289" y="333"/>
                        <a:pt x="22835" y="1"/>
                        <a:pt x="213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2" name="Google Shape;1462;p42"/>
                <p:cNvSpPr/>
                <p:nvPr/>
              </p:nvSpPr>
              <p:spPr>
                <a:xfrm>
                  <a:off x="5040175" y="2311975"/>
                  <a:ext cx="542725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9" h="15280" extrusionOk="0">
                      <a:moveTo>
                        <a:pt x="15717" y="0"/>
                      </a:moveTo>
                      <a:cubicBezTo>
                        <a:pt x="14333" y="0"/>
                        <a:pt x="12928" y="378"/>
                        <a:pt x="11683" y="931"/>
                      </a:cubicBezTo>
                      <a:cubicBezTo>
                        <a:pt x="9001" y="2159"/>
                        <a:pt x="6821" y="4239"/>
                        <a:pt x="5066" y="6595"/>
                      </a:cubicBezTo>
                      <a:cubicBezTo>
                        <a:pt x="3262" y="9052"/>
                        <a:pt x="1157" y="11984"/>
                        <a:pt x="79" y="14841"/>
                      </a:cubicBezTo>
                      <a:cubicBezTo>
                        <a:pt x="1" y="15037"/>
                        <a:pt x="229" y="15279"/>
                        <a:pt x="428" y="15279"/>
                      </a:cubicBezTo>
                      <a:cubicBezTo>
                        <a:pt x="484" y="15279"/>
                        <a:pt x="537" y="15261"/>
                        <a:pt x="580" y="15217"/>
                      </a:cubicBezTo>
                      <a:cubicBezTo>
                        <a:pt x="4139" y="11257"/>
                        <a:pt x="7523" y="4490"/>
                        <a:pt x="14189" y="3864"/>
                      </a:cubicBezTo>
                      <a:lnTo>
                        <a:pt x="14189" y="3864"/>
                      </a:lnTo>
                      <a:cubicBezTo>
                        <a:pt x="12209" y="5242"/>
                        <a:pt x="12736" y="8525"/>
                        <a:pt x="15267" y="9453"/>
                      </a:cubicBezTo>
                      <a:cubicBezTo>
                        <a:pt x="15694" y="9607"/>
                        <a:pt x="16124" y="9679"/>
                        <a:pt x="16547" y="9679"/>
                      </a:cubicBezTo>
                      <a:cubicBezTo>
                        <a:pt x="18386" y="9679"/>
                        <a:pt x="20093" y="8332"/>
                        <a:pt x="20806" y="6620"/>
                      </a:cubicBezTo>
                      <a:cubicBezTo>
                        <a:pt x="21708" y="4465"/>
                        <a:pt x="20956" y="2059"/>
                        <a:pt x="18951" y="856"/>
                      </a:cubicBezTo>
                      <a:cubicBezTo>
                        <a:pt x="17952" y="249"/>
                        <a:pt x="16841" y="0"/>
                        <a:pt x="157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3" name="Google Shape;1463;p42"/>
                <p:cNvSpPr/>
                <p:nvPr/>
              </p:nvSpPr>
              <p:spPr>
                <a:xfrm>
                  <a:off x="5101025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486" y="0"/>
                      </a:moveTo>
                      <a:cubicBezTo>
                        <a:pt x="5559" y="0"/>
                        <a:pt x="4632" y="92"/>
                        <a:pt x="3785" y="241"/>
                      </a:cubicBezTo>
                      <a:cubicBezTo>
                        <a:pt x="3735" y="241"/>
                        <a:pt x="1" y="442"/>
                        <a:pt x="903" y="1695"/>
                      </a:cubicBezTo>
                      <a:cubicBezTo>
                        <a:pt x="1342" y="2331"/>
                        <a:pt x="3527" y="3447"/>
                        <a:pt x="4402" y="3447"/>
                      </a:cubicBezTo>
                      <a:cubicBezTo>
                        <a:pt x="4527" y="3447"/>
                        <a:pt x="4625" y="3424"/>
                        <a:pt x="4688" y="3374"/>
                      </a:cubicBezTo>
                      <a:cubicBezTo>
                        <a:pt x="5719" y="2600"/>
                        <a:pt x="6681" y="1885"/>
                        <a:pt x="7692" y="1885"/>
                      </a:cubicBezTo>
                      <a:cubicBezTo>
                        <a:pt x="8155" y="1885"/>
                        <a:pt x="8628" y="2035"/>
                        <a:pt x="9124" y="2396"/>
                      </a:cubicBezTo>
                      <a:cubicBezTo>
                        <a:pt x="7921" y="2422"/>
                        <a:pt x="6592" y="3274"/>
                        <a:pt x="7044" y="4803"/>
                      </a:cubicBezTo>
                      <a:cubicBezTo>
                        <a:pt x="7369" y="5934"/>
                        <a:pt x="8396" y="6430"/>
                        <a:pt x="9483" y="6430"/>
                      </a:cubicBezTo>
                      <a:cubicBezTo>
                        <a:pt x="11238" y="6430"/>
                        <a:pt x="13151" y="5135"/>
                        <a:pt x="12532" y="3123"/>
                      </a:cubicBezTo>
                      <a:cubicBezTo>
                        <a:pt x="11807" y="761"/>
                        <a:pt x="9150" y="0"/>
                        <a:pt x="64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4" name="Google Shape;1464;p42"/>
                <p:cNvSpPr/>
                <p:nvPr/>
              </p:nvSpPr>
              <p:spPr>
                <a:xfrm>
                  <a:off x="5147450" y="2488725"/>
                  <a:ext cx="3420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3" h="6946" extrusionOk="0">
                      <a:moveTo>
                        <a:pt x="6791" y="0"/>
                      </a:moveTo>
                      <a:cubicBezTo>
                        <a:pt x="6235" y="0"/>
                        <a:pt x="5193" y="444"/>
                        <a:pt x="3357" y="2157"/>
                      </a:cubicBezTo>
                      <a:cubicBezTo>
                        <a:pt x="2179" y="3260"/>
                        <a:pt x="600" y="4914"/>
                        <a:pt x="49" y="6443"/>
                      </a:cubicBezTo>
                      <a:cubicBezTo>
                        <a:pt x="0" y="6636"/>
                        <a:pt x="138" y="6945"/>
                        <a:pt x="1000" y="6945"/>
                      </a:cubicBezTo>
                      <a:cubicBezTo>
                        <a:pt x="1033" y="6945"/>
                        <a:pt x="1066" y="6945"/>
                        <a:pt x="1101" y="6944"/>
                      </a:cubicBezTo>
                      <a:cubicBezTo>
                        <a:pt x="2480" y="6944"/>
                        <a:pt x="3908" y="6317"/>
                        <a:pt x="5312" y="6242"/>
                      </a:cubicBezTo>
                      <a:cubicBezTo>
                        <a:pt x="5473" y="6232"/>
                        <a:pt x="5637" y="6228"/>
                        <a:pt x="5803" y="6228"/>
                      </a:cubicBezTo>
                      <a:cubicBezTo>
                        <a:pt x="7090" y="6228"/>
                        <a:pt x="8488" y="6495"/>
                        <a:pt x="9813" y="6495"/>
                      </a:cubicBezTo>
                      <a:cubicBezTo>
                        <a:pt x="10459" y="6495"/>
                        <a:pt x="11088" y="6431"/>
                        <a:pt x="11678" y="6242"/>
                      </a:cubicBezTo>
                      <a:cubicBezTo>
                        <a:pt x="12380" y="5992"/>
                        <a:pt x="13683" y="5164"/>
                        <a:pt x="12956" y="4413"/>
                      </a:cubicBezTo>
                      <a:cubicBezTo>
                        <a:pt x="12430" y="3886"/>
                        <a:pt x="8470" y="4964"/>
                        <a:pt x="7342" y="327"/>
                      </a:cubicBezTo>
                      <a:cubicBezTo>
                        <a:pt x="7303" y="181"/>
                        <a:pt x="7146" y="0"/>
                        <a:pt x="67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5" name="Google Shape;1465;p42"/>
                <p:cNvSpPr/>
                <p:nvPr/>
              </p:nvSpPr>
              <p:spPr>
                <a:xfrm>
                  <a:off x="5019575" y="2753125"/>
                  <a:ext cx="2778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" h="7483" extrusionOk="0">
                      <a:moveTo>
                        <a:pt x="2466" y="1"/>
                      </a:moveTo>
                      <a:cubicBezTo>
                        <a:pt x="1985" y="1"/>
                        <a:pt x="1553" y="65"/>
                        <a:pt x="1204" y="203"/>
                      </a:cubicBezTo>
                      <a:cubicBezTo>
                        <a:pt x="352" y="503"/>
                        <a:pt x="1" y="954"/>
                        <a:pt x="352" y="1857"/>
                      </a:cubicBezTo>
                      <a:cubicBezTo>
                        <a:pt x="527" y="2358"/>
                        <a:pt x="978" y="2609"/>
                        <a:pt x="1379" y="2859"/>
                      </a:cubicBezTo>
                      <a:cubicBezTo>
                        <a:pt x="2382" y="3461"/>
                        <a:pt x="3184" y="4087"/>
                        <a:pt x="3835" y="5040"/>
                      </a:cubicBezTo>
                      <a:cubicBezTo>
                        <a:pt x="4587" y="6193"/>
                        <a:pt x="5114" y="7295"/>
                        <a:pt x="6617" y="7471"/>
                      </a:cubicBezTo>
                      <a:cubicBezTo>
                        <a:pt x="6705" y="7479"/>
                        <a:pt x="6792" y="7483"/>
                        <a:pt x="6879" y="7483"/>
                      </a:cubicBezTo>
                      <a:cubicBezTo>
                        <a:pt x="7866" y="7483"/>
                        <a:pt x="8817" y="6968"/>
                        <a:pt x="9324" y="6092"/>
                      </a:cubicBezTo>
                      <a:cubicBezTo>
                        <a:pt x="11111" y="2867"/>
                        <a:pt x="5677" y="1"/>
                        <a:pt x="24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6" name="Google Shape;1466;p42"/>
                <p:cNvSpPr/>
                <p:nvPr/>
              </p:nvSpPr>
              <p:spPr>
                <a:xfrm>
                  <a:off x="4981250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2259" y="0"/>
                      </a:moveTo>
                      <a:cubicBezTo>
                        <a:pt x="2159" y="0"/>
                        <a:pt x="2076" y="41"/>
                        <a:pt x="2010" y="133"/>
                      </a:cubicBezTo>
                      <a:cubicBezTo>
                        <a:pt x="0" y="2926"/>
                        <a:pt x="9333" y="7862"/>
                        <a:pt x="14959" y="7862"/>
                      </a:cubicBezTo>
                      <a:cubicBezTo>
                        <a:pt x="16351" y="7862"/>
                        <a:pt x="17515" y="7561"/>
                        <a:pt x="18226" y="6850"/>
                      </a:cubicBezTo>
                      <a:cubicBezTo>
                        <a:pt x="20306" y="4795"/>
                        <a:pt x="16546" y="2640"/>
                        <a:pt x="14892" y="2239"/>
                      </a:cubicBezTo>
                      <a:cubicBezTo>
                        <a:pt x="14315" y="2097"/>
                        <a:pt x="13785" y="2030"/>
                        <a:pt x="13275" y="2030"/>
                      </a:cubicBezTo>
                      <a:cubicBezTo>
                        <a:pt x="12344" y="2030"/>
                        <a:pt x="11477" y="2251"/>
                        <a:pt x="10506" y="2640"/>
                      </a:cubicBezTo>
                      <a:cubicBezTo>
                        <a:pt x="9788" y="2927"/>
                        <a:pt x="8996" y="3091"/>
                        <a:pt x="8206" y="3091"/>
                      </a:cubicBezTo>
                      <a:cubicBezTo>
                        <a:pt x="7480" y="3091"/>
                        <a:pt x="6756" y="2952"/>
                        <a:pt x="6095" y="2640"/>
                      </a:cubicBezTo>
                      <a:cubicBezTo>
                        <a:pt x="4309" y="1812"/>
                        <a:pt x="2921" y="0"/>
                        <a:pt x="2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7" name="Google Shape;1467;p42"/>
                <p:cNvSpPr/>
                <p:nvPr/>
              </p:nvSpPr>
              <p:spPr>
                <a:xfrm>
                  <a:off x="5059675" y="3070225"/>
                  <a:ext cx="25400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0" h="6679" extrusionOk="0">
                      <a:moveTo>
                        <a:pt x="1309" y="1"/>
                      </a:moveTo>
                      <a:cubicBezTo>
                        <a:pt x="701" y="1"/>
                        <a:pt x="301" y="106"/>
                        <a:pt x="251" y="326"/>
                      </a:cubicBezTo>
                      <a:cubicBezTo>
                        <a:pt x="1" y="1403"/>
                        <a:pt x="1329" y="2982"/>
                        <a:pt x="1981" y="3659"/>
                      </a:cubicBezTo>
                      <a:cubicBezTo>
                        <a:pt x="2933" y="4687"/>
                        <a:pt x="4236" y="5940"/>
                        <a:pt x="5540" y="6441"/>
                      </a:cubicBezTo>
                      <a:cubicBezTo>
                        <a:pt x="5933" y="6602"/>
                        <a:pt x="6371" y="6679"/>
                        <a:pt x="6808" y="6679"/>
                      </a:cubicBezTo>
                      <a:cubicBezTo>
                        <a:pt x="8486" y="6679"/>
                        <a:pt x="10159" y="5543"/>
                        <a:pt x="9324" y="3634"/>
                      </a:cubicBezTo>
                      <a:cubicBezTo>
                        <a:pt x="8306" y="1343"/>
                        <a:pt x="3480" y="1"/>
                        <a:pt x="13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8" name="Google Shape;1468;p42"/>
                <p:cNvSpPr/>
                <p:nvPr/>
              </p:nvSpPr>
              <p:spPr>
                <a:xfrm>
                  <a:off x="4782725" y="2452975"/>
                  <a:ext cx="232500" cy="7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0" h="29628" extrusionOk="0">
                      <a:moveTo>
                        <a:pt x="1216" y="0"/>
                      </a:moveTo>
                      <a:cubicBezTo>
                        <a:pt x="984" y="0"/>
                        <a:pt x="745" y="78"/>
                        <a:pt x="502" y="254"/>
                      </a:cubicBezTo>
                      <a:cubicBezTo>
                        <a:pt x="1" y="604"/>
                        <a:pt x="1" y="1657"/>
                        <a:pt x="753" y="1732"/>
                      </a:cubicBezTo>
                      <a:cubicBezTo>
                        <a:pt x="774" y="1734"/>
                        <a:pt x="794" y="1735"/>
                        <a:pt x="814" y="1735"/>
                      </a:cubicBezTo>
                      <a:cubicBezTo>
                        <a:pt x="1414" y="1735"/>
                        <a:pt x="1541" y="1020"/>
                        <a:pt x="1129" y="705"/>
                      </a:cubicBezTo>
                      <a:cubicBezTo>
                        <a:pt x="1171" y="693"/>
                        <a:pt x="1215" y="686"/>
                        <a:pt x="1261" y="686"/>
                      </a:cubicBezTo>
                      <a:cubicBezTo>
                        <a:pt x="1405" y="686"/>
                        <a:pt x="1566" y="747"/>
                        <a:pt x="1755" y="880"/>
                      </a:cubicBezTo>
                      <a:cubicBezTo>
                        <a:pt x="1981" y="1056"/>
                        <a:pt x="2181" y="1256"/>
                        <a:pt x="2357" y="1507"/>
                      </a:cubicBezTo>
                      <a:cubicBezTo>
                        <a:pt x="2557" y="1807"/>
                        <a:pt x="2733" y="2158"/>
                        <a:pt x="2883" y="2484"/>
                      </a:cubicBezTo>
                      <a:cubicBezTo>
                        <a:pt x="3234" y="3186"/>
                        <a:pt x="3485" y="3863"/>
                        <a:pt x="3735" y="4564"/>
                      </a:cubicBezTo>
                      <a:cubicBezTo>
                        <a:pt x="3535" y="4690"/>
                        <a:pt x="3334" y="4865"/>
                        <a:pt x="3159" y="5091"/>
                      </a:cubicBezTo>
                      <a:cubicBezTo>
                        <a:pt x="2407" y="5993"/>
                        <a:pt x="2808" y="7321"/>
                        <a:pt x="3760" y="7848"/>
                      </a:cubicBezTo>
                      <a:cubicBezTo>
                        <a:pt x="1806" y="9276"/>
                        <a:pt x="2181" y="11983"/>
                        <a:pt x="2908" y="14489"/>
                      </a:cubicBezTo>
                      <a:cubicBezTo>
                        <a:pt x="1605" y="15291"/>
                        <a:pt x="1580" y="17672"/>
                        <a:pt x="1906" y="19051"/>
                      </a:cubicBezTo>
                      <a:cubicBezTo>
                        <a:pt x="2382" y="21081"/>
                        <a:pt x="3084" y="25091"/>
                        <a:pt x="4312" y="29151"/>
                      </a:cubicBezTo>
                      <a:cubicBezTo>
                        <a:pt x="4362" y="29352"/>
                        <a:pt x="4462" y="29552"/>
                        <a:pt x="4638" y="29627"/>
                      </a:cubicBezTo>
                      <a:cubicBezTo>
                        <a:pt x="4813" y="29552"/>
                        <a:pt x="4913" y="29352"/>
                        <a:pt x="4988" y="29151"/>
                      </a:cubicBezTo>
                      <a:cubicBezTo>
                        <a:pt x="6192" y="25091"/>
                        <a:pt x="6893" y="21081"/>
                        <a:pt x="7369" y="19051"/>
                      </a:cubicBezTo>
                      <a:cubicBezTo>
                        <a:pt x="7695" y="17672"/>
                        <a:pt x="7670" y="15291"/>
                        <a:pt x="6367" y="14489"/>
                      </a:cubicBezTo>
                      <a:cubicBezTo>
                        <a:pt x="7094" y="11983"/>
                        <a:pt x="7495" y="9276"/>
                        <a:pt x="5515" y="7848"/>
                      </a:cubicBezTo>
                      <a:cubicBezTo>
                        <a:pt x="6467" y="7321"/>
                        <a:pt x="6868" y="5993"/>
                        <a:pt x="6141" y="5091"/>
                      </a:cubicBezTo>
                      <a:cubicBezTo>
                        <a:pt x="5941" y="4865"/>
                        <a:pt x="5740" y="4690"/>
                        <a:pt x="5540" y="4564"/>
                      </a:cubicBezTo>
                      <a:cubicBezTo>
                        <a:pt x="5790" y="3863"/>
                        <a:pt x="6041" y="3186"/>
                        <a:pt x="6392" y="2484"/>
                      </a:cubicBezTo>
                      <a:cubicBezTo>
                        <a:pt x="6567" y="2158"/>
                        <a:pt x="6718" y="1807"/>
                        <a:pt x="6918" y="1507"/>
                      </a:cubicBezTo>
                      <a:cubicBezTo>
                        <a:pt x="7094" y="1256"/>
                        <a:pt x="7294" y="1056"/>
                        <a:pt x="7545" y="880"/>
                      </a:cubicBezTo>
                      <a:cubicBezTo>
                        <a:pt x="7716" y="747"/>
                        <a:pt x="7872" y="686"/>
                        <a:pt x="8014" y="686"/>
                      </a:cubicBezTo>
                      <a:cubicBezTo>
                        <a:pt x="8060" y="686"/>
                        <a:pt x="8104" y="693"/>
                        <a:pt x="8146" y="705"/>
                      </a:cubicBezTo>
                      <a:cubicBezTo>
                        <a:pt x="7734" y="1020"/>
                        <a:pt x="7862" y="1735"/>
                        <a:pt x="8461" y="1735"/>
                      </a:cubicBezTo>
                      <a:cubicBezTo>
                        <a:pt x="8481" y="1735"/>
                        <a:pt x="8501" y="1734"/>
                        <a:pt x="8522" y="1732"/>
                      </a:cubicBezTo>
                      <a:cubicBezTo>
                        <a:pt x="9299" y="1657"/>
                        <a:pt x="9299" y="604"/>
                        <a:pt x="8773" y="254"/>
                      </a:cubicBezTo>
                      <a:cubicBezTo>
                        <a:pt x="8530" y="78"/>
                        <a:pt x="8292" y="0"/>
                        <a:pt x="8061" y="0"/>
                      </a:cubicBezTo>
                      <a:cubicBezTo>
                        <a:pt x="6675" y="0"/>
                        <a:pt x="5554" y="2824"/>
                        <a:pt x="5189" y="4414"/>
                      </a:cubicBezTo>
                      <a:cubicBezTo>
                        <a:pt x="5014" y="4364"/>
                        <a:pt x="4813" y="4339"/>
                        <a:pt x="4638" y="4339"/>
                      </a:cubicBezTo>
                      <a:cubicBezTo>
                        <a:pt x="4462" y="4339"/>
                        <a:pt x="4287" y="4364"/>
                        <a:pt x="4086" y="4414"/>
                      </a:cubicBezTo>
                      <a:cubicBezTo>
                        <a:pt x="3742" y="2824"/>
                        <a:pt x="2607" y="0"/>
                        <a:pt x="12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69" name="Google Shape;1469;p42"/>
              <p:cNvGrpSpPr/>
              <p:nvPr/>
            </p:nvGrpSpPr>
            <p:grpSpPr>
              <a:xfrm flipH="1">
                <a:off x="8486317" y="3244172"/>
                <a:ext cx="399325" cy="260959"/>
                <a:chOff x="7218550" y="1264450"/>
                <a:chExt cx="1810175" cy="1182950"/>
              </a:xfrm>
            </p:grpSpPr>
            <p:sp>
              <p:nvSpPr>
                <p:cNvPr id="1470" name="Google Shape;1470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1" name="Google Shape;1471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2" name="Google Shape;1472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3" name="Google Shape;1473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4" name="Google Shape;1474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5" name="Google Shape;1475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6" name="Google Shape;1476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7" name="Google Shape;1477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8" name="Google Shape;1478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9" name="Google Shape;1479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0" name="Google Shape;1480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1" name="Google Shape;1481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2" name="Google Shape;1482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23470164"/>
      </p:ext>
    </p:extLst>
  </p:cSld>
  <p:clrMapOvr>
    <a:masterClrMapping/>
  </p:clrMapOvr>
  <p:transition spd="slow" advClick="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632546"/>
      </p:ext>
    </p:extLst>
  </p:cSld>
  <p:clrMapOvr>
    <a:masterClrMapping/>
  </p:clrMapOvr>
  <p:transition spd="slow" advClick="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151748"/>
      </p:ext>
    </p:extLst>
  </p:cSld>
  <p:clrMapOvr>
    <a:masterClrMapping/>
  </p:clrMapOvr>
  <p:transition spd="slow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582707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81134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86427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06983"/>
      </p:ext>
    </p:extLst>
  </p:cSld>
  <p:clrMapOvr>
    <a:masterClrMapping/>
  </p:clrMapOvr>
  <p:transition spd="slow" advTm="3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1645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p:transition spd="slow" advClick="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157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0693909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157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9183833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554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096504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554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4814517"/>
      </p:ext>
    </p:extLst>
  </p:cSld>
  <p:clrMapOvr>
    <a:masterClrMapping/>
  </p:clrMapOvr>
  <p:transition spd="slow" advTm="3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281993"/>
      </p:ext>
    </p:extLst>
  </p:cSld>
  <p:clrMapOvr>
    <a:masterClrMapping/>
  </p:clrMapOvr>
  <p:transition spd="slow" advTm="3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97721"/>
      </p:ext>
    </p:extLst>
  </p:cSld>
  <p:clrMapOvr>
    <a:masterClrMapping/>
  </p:clrMapOvr>
  <p:transition spd="slow" advTm="3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53720"/>
      </p:ext>
    </p:extLst>
  </p:cSld>
  <p:clrMapOvr>
    <a:masterClrMapping/>
  </p:clrMapOvr>
  <p:transition spd="slow" advTm="3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375304"/>
      </p:ext>
    </p:extLst>
  </p:cSld>
  <p:clrMapOvr>
    <a:masterClrMapping/>
  </p:clrMapOvr>
  <p:transition spd="slow" advTm="3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562578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05/08/2023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63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okie"/>
              <a:buNone/>
              <a:defRPr sz="48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676" y="1649291"/>
            <a:ext cx="10289061" cy="4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4106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  <p:sldLayoutId id="2147483878" r:id="rId28"/>
    <p:sldLayoutId id="2147483879" r:id="rId29"/>
    <p:sldLayoutId id="2147483880" r:id="rId30"/>
    <p:sldLayoutId id="2147483881" r:id="rId31"/>
    <p:sldLayoutId id="2147483882" r:id="rId32"/>
    <p:sldLayoutId id="2147483883" r:id="rId33"/>
    <p:sldLayoutId id="2147483884" r:id="rId34"/>
  </p:sldLayoutIdLst>
  <p:transition spd="slow" advClick="0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FBB6E3C-5E82-40FB-9CDC-C13AC2D92A9E}"/>
              </a:ext>
            </a:extLst>
          </p:cNvPr>
          <p:cNvGrpSpPr/>
          <p:nvPr userDrawn="1"/>
        </p:nvGrpSpPr>
        <p:grpSpPr>
          <a:xfrm>
            <a:off x="-1" y="22069"/>
            <a:ext cx="12190414" cy="6859588"/>
            <a:chOff x="-2" y="22064"/>
            <a:chExt cx="12192001" cy="6858000"/>
          </a:xfrm>
        </p:grpSpPr>
        <p:pic>
          <p:nvPicPr>
            <p:cNvPr id="4" name="背景云">
              <a:extLst>
                <a:ext uri="{FF2B5EF4-FFF2-40B4-BE49-F238E27FC236}">
                  <a16:creationId xmlns:a16="http://schemas.microsoft.com/office/drawing/2014/main" id="{6DE5D701-B660-42DC-9DA9-259E3210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22064"/>
              <a:ext cx="12192000" cy="6858000"/>
            </a:xfrm>
            <a:prstGeom prst="rect">
              <a:avLst/>
            </a:prstGeom>
          </p:spPr>
        </p:pic>
        <p:pic>
          <p:nvPicPr>
            <p:cNvPr id="5" name="远方山坡">
              <a:extLst>
                <a:ext uri="{FF2B5EF4-FFF2-40B4-BE49-F238E27FC236}">
                  <a16:creationId xmlns:a16="http://schemas.microsoft.com/office/drawing/2014/main" id="{AD5B6BCB-72D5-4D69-A844-B301CF88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48" b="23027"/>
            <a:stretch/>
          </p:blipFill>
          <p:spPr>
            <a:xfrm>
              <a:off x="-1" y="991062"/>
              <a:ext cx="12192000" cy="585503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ECE3771-2864-4F1B-97E9-BF549EE593A1}"/>
                </a:ext>
              </a:extLst>
            </p:cNvPr>
            <p:cNvSpPr/>
            <p:nvPr/>
          </p:nvSpPr>
          <p:spPr>
            <a:xfrm>
              <a:off x="516771" y="523547"/>
              <a:ext cx="11158451" cy="585503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800"/>
            </a:p>
          </p:txBody>
        </p:sp>
        <p:pic>
          <p:nvPicPr>
            <p:cNvPr id="9" name="几棵树">
              <a:extLst>
                <a:ext uri="{FF2B5EF4-FFF2-40B4-BE49-F238E27FC236}">
                  <a16:creationId xmlns:a16="http://schemas.microsoft.com/office/drawing/2014/main" id="{1EDD0029-4DA4-414A-96BB-8A3A4FBF3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8" t="37854" r="51638" b="23371"/>
            <a:stretch/>
          </p:blipFill>
          <p:spPr>
            <a:xfrm>
              <a:off x="10683614" y="5368324"/>
              <a:ext cx="1508380" cy="1397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43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88EB15ED-88B9-4766-9405-10D61C02FD29}" type="datetimeFigureOut">
              <a:rPr lang="zh-CN" altLang="en-US" smtClean="0"/>
              <a:pPr/>
              <a:t>2023/8/5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A0B78919-47BD-42F6-9240-8F068904734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402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</p:sldLayoutIdLst>
  <p:transition spd="slow" advTm="300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9CB1EA9-8998-4B69-8156-AA14456863B0}"/>
              </a:ext>
            </a:extLst>
          </p:cNvPr>
          <p:cNvSpPr txBox="1"/>
          <p:nvPr/>
        </p:nvSpPr>
        <p:spPr>
          <a:xfrm>
            <a:off x="4167222" y="647929"/>
            <a:ext cx="228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2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D4085-44A2-4292-B4EC-27C5F012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999" y="248413"/>
            <a:ext cx="2091694" cy="2091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0F1C93-D599-454B-A094-A8460FD184EB}"/>
              </a:ext>
            </a:extLst>
          </p:cNvPr>
          <p:cNvSpPr/>
          <p:nvPr/>
        </p:nvSpPr>
        <p:spPr>
          <a:xfrm>
            <a:off x="3489170" y="1650329"/>
            <a:ext cx="638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 Đất với tôi – chẳng là dưa, là bóng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 tôi, người – khuôn mặt thân thương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Nước mắt người tôi lau – xin đừng khóc nữa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Rửa sạch máu cho người đây, tôi hát, dịu dàng.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5F7EC-019E-4649-9E4A-0DD33939F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40" y="124086"/>
            <a:ext cx="1360765" cy="136076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ADACF-78A7-48FF-95F9-AB484F3E70B6}"/>
              </a:ext>
            </a:extLst>
          </p:cNvPr>
          <p:cNvCxnSpPr>
            <a:cxnSpLocks/>
          </p:cNvCxnSpPr>
          <p:nvPr/>
        </p:nvCxnSpPr>
        <p:spPr>
          <a:xfrm>
            <a:off x="3588381" y="2078420"/>
            <a:ext cx="115768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B3A6E9F-2D3E-41F1-B0A9-6332AC49ED9B}"/>
              </a:ext>
            </a:extLst>
          </p:cNvPr>
          <p:cNvSpPr/>
          <p:nvPr/>
        </p:nvSpPr>
        <p:spPr>
          <a:xfrm>
            <a:off x="624446" y="1841306"/>
            <a:ext cx="2267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Xưng hô với TĐ là “người”: thể hiện thái độ trân trọng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F69302EA-626C-4920-8F96-18523ACBEA9A}"/>
              </a:ext>
            </a:extLst>
          </p:cNvPr>
          <p:cNvSpPr/>
          <p:nvPr/>
        </p:nvSpPr>
        <p:spPr>
          <a:xfrm rot="6077614">
            <a:off x="2879064" y="1250820"/>
            <a:ext cx="567243" cy="1137120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980B0-0E70-43EB-A6C8-35DB9F6407F8}"/>
              </a:ext>
            </a:extLst>
          </p:cNvPr>
          <p:cNvCxnSpPr>
            <a:cxnSpLocks/>
          </p:cNvCxnSpPr>
          <p:nvPr/>
        </p:nvCxnSpPr>
        <p:spPr>
          <a:xfrm>
            <a:off x="4644862" y="2432850"/>
            <a:ext cx="598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33298A-E53C-4180-A458-75CCEC4FA663}"/>
              </a:ext>
            </a:extLst>
          </p:cNvPr>
          <p:cNvCxnSpPr>
            <a:cxnSpLocks/>
          </p:cNvCxnSpPr>
          <p:nvPr/>
        </p:nvCxnSpPr>
        <p:spPr>
          <a:xfrm flipV="1">
            <a:off x="7086059" y="2432850"/>
            <a:ext cx="1252598" cy="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D34C84-1C77-4BE5-8BC7-D6B722F0542D}"/>
              </a:ext>
            </a:extLst>
          </p:cNvPr>
          <p:cNvCxnSpPr>
            <a:cxnSpLocks/>
          </p:cNvCxnSpPr>
          <p:nvPr/>
        </p:nvCxnSpPr>
        <p:spPr>
          <a:xfrm flipV="1">
            <a:off x="3691392" y="2779978"/>
            <a:ext cx="1252598" cy="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97EB62-8BFB-42C6-A1FA-D183647661D6}"/>
              </a:ext>
            </a:extLst>
          </p:cNvPr>
          <p:cNvCxnSpPr>
            <a:cxnSpLocks/>
          </p:cNvCxnSpPr>
          <p:nvPr/>
        </p:nvCxnSpPr>
        <p:spPr>
          <a:xfrm flipV="1">
            <a:off x="4746062" y="3134408"/>
            <a:ext cx="731949" cy="1317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349D14E4-56D4-4F68-A3E5-575C5626424B}"/>
              </a:ext>
            </a:extLst>
          </p:cNvPr>
          <p:cNvSpPr/>
          <p:nvPr/>
        </p:nvSpPr>
        <p:spPr>
          <a:xfrm rot="19354640" flipH="1">
            <a:off x="7710764" y="3162650"/>
            <a:ext cx="755057" cy="1049495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648079-1A98-411B-BEBE-C018CCD48952}"/>
              </a:ext>
            </a:extLst>
          </p:cNvPr>
          <p:cNvSpPr/>
          <p:nvPr/>
        </p:nvSpPr>
        <p:spPr>
          <a:xfrm>
            <a:off x="6955319" y="4333559"/>
            <a:ext cx="3222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19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 animBg="1"/>
      <p:bldP spid="18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6950FEC-9B60-4AA9-A833-B26048EC0918}"/>
              </a:ext>
            </a:extLst>
          </p:cNvPr>
          <p:cNvGrpSpPr/>
          <p:nvPr/>
        </p:nvGrpSpPr>
        <p:grpSpPr>
          <a:xfrm>
            <a:off x="490395" y="878343"/>
            <a:ext cx="4898082" cy="3069103"/>
            <a:chOff x="0" y="0"/>
            <a:chExt cx="7620000" cy="434848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08DA394-CB69-4765-9337-FA1C8FDD3170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BB02D71A-1594-4806-A931-AC65004133CA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图片 41">
            <a:extLst>
              <a:ext uri="{FF2B5EF4-FFF2-40B4-BE49-F238E27FC236}">
                <a16:creationId xmlns:a16="http://schemas.microsoft.com/office/drawing/2014/main" id="{957A7E06-3F6E-4EF2-80D9-221762357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51" y="12203"/>
            <a:ext cx="2852456" cy="1197064"/>
          </a:xfrm>
          <a:prstGeom prst="rect">
            <a:avLst/>
          </a:prstGeom>
        </p:spPr>
      </p:pic>
      <p:pic>
        <p:nvPicPr>
          <p:cNvPr id="17" name="Picture 1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67510D4-DDF8-4DBB-9321-54F8E6DC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2822" y="4906833"/>
            <a:ext cx="2109267" cy="1951167"/>
          </a:xfrm>
          <a:prstGeom prst="rect">
            <a:avLst/>
          </a:prstGeom>
        </p:spPr>
      </p:pic>
      <p:pic>
        <p:nvPicPr>
          <p:cNvPr id="19" name="Picture 1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5D37BA06-129E-4500-9D36-AE90B7CE8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0625" y="5455626"/>
            <a:ext cx="1517723" cy="1403962"/>
          </a:xfrm>
          <a:prstGeom prst="rect">
            <a:avLst/>
          </a:prstGeom>
        </p:spPr>
      </p:pic>
      <p:pic>
        <p:nvPicPr>
          <p:cNvPr id="20" name="Picture 1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D7F408D5-E421-4D4A-BFB8-848188158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09" y="4921424"/>
            <a:ext cx="2109267" cy="1951167"/>
          </a:xfrm>
          <a:prstGeom prst="rect">
            <a:avLst/>
          </a:prstGeom>
        </p:spPr>
      </p:pic>
      <p:pic>
        <p:nvPicPr>
          <p:cNvPr id="23" name="Picture 2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45EBDE4-D7C5-4719-A849-FF91FA1ED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155" y="5740400"/>
            <a:ext cx="2109267" cy="1124895"/>
          </a:xfrm>
          <a:prstGeom prst="rect">
            <a:avLst/>
          </a:prstGeom>
        </p:spPr>
      </p:pic>
      <p:pic>
        <p:nvPicPr>
          <p:cNvPr id="24" name="Picture 2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995462D-14F5-4E70-910F-CF6B4525AC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1909" y="5195026"/>
            <a:ext cx="1517723" cy="1403962"/>
          </a:xfrm>
          <a:prstGeom prst="rect">
            <a:avLst/>
          </a:prstGeom>
        </p:spPr>
      </p:pic>
      <p:pic>
        <p:nvPicPr>
          <p:cNvPr id="25" name="Picture 2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9481DC1-8E35-4F01-840C-696440B31F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4223" y="5195026"/>
            <a:ext cx="2518745" cy="1649499"/>
          </a:xfrm>
          <a:prstGeom prst="rect">
            <a:avLst/>
          </a:prstGeom>
        </p:spPr>
      </p:pic>
      <p:pic>
        <p:nvPicPr>
          <p:cNvPr id="26" name="Picture 2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C8C04671-7D86-4E64-B27B-4C9771A3F0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643" y="5612229"/>
            <a:ext cx="1370374" cy="1267658"/>
          </a:xfrm>
          <a:prstGeom prst="rect">
            <a:avLst/>
          </a:prstGeom>
        </p:spPr>
      </p:pic>
      <p:pic>
        <p:nvPicPr>
          <p:cNvPr id="27" name="Picture 2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35CCF60-B0B9-4F93-9363-70A9DD3301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212853" y="4963162"/>
            <a:ext cx="3051871" cy="1951167"/>
          </a:xfrm>
          <a:prstGeom prst="rect">
            <a:avLst/>
          </a:prstGeom>
        </p:spPr>
      </p:pic>
      <p:pic>
        <p:nvPicPr>
          <p:cNvPr id="29" name="图片 29">
            <a:extLst>
              <a:ext uri="{FF2B5EF4-FFF2-40B4-BE49-F238E27FC236}">
                <a16:creationId xmlns:a16="http://schemas.microsoft.com/office/drawing/2014/main" id="{9B615D07-CEE6-4D05-AF2D-B3FB23D331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303746" y="187051"/>
            <a:ext cx="1562615" cy="155223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CDD8A2B-804B-493E-82FD-012B3BBDA2C1}"/>
              </a:ext>
            </a:extLst>
          </p:cNvPr>
          <p:cNvSpPr/>
          <p:nvPr/>
        </p:nvSpPr>
        <p:spPr>
          <a:xfrm>
            <a:off x="1181100" y="1176157"/>
            <a:ext cx="3894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so sánh, nhân hoá đặc sắc, giọng điệu cảm thông, thương xót, ngôn ngữ giản dị mà thấm thía, sâu sắc.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426880-3423-4002-A588-801B9CA5EE82}"/>
              </a:ext>
            </a:extLst>
          </p:cNvPr>
          <p:cNvSpPr/>
          <p:nvPr/>
        </p:nvSpPr>
        <p:spPr>
          <a:xfrm>
            <a:off x="3016288" y="218257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nl-NL" sz="3200" b="1" dirty="0">
                <a:solidFill>
                  <a:srgbClr val="41876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Nghệ thuật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D4501C-17C8-474E-B691-3DFD77503F49}"/>
              </a:ext>
            </a:extLst>
          </p:cNvPr>
          <p:cNvGrpSpPr/>
          <p:nvPr/>
        </p:nvGrpSpPr>
        <p:grpSpPr>
          <a:xfrm>
            <a:off x="5815683" y="1803287"/>
            <a:ext cx="4898082" cy="3069103"/>
            <a:chOff x="0" y="0"/>
            <a:chExt cx="7620000" cy="4348480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5517722F-FD87-4B0D-A31D-62379D40CF6B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9A94C37C-B178-4003-9F5F-961416E992B0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图片 29">
            <a:extLst>
              <a:ext uri="{FF2B5EF4-FFF2-40B4-BE49-F238E27FC236}">
                <a16:creationId xmlns:a16="http://schemas.microsoft.com/office/drawing/2014/main" id="{C6DDA673-586C-4618-A261-5340023768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5629034" y="1111995"/>
            <a:ext cx="1562615" cy="155223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1D9D309-F822-4302-AFC9-9F06619F221D}"/>
              </a:ext>
            </a:extLst>
          </p:cNvPr>
          <p:cNvSpPr/>
          <p:nvPr/>
        </p:nvSpPr>
        <p:spPr>
          <a:xfrm>
            <a:off x="6506388" y="2101101"/>
            <a:ext cx="3894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đối lập giữa hai khổ thơ đã làm nổi bật chủ đề, nói lên thông điệp của tác giả muốn gửi gắm.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440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664807" y="2121207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TẬP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2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C4C38-C85B-46C3-95BB-F06D2E877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7" y="0"/>
            <a:ext cx="12192000" cy="6971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Tác giả Gam-da-tốp sinh năm bao nhiêu?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62146" y="3046049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1921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6214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1924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284002" y="3046049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1922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67881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1923</a:t>
            </a:r>
          </a:p>
        </p:txBody>
      </p:sp>
    </p:spTree>
    <p:extLst>
      <p:ext uri="{BB962C8B-B14F-4D97-AF65-F5344CB8AC3E}">
        <p14:creationId xmlns:p14="http://schemas.microsoft.com/office/powerpoint/2010/main" val="3937569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0BC608-2F3E-4699-ABA2-9D6BE0265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91350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09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3026126"/>
            <a:ext cx="5759690" cy="8073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31660" y="3026126"/>
            <a:ext cx="5759690" cy="8073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19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0D47C5-E568-4A05-BF3A-037CFEB99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91350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Trái Đất là sáng tác của Puskin.</a:t>
            </a:r>
          </a:p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hay sai?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405415" y="3052959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430723" y="301579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Sai.</a:t>
            </a:r>
          </a:p>
        </p:txBody>
      </p:sp>
    </p:spTree>
    <p:extLst>
      <p:ext uri="{BB962C8B-B14F-4D97-AF65-F5344CB8AC3E}">
        <p14:creationId xmlns:p14="http://schemas.microsoft.com/office/powerpoint/2010/main" val="2410044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BCB9A-6C2A-4A63-98F9-4AC29654F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Ava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3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C6F64-07F2-48A0-AF62-B7599245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4" cy="6859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7B146-DBE7-4427-81C8-AFE53F38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Tác giả bài “Trái Đất” là người nước nào?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Đa-ghe-xtan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Ukraina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C6F64-07F2-48A0-AF62-B7599245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4" cy="6859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7B146-DBE7-4427-81C8-AFE53F38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Tác giả gọi Trái Đất trong văn bản cùng tên là?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06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BCB9A-6C2A-4A63-98F9-4AC29654F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7: Câu thơ “Lũ khác nhìn người như quả bóng trên sân” sử dụng biện pháp tu từ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61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C6F64-07F2-48A0-AF62-B7599245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4" cy="6859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7B146-DBE7-4427-81C8-AFE53F38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Tại sao tác giả gọi Trái Đất là “người”?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90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9CB1EA9-8998-4B69-8156-AA14456863B0}"/>
              </a:ext>
            </a:extLst>
          </p:cNvPr>
          <p:cNvSpPr txBox="1"/>
          <p:nvPr/>
        </p:nvSpPr>
        <p:spPr>
          <a:xfrm>
            <a:off x="4167222" y="647929"/>
            <a:ext cx="228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2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D4085-44A2-4292-B4EC-27C5F012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999" y="248413"/>
            <a:ext cx="2091694" cy="2091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0F1C93-D599-454B-A094-A8460FD184EB}"/>
              </a:ext>
            </a:extLst>
          </p:cNvPr>
          <p:cNvSpPr/>
          <p:nvPr/>
        </p:nvSpPr>
        <p:spPr>
          <a:xfrm>
            <a:off x="3489170" y="1650329"/>
            <a:ext cx="638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 Đất với tôi – chẳng là dưa, là bóng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 tôi, người – khuôn mặt thân thương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Nước mắt người tôi lau – xin đừng khóc nữa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Rửa sạch máu cho người đây, tôi hát, dịu dàng.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5F7EC-019E-4649-9E4A-0DD33939F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40" y="124086"/>
            <a:ext cx="1360765" cy="13607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6E9F-2D3E-41F1-B0A9-6332AC49ED9B}"/>
              </a:ext>
            </a:extLst>
          </p:cNvPr>
          <p:cNvSpPr/>
          <p:nvPr/>
        </p:nvSpPr>
        <p:spPr>
          <a:xfrm>
            <a:off x="624446" y="1841306"/>
            <a:ext cx="2267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ượng trưng cho những nỗi buồn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F69302EA-626C-4920-8F96-18523ACBEA9A}"/>
              </a:ext>
            </a:extLst>
          </p:cNvPr>
          <p:cNvSpPr/>
          <p:nvPr/>
        </p:nvSpPr>
        <p:spPr>
          <a:xfrm rot="6077614">
            <a:off x="2879064" y="1250820"/>
            <a:ext cx="567243" cy="1137120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D34C84-1C77-4BE5-8BC7-D6B722F0542D}"/>
              </a:ext>
            </a:extLst>
          </p:cNvPr>
          <p:cNvCxnSpPr>
            <a:cxnSpLocks/>
          </p:cNvCxnSpPr>
          <p:nvPr/>
        </p:nvCxnSpPr>
        <p:spPr>
          <a:xfrm flipV="1">
            <a:off x="3691392" y="2779978"/>
            <a:ext cx="1252598" cy="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97EB62-8BFB-42C6-A1FA-D183647661D6}"/>
              </a:ext>
            </a:extLst>
          </p:cNvPr>
          <p:cNvCxnSpPr>
            <a:cxnSpLocks/>
          </p:cNvCxnSpPr>
          <p:nvPr/>
        </p:nvCxnSpPr>
        <p:spPr>
          <a:xfrm flipV="1">
            <a:off x="4746062" y="3134408"/>
            <a:ext cx="731949" cy="1317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349D14E4-56D4-4F68-A3E5-575C5626424B}"/>
              </a:ext>
            </a:extLst>
          </p:cNvPr>
          <p:cNvSpPr/>
          <p:nvPr/>
        </p:nvSpPr>
        <p:spPr>
          <a:xfrm rot="19354640" flipH="1">
            <a:off x="7710764" y="3162650"/>
            <a:ext cx="755057" cy="1049495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648079-1A98-411B-BEBE-C018CCD48952}"/>
              </a:ext>
            </a:extLst>
          </p:cNvPr>
          <p:cNvSpPr/>
          <p:nvPr/>
        </p:nvSpPr>
        <p:spPr>
          <a:xfrm>
            <a:off x="6955319" y="4333559"/>
            <a:ext cx="3222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ượng trưng cho những đau đớn, tổn thương mà TĐ phải chịu đựng, trải qua.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0131E-5BCB-4654-B893-2ED89687A266}"/>
              </a:ext>
            </a:extLst>
          </p:cNvPr>
          <p:cNvSpPr/>
          <p:nvPr/>
        </p:nvSpPr>
        <p:spPr>
          <a:xfrm>
            <a:off x="1368211" y="4264100"/>
            <a:ext cx="4265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40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 animBg="1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C6F64-07F2-48A0-AF62-B7599245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4" cy="6859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7B146-DBE7-4427-81C8-AFE53F38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9: Đâu là năm sáng tác “Trái Đất”?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1965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1967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1966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1987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18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664807" y="2121207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VẬN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DỤNG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2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DD4701-62EA-47C8-9E99-8B8A57DD1F7C}"/>
              </a:ext>
            </a:extLst>
          </p:cNvPr>
          <p:cNvSpPr/>
          <p:nvPr/>
        </p:nvSpPr>
        <p:spPr>
          <a:xfrm>
            <a:off x="1395319" y="1225811"/>
            <a:ext cx="5105263" cy="304698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ysDot"/>
          </a:ln>
          <a:effectLst/>
        </p:spPr>
        <p:txBody>
          <a:bodyPr wrap="square">
            <a:spAutoFit/>
          </a:bodyPr>
          <a:lstStyle/>
          <a:p>
            <a:pPr lvl="0" algn="just" defTabSz="1219078"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Hãy tìm ra điểm chung về mặt nội dung giữa bài thơ của Gam-da-tốp với hai văn bản TĐ – cái nôi của sự sống và Các loài chung sống với nhau như thế nào?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33495-428C-461B-A2FA-EF515C3D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429"/>
            <a:ext cx="2523963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9E352-6738-4AF9-826C-48F33280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84" y="5207429"/>
            <a:ext cx="2523963" cy="165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0F184-5053-4F6A-A5E5-E2C3667C0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15" y="5207428"/>
            <a:ext cx="2523963" cy="165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676B7-4D27-4E99-ABC1-E8A53F81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01" y="5207427"/>
            <a:ext cx="2523963" cy="1652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EBBF4-A9AD-4934-B3F6-EE3412EE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532" y="5207429"/>
            <a:ext cx="2523963" cy="1652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6A07C-4B28-467E-A4CE-D817998F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468" y="5207426"/>
            <a:ext cx="2523963" cy="165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71DDA-95DD-4944-A608-905FB7B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63" y="2175322"/>
            <a:ext cx="4651644" cy="46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2551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6950FEC-9B60-4AA9-A833-B26048EC0918}"/>
              </a:ext>
            </a:extLst>
          </p:cNvPr>
          <p:cNvGrpSpPr/>
          <p:nvPr/>
        </p:nvGrpSpPr>
        <p:grpSpPr>
          <a:xfrm>
            <a:off x="3366642" y="1542973"/>
            <a:ext cx="4898082" cy="3069103"/>
            <a:chOff x="0" y="0"/>
            <a:chExt cx="7620000" cy="434848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08DA394-CB69-4765-9337-FA1C8FDD3170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BB02D71A-1594-4806-A931-AC65004133CA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图片 41">
            <a:extLst>
              <a:ext uri="{FF2B5EF4-FFF2-40B4-BE49-F238E27FC236}">
                <a16:creationId xmlns:a16="http://schemas.microsoft.com/office/drawing/2014/main" id="{957A7E06-3F6E-4EF2-80D9-221762357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51" y="12203"/>
            <a:ext cx="2852456" cy="1197064"/>
          </a:xfrm>
          <a:prstGeom prst="rect">
            <a:avLst/>
          </a:prstGeom>
        </p:spPr>
      </p:pic>
      <p:pic>
        <p:nvPicPr>
          <p:cNvPr id="17" name="Picture 1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67510D4-DDF8-4DBB-9321-54F8E6DC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2822" y="4906833"/>
            <a:ext cx="2109267" cy="1951167"/>
          </a:xfrm>
          <a:prstGeom prst="rect">
            <a:avLst/>
          </a:prstGeom>
        </p:spPr>
      </p:pic>
      <p:pic>
        <p:nvPicPr>
          <p:cNvPr id="19" name="Picture 1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5D37BA06-129E-4500-9D36-AE90B7CE8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0625" y="5455626"/>
            <a:ext cx="1517723" cy="1403962"/>
          </a:xfrm>
          <a:prstGeom prst="rect">
            <a:avLst/>
          </a:prstGeom>
        </p:spPr>
      </p:pic>
      <p:pic>
        <p:nvPicPr>
          <p:cNvPr id="20" name="Picture 1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D7F408D5-E421-4D4A-BFB8-848188158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09" y="4921424"/>
            <a:ext cx="2109267" cy="1951167"/>
          </a:xfrm>
          <a:prstGeom prst="rect">
            <a:avLst/>
          </a:prstGeom>
        </p:spPr>
      </p:pic>
      <p:pic>
        <p:nvPicPr>
          <p:cNvPr id="23" name="Picture 2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45EBDE4-D7C5-4719-A849-FF91FA1ED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155" y="5740400"/>
            <a:ext cx="2109267" cy="1124895"/>
          </a:xfrm>
          <a:prstGeom prst="rect">
            <a:avLst/>
          </a:prstGeom>
        </p:spPr>
      </p:pic>
      <p:pic>
        <p:nvPicPr>
          <p:cNvPr id="24" name="Picture 2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995462D-14F5-4E70-910F-CF6B4525AC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1909" y="5195026"/>
            <a:ext cx="1517723" cy="1403962"/>
          </a:xfrm>
          <a:prstGeom prst="rect">
            <a:avLst/>
          </a:prstGeom>
        </p:spPr>
      </p:pic>
      <p:pic>
        <p:nvPicPr>
          <p:cNvPr id="25" name="Picture 2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9481DC1-8E35-4F01-840C-696440B31F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4223" y="5195026"/>
            <a:ext cx="2518745" cy="1649499"/>
          </a:xfrm>
          <a:prstGeom prst="rect">
            <a:avLst/>
          </a:prstGeom>
        </p:spPr>
      </p:pic>
      <p:pic>
        <p:nvPicPr>
          <p:cNvPr id="26" name="Picture 2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C8C04671-7D86-4E64-B27B-4C9771A3F0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643" y="5612229"/>
            <a:ext cx="1370374" cy="1267658"/>
          </a:xfrm>
          <a:prstGeom prst="rect">
            <a:avLst/>
          </a:prstGeom>
        </p:spPr>
      </p:pic>
      <p:pic>
        <p:nvPicPr>
          <p:cNvPr id="27" name="Picture 2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35CCF60-B0B9-4F93-9363-70A9DD3301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212853" y="4963162"/>
            <a:ext cx="3051871" cy="1951167"/>
          </a:xfrm>
          <a:prstGeom prst="rect">
            <a:avLst/>
          </a:prstGeom>
        </p:spPr>
      </p:pic>
      <p:pic>
        <p:nvPicPr>
          <p:cNvPr id="29" name="图片 29">
            <a:extLst>
              <a:ext uri="{FF2B5EF4-FFF2-40B4-BE49-F238E27FC236}">
                <a16:creationId xmlns:a16="http://schemas.microsoft.com/office/drawing/2014/main" id="{9B615D07-CEE6-4D05-AF2D-B3FB23D331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2617017" y="849546"/>
            <a:ext cx="1562615" cy="155223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CDD8A2B-804B-493E-82FD-012B3BBDA2C1}"/>
              </a:ext>
            </a:extLst>
          </p:cNvPr>
          <p:cNvSpPr/>
          <p:nvPr/>
        </p:nvSpPr>
        <p:spPr>
          <a:xfrm>
            <a:off x="4057347" y="1840787"/>
            <a:ext cx="3894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lo lắng, xót xa, ưu tư về tình trạng hiện thời của TĐ, đều khẳng định sự cần thiết của việc chung tay bả vệ sự sóng trên TĐ.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426880-3423-4002-A588-801B9CA5EE82}"/>
              </a:ext>
            </a:extLst>
          </p:cNvPr>
          <p:cNvSpPr/>
          <p:nvPr/>
        </p:nvSpPr>
        <p:spPr>
          <a:xfrm>
            <a:off x="3793091" y="333356"/>
            <a:ext cx="4423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3200" b="1" dirty="0">
                <a:solidFill>
                  <a:srgbClr val="41876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 chung về nội dung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图片 29">
            <a:extLst>
              <a:ext uri="{FF2B5EF4-FFF2-40B4-BE49-F238E27FC236}">
                <a16:creationId xmlns:a16="http://schemas.microsoft.com/office/drawing/2014/main" id="{C6DDA673-586C-4618-A261-5340023768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7121836" y="3149121"/>
            <a:ext cx="1562615" cy="15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064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DD4701-62EA-47C8-9E99-8B8A57DD1F7C}"/>
              </a:ext>
            </a:extLst>
          </p:cNvPr>
          <p:cNvSpPr/>
          <p:nvPr/>
        </p:nvSpPr>
        <p:spPr>
          <a:xfrm>
            <a:off x="1395319" y="1225811"/>
            <a:ext cx="5105263" cy="403187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ysDot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Cùng đưa ra thông điệp giống nhiều văn bản khác, nhưng bài thơ Trái Đất của Ra-xun Gam-da-tốp vẫn có được sự độc đáo, sức hấp dẫn riêng. Theo em, những gì đã tạo nên sự độc đáo, sức hấp dẫn riêng ấy?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33495-428C-461B-A2FA-EF515C3D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429"/>
            <a:ext cx="2523963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9E352-6738-4AF9-826C-48F33280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84" y="5207429"/>
            <a:ext cx="2523963" cy="165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0F184-5053-4F6A-A5E5-E2C3667C0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15" y="5207428"/>
            <a:ext cx="2523963" cy="165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676B7-4D27-4E99-ABC1-E8A53F81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01" y="5207427"/>
            <a:ext cx="2523963" cy="1652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EBBF4-A9AD-4934-B3F6-EE3412EE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532" y="5207429"/>
            <a:ext cx="2523963" cy="1652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6A07C-4B28-467E-A4CE-D817998F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468" y="5207426"/>
            <a:ext cx="2523963" cy="165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71DDA-95DD-4944-A608-905FB7B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63" y="2175322"/>
            <a:ext cx="4651644" cy="46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633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6950FEC-9B60-4AA9-A833-B26048EC0918}"/>
              </a:ext>
            </a:extLst>
          </p:cNvPr>
          <p:cNvGrpSpPr/>
          <p:nvPr/>
        </p:nvGrpSpPr>
        <p:grpSpPr>
          <a:xfrm>
            <a:off x="490395" y="878343"/>
            <a:ext cx="4898082" cy="3069103"/>
            <a:chOff x="0" y="0"/>
            <a:chExt cx="7620000" cy="434848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08DA394-CB69-4765-9337-FA1C8FDD3170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BB02D71A-1594-4806-A931-AC65004133CA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图片 41">
            <a:extLst>
              <a:ext uri="{FF2B5EF4-FFF2-40B4-BE49-F238E27FC236}">
                <a16:creationId xmlns:a16="http://schemas.microsoft.com/office/drawing/2014/main" id="{957A7E06-3F6E-4EF2-80D9-221762357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51" y="12203"/>
            <a:ext cx="2852456" cy="1197064"/>
          </a:xfrm>
          <a:prstGeom prst="rect">
            <a:avLst/>
          </a:prstGeom>
        </p:spPr>
      </p:pic>
      <p:pic>
        <p:nvPicPr>
          <p:cNvPr id="17" name="Picture 1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67510D4-DDF8-4DBB-9321-54F8E6DC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2822" y="4906833"/>
            <a:ext cx="2109267" cy="1951167"/>
          </a:xfrm>
          <a:prstGeom prst="rect">
            <a:avLst/>
          </a:prstGeom>
        </p:spPr>
      </p:pic>
      <p:pic>
        <p:nvPicPr>
          <p:cNvPr id="19" name="Picture 1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5D37BA06-129E-4500-9D36-AE90B7CE8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0625" y="5455626"/>
            <a:ext cx="1517723" cy="1403962"/>
          </a:xfrm>
          <a:prstGeom prst="rect">
            <a:avLst/>
          </a:prstGeom>
        </p:spPr>
      </p:pic>
      <p:pic>
        <p:nvPicPr>
          <p:cNvPr id="20" name="Picture 1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D7F408D5-E421-4D4A-BFB8-848188158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09" y="4921424"/>
            <a:ext cx="2109267" cy="1951167"/>
          </a:xfrm>
          <a:prstGeom prst="rect">
            <a:avLst/>
          </a:prstGeom>
        </p:spPr>
      </p:pic>
      <p:pic>
        <p:nvPicPr>
          <p:cNvPr id="23" name="Picture 2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45EBDE4-D7C5-4719-A849-FF91FA1ED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155" y="5740400"/>
            <a:ext cx="2109267" cy="1124895"/>
          </a:xfrm>
          <a:prstGeom prst="rect">
            <a:avLst/>
          </a:prstGeom>
        </p:spPr>
      </p:pic>
      <p:pic>
        <p:nvPicPr>
          <p:cNvPr id="24" name="Picture 2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995462D-14F5-4E70-910F-CF6B4525AC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1909" y="5195026"/>
            <a:ext cx="1517723" cy="1403962"/>
          </a:xfrm>
          <a:prstGeom prst="rect">
            <a:avLst/>
          </a:prstGeom>
        </p:spPr>
      </p:pic>
      <p:pic>
        <p:nvPicPr>
          <p:cNvPr id="25" name="Picture 2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9481DC1-8E35-4F01-840C-696440B31F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4223" y="5195026"/>
            <a:ext cx="2518745" cy="1649499"/>
          </a:xfrm>
          <a:prstGeom prst="rect">
            <a:avLst/>
          </a:prstGeom>
        </p:spPr>
      </p:pic>
      <p:pic>
        <p:nvPicPr>
          <p:cNvPr id="26" name="Picture 2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C8C04671-7D86-4E64-B27B-4C9771A3F0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643" y="5612229"/>
            <a:ext cx="1370374" cy="1267658"/>
          </a:xfrm>
          <a:prstGeom prst="rect">
            <a:avLst/>
          </a:prstGeom>
        </p:spPr>
      </p:pic>
      <p:pic>
        <p:nvPicPr>
          <p:cNvPr id="27" name="Picture 2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35CCF60-B0B9-4F93-9363-70A9DD3301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212853" y="4963162"/>
            <a:ext cx="3051871" cy="1951167"/>
          </a:xfrm>
          <a:prstGeom prst="rect">
            <a:avLst/>
          </a:prstGeom>
        </p:spPr>
      </p:pic>
      <p:pic>
        <p:nvPicPr>
          <p:cNvPr id="29" name="图片 29">
            <a:extLst>
              <a:ext uri="{FF2B5EF4-FFF2-40B4-BE49-F238E27FC236}">
                <a16:creationId xmlns:a16="http://schemas.microsoft.com/office/drawing/2014/main" id="{9B615D07-CEE6-4D05-AF2D-B3FB23D331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303746" y="187051"/>
            <a:ext cx="1562615" cy="155223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CDD8A2B-804B-493E-82FD-012B3BBDA2C1}"/>
              </a:ext>
            </a:extLst>
          </p:cNvPr>
          <p:cNvSpPr/>
          <p:nvPr/>
        </p:nvSpPr>
        <p:spPr>
          <a:xfrm>
            <a:off x="1181100" y="1176157"/>
            <a:ext cx="3894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tượng độc đáo, tình cảm sâu sắc, liên tưởng so sánh bất ngờ và ý nghĩa triết lí thâm trầm.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426880-3423-4002-A588-801B9CA5EE82}"/>
              </a:ext>
            </a:extLst>
          </p:cNvPr>
          <p:cNvSpPr/>
          <p:nvPr/>
        </p:nvSpPr>
        <p:spPr>
          <a:xfrm>
            <a:off x="3016288" y="218257"/>
            <a:ext cx="4126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41876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 khác của bài 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D4501C-17C8-474E-B691-3DFD77503F49}"/>
              </a:ext>
            </a:extLst>
          </p:cNvPr>
          <p:cNvGrpSpPr/>
          <p:nvPr/>
        </p:nvGrpSpPr>
        <p:grpSpPr>
          <a:xfrm>
            <a:off x="5815683" y="1803287"/>
            <a:ext cx="4898082" cy="3069103"/>
            <a:chOff x="0" y="0"/>
            <a:chExt cx="7620000" cy="4348480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5517722F-FD87-4B0D-A31D-62379D40CF6B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9A94C37C-B178-4003-9F5F-961416E992B0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图片 29">
            <a:extLst>
              <a:ext uri="{FF2B5EF4-FFF2-40B4-BE49-F238E27FC236}">
                <a16:creationId xmlns:a16="http://schemas.microsoft.com/office/drawing/2014/main" id="{C6DDA673-586C-4618-A261-5340023768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5629034" y="1111995"/>
            <a:ext cx="1562615" cy="155223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1D9D309-F822-4302-AFC9-9F06619F221D}"/>
              </a:ext>
            </a:extLst>
          </p:cNvPr>
          <p:cNvSpPr/>
          <p:nvPr/>
        </p:nvSpPr>
        <p:spPr>
          <a:xfrm>
            <a:off x="6506388" y="2101101"/>
            <a:ext cx="38944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biệt, bà thơ của Gam-da-tốp còn hấp dẫn vì cách tác giả chuyện trò với TĐ như một người bạn thân thiết, cụ thể, đang đứng đối diện...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3484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90;p56">
            <a:extLst>
              <a:ext uri="{FF2B5EF4-FFF2-40B4-BE49-F238E27FC236}">
                <a16:creationId xmlns:a16="http://schemas.microsoft.com/office/drawing/2014/main" id="{67E317EC-EE36-44AA-A70E-B433958697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3829" y="332492"/>
            <a:ext cx="5139931" cy="752702"/>
          </a:xfrm>
          <a:prstGeom prst="rect">
            <a:avLst/>
          </a:prstGeom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1">
            <a:extLst>
              <a:ext uri="{FF2B5EF4-FFF2-40B4-BE49-F238E27FC236}">
                <a16:creationId xmlns:a16="http://schemas.microsoft.com/office/drawing/2014/main" id="{957A7E06-3F6E-4EF2-80D9-221762357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51" y="12203"/>
            <a:ext cx="2852456" cy="1197064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4AACC6E-FE11-4E8A-91D8-AF10AFE71AD0}"/>
              </a:ext>
            </a:extLst>
          </p:cNvPr>
          <p:cNvCxnSpPr>
            <a:cxnSpLocks/>
          </p:cNvCxnSpPr>
          <p:nvPr/>
        </p:nvCxnSpPr>
        <p:spPr>
          <a:xfrm>
            <a:off x="653506" y="1193579"/>
            <a:ext cx="3215625" cy="0"/>
          </a:xfrm>
          <a:prstGeom prst="line">
            <a:avLst/>
          </a:prstGeom>
          <a:ln w="571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5">
            <a:extLst>
              <a:ext uri="{FF2B5EF4-FFF2-40B4-BE49-F238E27FC236}">
                <a16:creationId xmlns:a16="http://schemas.microsoft.com/office/drawing/2014/main" id="{285876CE-2EC5-4A10-A9EC-B4C1AA856CBE}"/>
              </a:ext>
            </a:extLst>
          </p:cNvPr>
          <p:cNvGrpSpPr/>
          <p:nvPr/>
        </p:nvGrpSpPr>
        <p:grpSpPr>
          <a:xfrm>
            <a:off x="5558835" y="3359456"/>
            <a:ext cx="1192513" cy="1155922"/>
            <a:chOff x="6420131" y="3715897"/>
            <a:chExt cx="1192668" cy="1156073"/>
          </a:xfrm>
        </p:grpSpPr>
        <p:sp>
          <p:nvSpPr>
            <p:cNvPr id="9" name="Rounded Rectangle 26">
              <a:extLst>
                <a:ext uri="{FF2B5EF4-FFF2-40B4-BE49-F238E27FC236}">
                  <a16:creationId xmlns:a16="http://schemas.microsoft.com/office/drawing/2014/main" id="{8B3DF4CC-EE0C-463A-A4AB-E05D30040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0131" y="3749417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仓耳玄三M W05" panose="02020400000000000000" pitchFamily="18" charset="-122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67EDB376-962E-4A92-B10C-8FA0DB580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154" y="3715897"/>
              <a:ext cx="771727" cy="110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altLang="id-ID" sz="6599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ＭＳ Ｐゴシック" panose="020B0600070205080204" pitchFamily="34" charset="-128"/>
                  <a:cs typeface="+mn-cs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4E39C1-1C85-4AC7-910A-0E7F08B2E878}"/>
              </a:ext>
            </a:extLst>
          </p:cNvPr>
          <p:cNvGrpSpPr/>
          <p:nvPr/>
        </p:nvGrpSpPr>
        <p:grpSpPr>
          <a:xfrm>
            <a:off x="5137949" y="2270565"/>
            <a:ext cx="1192513" cy="1122407"/>
            <a:chOff x="5999190" y="2626865"/>
            <a:chExt cx="1192668" cy="1122553"/>
          </a:xfrm>
        </p:grpSpPr>
        <p:sp>
          <p:nvSpPr>
            <p:cNvPr id="12" name="Rounded Rectangle 25">
              <a:extLst>
                <a:ext uri="{FF2B5EF4-FFF2-40B4-BE49-F238E27FC236}">
                  <a16:creationId xmlns:a16="http://schemas.microsoft.com/office/drawing/2014/main" id="{834FC256-9C10-4310-975B-382CA40A7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190" y="2626865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rgbClr val="FFDD13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仓耳玄三M W05" panose="02020400000000000000" pitchFamily="18" charset="-122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F7264D9E-7D6F-4015-894F-8BE89A864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130" y="2641309"/>
              <a:ext cx="771727" cy="110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altLang="id-ID" sz="6599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</p:grpSp>
      <p:cxnSp>
        <p:nvCxnSpPr>
          <p:cNvPr id="14" name="Straight Connector 52">
            <a:extLst>
              <a:ext uri="{FF2B5EF4-FFF2-40B4-BE49-F238E27FC236}">
                <a16:creationId xmlns:a16="http://schemas.microsoft.com/office/drawing/2014/main" id="{834174B4-F445-4680-89DC-799C609479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30462" y="2862024"/>
            <a:ext cx="1142925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矩形 17">
            <a:extLst>
              <a:ext uri="{FF2B5EF4-FFF2-40B4-BE49-F238E27FC236}">
                <a16:creationId xmlns:a16="http://schemas.microsoft.com/office/drawing/2014/main" id="{B12646E7-C4D9-43E6-8E0E-1207A3E48379}"/>
              </a:ext>
            </a:extLst>
          </p:cNvPr>
          <p:cNvSpPr/>
          <p:nvPr/>
        </p:nvSpPr>
        <p:spPr>
          <a:xfrm>
            <a:off x="7778449" y="2095370"/>
            <a:ext cx="407399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Bài cũ: hoàn thành bài tập theo yêu cầu.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4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52">
            <a:extLst>
              <a:ext uri="{FF2B5EF4-FFF2-40B4-BE49-F238E27FC236}">
                <a16:creationId xmlns:a16="http://schemas.microsoft.com/office/drawing/2014/main" id="{27A3DD2A-672D-46A1-8652-FB724898D0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26018" y="3915702"/>
            <a:ext cx="1142925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文本框 22">
            <a:extLst>
              <a:ext uri="{FF2B5EF4-FFF2-40B4-BE49-F238E27FC236}">
                <a16:creationId xmlns:a16="http://schemas.microsoft.com/office/drawing/2014/main" id="{322AB4DA-8EEA-49FF-9CD0-CC878E1FF2B7}"/>
              </a:ext>
            </a:extLst>
          </p:cNvPr>
          <p:cNvSpPr txBox="1"/>
          <p:nvPr/>
        </p:nvSpPr>
        <p:spPr>
          <a:xfrm>
            <a:off x="8243612" y="3579685"/>
            <a:ext cx="3608827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4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B7C23DAB-9A06-4E71-AC3E-65C3F5568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6" y="2487335"/>
            <a:ext cx="5228223" cy="41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298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708350" y="1720612"/>
            <a:ext cx="8599541" cy="27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Chúc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tốt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!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76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9CB1EA9-8998-4B69-8156-AA14456863B0}"/>
              </a:ext>
            </a:extLst>
          </p:cNvPr>
          <p:cNvSpPr txBox="1"/>
          <p:nvPr/>
        </p:nvSpPr>
        <p:spPr>
          <a:xfrm>
            <a:off x="4167222" y="647929"/>
            <a:ext cx="228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2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D4085-44A2-4292-B4EC-27C5F012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999" y="248413"/>
            <a:ext cx="2091694" cy="2091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0F1C93-D599-454B-A094-A8460FD184EB}"/>
              </a:ext>
            </a:extLst>
          </p:cNvPr>
          <p:cNvSpPr/>
          <p:nvPr/>
        </p:nvSpPr>
        <p:spPr>
          <a:xfrm>
            <a:off x="3489170" y="1650329"/>
            <a:ext cx="638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 Đất với tôi – chẳng là dưa, là bóng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 tôi, người – khuôn mặt thân thương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Nước mắt người tôi lau – xin đừng khóc nữa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Rửa sạch máu cho người đây, tôi hát, dịu dàng.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5F7EC-019E-4649-9E4A-0DD33939F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40" y="124086"/>
            <a:ext cx="1360765" cy="13607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6E9F-2D3E-41F1-B0A9-6332AC49ED9B}"/>
              </a:ext>
            </a:extLst>
          </p:cNvPr>
          <p:cNvSpPr/>
          <p:nvPr/>
        </p:nvSpPr>
        <p:spPr>
          <a:xfrm>
            <a:off x="624446" y="1841306"/>
            <a:ext cx="2267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F69302EA-626C-4920-8F96-18523ACBEA9A}"/>
              </a:ext>
            </a:extLst>
          </p:cNvPr>
          <p:cNvSpPr/>
          <p:nvPr/>
        </p:nvSpPr>
        <p:spPr>
          <a:xfrm rot="6077614">
            <a:off x="2879064" y="1250820"/>
            <a:ext cx="567243" cy="1137120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D34C84-1C77-4BE5-8BC7-D6B722F0542D}"/>
              </a:ext>
            </a:extLst>
          </p:cNvPr>
          <p:cNvCxnSpPr>
            <a:cxnSpLocks/>
          </p:cNvCxnSpPr>
          <p:nvPr/>
        </p:nvCxnSpPr>
        <p:spPr>
          <a:xfrm flipV="1">
            <a:off x="6761762" y="2780021"/>
            <a:ext cx="1677563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97EB62-8BFB-42C6-A1FA-D183647661D6}"/>
              </a:ext>
            </a:extLst>
          </p:cNvPr>
          <p:cNvCxnSpPr>
            <a:cxnSpLocks/>
          </p:cNvCxnSpPr>
          <p:nvPr/>
        </p:nvCxnSpPr>
        <p:spPr>
          <a:xfrm flipV="1">
            <a:off x="3685830" y="3196535"/>
            <a:ext cx="112885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DC0131E-5BCB-4654-B893-2ED89687A266}"/>
              </a:ext>
            </a:extLst>
          </p:cNvPr>
          <p:cNvSpPr/>
          <p:nvPr/>
        </p:nvSpPr>
        <p:spPr>
          <a:xfrm>
            <a:off x="2691040" y="3812756"/>
            <a:ext cx="6089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Tác giả đã cảm thông, chia sẻ, thấu hiểu, đồng cảm với người bạn Trái Đất.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41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417930" y="471514"/>
            <a:ext cx="8599541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</a:pP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Đánh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giá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khái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quát</a:t>
            </a:r>
            <a:endParaRPr lang="en-US" altLang="zh-CN" sz="2800" b="1" dirty="0">
              <a:solidFill>
                <a:srgbClr val="418765"/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4EB117-09B7-45E3-BA56-03326D126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267" y="471514"/>
            <a:ext cx="2640408" cy="26404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7BFE7B-2489-426C-B47D-EEB4CAED9B1F}"/>
              </a:ext>
            </a:extLst>
          </p:cNvPr>
          <p:cNvSpPr/>
          <p:nvPr/>
        </p:nvSpPr>
        <p:spPr>
          <a:xfrm>
            <a:off x="-914399" y="1797071"/>
            <a:ext cx="10630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C:\Users\DELL\AppData\Local\Temp\Rar$DIa5764.29428\1.png">
            <a:extLst>
              <a:ext uri="{FF2B5EF4-FFF2-40B4-BE49-F238E27FC236}">
                <a16:creationId xmlns:a16="http://schemas.microsoft.com/office/drawing/2014/main" id="{C038B739-976C-4579-A421-D49CF724E4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30" y="1402146"/>
            <a:ext cx="6397859" cy="4403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661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417930" y="471514"/>
            <a:ext cx="8599541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</a:pP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Đánh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giá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khái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quát</a:t>
            </a:r>
            <a:endParaRPr lang="en-US" altLang="zh-CN" sz="2800" b="1" dirty="0">
              <a:solidFill>
                <a:srgbClr val="418765"/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4EB117-09B7-45E3-BA56-03326D126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267" y="471514"/>
            <a:ext cx="2640408" cy="26404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7BFE7B-2489-426C-B47D-EEB4CAED9B1F}"/>
              </a:ext>
            </a:extLst>
          </p:cNvPr>
          <p:cNvSpPr/>
          <p:nvPr/>
        </p:nvSpPr>
        <p:spPr>
          <a:xfrm>
            <a:off x="-914399" y="1797071"/>
            <a:ext cx="10630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DELL\AppData\Local\Temp\Rar$DIa5764.31447\2.png">
            <a:extLst>
              <a:ext uri="{FF2B5EF4-FFF2-40B4-BE49-F238E27FC236}">
                <a16:creationId xmlns:a16="http://schemas.microsoft.com/office/drawing/2014/main" id="{F206860C-1858-4A3A-83C0-905AEDFFA3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15" y="951645"/>
            <a:ext cx="7489252" cy="4337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37629F-2DA2-43FA-B0C4-2A1264974054}"/>
              </a:ext>
            </a:extLst>
          </p:cNvPr>
          <p:cNvSpPr/>
          <p:nvPr/>
        </p:nvSpPr>
        <p:spPr>
          <a:xfrm>
            <a:off x="8788338" y="3120584"/>
            <a:ext cx="27549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Sự đối lập giữa hai khổ thơ đã phản ánh cách cư xử của loài người với chính hành tinh nơi mình sinh sống.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3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9CB1EA9-8998-4B69-8156-AA14456863B0}"/>
              </a:ext>
            </a:extLst>
          </p:cNvPr>
          <p:cNvSpPr txBox="1"/>
          <p:nvPr/>
        </p:nvSpPr>
        <p:spPr>
          <a:xfrm>
            <a:off x="1550830" y="488538"/>
            <a:ext cx="5948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Đánh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giá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khái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quát</a:t>
            </a:r>
            <a:endParaRPr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D4085-44A2-4292-B4EC-27C5F012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555" y="341156"/>
            <a:ext cx="2091694" cy="2091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DC68F5-3E64-4C15-8279-8B8CE5B609AA}"/>
              </a:ext>
            </a:extLst>
          </p:cNvPr>
          <p:cNvSpPr/>
          <p:nvPr/>
        </p:nvSpPr>
        <p:spPr>
          <a:xfrm>
            <a:off x="1550830" y="1237842"/>
            <a:ext cx="6887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            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            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          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             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F1C93-D599-454B-A094-A8460FD184EB}"/>
              </a:ext>
            </a:extLst>
          </p:cNvPr>
          <p:cNvSpPr/>
          <p:nvPr/>
        </p:nvSpPr>
        <p:spPr>
          <a:xfrm>
            <a:off x="5631809" y="2857079"/>
            <a:ext cx="638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 Đất với tôi – chẳng là dưa, là bóng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 tôi, người – khuôn mặt thân thương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Nước mắt người tôi lau – xin đừng khóc nữa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Rửa sạch máu cho người đây, tôi hát, dịu dàng.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5F7EC-019E-4649-9E4A-0DD33939F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9" y="602173"/>
            <a:ext cx="2091694" cy="2091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B4D6E7-4D74-45D2-948E-763EF4C6A7EA}"/>
              </a:ext>
            </a:extLst>
          </p:cNvPr>
          <p:cNvSpPr/>
          <p:nvPr/>
        </p:nvSpPr>
        <p:spPr>
          <a:xfrm>
            <a:off x="835574" y="3380892"/>
            <a:ext cx="4483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Sự đối lập giữa hai khổ thơ đã phản ánh cách cư xử của loài người với chính hành tinh nơi mình sinh sống.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87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795435" y="2267496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  <a:defRPr/>
            </a:pP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III.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Tổng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kết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5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BAC4D8-CB8C-4BFE-87BC-9908AE78A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7" y="1136416"/>
            <a:ext cx="8685453" cy="5080285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6FBE961B-C3CD-43BF-81E0-C61B25AF7AD0}"/>
              </a:ext>
            </a:extLst>
          </p:cNvPr>
          <p:cNvSpPr txBox="1"/>
          <p:nvPr/>
        </p:nvSpPr>
        <p:spPr>
          <a:xfrm>
            <a:off x="2396825" y="1906843"/>
            <a:ext cx="4342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+ Hãy tóm tắt nội dung và ý nghĩa của văn bản?</a:t>
            </a:r>
          </a:p>
          <a:p>
            <a:pPr lvl="0" algn="just">
              <a:defRPr/>
            </a:pPr>
            <a:r>
              <a:rPr lang="vi-V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+ Theo em, chủ đề của văn bản là gì?</a:t>
            </a:r>
          </a:p>
          <a:p>
            <a:pPr lvl="0" algn="just">
              <a:defRPr/>
            </a:pPr>
            <a:r>
              <a:rPr lang="vi-V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+ Nghệ thuật đặc sắc được thể hiện qua văn bản?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408A0-55DB-4C83-ABF2-F351E4666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9" b="90000" l="8438" r="94375">
                        <a14:foregroundMark x1="91563" y1="51094" x2="91563" y2="51094"/>
                        <a14:foregroundMark x1="92188" y1="61406" x2="92188" y2="61406"/>
                        <a14:foregroundMark x1="92969" y1="59844" x2="92969" y2="59844"/>
                        <a14:foregroundMark x1="94375" y1="60000" x2="94375" y2="60000"/>
                        <a14:foregroundMark x1="8438" y1="54219" x2="8438" y2="54219"/>
                        <a14:foregroundMark x1="39688" y1="13125" x2="39688" y2="13125"/>
                        <a14:foregroundMark x1="63750" y1="19375" x2="63750" y2="19375"/>
                        <a14:foregroundMark x1="58125" y1="39688" x2="58125" y2="39688"/>
                        <a14:foregroundMark x1="57344" y1="6719" x2="57344" y2="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646" y="3091239"/>
            <a:ext cx="3946366" cy="3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1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5BE6E9B-67E7-4DEF-8472-94EB01FCAA16}"/>
              </a:ext>
            </a:extLst>
          </p:cNvPr>
          <p:cNvSpPr/>
          <p:nvPr/>
        </p:nvSpPr>
        <p:spPr>
          <a:xfrm>
            <a:off x="3552676" y="304274"/>
            <a:ext cx="3554178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4000" b="1" i="0" u="none" strike="noStrike" kern="1200" cap="none" spc="6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40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dung</a:t>
            </a:r>
          </a:p>
        </p:txBody>
      </p:sp>
      <p:pic>
        <p:nvPicPr>
          <p:cNvPr id="21" name="图片 6" descr="惊蛰2">
            <a:extLst>
              <a:ext uri="{FF2B5EF4-FFF2-40B4-BE49-F238E27FC236}">
                <a16:creationId xmlns:a16="http://schemas.microsoft.com/office/drawing/2014/main" id="{825E33DB-AC51-4055-A373-4151503B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467"/>
          <a:stretch>
            <a:fillRect/>
          </a:stretch>
        </p:blipFill>
        <p:spPr>
          <a:xfrm>
            <a:off x="0" y="4704999"/>
            <a:ext cx="12180570" cy="2153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DFE3F-F9C5-43B0-BE15-AE3FCA132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12126" t="14702" r="79652" b="70633"/>
          <a:stretch/>
        </p:blipFill>
        <p:spPr>
          <a:xfrm>
            <a:off x="504798" y="711201"/>
            <a:ext cx="1323080" cy="1326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618D72-F9C9-474D-AAC6-21E0DE10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81681" t="12964" r="11239" b="70930"/>
          <a:stretch/>
        </p:blipFill>
        <p:spPr>
          <a:xfrm>
            <a:off x="10337723" y="436514"/>
            <a:ext cx="1154668" cy="147695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5068EFAD-68FD-4E41-886F-9E1DE15FB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40" y="1725124"/>
            <a:ext cx="4447038" cy="2690060"/>
          </a:xfrm>
          <a:prstGeom prst="rect">
            <a:avLst/>
          </a:prstGeom>
        </p:spPr>
      </p:pic>
      <p:sp>
        <p:nvSpPr>
          <p:cNvPr id="24" name="文本框 9">
            <a:extLst>
              <a:ext uri="{FF2B5EF4-FFF2-40B4-BE49-F238E27FC236}">
                <a16:creationId xmlns:a16="http://schemas.microsoft.com/office/drawing/2014/main" id="{79E212F7-FA43-4222-A487-D460114AEA5B}"/>
              </a:ext>
            </a:extLst>
          </p:cNvPr>
          <p:cNvSpPr txBox="1"/>
          <p:nvPr/>
        </p:nvSpPr>
        <p:spPr>
          <a:xfrm>
            <a:off x="1604659" y="2144111"/>
            <a:ext cx="3415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cách hình dung về TĐ và thái độ cư xử với TĐ của con người.</a:t>
            </a:r>
          </a:p>
        </p:txBody>
      </p:sp>
      <p:pic>
        <p:nvPicPr>
          <p:cNvPr id="29" name="图片 4">
            <a:extLst>
              <a:ext uri="{FF2B5EF4-FFF2-40B4-BE49-F238E27FC236}">
                <a16:creationId xmlns:a16="http://schemas.microsoft.com/office/drawing/2014/main" id="{CCA10537-EDAD-45A6-9DF1-554A90AE3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95" y="2144111"/>
            <a:ext cx="4544855" cy="2749231"/>
          </a:xfrm>
          <a:prstGeom prst="rect">
            <a:avLst/>
          </a:prstGeom>
        </p:spPr>
      </p:pic>
      <p:sp>
        <p:nvSpPr>
          <p:cNvPr id="30" name="文本框 9">
            <a:extLst>
              <a:ext uri="{FF2B5EF4-FFF2-40B4-BE49-F238E27FC236}">
                <a16:creationId xmlns:a16="http://schemas.microsoft.com/office/drawing/2014/main" id="{8C5E7BE6-CA52-43E2-9786-7914AFA99CAC}"/>
              </a:ext>
            </a:extLst>
          </p:cNvPr>
          <p:cNvSpPr txBox="1"/>
          <p:nvPr/>
        </p:nvSpPr>
        <p:spPr>
          <a:xfrm>
            <a:off x="6701957" y="2610785"/>
            <a:ext cx="3415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Nhắn nhủ con  người cần nhìn nhận, cư xử với TĐ như những người 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1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ttagecore Style Horticulture College Major by Slidesgo">
  <a:themeElements>
    <a:clrScheme name="Simple Light">
      <a:dk1>
        <a:srgbClr val="2A4849"/>
      </a:dk1>
      <a:lt1>
        <a:srgbClr val="F1FCE0"/>
      </a:lt1>
      <a:dk2>
        <a:srgbClr val="426B69"/>
      </a:dk2>
      <a:lt2>
        <a:srgbClr val="D4E6B5"/>
      </a:lt2>
      <a:accent1>
        <a:srgbClr val="8BB174"/>
      </a:accent1>
      <a:accent2>
        <a:srgbClr val="D37300"/>
      </a:accent2>
      <a:accent3>
        <a:srgbClr val="2F6E68"/>
      </a:accent3>
      <a:accent4>
        <a:srgbClr val="EF920F"/>
      </a:accent4>
      <a:accent5>
        <a:srgbClr val="FF5F46"/>
      </a:accent5>
      <a:accent6>
        <a:srgbClr val="FB9848"/>
      </a:accent6>
      <a:hlink>
        <a:srgbClr val="2A4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10 NGÀY MÔI TRƯƠNG THẾ GIỚI VÀ HÀNH ĐỘNG CỦA TUỔI TRẺ</Template>
  <TotalTime>96</TotalTime>
  <Words>1069</Words>
  <Application>Microsoft Macintosh PowerPoint</Application>
  <PresentationFormat>Custom</PresentationFormat>
  <Paragraphs>111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等线</vt:lpstr>
      <vt:lpstr>等线 Light</vt:lpstr>
      <vt:lpstr>.VnTime</vt:lpstr>
      <vt:lpstr>Arial</vt:lpstr>
      <vt:lpstr>Bebas Neue</vt:lpstr>
      <vt:lpstr>Calibri</vt:lpstr>
      <vt:lpstr>Cookie</vt:lpstr>
      <vt:lpstr>Impact</vt:lpstr>
      <vt:lpstr>ITC Avant Garde Std Bk</vt:lpstr>
      <vt:lpstr>LiHei Pro</vt:lpstr>
      <vt:lpstr>Open Sans</vt:lpstr>
      <vt:lpstr>Roboto Condensed Light</vt:lpstr>
      <vt:lpstr>Signika</vt:lpstr>
      <vt:lpstr>Times New Roman</vt:lpstr>
      <vt:lpstr>仓耳玄三M W05</vt:lpstr>
      <vt:lpstr>字魂107号-萌趣欢乐体</vt:lpstr>
      <vt:lpstr>迷你简汉真广标</vt:lpstr>
      <vt:lpstr>Office 主题​​</vt:lpstr>
      <vt:lpstr>1_Office Theme</vt:lpstr>
      <vt:lpstr>Office Theme</vt:lpstr>
      <vt:lpstr>2_Office 主题​​</vt:lpstr>
      <vt:lpstr>Cottagecore Style Horticulture College Major by Slidesgo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Thuỳ Linh</cp:lastModifiedBy>
  <cp:revision>23</cp:revision>
  <dcterms:created xsi:type="dcterms:W3CDTF">2022-01-29T02:47:56Z</dcterms:created>
  <dcterms:modified xsi:type="dcterms:W3CDTF">2023-08-05T06:30:27Z</dcterms:modified>
</cp:coreProperties>
</file>