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50" r:id="rId4"/>
  </p:sldMasterIdLst>
  <p:notesMasterIdLst>
    <p:notesMasterId r:id="rId18"/>
  </p:notesMasterIdLst>
  <p:sldIdLst>
    <p:sldId id="844" r:id="rId5"/>
    <p:sldId id="843" r:id="rId6"/>
    <p:sldId id="842" r:id="rId7"/>
    <p:sldId id="846" r:id="rId8"/>
    <p:sldId id="894" r:id="rId9"/>
    <p:sldId id="891" r:id="rId10"/>
    <p:sldId id="892" r:id="rId11"/>
    <p:sldId id="853" r:id="rId12"/>
    <p:sldId id="861" r:id="rId13"/>
    <p:sldId id="893" r:id="rId14"/>
    <p:sldId id="895" r:id="rId15"/>
    <p:sldId id="862" r:id="rId16"/>
    <p:sldId id="914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31EAF7-9330-4F50-8550-AD1592290412}">
          <p14:sldIdLst>
            <p14:sldId id="844"/>
            <p14:sldId id="843"/>
            <p14:sldId id="842"/>
            <p14:sldId id="846"/>
            <p14:sldId id="894"/>
            <p14:sldId id="891"/>
            <p14:sldId id="892"/>
            <p14:sldId id="853"/>
            <p14:sldId id="861"/>
            <p14:sldId id="893"/>
            <p14:sldId id="895"/>
            <p14:sldId id="862"/>
            <p14:sldId id="914"/>
          </p14:sldIdLst>
        </p14:section>
        <p14:section name="Untitled Section" id="{7085349A-9836-4DA8-A350-49AA397D800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765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5976" autoAdjust="0"/>
  </p:normalViewPr>
  <p:slideViewPr>
    <p:cSldViewPr snapToGrid="0" showGuides="1">
      <p:cViewPr varScale="1">
        <p:scale>
          <a:sx n="116" d="100"/>
          <a:sy n="116" d="100"/>
        </p:scale>
        <p:origin x="392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ỳ Linh" userId="b3fe37b0371844bf" providerId="LiveId" clId="{7AA39632-64E3-B348-9A46-E1309E353DBC}"/>
    <pc:docChg chg="delSld delMainMaster modSection">
      <pc:chgData name="Thuỳ Linh" userId="b3fe37b0371844bf" providerId="LiveId" clId="{7AA39632-64E3-B348-9A46-E1309E353DBC}" dt="2023-08-05T06:23:54.890" v="26" actId="2696"/>
      <pc:docMkLst>
        <pc:docMk/>
      </pc:docMkLst>
      <pc:sldChg chg="del">
        <pc:chgData name="Thuỳ Linh" userId="b3fe37b0371844bf" providerId="LiveId" clId="{7AA39632-64E3-B348-9A46-E1309E353DBC}" dt="2023-08-05T06:23:26.571" v="11" actId="2696"/>
        <pc:sldMkLst>
          <pc:docMk/>
          <pc:sldMk cId="3937569174" sldId="314"/>
        </pc:sldMkLst>
      </pc:sldChg>
      <pc:sldChg chg="del">
        <pc:chgData name="Thuỳ Linh" userId="b3fe37b0371844bf" providerId="LiveId" clId="{7AA39632-64E3-B348-9A46-E1309E353DBC}" dt="2023-08-05T06:23:28.413" v="12" actId="2696"/>
        <pc:sldMkLst>
          <pc:docMk/>
          <pc:sldMk cId="1044019650" sldId="315"/>
        </pc:sldMkLst>
      </pc:sldChg>
      <pc:sldChg chg="del">
        <pc:chgData name="Thuỳ Linh" userId="b3fe37b0371844bf" providerId="LiveId" clId="{7AA39632-64E3-B348-9A46-E1309E353DBC}" dt="2023-08-05T06:23:30.122" v="13" actId="2696"/>
        <pc:sldMkLst>
          <pc:docMk/>
          <pc:sldMk cId="2410044008" sldId="316"/>
        </pc:sldMkLst>
      </pc:sldChg>
      <pc:sldChg chg="del">
        <pc:chgData name="Thuỳ Linh" userId="b3fe37b0371844bf" providerId="LiveId" clId="{7AA39632-64E3-B348-9A46-E1309E353DBC}" dt="2023-08-05T06:23:31.953" v="14" actId="2696"/>
        <pc:sldMkLst>
          <pc:docMk/>
          <pc:sldMk cId="417623410" sldId="317"/>
        </pc:sldMkLst>
      </pc:sldChg>
      <pc:sldChg chg="del">
        <pc:chgData name="Thuỳ Linh" userId="b3fe37b0371844bf" providerId="LiveId" clId="{7AA39632-64E3-B348-9A46-E1309E353DBC}" dt="2023-08-05T06:23:34.039" v="15" actId="2696"/>
        <pc:sldMkLst>
          <pc:docMk/>
          <pc:sldMk cId="363743164" sldId="320"/>
        </pc:sldMkLst>
      </pc:sldChg>
      <pc:sldChg chg="del">
        <pc:chgData name="Thuỳ Linh" userId="b3fe37b0371844bf" providerId="LiveId" clId="{7AA39632-64E3-B348-9A46-E1309E353DBC}" dt="2023-08-05T06:23:23.023" v="9" actId="2696"/>
        <pc:sldMkLst>
          <pc:docMk/>
          <pc:sldMk cId="1652744089" sldId="839"/>
        </pc:sldMkLst>
      </pc:sldChg>
      <pc:sldChg chg="del">
        <pc:chgData name="Thuỳ Linh" userId="b3fe37b0371844bf" providerId="LiveId" clId="{7AA39632-64E3-B348-9A46-E1309E353DBC}" dt="2023-08-05T06:23:51.468" v="25" actId="2696"/>
        <pc:sldMkLst>
          <pc:docMk/>
          <pc:sldMk cId="1598052981" sldId="840"/>
        </pc:sldMkLst>
      </pc:sldChg>
      <pc:sldChg chg="del">
        <pc:chgData name="Thuỳ Linh" userId="b3fe37b0371844bf" providerId="LiveId" clId="{7AA39632-64E3-B348-9A46-E1309E353DBC}" dt="2023-08-05T06:23:19.583" v="7" actId="2696"/>
        <pc:sldMkLst>
          <pc:docMk/>
          <pc:sldMk cId="1780551866" sldId="871"/>
        </pc:sldMkLst>
      </pc:sldChg>
      <pc:sldChg chg="del">
        <pc:chgData name="Thuỳ Linh" userId="b3fe37b0371844bf" providerId="LiveId" clId="{7AA39632-64E3-B348-9A46-E1309E353DBC}" dt="2023-08-05T06:23:21.374" v="8" actId="2696"/>
        <pc:sldMkLst>
          <pc:docMk/>
          <pc:sldMk cId="134311184" sldId="873"/>
        </pc:sldMkLst>
      </pc:sldChg>
      <pc:sldChg chg="del">
        <pc:chgData name="Thuỳ Linh" userId="b3fe37b0371844bf" providerId="LiveId" clId="{7AA39632-64E3-B348-9A46-E1309E353DBC}" dt="2023-08-05T06:23:24.830" v="10" actId="2696"/>
        <pc:sldMkLst>
          <pc:docMk/>
          <pc:sldMk cId="1646324782" sldId="878"/>
        </pc:sldMkLst>
      </pc:sldChg>
      <pc:sldChg chg="del">
        <pc:chgData name="Thuỳ Linh" userId="b3fe37b0371844bf" providerId="LiveId" clId="{7AA39632-64E3-B348-9A46-E1309E353DBC}" dt="2023-08-05T06:23:54.890" v="26" actId="2696"/>
        <pc:sldMkLst>
          <pc:docMk/>
          <pc:sldMk cId="2500376012" sldId="884"/>
        </pc:sldMkLst>
      </pc:sldChg>
      <pc:sldChg chg="del">
        <pc:chgData name="Thuỳ Linh" userId="b3fe37b0371844bf" providerId="LiveId" clId="{7AA39632-64E3-B348-9A46-E1309E353DBC}" dt="2023-08-05T06:23:44.530" v="21" actId="2696"/>
        <pc:sldMkLst>
          <pc:docMk/>
          <pc:sldMk cId="3704525519" sldId="885"/>
        </pc:sldMkLst>
      </pc:sldChg>
      <pc:sldChg chg="del">
        <pc:chgData name="Thuỳ Linh" userId="b3fe37b0371844bf" providerId="LiveId" clId="{7AA39632-64E3-B348-9A46-E1309E353DBC}" dt="2023-08-05T06:23:12.699" v="3" actId="2696"/>
        <pc:sldMkLst>
          <pc:docMk/>
          <pc:sldMk cId="4232661901" sldId="887"/>
        </pc:sldMkLst>
      </pc:sldChg>
      <pc:sldChg chg="del">
        <pc:chgData name="Thuỳ Linh" userId="b3fe37b0371844bf" providerId="LiveId" clId="{7AA39632-64E3-B348-9A46-E1309E353DBC}" dt="2023-08-05T06:23:17.886" v="6" actId="2696"/>
        <pc:sldMkLst>
          <pc:docMk/>
          <pc:sldMk cId="1067265918" sldId="889"/>
        </pc:sldMkLst>
      </pc:sldChg>
      <pc:sldChg chg="del">
        <pc:chgData name="Thuỳ Linh" userId="b3fe37b0371844bf" providerId="LiveId" clId="{7AA39632-64E3-B348-9A46-E1309E353DBC}" dt="2023-08-05T06:23:42.717" v="20" actId="2696"/>
        <pc:sldMkLst>
          <pc:docMk/>
          <pc:sldMk cId="3156212580" sldId="890"/>
        </pc:sldMkLst>
      </pc:sldChg>
      <pc:sldChg chg="del">
        <pc:chgData name="Thuỳ Linh" userId="b3fe37b0371844bf" providerId="LiveId" clId="{7AA39632-64E3-B348-9A46-E1309E353DBC}" dt="2023-08-05T06:23:16.237" v="5" actId="2696"/>
        <pc:sldMkLst>
          <pc:docMk/>
          <pc:sldMk cId="827987480" sldId="896"/>
        </pc:sldMkLst>
      </pc:sldChg>
      <pc:sldChg chg="del">
        <pc:chgData name="Thuỳ Linh" userId="b3fe37b0371844bf" providerId="LiveId" clId="{7AA39632-64E3-B348-9A46-E1309E353DBC}" dt="2023-08-05T06:23:07.289" v="0" actId="2696"/>
        <pc:sldMkLst>
          <pc:docMk/>
          <pc:sldMk cId="4158119046" sldId="899"/>
        </pc:sldMkLst>
      </pc:sldChg>
      <pc:sldChg chg="del">
        <pc:chgData name="Thuỳ Linh" userId="b3fe37b0371844bf" providerId="LiveId" clId="{7AA39632-64E3-B348-9A46-E1309E353DBC}" dt="2023-08-05T06:23:09.028" v="1" actId="2696"/>
        <pc:sldMkLst>
          <pc:docMk/>
          <pc:sldMk cId="3706140824" sldId="900"/>
        </pc:sldMkLst>
      </pc:sldChg>
      <pc:sldChg chg="del">
        <pc:chgData name="Thuỳ Linh" userId="b3fe37b0371844bf" providerId="LiveId" clId="{7AA39632-64E3-B348-9A46-E1309E353DBC}" dt="2023-08-05T06:23:10.833" v="2" actId="2696"/>
        <pc:sldMkLst>
          <pc:docMk/>
          <pc:sldMk cId="4291141633" sldId="902"/>
        </pc:sldMkLst>
      </pc:sldChg>
      <pc:sldChg chg="del">
        <pc:chgData name="Thuỳ Linh" userId="b3fe37b0371844bf" providerId="LiveId" clId="{7AA39632-64E3-B348-9A46-E1309E353DBC}" dt="2023-08-05T06:23:14.392" v="4" actId="2696"/>
        <pc:sldMkLst>
          <pc:docMk/>
          <pc:sldMk cId="472632357" sldId="904"/>
        </pc:sldMkLst>
      </pc:sldChg>
      <pc:sldChg chg="del">
        <pc:chgData name="Thuỳ Linh" userId="b3fe37b0371844bf" providerId="LiveId" clId="{7AA39632-64E3-B348-9A46-E1309E353DBC}" dt="2023-08-05T06:23:35.738" v="16" actId="2696"/>
        <pc:sldMkLst>
          <pc:docMk/>
          <pc:sldMk cId="1374306050" sldId="905"/>
        </pc:sldMkLst>
      </pc:sldChg>
      <pc:sldChg chg="del">
        <pc:chgData name="Thuỳ Linh" userId="b3fe37b0371844bf" providerId="LiveId" clId="{7AA39632-64E3-B348-9A46-E1309E353DBC}" dt="2023-08-05T06:23:37.645" v="17" actId="2696"/>
        <pc:sldMkLst>
          <pc:docMk/>
          <pc:sldMk cId="1754361288" sldId="906"/>
        </pc:sldMkLst>
      </pc:sldChg>
      <pc:sldChg chg="del">
        <pc:chgData name="Thuỳ Linh" userId="b3fe37b0371844bf" providerId="LiveId" clId="{7AA39632-64E3-B348-9A46-E1309E353DBC}" dt="2023-08-05T06:23:39.515" v="18" actId="2696"/>
        <pc:sldMkLst>
          <pc:docMk/>
          <pc:sldMk cId="2912190405" sldId="908"/>
        </pc:sldMkLst>
      </pc:sldChg>
      <pc:sldChg chg="del">
        <pc:chgData name="Thuỳ Linh" userId="b3fe37b0371844bf" providerId="LiveId" clId="{7AA39632-64E3-B348-9A46-E1309E353DBC}" dt="2023-08-05T06:23:41.079" v="19" actId="2696"/>
        <pc:sldMkLst>
          <pc:docMk/>
          <pc:sldMk cId="1989218685" sldId="909"/>
        </pc:sldMkLst>
      </pc:sldChg>
      <pc:sldChg chg="del">
        <pc:chgData name="Thuỳ Linh" userId="b3fe37b0371844bf" providerId="LiveId" clId="{7AA39632-64E3-B348-9A46-E1309E353DBC}" dt="2023-08-05T06:23:47.805" v="23" actId="2696"/>
        <pc:sldMkLst>
          <pc:docMk/>
          <pc:sldMk cId="2795563348" sldId="910"/>
        </pc:sldMkLst>
      </pc:sldChg>
      <pc:sldChg chg="del">
        <pc:chgData name="Thuỳ Linh" userId="b3fe37b0371844bf" providerId="LiveId" clId="{7AA39632-64E3-B348-9A46-E1309E353DBC}" dt="2023-08-05T06:23:49.489" v="24" actId="2696"/>
        <pc:sldMkLst>
          <pc:docMk/>
          <pc:sldMk cId="3501734845" sldId="912"/>
        </pc:sldMkLst>
      </pc:sldChg>
      <pc:sldChg chg="del">
        <pc:chgData name="Thuỳ Linh" userId="b3fe37b0371844bf" providerId="LiveId" clId="{7AA39632-64E3-B348-9A46-E1309E353DBC}" dt="2023-08-05T06:23:46.192" v="22" actId="2696"/>
        <pc:sldMkLst>
          <pc:docMk/>
          <pc:sldMk cId="1681230647" sldId="913"/>
        </pc:sldMkLst>
      </pc:sldChg>
      <pc:sldMasterChg chg="del delSldLayout">
        <pc:chgData name="Thuỳ Linh" userId="b3fe37b0371844bf" providerId="LiveId" clId="{7AA39632-64E3-B348-9A46-E1309E353DBC}" dt="2023-08-05T06:23:51.468" v="25" actId="2696"/>
        <pc:sldMasterMkLst>
          <pc:docMk/>
          <pc:sldMasterMk cId="1024410644" sldId="2147483850"/>
        </pc:sldMasterMkLst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4280167995" sldId="2147483851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524339556" sldId="2147483852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144006681" sldId="2147483853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882784340" sldId="2147483854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47359449" sldId="2147483855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525735924" sldId="2147483856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704127213" sldId="2147483857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798516922" sldId="2147483858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469635298" sldId="2147483859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010023503" sldId="2147483860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950310858" sldId="2147483861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498861376" sldId="2147483862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4091791115" sldId="2147483863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630412757" sldId="2147483864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915127562" sldId="2147483865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834333727" sldId="2147483866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862535922" sldId="2147483867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587342021" sldId="2147483868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948210346" sldId="2147483869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34454012" sldId="2147483870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803554777" sldId="2147483871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145546244" sldId="2147483872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289956584" sldId="2147483873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401117913" sldId="2147483874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902799784" sldId="2147483875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370649557" sldId="2147483876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991031492" sldId="2147483877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156887762" sldId="2147483878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701859359" sldId="2147483879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19120049" sldId="2147483880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13520259" sldId="2147483881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3337509800" sldId="2147483882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2426723119" sldId="2147483883"/>
          </pc:sldLayoutMkLst>
        </pc:sldLayoutChg>
        <pc:sldLayoutChg chg="del">
          <pc:chgData name="Thuỳ Linh" userId="b3fe37b0371844bf" providerId="LiveId" clId="{7AA39632-64E3-B348-9A46-E1309E353DBC}" dt="2023-08-05T06:23:51.468" v="25" actId="2696"/>
          <pc:sldLayoutMkLst>
            <pc:docMk/>
            <pc:sldMasterMk cId="1024410644" sldId="2147483850"/>
            <pc:sldLayoutMk cId="623470164" sldId="2147483884"/>
          </pc:sldLayoutMkLst>
        </pc:sldLayoutChg>
      </pc:sldMasterChg>
      <pc:sldMasterChg chg="del delSldLayout">
        <pc:chgData name="Thuỳ Linh" userId="b3fe37b0371844bf" providerId="LiveId" clId="{7AA39632-64E3-B348-9A46-E1309E353DBC}" dt="2023-08-05T06:23:47.805" v="23" actId="2696"/>
        <pc:sldMasterMkLst>
          <pc:docMk/>
          <pc:sldMasterMk cId="2701433260" sldId="2147483885"/>
        </pc:sldMasterMkLst>
        <pc:sldLayoutChg chg="del">
          <pc:chgData name="Thuỳ Linh" userId="b3fe37b0371844bf" providerId="LiveId" clId="{7AA39632-64E3-B348-9A46-E1309E353DBC}" dt="2023-08-05T06:23:47.805" v="23" actId="2696"/>
          <pc:sldLayoutMkLst>
            <pc:docMk/>
            <pc:sldMasterMk cId="2701433260" sldId="2147483885"/>
            <pc:sldLayoutMk cId="937632546" sldId="2147483886"/>
          </pc:sldLayoutMkLst>
        </pc:sldLayoutChg>
      </pc:sldMasterChg>
      <pc:sldMasterChg chg="del delSldLayout">
        <pc:chgData name="Thuỳ Linh" userId="b3fe37b0371844bf" providerId="LiveId" clId="{7AA39632-64E3-B348-9A46-E1309E353DBC}" dt="2023-08-05T06:23:41.079" v="19" actId="2696"/>
        <pc:sldMasterMkLst>
          <pc:docMk/>
          <pc:sldMasterMk cId="2954022646" sldId="2147483887"/>
        </pc:sldMasterMkLst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3282151748" sldId="2147483888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1754582707" sldId="2147483889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879181134" sldId="2147483890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3696986427" sldId="2147483891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849106983" sldId="2147483892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28616459" sldId="2147483893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040693909" sldId="2147483894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949183833" sldId="2147483895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050096504" sldId="2147483896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884814517" sldId="2147483897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932281993" sldId="2147483898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425197721" sldId="2147483899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2547653720" sldId="2147483900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4243375304" sldId="2147483901"/>
          </pc:sldLayoutMkLst>
        </pc:sldLayoutChg>
        <pc:sldLayoutChg chg="del">
          <pc:chgData name="Thuỳ Linh" userId="b3fe37b0371844bf" providerId="LiveId" clId="{7AA39632-64E3-B348-9A46-E1309E353DBC}" dt="2023-08-05T06:23:41.079" v="19" actId="2696"/>
          <pc:sldLayoutMkLst>
            <pc:docMk/>
            <pc:sldMasterMk cId="2954022646" sldId="2147483887"/>
            <pc:sldLayoutMk cId="3528562578" sldId="21474839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6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transition spd="slow" advClick="0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p:transition spd="slow" advClick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p:transition spd="slow" advClick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slow" advClick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35065"/>
      </p:ext>
    </p:extLst>
  </p:cSld>
  <p:clrMapOvr>
    <a:masterClrMapping/>
  </p:clrMapOvr>
  <p:transition spd="slow" advClick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A5E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547299" y="496050"/>
            <a:ext cx="11096450" cy="58668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 descr="惊蛰2"/>
          <p:cNvPicPr>
            <a:picLocks noChangeAspect="1"/>
          </p:cNvPicPr>
          <p:nvPr userDrawn="1"/>
        </p:nvPicPr>
        <p:blipFill>
          <a:blip r:embed="rId2"/>
          <a:srcRect b="45467"/>
          <a:stretch>
            <a:fillRect/>
          </a:stretch>
        </p:blipFill>
        <p:spPr>
          <a:xfrm>
            <a:off x="0" y="5098960"/>
            <a:ext cx="12178984" cy="17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8701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slow" advClick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774540"/>
      </p:ext>
    </p:extLst>
  </p:cSld>
  <p:clrMapOvr>
    <a:masterClrMapping/>
  </p:clrMapOvr>
  <p:transition spd="slow" advClick="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97540"/>
      </p:ext>
    </p:extLst>
  </p:cSld>
  <p:clrMapOvr>
    <a:masterClrMapping/>
  </p:clrMapOvr>
  <p:transition spd="slow" advClick="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476496"/>
      </p:ext>
    </p:extLst>
  </p:cSld>
  <p:clrMapOvr>
    <a:masterClrMapping/>
  </p:clrMapOvr>
  <p:transition spd="slow" advClick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307149"/>
      </p:ext>
    </p:extLst>
  </p:cSld>
  <p:clrMapOvr>
    <a:masterClrMapping/>
  </p:clrMapOvr>
  <p:transition spd="slow" advClick="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434942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52587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00257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7146"/>
      </p:ext>
    </p:extLst>
  </p:cSld>
  <p:clrMapOvr>
    <a:masterClrMapping/>
  </p:clrMapOvr>
  <p:transition spd="slow" advClick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05191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 advClick="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B44D-C359-4F82-A016-B655B2D842D1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996D-C3F6-4A7E-9B4F-58AFC8F5B5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 advClick="0">
    <p:push dir="u"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4FC79A60-C992-4CF4-B8EE-DE3E4684F716}"/>
              </a:ext>
            </a:extLst>
          </p:cNvPr>
          <p:cNvSpPr txBox="1"/>
          <p:nvPr/>
        </p:nvSpPr>
        <p:spPr>
          <a:xfrm>
            <a:off x="1734475" y="2643722"/>
            <a:ext cx="8599541" cy="14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D8A5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309">
              <a:lnSpc>
                <a:spcPct val="90000"/>
              </a:lnSpc>
            </a:pPr>
            <a:r>
              <a:rPr lang="en-US" altLang="zh-CN" sz="9599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KHỞI ĐỘNG</a:t>
            </a:r>
            <a:endParaRPr lang="zh-CN" altLang="en-US" sz="9599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61BED-E1DE-4164-AB20-A5C97D70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17" y="4261138"/>
            <a:ext cx="2598450" cy="25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FD696D-29B1-404D-83F3-0DC907F6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46" y="849673"/>
            <a:ext cx="3884103" cy="2638801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1ECADD3A-4257-69C7-00AC-AF030FBF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4" y="737825"/>
            <a:ext cx="4099374" cy="2353223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4C287B04-0938-947B-880C-5A6F6C8EE2DC}"/>
              </a:ext>
            </a:extLst>
          </p:cNvPr>
          <p:cNvSpPr txBox="1"/>
          <p:nvPr/>
        </p:nvSpPr>
        <p:spPr>
          <a:xfrm>
            <a:off x="1277901" y="1314271"/>
            <a:ext cx="37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nhìn nhận và hành xử với Trái Đất được thể hiện như thế nào ở đoạn 1?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35E21F4A-D9EE-FCF6-8E00-F671FEBDFB7B}"/>
              </a:ext>
            </a:extLst>
          </p:cNvPr>
          <p:cNvSpPr txBox="1"/>
          <p:nvPr/>
        </p:nvSpPr>
        <p:spPr>
          <a:xfrm>
            <a:off x="7165723" y="1328345"/>
            <a:ext cx="3338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Nhận xét về cách sử dụng từ ngữ ở khổ 1. Qua  đó thể hiện thái độ gì của tác giả đối với TĐ ?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9D2BA781-ACE9-4261-21AD-36F6A8491CDD}"/>
              </a:ext>
            </a:extLst>
          </p:cNvPr>
          <p:cNvSpPr txBox="1"/>
          <p:nvPr/>
        </p:nvSpPr>
        <p:spPr>
          <a:xfrm>
            <a:off x="2223632" y="322324"/>
            <a:ext cx="742217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1 VÀ TỔ 2: 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KHỔ 1 VÀ TRẢ LỜI CÂU HỎI 1 VÀ 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C49F68BC-255C-FBDE-F885-F9D1F4F3C04E}"/>
              </a:ext>
            </a:extLst>
          </p:cNvPr>
          <p:cNvSpPr txBox="1"/>
          <p:nvPr/>
        </p:nvSpPr>
        <p:spPr>
          <a:xfrm>
            <a:off x="2030345" y="3072975"/>
            <a:ext cx="742217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3 VÀ TỔ 4: 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KHỔ 2 VÀ TRẢ LỜI CÂU HỎI 3 VÀ 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B42B2B53-3F58-6800-EAEB-94A007D5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" y="3812843"/>
            <a:ext cx="4484563" cy="3046745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AB3331A3-854D-7E67-EDBF-E202960AD13D}"/>
              </a:ext>
            </a:extLst>
          </p:cNvPr>
          <p:cNvSpPr txBox="1"/>
          <p:nvPr/>
        </p:nvSpPr>
        <p:spPr>
          <a:xfrm>
            <a:off x="637871" y="4623297"/>
            <a:ext cx="388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Nhà thơ đã  hình dung ra TĐ như thế nào? Đối xử và xưng hô ra sao với Trái Đất?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53537D48-AD03-915B-7D66-2776B384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08" y="3858408"/>
            <a:ext cx="4484563" cy="304674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020D00C7-FF60-E29A-03BD-CB03A9FE77B9}"/>
              </a:ext>
            </a:extLst>
          </p:cNvPr>
          <p:cNvSpPr txBox="1"/>
          <p:nvPr/>
        </p:nvSpPr>
        <p:spPr>
          <a:xfrm>
            <a:off x="6620347" y="4700246"/>
            <a:ext cx="388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Từ đó, rút ra nhận xét về thái độ của nhà thơ với TĐ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9CB1EA9-8998-4B69-8156-AA14456863B0}"/>
              </a:ext>
            </a:extLst>
          </p:cNvPr>
          <p:cNvSpPr txBox="1"/>
          <p:nvPr/>
        </p:nvSpPr>
        <p:spPr>
          <a:xfrm>
            <a:off x="5057429" y="577460"/>
            <a:ext cx="228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54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Khổ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D4085-44A2-4292-B4EC-27C5F012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39" y="390059"/>
            <a:ext cx="2091694" cy="2091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DC68F5-3E64-4C15-8279-8B8CE5B609AA}"/>
              </a:ext>
            </a:extLst>
          </p:cNvPr>
          <p:cNvSpPr/>
          <p:nvPr/>
        </p:nvSpPr>
        <p:spPr>
          <a:xfrm>
            <a:off x="2651525" y="1648020"/>
            <a:ext cx="6887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5F7EC-019E-4649-9E4A-0DD33939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932" y="-145222"/>
            <a:ext cx="2091694" cy="20916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92726A-16F9-4219-9A24-18D9C5CBF852}"/>
              </a:ext>
            </a:extLst>
          </p:cNvPr>
          <p:cNvCxnSpPr>
            <a:cxnSpLocks/>
          </p:cNvCxnSpPr>
          <p:nvPr/>
        </p:nvCxnSpPr>
        <p:spPr>
          <a:xfrm>
            <a:off x="4026716" y="2072081"/>
            <a:ext cx="9060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6D6CDA-F9D2-4100-AD74-214EA3898D2A}"/>
              </a:ext>
            </a:extLst>
          </p:cNvPr>
          <p:cNvCxnSpPr>
            <a:cxnSpLocks/>
          </p:cNvCxnSpPr>
          <p:nvPr/>
        </p:nvCxnSpPr>
        <p:spPr>
          <a:xfrm>
            <a:off x="7852096" y="2072081"/>
            <a:ext cx="90601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178D6-1808-4638-9A39-97D6A6968EC5}"/>
              </a:ext>
            </a:extLst>
          </p:cNvPr>
          <p:cNvCxnSpPr>
            <a:cxnSpLocks/>
          </p:cNvCxnSpPr>
          <p:nvPr/>
        </p:nvCxnSpPr>
        <p:spPr>
          <a:xfrm>
            <a:off x="7080309" y="2768367"/>
            <a:ext cx="97312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1AFD3F-0730-44D1-92BD-F0D5E33CB78A}"/>
              </a:ext>
            </a:extLst>
          </p:cNvPr>
          <p:cNvCxnSpPr>
            <a:cxnSpLocks/>
          </p:cNvCxnSpPr>
          <p:nvPr/>
        </p:nvCxnSpPr>
        <p:spPr>
          <a:xfrm>
            <a:off x="6946085" y="3217680"/>
            <a:ext cx="97312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DAFCBF-D1E4-4781-8CFD-9CB335371BEF}"/>
              </a:ext>
            </a:extLst>
          </p:cNvPr>
          <p:cNvCxnSpPr>
            <a:cxnSpLocks/>
          </p:cNvCxnSpPr>
          <p:nvPr/>
        </p:nvCxnSpPr>
        <p:spPr>
          <a:xfrm>
            <a:off x="4446166" y="3217680"/>
            <a:ext cx="10234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845EB-1103-4F93-A5E4-45BF50B84D21}"/>
              </a:ext>
            </a:extLst>
          </p:cNvPr>
          <p:cNvCxnSpPr>
            <a:cxnSpLocks/>
          </p:cNvCxnSpPr>
          <p:nvPr/>
        </p:nvCxnSpPr>
        <p:spPr>
          <a:xfrm>
            <a:off x="5939407" y="3180432"/>
            <a:ext cx="72984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B022094-DB41-43CF-A13E-D2BAFEF56326}"/>
              </a:ext>
            </a:extLst>
          </p:cNvPr>
          <p:cNvSpPr/>
          <p:nvPr/>
        </p:nvSpPr>
        <p:spPr>
          <a:xfrm>
            <a:off x="624605" y="1489504"/>
            <a:ext cx="227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TĐ: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460484EC-841E-460B-B755-ED920DA6D6CA}"/>
              </a:ext>
            </a:extLst>
          </p:cNvPr>
          <p:cNvSpPr/>
          <p:nvPr/>
        </p:nvSpPr>
        <p:spPr>
          <a:xfrm rot="6077614">
            <a:off x="2999349" y="891403"/>
            <a:ext cx="567243" cy="113712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A678E0-678E-4D08-84BC-1656E8268B0D}"/>
              </a:ext>
            </a:extLst>
          </p:cNvPr>
          <p:cNvSpPr/>
          <p:nvPr/>
        </p:nvSpPr>
        <p:spPr>
          <a:xfrm>
            <a:off x="2651525" y="4085385"/>
            <a:ext cx="254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TĐ: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400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27B4E024-95DD-47AE-A8DC-733985F25771}"/>
              </a:ext>
            </a:extLst>
          </p:cNvPr>
          <p:cNvSpPr/>
          <p:nvPr/>
        </p:nvSpPr>
        <p:spPr>
          <a:xfrm rot="3315310">
            <a:off x="3240231" y="2928314"/>
            <a:ext cx="567243" cy="113712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AD3324-3A9D-499B-B452-6DC89DA5BCD8}"/>
              </a:ext>
            </a:extLst>
          </p:cNvPr>
          <p:cNvSpPr/>
          <p:nvPr/>
        </p:nvSpPr>
        <p:spPr>
          <a:xfrm>
            <a:off x="6346273" y="4051413"/>
            <a:ext cx="5065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TĐ như một vật vô tri vô giác và bị đối xử một cách thô bạo, tàn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4CD2FA-A445-4C93-80D1-EF352CDE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37" y="19286"/>
            <a:ext cx="1371058" cy="1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AA505444-12A8-40F1-9349-200E89AC6A4A}"/>
              </a:ext>
            </a:extLst>
          </p:cNvPr>
          <p:cNvSpPr txBox="1"/>
          <p:nvPr/>
        </p:nvSpPr>
        <p:spPr>
          <a:xfrm>
            <a:off x="1417930" y="471514"/>
            <a:ext cx="8599541" cy="4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D8A5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 defTabSz="914309">
              <a:lnSpc>
                <a:spcPct val="90000"/>
              </a:lnSpc>
            </a:pPr>
            <a:r>
              <a:rPr lang="en-US" altLang="zh-CN" sz="28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zh-CN" sz="28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altLang="zh-CN" sz="28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E58BE-D511-4A5C-87B9-0982B3EE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246" y="-184558"/>
            <a:ext cx="1518408" cy="1518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00AF82-4ABF-42CC-9575-B6A3DBBE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873" y="4317288"/>
            <a:ext cx="2803171" cy="2803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3ED26C-F26C-46BF-8999-DF6C019785B9}"/>
              </a:ext>
            </a:extLst>
          </p:cNvPr>
          <p:cNvSpPr/>
          <p:nvPr/>
        </p:nvSpPr>
        <p:spPr>
          <a:xfrm>
            <a:off x="2433412" y="1607717"/>
            <a:ext cx="6887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             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63C29F-F62B-4D7E-A790-D7D4F4F9CE91}"/>
              </a:ext>
            </a:extLst>
          </p:cNvPr>
          <p:cNvCxnSpPr>
            <a:cxnSpLocks/>
          </p:cNvCxnSpPr>
          <p:nvPr/>
        </p:nvCxnSpPr>
        <p:spPr>
          <a:xfrm>
            <a:off x="3741490" y="2382473"/>
            <a:ext cx="411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F89CE3-2261-4B8A-9DD4-35698AC9D542}"/>
              </a:ext>
            </a:extLst>
          </p:cNvPr>
          <p:cNvCxnSpPr>
            <a:cxnSpLocks/>
          </p:cNvCxnSpPr>
          <p:nvPr/>
        </p:nvCxnSpPr>
        <p:spPr>
          <a:xfrm>
            <a:off x="3741490" y="2734811"/>
            <a:ext cx="411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832BB-DC9B-400D-872C-F6FAC2E61F75}"/>
              </a:ext>
            </a:extLst>
          </p:cNvPr>
          <p:cNvSpPr/>
          <p:nvPr/>
        </p:nvSpPr>
        <p:spPr>
          <a:xfrm>
            <a:off x="773983" y="2013141"/>
            <a:ext cx="165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103BA98-F905-45B8-BA78-F3D1B96CFB56}"/>
              </a:ext>
            </a:extLst>
          </p:cNvPr>
          <p:cNvSpPr/>
          <p:nvPr/>
        </p:nvSpPr>
        <p:spPr>
          <a:xfrm rot="6077614">
            <a:off x="2688957" y="1219928"/>
            <a:ext cx="567243" cy="113712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2E657-5D63-4550-AB98-A7CDD74076F2}"/>
              </a:ext>
            </a:extLst>
          </p:cNvPr>
          <p:cNvSpPr/>
          <p:nvPr/>
        </p:nvSpPr>
        <p:spPr>
          <a:xfrm>
            <a:off x="8971545" y="3351968"/>
            <a:ext cx="259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lao,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7FD50D-B6A2-417E-AA60-768A19085BF8}"/>
              </a:ext>
            </a:extLst>
          </p:cNvPr>
          <p:cNvCxnSpPr>
            <a:cxnSpLocks/>
          </p:cNvCxnSpPr>
          <p:nvPr/>
        </p:nvCxnSpPr>
        <p:spPr>
          <a:xfrm>
            <a:off x="4263465" y="2382473"/>
            <a:ext cx="411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3CBDB3-611C-411D-BDD4-134BE99048BE}"/>
              </a:ext>
            </a:extLst>
          </p:cNvPr>
          <p:cNvCxnSpPr>
            <a:cxnSpLocks/>
          </p:cNvCxnSpPr>
          <p:nvPr/>
        </p:nvCxnSpPr>
        <p:spPr>
          <a:xfrm>
            <a:off x="4708082" y="2367380"/>
            <a:ext cx="4110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C62F6F-7EBA-4151-AE0D-627CF74373D7}"/>
              </a:ext>
            </a:extLst>
          </p:cNvPr>
          <p:cNvCxnSpPr>
            <a:cxnSpLocks/>
          </p:cNvCxnSpPr>
          <p:nvPr/>
        </p:nvCxnSpPr>
        <p:spPr>
          <a:xfrm>
            <a:off x="4152550" y="3177377"/>
            <a:ext cx="11576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585406-7283-4110-AB4A-5804DC56ADC4}"/>
              </a:ext>
            </a:extLst>
          </p:cNvPr>
          <p:cNvCxnSpPr>
            <a:cxnSpLocks/>
          </p:cNvCxnSpPr>
          <p:nvPr/>
        </p:nvCxnSpPr>
        <p:spPr>
          <a:xfrm>
            <a:off x="5877092" y="3101876"/>
            <a:ext cx="51531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9E8F53-AE76-4527-B4FF-20165E217EEC}"/>
              </a:ext>
            </a:extLst>
          </p:cNvPr>
          <p:cNvCxnSpPr>
            <a:cxnSpLocks/>
          </p:cNvCxnSpPr>
          <p:nvPr/>
        </p:nvCxnSpPr>
        <p:spPr>
          <a:xfrm>
            <a:off x="6925716" y="3101876"/>
            <a:ext cx="7541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F9948567-9B5A-4616-8043-7BD797099569}"/>
              </a:ext>
            </a:extLst>
          </p:cNvPr>
          <p:cNvSpPr/>
          <p:nvPr/>
        </p:nvSpPr>
        <p:spPr>
          <a:xfrm rot="18060066" flipH="1">
            <a:off x="9211609" y="2220993"/>
            <a:ext cx="743741" cy="113712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095F8A-8C78-4D15-B873-92540BECEC94}"/>
              </a:ext>
            </a:extLst>
          </p:cNvPr>
          <p:cNvSpPr/>
          <p:nvPr/>
        </p:nvSpPr>
        <p:spPr>
          <a:xfrm>
            <a:off x="1967236" y="4304472"/>
            <a:ext cx="5528308" cy="586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  <p:bldP spid="18" grpId="0" animBg="1"/>
      <p:bldP spid="19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FD696D-29B1-404D-83F3-0DC907F6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46" y="849673"/>
            <a:ext cx="3884103" cy="2638801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1ECADD3A-4257-69C7-00AC-AF030FBF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4" y="737825"/>
            <a:ext cx="4099374" cy="2353223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4C287B04-0938-947B-880C-5A6F6C8EE2DC}"/>
              </a:ext>
            </a:extLst>
          </p:cNvPr>
          <p:cNvSpPr txBox="1"/>
          <p:nvPr/>
        </p:nvSpPr>
        <p:spPr>
          <a:xfrm>
            <a:off x="1277901" y="1314271"/>
            <a:ext cx="37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Cách nhìn nhận và hành xử với Trái Đất được thể hiện như thế nào ở đoạn 1?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35E21F4A-D9EE-FCF6-8E00-F671FEBDFB7B}"/>
              </a:ext>
            </a:extLst>
          </p:cNvPr>
          <p:cNvSpPr txBox="1"/>
          <p:nvPr/>
        </p:nvSpPr>
        <p:spPr>
          <a:xfrm>
            <a:off x="7165723" y="1328345"/>
            <a:ext cx="3338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Nhận xét về cách sử dụng từ ngữ ở khổ 1. Qua  đó thể hiện thái độ gì của tác giả đối với TĐ ?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9D2BA781-ACE9-4261-21AD-36F6A8491CDD}"/>
              </a:ext>
            </a:extLst>
          </p:cNvPr>
          <p:cNvSpPr txBox="1"/>
          <p:nvPr/>
        </p:nvSpPr>
        <p:spPr>
          <a:xfrm>
            <a:off x="2223632" y="322324"/>
            <a:ext cx="742217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1 VÀ TỔ 2: 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KHỔ 1 VÀ TRẢ LỜI CÂU HỎI 1 VÀ 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C49F68BC-255C-FBDE-F885-F9D1F4F3C04E}"/>
              </a:ext>
            </a:extLst>
          </p:cNvPr>
          <p:cNvSpPr txBox="1"/>
          <p:nvPr/>
        </p:nvSpPr>
        <p:spPr>
          <a:xfrm>
            <a:off x="2030345" y="3072975"/>
            <a:ext cx="742217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3 VÀ TỔ 4: </a:t>
            </a:r>
          </a:p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KHỔ 2 VÀ TRẢ LỜI CÂU HỎI 3 VÀ 4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B42B2B53-3F58-6800-EAEB-94A007D5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" y="3812843"/>
            <a:ext cx="4484563" cy="3046745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AB3331A3-854D-7E67-EDBF-E202960AD13D}"/>
              </a:ext>
            </a:extLst>
          </p:cNvPr>
          <p:cNvSpPr txBox="1"/>
          <p:nvPr/>
        </p:nvSpPr>
        <p:spPr>
          <a:xfrm>
            <a:off x="637871" y="4623297"/>
            <a:ext cx="388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Nhà thơ đã  hình dung ra TĐ như thế nào? đối xử và xưng hô ra sao với Trái Đất?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53537D48-AD03-915B-7D66-2776B384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08" y="3858408"/>
            <a:ext cx="4484563" cy="304674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020D00C7-FF60-E29A-03BD-CB03A9FE77B9}"/>
              </a:ext>
            </a:extLst>
          </p:cNvPr>
          <p:cNvSpPr txBox="1"/>
          <p:nvPr/>
        </p:nvSpPr>
        <p:spPr>
          <a:xfrm>
            <a:off x="6620347" y="4700246"/>
            <a:ext cx="388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Từ đó, rút ra nhận xét về thái độ của nhà thơ với TĐ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80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FD696D-29B1-404D-83F3-0DC907F6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0" y="914402"/>
            <a:ext cx="5902302" cy="4009936"/>
          </a:xfrm>
          <a:prstGeom prst="rect">
            <a:avLst/>
          </a:prstGeom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607A1EEA-14C3-4DC9-ACF9-30723A9C6F29}"/>
              </a:ext>
            </a:extLst>
          </p:cNvPr>
          <p:cNvSpPr txBox="1"/>
          <p:nvPr/>
        </p:nvSpPr>
        <p:spPr>
          <a:xfrm>
            <a:off x="5914239" y="1425046"/>
            <a:ext cx="3737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biết những cách ví von nào về Trái Đất? Vì sao có những điểm khác nhau trong cách nhìn về cùng một đối tượng?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E2184-2708-40D2-9038-43C2325D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156">
                        <a14:foregroundMark x1="90156" y1="45156" x2="90156" y2="4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18" y="532796"/>
            <a:ext cx="5052748" cy="50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5BE6E9B-67E7-4DEF-8472-94EB01FCAA16}"/>
              </a:ext>
            </a:extLst>
          </p:cNvPr>
          <p:cNvSpPr/>
          <p:nvPr/>
        </p:nvSpPr>
        <p:spPr>
          <a:xfrm>
            <a:off x="2581169" y="1534163"/>
            <a:ext cx="2372188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418765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418765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:…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6" descr="惊蛰2">
            <a:extLst>
              <a:ext uri="{FF2B5EF4-FFF2-40B4-BE49-F238E27FC236}">
                <a16:creationId xmlns:a16="http://schemas.microsoft.com/office/drawing/2014/main" id="{825E33DB-AC51-4055-A373-4151503B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467"/>
          <a:stretch>
            <a:fillRect/>
          </a:stretch>
        </p:blipFill>
        <p:spPr>
          <a:xfrm>
            <a:off x="0" y="3967089"/>
            <a:ext cx="12180570" cy="289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DFE3F-F9C5-43B0-BE15-AE3FCA132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12126" t="14702" r="79652" b="70633"/>
          <a:stretch/>
        </p:blipFill>
        <p:spPr>
          <a:xfrm>
            <a:off x="504798" y="711201"/>
            <a:ext cx="1323080" cy="132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618D72-F9C9-474D-AAC6-21E0DE106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81681" t="12964" r="11239" b="70930"/>
          <a:stretch/>
        </p:blipFill>
        <p:spPr>
          <a:xfrm>
            <a:off x="10194123" y="715104"/>
            <a:ext cx="1323080" cy="1692371"/>
          </a:xfrm>
          <a:prstGeom prst="rect">
            <a:avLst/>
          </a:prstGeo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7CAD8C32-ADAC-4CEA-AB73-96613E4C594B}"/>
              </a:ext>
            </a:extLst>
          </p:cNvPr>
          <p:cNvSpPr/>
          <p:nvPr/>
        </p:nvSpPr>
        <p:spPr>
          <a:xfrm>
            <a:off x="393964" y="2185369"/>
            <a:ext cx="11392642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>
              <a:defRPr/>
            </a:pPr>
            <a:r>
              <a:rPr lang="en-US" altLang="zh-CN" sz="4400" b="1" spc="600" dirty="0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TRÁI ĐẤT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EA64D7DB-34E7-45E8-99D4-0C337E40FF75}"/>
              </a:ext>
            </a:extLst>
          </p:cNvPr>
          <p:cNvSpPr/>
          <p:nvPr/>
        </p:nvSpPr>
        <p:spPr>
          <a:xfrm>
            <a:off x="5624930" y="2969057"/>
            <a:ext cx="3900427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en-US" altLang="zh-CN" sz="4400" b="1" spc="600" dirty="0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Gam-da-</a:t>
            </a:r>
            <a:r>
              <a:rPr lang="en-US" altLang="zh-CN" sz="4400" b="1" spc="600" dirty="0" err="1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tốp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1546B-731F-49F6-A07B-4B189270C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526" y="3967089"/>
            <a:ext cx="3192810" cy="3192810"/>
          </a:xfrm>
          <a:prstGeom prst="rect">
            <a:avLst/>
          </a:prstGeom>
        </p:spPr>
      </p:pic>
      <p:sp>
        <p:nvSpPr>
          <p:cNvPr id="9" name="矩形 6">
            <a:extLst>
              <a:ext uri="{FF2B5EF4-FFF2-40B4-BE49-F238E27FC236}">
                <a16:creationId xmlns:a16="http://schemas.microsoft.com/office/drawing/2014/main" id="{D88668D2-319D-493D-89BC-587B7DAE1003}"/>
              </a:ext>
            </a:extLst>
          </p:cNvPr>
          <p:cNvSpPr/>
          <p:nvPr/>
        </p:nvSpPr>
        <p:spPr>
          <a:xfrm>
            <a:off x="3399894" y="4040354"/>
            <a:ext cx="5614037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spc="600" dirty="0" err="1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4400" b="1" spc="600" dirty="0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spc="600" dirty="0" err="1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4400" b="1" spc="600" dirty="0">
                <a:solidFill>
                  <a:srgbClr val="418765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:…..     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AA505444-12A8-40F1-9349-200E89AC6A4A}"/>
              </a:ext>
            </a:extLst>
          </p:cNvPr>
          <p:cNvSpPr txBox="1"/>
          <p:nvPr/>
        </p:nvSpPr>
        <p:spPr>
          <a:xfrm>
            <a:off x="1694767" y="2191995"/>
            <a:ext cx="859954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D8A5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309">
              <a:lnSpc>
                <a:spcPct val="90000"/>
              </a:lnSpc>
            </a:pPr>
            <a:r>
              <a:rPr lang="en-US" altLang="zh-CN" sz="60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I. </a:t>
            </a:r>
            <a:r>
              <a:rPr lang="en-US" altLang="zh-CN" sz="60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altLang="zh-CN" sz="60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60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altLang="zh-CN" sz="60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altLang="zh-CN" sz="6000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chung</a:t>
            </a:r>
            <a:endParaRPr lang="zh-CN" altLang="en-US" sz="6000" b="1" dirty="0">
              <a:solidFill>
                <a:srgbClr val="418765"/>
              </a:solidFill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F1D90-4DD5-446B-8EFD-DAD91737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600" y="3186512"/>
            <a:ext cx="4509026" cy="45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6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9CB1EA9-8998-4B69-8156-AA14456863B0}"/>
              </a:ext>
            </a:extLst>
          </p:cNvPr>
          <p:cNvSpPr txBox="1"/>
          <p:nvPr/>
        </p:nvSpPr>
        <p:spPr>
          <a:xfrm>
            <a:off x="1550831" y="488538"/>
            <a:ext cx="228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Đọc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D4085-44A2-4292-B4EC-27C5F012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555" y="341156"/>
            <a:ext cx="2091694" cy="2091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DC68F5-3E64-4C15-8279-8B8CE5B609AA}"/>
              </a:ext>
            </a:extLst>
          </p:cNvPr>
          <p:cNvSpPr/>
          <p:nvPr/>
        </p:nvSpPr>
        <p:spPr>
          <a:xfrm>
            <a:off x="2651525" y="1648020"/>
            <a:ext cx="6887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4CC25-E391-4C1F-BD6D-F308D50AAD6E}"/>
              </a:ext>
            </a:extLst>
          </p:cNvPr>
          <p:cNvSpPr/>
          <p:nvPr/>
        </p:nvSpPr>
        <p:spPr>
          <a:xfrm>
            <a:off x="4205681" y="1031444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RA-XUN GAM-DA-TỐP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F1C93-D599-454B-A094-A8460FD184EB}"/>
              </a:ext>
            </a:extLst>
          </p:cNvPr>
          <p:cNvSpPr/>
          <p:nvPr/>
        </p:nvSpPr>
        <p:spPr>
          <a:xfrm>
            <a:off x="3912066" y="3205453"/>
            <a:ext cx="638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với tôi – chẳng là dưa, là bóng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tôi, người – khuôn mặt thân thương</a:t>
            </a:r>
          </a:p>
          <a:p>
            <a:pPr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Nước mắt người tôi lau – xin đừng khóc nữa</a:t>
            </a:r>
          </a:p>
          <a:p>
            <a:pPr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Rửa sạch máu cho người đây, tôi hát, dịu dàng.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5F7EC-019E-4649-9E4A-0DD33939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02" y="1550215"/>
            <a:ext cx="2091694" cy="20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9CB1EA9-8998-4B69-8156-AA14456863B0}"/>
              </a:ext>
            </a:extLst>
          </p:cNvPr>
          <p:cNvSpPr txBox="1"/>
          <p:nvPr/>
        </p:nvSpPr>
        <p:spPr>
          <a:xfrm>
            <a:off x="1550830" y="488538"/>
            <a:ext cx="515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giả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phẩm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BAC4D8-CB8C-4BFE-87BC-9908AE78A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7" y="1136416"/>
            <a:ext cx="7193845" cy="5080285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6FBE961B-C3CD-43BF-81E0-C61B25AF7AD0}"/>
              </a:ext>
            </a:extLst>
          </p:cNvPr>
          <p:cNvSpPr txBox="1"/>
          <p:nvPr/>
        </p:nvSpPr>
        <p:spPr>
          <a:xfrm>
            <a:off x="1970984" y="2060188"/>
            <a:ext cx="372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 bày vài thông tin về tác giả, tác phẩm.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8D6DD-D9DE-4A14-A957-BDCF96B9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411" y="2983707"/>
            <a:ext cx="4230991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9CB1EA9-8998-4B69-8156-AA14456863B0}"/>
              </a:ext>
            </a:extLst>
          </p:cNvPr>
          <p:cNvSpPr txBox="1"/>
          <p:nvPr/>
        </p:nvSpPr>
        <p:spPr>
          <a:xfrm>
            <a:off x="1550830" y="488538"/>
            <a:ext cx="498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ECC0CC-87F2-4C43-ADAC-14C28E191E6E}"/>
              </a:ext>
            </a:extLst>
          </p:cNvPr>
          <p:cNvGrpSpPr/>
          <p:nvPr/>
        </p:nvGrpSpPr>
        <p:grpSpPr>
          <a:xfrm>
            <a:off x="1132085" y="1278295"/>
            <a:ext cx="4898082" cy="1336597"/>
            <a:chOff x="0" y="0"/>
            <a:chExt cx="7620000" cy="434848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E40E352-16D4-40B4-876B-4490A4001AA3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2E1BEB0-07BA-4223-93A6-DF40EB1694BE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5E1AC">
                <a:alpha val="72941"/>
              </a:srgbClr>
            </a:solidFill>
          </p:spPr>
          <p:txBody>
            <a:bodyPr/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0CD14-223B-4D9C-B7AA-E0CE389F8E05}"/>
              </a:ext>
            </a:extLst>
          </p:cNvPr>
          <p:cNvSpPr/>
          <p:nvPr/>
        </p:nvSpPr>
        <p:spPr>
          <a:xfrm>
            <a:off x="1402904" y="1534337"/>
            <a:ext cx="389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2A4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Gam-da-tốp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2A4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(1923 - 2003)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1" u="none" strike="noStrike" kern="1200" cap="none" spc="0" normalizeH="0" baseline="0" noProof="0" dirty="0">
              <a:ln>
                <a:noFill/>
              </a:ln>
              <a:solidFill>
                <a:srgbClr val="2A48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C4B59-E4B5-4F9E-A527-2CAD36509047}"/>
              </a:ext>
            </a:extLst>
          </p:cNvPr>
          <p:cNvGrpSpPr/>
          <p:nvPr/>
        </p:nvGrpSpPr>
        <p:grpSpPr>
          <a:xfrm>
            <a:off x="1132085" y="3429794"/>
            <a:ext cx="4898082" cy="1100453"/>
            <a:chOff x="0" y="0"/>
            <a:chExt cx="7620000" cy="434848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BEF15958-8A20-4752-BE4C-13AFE63F78F5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7C036BCE-6A93-4555-AD74-B4F0791110F1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5E1AC">
                <a:alpha val="72941"/>
              </a:srgbClr>
            </a:solidFill>
          </p:spPr>
          <p:txBody>
            <a:bodyPr/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84EDB-A8C6-4715-B03F-65C6270A5873}"/>
              </a:ext>
            </a:extLst>
          </p:cNvPr>
          <p:cNvSpPr/>
          <p:nvPr/>
        </p:nvSpPr>
        <p:spPr>
          <a:xfrm>
            <a:off x="1230048" y="3438280"/>
            <a:ext cx="4306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2A484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 ông tràn đầy tình yêu với quê hương, con người, cuộc sống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C0A4-7BEF-4B4D-AFBD-87A9A4C4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049" y="979140"/>
            <a:ext cx="3744288" cy="32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9CB1EA9-8998-4B69-8156-AA14456863B0}"/>
              </a:ext>
            </a:extLst>
          </p:cNvPr>
          <p:cNvSpPr txBox="1"/>
          <p:nvPr/>
        </p:nvSpPr>
        <p:spPr>
          <a:xfrm>
            <a:off x="1550830" y="488538"/>
            <a:ext cx="498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54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phẩm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ECC0CC-87F2-4C43-ADAC-14C28E191E6E}"/>
              </a:ext>
            </a:extLst>
          </p:cNvPr>
          <p:cNvGrpSpPr/>
          <p:nvPr/>
        </p:nvGrpSpPr>
        <p:grpSpPr>
          <a:xfrm>
            <a:off x="1132085" y="1278295"/>
            <a:ext cx="4898082" cy="1336597"/>
            <a:chOff x="0" y="0"/>
            <a:chExt cx="7620000" cy="434848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E40E352-16D4-40B4-876B-4490A4001AA3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pPr defTabSz="457154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2E1BEB0-07BA-4223-93A6-DF40EB1694BE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5E1AC">
                <a:alpha val="72941"/>
              </a:srgbClr>
            </a:solidFill>
          </p:spPr>
          <p:txBody>
            <a:bodyPr/>
            <a:lstStyle/>
            <a:p>
              <a:pPr defTabSz="457154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0CD14-223B-4D9C-B7AA-E0CE389F8E05}"/>
              </a:ext>
            </a:extLst>
          </p:cNvPr>
          <p:cNvSpPr/>
          <p:nvPr/>
        </p:nvSpPr>
        <p:spPr>
          <a:xfrm>
            <a:off x="1402904" y="1534337"/>
            <a:ext cx="3894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2A4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loại: Thơ</a:t>
            </a:r>
            <a:endParaRPr lang="pt-BR" sz="2400" b="1" i="1" dirty="0">
              <a:solidFill>
                <a:srgbClr val="2A48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C4B59-E4B5-4F9E-A527-2CAD36509047}"/>
              </a:ext>
            </a:extLst>
          </p:cNvPr>
          <p:cNvGrpSpPr/>
          <p:nvPr/>
        </p:nvGrpSpPr>
        <p:grpSpPr>
          <a:xfrm>
            <a:off x="1550830" y="3171785"/>
            <a:ext cx="4898082" cy="1100453"/>
            <a:chOff x="0" y="0"/>
            <a:chExt cx="7620000" cy="434848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BEF15958-8A20-4752-BE4C-13AFE63F78F5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pPr defTabSz="457154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7C036BCE-6A93-4555-AD74-B4F0791110F1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5E1AC">
                <a:alpha val="72941"/>
              </a:srgbClr>
            </a:solidFill>
          </p:spPr>
          <p:txBody>
            <a:bodyPr/>
            <a:lstStyle/>
            <a:p>
              <a:pPr defTabSz="457154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84EDB-A8C6-4715-B03F-65C6270A5873}"/>
              </a:ext>
            </a:extLst>
          </p:cNvPr>
          <p:cNvSpPr/>
          <p:nvPr/>
        </p:nvSpPr>
        <p:spPr>
          <a:xfrm>
            <a:off x="1648793" y="3180271"/>
            <a:ext cx="4306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2A4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năm 1967 bằng tiếng Avar.</a:t>
            </a:r>
          </a:p>
          <a:p>
            <a:pPr algn="just"/>
            <a:endParaRPr lang="vi-VN" sz="2400" b="1" i="1" dirty="0">
              <a:solidFill>
                <a:srgbClr val="2A48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C0A4-7BEF-4B4D-AFBD-87A9A4C4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049" y="979140"/>
            <a:ext cx="3744288" cy="32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9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AA505444-12A8-40F1-9349-200E89AC6A4A}"/>
              </a:ext>
            </a:extLst>
          </p:cNvPr>
          <p:cNvSpPr txBox="1"/>
          <p:nvPr/>
        </p:nvSpPr>
        <p:spPr>
          <a:xfrm>
            <a:off x="1795435" y="1764156"/>
            <a:ext cx="8599541" cy="27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D8A5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 defTabSz="914309">
              <a:lnSpc>
                <a:spcPct val="90000"/>
              </a:lnSpc>
              <a:defRPr/>
            </a:pPr>
            <a:r>
              <a:rPr lang="en-US" altLang="zh-CN" sz="9599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II. </a:t>
            </a:r>
            <a:r>
              <a:rPr lang="en-US" altLang="zh-CN" sz="9599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altLang="zh-CN" sz="9599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599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altLang="zh-CN" sz="9599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599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altLang="zh-CN" sz="9599" b="1" dirty="0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599" b="1" dirty="0" err="1">
                <a:solidFill>
                  <a:srgbClr val="418765"/>
                </a:solidFill>
                <a:latin typeface="Times New Roman" panose="02020603050405020304" pitchFamily="18" charset="0"/>
                <a:ea typeface="字魂36号-正文宋楷" panose="02000000000000000000" charset="-122"/>
                <a:cs typeface="Times New Roman" panose="02020603050405020304" pitchFamily="18" charset="0"/>
                <a:sym typeface="+mn-ea"/>
              </a:rPr>
              <a:t>bản</a:t>
            </a:r>
            <a:endParaRPr kumimoji="0" lang="zh-CN" altLang="en-US" sz="9599" b="1" i="0" u="none" strike="noStrike" kern="1200" cap="none" spc="0" normalizeH="0" baseline="0" noProof="0" dirty="0">
              <a:ln>
                <a:noFill/>
              </a:ln>
              <a:solidFill>
                <a:srgbClr val="418765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E87DA-303E-4529-BBF2-591FF731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5" y="270915"/>
            <a:ext cx="2133651" cy="21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09EB2-2366-4FF8-AC06-940E7DC3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7" y="3857246"/>
            <a:ext cx="3723989" cy="37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10 NGÀY MÔI TRƯƠNG THẾ GIỚI VÀ HÀNH ĐỘNG CỦA TUỔI TRẺ</Template>
  <TotalTime>96</TotalTime>
  <Words>635</Words>
  <Application>Microsoft Macintosh PowerPoint</Application>
  <PresentationFormat>Custom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等线 Light</vt:lpstr>
      <vt:lpstr>.VnTime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迷你简汉真广标</vt:lpstr>
      <vt:lpstr>Office 主题​​</vt:lpstr>
      <vt:lpstr>1_Office Theme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Thuỳ Linh</cp:lastModifiedBy>
  <cp:revision>23</cp:revision>
  <dcterms:created xsi:type="dcterms:W3CDTF">2022-01-29T02:47:56Z</dcterms:created>
  <dcterms:modified xsi:type="dcterms:W3CDTF">2023-08-05T06:23:56Z</dcterms:modified>
</cp:coreProperties>
</file>