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8" r:id="rId3"/>
    <p:sldId id="313" r:id="rId4"/>
    <p:sldId id="310" r:id="rId5"/>
    <p:sldId id="314" r:id="rId6"/>
    <p:sldId id="319" r:id="rId7"/>
    <p:sldId id="315" r:id="rId8"/>
    <p:sldId id="316" r:id="rId9"/>
    <p:sldId id="317" r:id="rId10"/>
    <p:sldId id="320" r:id="rId11"/>
    <p:sldId id="321" r:id="rId12"/>
    <p:sldId id="322" r:id="rId13"/>
    <p:sldId id="334" r:id="rId14"/>
    <p:sldId id="323" r:id="rId15"/>
    <p:sldId id="326" r:id="rId16"/>
    <p:sldId id="329" r:id="rId17"/>
    <p:sldId id="328" r:id="rId18"/>
    <p:sldId id="325" r:id="rId19"/>
    <p:sldId id="335" r:id="rId20"/>
    <p:sldId id="324" r:id="rId21"/>
    <p:sldId id="336" r:id="rId22"/>
    <p:sldId id="327" r:id="rId23"/>
    <p:sldId id="337" r:id="rId24"/>
    <p:sldId id="333" r:id="rId25"/>
    <p:sldId id="338" r:id="rId26"/>
    <p:sldId id="306" r:id="rId27"/>
    <p:sldId id="298" r:id="rId28"/>
    <p:sldId id="280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5976"/>
  </p:normalViewPr>
  <p:slideViewPr>
    <p:cSldViewPr snapToGrid="0">
      <p:cViewPr varScale="1">
        <p:scale>
          <a:sx n="116" d="100"/>
          <a:sy n="116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ỳ Linh" userId="b3fe37b0371844bf" providerId="LiveId" clId="{7EE700E0-888B-1241-AA3C-E1FD15E3C881}"/>
    <pc:docChg chg="delSld">
      <pc:chgData name="Thuỳ Linh" userId="b3fe37b0371844bf" providerId="LiveId" clId="{7EE700E0-888B-1241-AA3C-E1FD15E3C881}" dt="2023-08-05T06:47:10.364" v="44" actId="2696"/>
      <pc:docMkLst>
        <pc:docMk/>
      </pc:docMkLst>
      <pc:sldChg chg="del">
        <pc:chgData name="Thuỳ Linh" userId="b3fe37b0371844bf" providerId="LiveId" clId="{7EE700E0-888B-1241-AA3C-E1FD15E3C881}" dt="2023-08-05T06:46:10.084" v="0" actId="2696"/>
        <pc:sldMkLst>
          <pc:docMk/>
          <pc:sldMk cId="3064066877" sldId="258"/>
        </pc:sldMkLst>
      </pc:sldChg>
      <pc:sldChg chg="del">
        <pc:chgData name="Thuỳ Linh" userId="b3fe37b0371844bf" providerId="LiveId" clId="{7EE700E0-888B-1241-AA3C-E1FD15E3C881}" dt="2023-08-05T06:46:12.432" v="2" actId="2696"/>
        <pc:sldMkLst>
          <pc:docMk/>
          <pc:sldMk cId="1466555204" sldId="260"/>
        </pc:sldMkLst>
      </pc:sldChg>
      <pc:sldChg chg="del">
        <pc:chgData name="Thuỳ Linh" userId="b3fe37b0371844bf" providerId="LiveId" clId="{7EE700E0-888B-1241-AA3C-E1FD15E3C881}" dt="2023-08-05T06:46:13.667" v="3" actId="2696"/>
        <pc:sldMkLst>
          <pc:docMk/>
          <pc:sldMk cId="3050192400" sldId="261"/>
        </pc:sldMkLst>
      </pc:sldChg>
      <pc:sldChg chg="del">
        <pc:chgData name="Thuỳ Linh" userId="b3fe37b0371844bf" providerId="LiveId" clId="{7EE700E0-888B-1241-AA3C-E1FD15E3C881}" dt="2023-08-05T06:46:14.904" v="4" actId="2696"/>
        <pc:sldMkLst>
          <pc:docMk/>
          <pc:sldMk cId="1438859847" sldId="265"/>
        </pc:sldMkLst>
      </pc:sldChg>
      <pc:sldChg chg="del">
        <pc:chgData name="Thuỳ Linh" userId="b3fe37b0371844bf" providerId="LiveId" clId="{7EE700E0-888B-1241-AA3C-E1FD15E3C881}" dt="2023-08-05T06:46:16.075" v="5" actId="2696"/>
        <pc:sldMkLst>
          <pc:docMk/>
          <pc:sldMk cId="1171014852" sldId="266"/>
        </pc:sldMkLst>
      </pc:sldChg>
      <pc:sldChg chg="del">
        <pc:chgData name="Thuỳ Linh" userId="b3fe37b0371844bf" providerId="LiveId" clId="{7EE700E0-888B-1241-AA3C-E1FD15E3C881}" dt="2023-08-05T06:46:17.217" v="6" actId="2696"/>
        <pc:sldMkLst>
          <pc:docMk/>
          <pc:sldMk cId="4200762541" sldId="267"/>
        </pc:sldMkLst>
      </pc:sldChg>
      <pc:sldChg chg="del">
        <pc:chgData name="Thuỳ Linh" userId="b3fe37b0371844bf" providerId="LiveId" clId="{7EE700E0-888B-1241-AA3C-E1FD15E3C881}" dt="2023-08-05T06:46:18.434" v="7" actId="2696"/>
        <pc:sldMkLst>
          <pc:docMk/>
          <pc:sldMk cId="208429823" sldId="268"/>
        </pc:sldMkLst>
      </pc:sldChg>
      <pc:sldChg chg="del">
        <pc:chgData name="Thuỳ Linh" userId="b3fe37b0371844bf" providerId="LiveId" clId="{7EE700E0-888B-1241-AA3C-E1FD15E3C881}" dt="2023-08-05T06:46:19.707" v="8" actId="2696"/>
        <pc:sldMkLst>
          <pc:docMk/>
          <pc:sldMk cId="324981799" sldId="269"/>
        </pc:sldMkLst>
      </pc:sldChg>
      <pc:sldChg chg="del">
        <pc:chgData name="Thuỳ Linh" userId="b3fe37b0371844bf" providerId="LiveId" clId="{7EE700E0-888B-1241-AA3C-E1FD15E3C881}" dt="2023-08-05T06:46:21.018" v="9" actId="2696"/>
        <pc:sldMkLst>
          <pc:docMk/>
          <pc:sldMk cId="2264040999" sldId="270"/>
        </pc:sldMkLst>
      </pc:sldChg>
      <pc:sldChg chg="del">
        <pc:chgData name="Thuỳ Linh" userId="b3fe37b0371844bf" providerId="LiveId" clId="{7EE700E0-888B-1241-AA3C-E1FD15E3C881}" dt="2023-08-05T06:46:22.292" v="10" actId="2696"/>
        <pc:sldMkLst>
          <pc:docMk/>
          <pc:sldMk cId="1987683495" sldId="271"/>
        </pc:sldMkLst>
      </pc:sldChg>
      <pc:sldChg chg="del">
        <pc:chgData name="Thuỳ Linh" userId="b3fe37b0371844bf" providerId="LiveId" clId="{7EE700E0-888B-1241-AA3C-E1FD15E3C881}" dt="2023-08-05T06:46:23.523" v="11" actId="2696"/>
        <pc:sldMkLst>
          <pc:docMk/>
          <pc:sldMk cId="2852015333" sldId="275"/>
        </pc:sldMkLst>
      </pc:sldChg>
      <pc:sldChg chg="del">
        <pc:chgData name="Thuỳ Linh" userId="b3fe37b0371844bf" providerId="LiveId" clId="{7EE700E0-888B-1241-AA3C-E1FD15E3C881}" dt="2023-08-05T06:46:24.800" v="12" actId="2696"/>
        <pc:sldMkLst>
          <pc:docMk/>
          <pc:sldMk cId="133264618" sldId="276"/>
        </pc:sldMkLst>
      </pc:sldChg>
      <pc:sldChg chg="del">
        <pc:chgData name="Thuỳ Linh" userId="b3fe37b0371844bf" providerId="LiveId" clId="{7EE700E0-888B-1241-AA3C-E1FD15E3C881}" dt="2023-08-05T06:46:26.203" v="13" actId="2696"/>
        <pc:sldMkLst>
          <pc:docMk/>
          <pc:sldMk cId="3866583940" sldId="277"/>
        </pc:sldMkLst>
      </pc:sldChg>
      <pc:sldChg chg="del">
        <pc:chgData name="Thuỳ Linh" userId="b3fe37b0371844bf" providerId="LiveId" clId="{7EE700E0-888B-1241-AA3C-E1FD15E3C881}" dt="2023-08-05T06:46:27.628" v="14" actId="2696"/>
        <pc:sldMkLst>
          <pc:docMk/>
          <pc:sldMk cId="3756436294" sldId="278"/>
        </pc:sldMkLst>
      </pc:sldChg>
      <pc:sldChg chg="del">
        <pc:chgData name="Thuỳ Linh" userId="b3fe37b0371844bf" providerId="LiveId" clId="{7EE700E0-888B-1241-AA3C-E1FD15E3C881}" dt="2023-08-05T06:46:32.490" v="18" actId="2696"/>
        <pc:sldMkLst>
          <pc:docMk/>
          <pc:sldMk cId="728817926" sldId="279"/>
        </pc:sldMkLst>
      </pc:sldChg>
      <pc:sldChg chg="del">
        <pc:chgData name="Thuỳ Linh" userId="b3fe37b0371844bf" providerId="LiveId" clId="{7EE700E0-888B-1241-AA3C-E1FD15E3C881}" dt="2023-08-05T06:46:51.798" v="31" actId="2696"/>
        <pc:sldMkLst>
          <pc:docMk/>
          <pc:sldMk cId="1978589442" sldId="282"/>
        </pc:sldMkLst>
      </pc:sldChg>
      <pc:sldChg chg="del">
        <pc:chgData name="Thuỳ Linh" userId="b3fe37b0371844bf" providerId="LiveId" clId="{7EE700E0-888B-1241-AA3C-E1FD15E3C881}" dt="2023-08-05T06:46:34.042" v="19" actId="2696"/>
        <pc:sldMkLst>
          <pc:docMk/>
          <pc:sldMk cId="1771954512" sldId="283"/>
        </pc:sldMkLst>
      </pc:sldChg>
      <pc:sldChg chg="del">
        <pc:chgData name="Thuỳ Linh" userId="b3fe37b0371844bf" providerId="LiveId" clId="{7EE700E0-888B-1241-AA3C-E1FD15E3C881}" dt="2023-08-05T06:46:28.772" v="15" actId="2696"/>
        <pc:sldMkLst>
          <pc:docMk/>
          <pc:sldMk cId="4264701068" sldId="284"/>
        </pc:sldMkLst>
      </pc:sldChg>
      <pc:sldChg chg="del">
        <pc:chgData name="Thuỳ Linh" userId="b3fe37b0371844bf" providerId="LiveId" clId="{7EE700E0-888B-1241-AA3C-E1FD15E3C881}" dt="2023-08-05T06:46:30.057" v="16" actId="2696"/>
        <pc:sldMkLst>
          <pc:docMk/>
          <pc:sldMk cId="2523463035" sldId="285"/>
        </pc:sldMkLst>
      </pc:sldChg>
      <pc:sldChg chg="del">
        <pc:chgData name="Thuỳ Linh" userId="b3fe37b0371844bf" providerId="LiveId" clId="{7EE700E0-888B-1241-AA3C-E1FD15E3C881}" dt="2023-08-05T06:46:44.789" v="26" actId="2696"/>
        <pc:sldMkLst>
          <pc:docMk/>
          <pc:sldMk cId="2582078977" sldId="286"/>
        </pc:sldMkLst>
      </pc:sldChg>
      <pc:sldChg chg="del">
        <pc:chgData name="Thuỳ Linh" userId="b3fe37b0371844bf" providerId="LiveId" clId="{7EE700E0-888B-1241-AA3C-E1FD15E3C881}" dt="2023-08-05T06:46:38.132" v="22" actId="2696"/>
        <pc:sldMkLst>
          <pc:docMk/>
          <pc:sldMk cId="3816533775" sldId="287"/>
        </pc:sldMkLst>
      </pc:sldChg>
      <pc:sldChg chg="del">
        <pc:chgData name="Thuỳ Linh" userId="b3fe37b0371844bf" providerId="LiveId" clId="{7EE700E0-888B-1241-AA3C-E1FD15E3C881}" dt="2023-08-05T06:46:35.399" v="20" actId="2696"/>
        <pc:sldMkLst>
          <pc:docMk/>
          <pc:sldMk cId="287812926" sldId="288"/>
        </pc:sldMkLst>
      </pc:sldChg>
      <pc:sldChg chg="del">
        <pc:chgData name="Thuỳ Linh" userId="b3fe37b0371844bf" providerId="LiveId" clId="{7EE700E0-888B-1241-AA3C-E1FD15E3C881}" dt="2023-08-05T06:46:36.812" v="21" actId="2696"/>
        <pc:sldMkLst>
          <pc:docMk/>
          <pc:sldMk cId="912164292" sldId="289"/>
        </pc:sldMkLst>
      </pc:sldChg>
      <pc:sldChg chg="del">
        <pc:chgData name="Thuỳ Linh" userId="b3fe37b0371844bf" providerId="LiveId" clId="{7EE700E0-888B-1241-AA3C-E1FD15E3C881}" dt="2023-08-05T06:46:39.474" v="23" actId="2696"/>
        <pc:sldMkLst>
          <pc:docMk/>
          <pc:sldMk cId="3447901386" sldId="290"/>
        </pc:sldMkLst>
      </pc:sldChg>
      <pc:sldChg chg="del">
        <pc:chgData name="Thuỳ Linh" userId="b3fe37b0371844bf" providerId="LiveId" clId="{7EE700E0-888B-1241-AA3C-E1FD15E3C881}" dt="2023-08-05T06:46:41.559" v="24" actId="2696"/>
        <pc:sldMkLst>
          <pc:docMk/>
          <pc:sldMk cId="1560675206" sldId="291"/>
        </pc:sldMkLst>
      </pc:sldChg>
      <pc:sldChg chg="del">
        <pc:chgData name="Thuỳ Linh" userId="b3fe37b0371844bf" providerId="LiveId" clId="{7EE700E0-888B-1241-AA3C-E1FD15E3C881}" dt="2023-08-05T06:46:43.284" v="25" actId="2696"/>
        <pc:sldMkLst>
          <pc:docMk/>
          <pc:sldMk cId="728286032" sldId="292"/>
        </pc:sldMkLst>
      </pc:sldChg>
      <pc:sldChg chg="del">
        <pc:chgData name="Thuỳ Linh" userId="b3fe37b0371844bf" providerId="LiveId" clId="{7EE700E0-888B-1241-AA3C-E1FD15E3C881}" dt="2023-08-05T06:46:48.953" v="29" actId="2696"/>
        <pc:sldMkLst>
          <pc:docMk/>
          <pc:sldMk cId="3611407227" sldId="293"/>
        </pc:sldMkLst>
      </pc:sldChg>
      <pc:sldChg chg="del">
        <pc:chgData name="Thuỳ Linh" userId="b3fe37b0371844bf" providerId="LiveId" clId="{7EE700E0-888B-1241-AA3C-E1FD15E3C881}" dt="2023-08-05T06:46:46.188" v="27" actId="2696"/>
        <pc:sldMkLst>
          <pc:docMk/>
          <pc:sldMk cId="2347788685" sldId="294"/>
        </pc:sldMkLst>
      </pc:sldChg>
      <pc:sldChg chg="del">
        <pc:chgData name="Thuỳ Linh" userId="b3fe37b0371844bf" providerId="LiveId" clId="{7EE700E0-888B-1241-AA3C-E1FD15E3C881}" dt="2023-08-05T06:46:47.621" v="28" actId="2696"/>
        <pc:sldMkLst>
          <pc:docMk/>
          <pc:sldMk cId="2068808379" sldId="295"/>
        </pc:sldMkLst>
      </pc:sldChg>
      <pc:sldChg chg="del">
        <pc:chgData name="Thuỳ Linh" userId="b3fe37b0371844bf" providerId="LiveId" clId="{7EE700E0-888B-1241-AA3C-E1FD15E3C881}" dt="2023-08-05T06:46:50.169" v="30" actId="2696"/>
        <pc:sldMkLst>
          <pc:docMk/>
          <pc:sldMk cId="755323058" sldId="296"/>
        </pc:sldMkLst>
      </pc:sldChg>
      <pc:sldChg chg="del">
        <pc:chgData name="Thuỳ Linh" userId="b3fe37b0371844bf" providerId="LiveId" clId="{7EE700E0-888B-1241-AA3C-E1FD15E3C881}" dt="2023-08-05T06:47:07.204" v="42" actId="2696"/>
        <pc:sldMkLst>
          <pc:docMk/>
          <pc:sldMk cId="2454089215" sldId="297"/>
        </pc:sldMkLst>
      </pc:sldChg>
      <pc:sldChg chg="del">
        <pc:chgData name="Thuỳ Linh" userId="b3fe37b0371844bf" providerId="LiveId" clId="{7EE700E0-888B-1241-AA3C-E1FD15E3C881}" dt="2023-08-05T06:46:53.103" v="32" actId="2696"/>
        <pc:sldMkLst>
          <pc:docMk/>
          <pc:sldMk cId="3572260687" sldId="299"/>
        </pc:sldMkLst>
      </pc:sldChg>
      <pc:sldChg chg="del">
        <pc:chgData name="Thuỳ Linh" userId="b3fe37b0371844bf" providerId="LiveId" clId="{7EE700E0-888B-1241-AA3C-E1FD15E3C881}" dt="2023-08-05T06:46:55.925" v="34" actId="2696"/>
        <pc:sldMkLst>
          <pc:docMk/>
          <pc:sldMk cId="2491684752" sldId="300"/>
        </pc:sldMkLst>
      </pc:sldChg>
      <pc:sldChg chg="del">
        <pc:chgData name="Thuỳ Linh" userId="b3fe37b0371844bf" providerId="LiveId" clId="{7EE700E0-888B-1241-AA3C-E1FD15E3C881}" dt="2023-08-05T06:46:54.448" v="33" actId="2696"/>
        <pc:sldMkLst>
          <pc:docMk/>
          <pc:sldMk cId="1683779306" sldId="301"/>
        </pc:sldMkLst>
      </pc:sldChg>
      <pc:sldChg chg="del">
        <pc:chgData name="Thuỳ Linh" userId="b3fe37b0371844bf" providerId="LiveId" clId="{7EE700E0-888B-1241-AA3C-E1FD15E3C881}" dt="2023-08-05T06:46:57.375" v="35" actId="2696"/>
        <pc:sldMkLst>
          <pc:docMk/>
          <pc:sldMk cId="892128290" sldId="302"/>
        </pc:sldMkLst>
      </pc:sldChg>
      <pc:sldChg chg="del">
        <pc:chgData name="Thuỳ Linh" userId="b3fe37b0371844bf" providerId="LiveId" clId="{7EE700E0-888B-1241-AA3C-E1FD15E3C881}" dt="2023-08-05T06:46:58.623" v="36" actId="2696"/>
        <pc:sldMkLst>
          <pc:docMk/>
          <pc:sldMk cId="3839523173" sldId="303"/>
        </pc:sldMkLst>
      </pc:sldChg>
      <pc:sldChg chg="del">
        <pc:chgData name="Thuỳ Linh" userId="b3fe37b0371844bf" providerId="LiveId" clId="{7EE700E0-888B-1241-AA3C-E1FD15E3C881}" dt="2023-08-05T06:46:59.914" v="37" actId="2696"/>
        <pc:sldMkLst>
          <pc:docMk/>
          <pc:sldMk cId="2939476322" sldId="304"/>
        </pc:sldMkLst>
      </pc:sldChg>
      <pc:sldChg chg="del">
        <pc:chgData name="Thuỳ Linh" userId="b3fe37b0371844bf" providerId="LiveId" clId="{7EE700E0-888B-1241-AA3C-E1FD15E3C881}" dt="2023-08-05T06:47:01.161" v="38" actId="2696"/>
        <pc:sldMkLst>
          <pc:docMk/>
          <pc:sldMk cId="1785965205" sldId="305"/>
        </pc:sldMkLst>
      </pc:sldChg>
      <pc:sldChg chg="del">
        <pc:chgData name="Thuỳ Linh" userId="b3fe37b0371844bf" providerId="LiveId" clId="{7EE700E0-888B-1241-AA3C-E1FD15E3C881}" dt="2023-08-05T06:47:02.434" v="39" actId="2696"/>
        <pc:sldMkLst>
          <pc:docMk/>
          <pc:sldMk cId="3595759622" sldId="307"/>
        </pc:sldMkLst>
      </pc:sldChg>
      <pc:sldChg chg="del">
        <pc:chgData name="Thuỳ Linh" userId="b3fe37b0371844bf" providerId="LiveId" clId="{7EE700E0-888B-1241-AA3C-E1FD15E3C881}" dt="2023-08-05T06:47:04.576" v="40" actId="2696"/>
        <pc:sldMkLst>
          <pc:docMk/>
          <pc:sldMk cId="186684772" sldId="308"/>
        </pc:sldMkLst>
      </pc:sldChg>
      <pc:sldChg chg="del">
        <pc:chgData name="Thuỳ Linh" userId="b3fe37b0371844bf" providerId="LiveId" clId="{7EE700E0-888B-1241-AA3C-E1FD15E3C881}" dt="2023-08-05T06:47:05.836" v="41" actId="2696"/>
        <pc:sldMkLst>
          <pc:docMk/>
          <pc:sldMk cId="709334527" sldId="309"/>
        </pc:sldMkLst>
      </pc:sldChg>
      <pc:sldChg chg="del">
        <pc:chgData name="Thuỳ Linh" userId="b3fe37b0371844bf" providerId="LiveId" clId="{7EE700E0-888B-1241-AA3C-E1FD15E3C881}" dt="2023-08-05T06:47:08.776" v="43" actId="2696"/>
        <pc:sldMkLst>
          <pc:docMk/>
          <pc:sldMk cId="1954797427" sldId="311"/>
        </pc:sldMkLst>
      </pc:sldChg>
      <pc:sldChg chg="del">
        <pc:chgData name="Thuỳ Linh" userId="b3fe37b0371844bf" providerId="LiveId" clId="{7EE700E0-888B-1241-AA3C-E1FD15E3C881}" dt="2023-08-05T06:47:10.364" v="44" actId="2696"/>
        <pc:sldMkLst>
          <pc:docMk/>
          <pc:sldMk cId="1772642664" sldId="312"/>
        </pc:sldMkLst>
      </pc:sldChg>
      <pc:sldChg chg="del">
        <pc:chgData name="Thuỳ Linh" userId="b3fe37b0371844bf" providerId="LiveId" clId="{7EE700E0-888B-1241-AA3C-E1FD15E3C881}" dt="2023-08-05T06:46:11.233" v="1" actId="2696"/>
        <pc:sldMkLst>
          <pc:docMk/>
          <pc:sldMk cId="3318024979" sldId="339"/>
        </pc:sldMkLst>
      </pc:sldChg>
      <pc:sldChg chg="del">
        <pc:chgData name="Thuỳ Linh" userId="b3fe37b0371844bf" providerId="LiveId" clId="{7EE700E0-888B-1241-AA3C-E1FD15E3C881}" dt="2023-08-05T06:46:31.254" v="17" actId="2696"/>
        <pc:sldMkLst>
          <pc:docMk/>
          <pc:sldMk cId="2974138262" sldId="34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268B-A14A-4D99-BA7C-38295F3D0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E0CFF-179A-401F-A99F-660B1DC33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DAE65-370A-4E8C-B720-F4F53936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FEF-B78B-471F-9279-AA7F7409FBDD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D76CD-6406-4F09-8E07-56F8BF56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BE409-434A-4C07-AA3B-398107E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DC0F-5FC1-4F2E-A6E4-4CE563A0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4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A32F-8A2D-4015-A9A9-160F6461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4271E-3BD8-4D60-A908-2D67026B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9FA64-41BD-49CD-B180-C7AAD7AF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FEF-B78B-471F-9279-AA7F7409FBDD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0F172-5984-441C-81F5-67E0958F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B2743-AB83-4C17-9F18-43089FA5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DC0F-5FC1-4F2E-A6E4-4CE563A0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5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001F0-8AC2-4D4B-9918-DFE3D6014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70843-0E3E-4940-9392-4250651F0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6650B-1898-4F2D-837E-99DC1AEE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FEF-B78B-471F-9279-AA7F7409FBDD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B3A47-8C34-404F-96FB-1F96BF1E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D49D-0041-457E-A477-15ABDF0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DC0F-5FC1-4F2E-A6E4-4CE563A0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5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0657-77DB-42F9-8E91-E4E39F881263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78B-40DE-45D8-B70C-8FAC2D8D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0657-77DB-42F9-8E91-E4E39F881263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78B-40DE-45D8-B70C-8FAC2D8D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9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0657-77DB-42F9-8E91-E4E39F881263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78B-40DE-45D8-B70C-8FAC2D8D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5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0657-77DB-42F9-8E91-E4E39F881263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78B-40DE-45D8-B70C-8FAC2D8D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4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0657-77DB-42F9-8E91-E4E39F881263}" type="datetimeFigureOut">
              <a:rPr lang="en-US" smtClean="0"/>
              <a:t>8/5/23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78B-40DE-45D8-B70C-8FAC2D8D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4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0657-77DB-42F9-8E91-E4E39F881263}" type="datetimeFigureOut">
              <a:rPr lang="en-US" smtClean="0"/>
              <a:t>8/5/23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78B-40DE-45D8-B70C-8FAC2D8D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6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0657-77DB-42F9-8E91-E4E39F881263}" type="datetimeFigureOut">
              <a:rPr lang="en-US" smtClean="0"/>
              <a:t>8/5/23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78B-40DE-45D8-B70C-8FAC2D8D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32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0657-77DB-42F9-8E91-E4E39F881263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78B-40DE-45D8-B70C-8FAC2D8D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BD5A-B8F9-4CA7-8749-0683D6C4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C19AA-3515-45CA-BE2D-FFD8402C9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C12C4-EC56-4C36-A302-8C80C8A7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FEF-B78B-471F-9279-AA7F7409FBDD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8B8EB-DD60-46F8-A2AE-73D90DB9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03D06-1E03-4F3D-9076-396CCE34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DC0F-5FC1-4F2E-A6E4-4CE563A0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36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0657-77DB-42F9-8E91-E4E39F881263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78B-40DE-45D8-B70C-8FAC2D8D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9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0657-77DB-42F9-8E91-E4E39F881263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78B-40DE-45D8-B70C-8FAC2D8D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46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0657-77DB-42F9-8E91-E4E39F881263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C78B-40DE-45D8-B70C-8FAC2D8D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D079-8C45-408A-B553-2ECDB32A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869F-808E-4737-9EC4-C5DD61D37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7ADCF-5BD9-4B90-93AC-F673374B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FEF-B78B-471F-9279-AA7F7409FBDD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5F19-092C-4FF9-BBB5-F84CAF6F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8D13C-DC2E-49B4-A2BB-2FD9B923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DC0F-5FC1-4F2E-A6E4-4CE563A0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3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15F9-D4EB-4DA9-8CDB-68D72156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051B8-550C-45ED-B3F0-78A021190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A07AA-CD85-45D8-AEB8-A145EEED4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17F0D-870A-42DE-817D-8394A2E4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FEF-B78B-471F-9279-AA7F7409FBDD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288CA-0E19-4487-B279-84005EBE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DD2E1-21FD-4F7E-A937-A916E771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DC0F-5FC1-4F2E-A6E4-4CE563A0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9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D79EF-0EB8-46C7-824B-FFD9AACF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A88A9-321E-40E6-B045-CCECC940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D9D3-21CA-44BC-A812-75AB8E771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39C9D-D466-4A47-ADAB-4C31A492E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A4D3C-08A5-4F69-8DE2-C7667A684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A2548-7412-4C12-9A76-F0ED4A8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FEF-B78B-471F-9279-AA7F7409FBDD}" type="datetimeFigureOut">
              <a:rPr lang="en-US" smtClean="0"/>
              <a:t>8/5/23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D426B-016B-4B4F-8B53-ED5E5626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87A30-7ED6-4A9A-9D79-0D9132F3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DC0F-5FC1-4F2E-A6E4-4CE563A0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F81A-A041-42ED-8C64-D83C60F2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411C8-14D1-4E5A-8AA3-044B3D62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FEF-B78B-471F-9279-AA7F7409FBDD}" type="datetimeFigureOut">
              <a:rPr lang="en-US" smtClean="0"/>
              <a:t>8/5/23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554A6-8C46-4E16-BCF0-D9786D91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18A23-BE30-4DC4-8E8C-3E7CC7AB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DC0F-5FC1-4F2E-A6E4-4CE563A0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DD1F5-848A-49CE-A6C6-268806A3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FEF-B78B-471F-9279-AA7F7409FBDD}" type="datetimeFigureOut">
              <a:rPr lang="en-US" smtClean="0"/>
              <a:t>8/5/23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0FF7F-6BC6-4849-84C3-8B4829C6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70D9D-73A9-416A-A4E3-60EE62F5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DC0F-5FC1-4F2E-A6E4-4CE563A0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7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1B9A-BD68-4B9C-8A52-851E619B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CF182-826D-48D1-A92B-5977D6D87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D6B0-094C-4CEE-8456-955161685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4D80E-7F26-431C-A2E4-A8D6B3DE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FEF-B78B-471F-9279-AA7F7409FBDD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0A8BB-762F-4893-90CF-DB343DD3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712EE-323B-4B42-851E-4D34A9AF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DC0F-5FC1-4F2E-A6E4-4CE563A0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4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9859-6D27-43C0-B68D-DA92A66B7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5C6851-9C46-4246-9B95-D8434EC9C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7C867-2CF9-4288-8C61-CE265D040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9DE9F-9B59-4B6A-8665-F343FB61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FEF-B78B-471F-9279-AA7F7409FBDD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D66B-3908-47E4-9065-E7418896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61310-0A0F-4625-9054-0D64E4AD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DC0F-5FC1-4F2E-A6E4-4CE563A0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2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3D898-35CC-4AF4-96A0-C70C3B56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461DD-9059-4779-B84E-921B0BC3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CB25-98F5-4E5A-8D56-E61F3215D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7FEF-B78B-471F-9279-AA7F7409FBDD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C965-1469-492A-A2B6-A67A9740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F32AB-6E8A-4F1B-BC14-934BAAA5C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CDC0F-5FC1-4F2E-A6E4-4CE563A0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8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0657-77DB-42F9-8E91-E4E39F881263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C78B-40DE-45D8-B70C-8FAC2D8D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4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4.xml"/><Relationship Id="rId18" Type="http://schemas.openxmlformats.org/officeDocument/2006/relationships/slide" Target="slide21.xml"/><Relationship Id="rId3" Type="http://schemas.openxmlformats.org/officeDocument/2006/relationships/image" Target="../media/image8.jpg"/><Relationship Id="rId21" Type="http://schemas.openxmlformats.org/officeDocument/2006/relationships/slide" Target="slide24.xml"/><Relationship Id="rId7" Type="http://schemas.openxmlformats.org/officeDocument/2006/relationships/image" Target="../media/image11.png"/><Relationship Id="rId12" Type="http://schemas.openxmlformats.org/officeDocument/2006/relationships/slide" Target="slide23.xml"/><Relationship Id="rId17" Type="http://schemas.openxmlformats.org/officeDocument/2006/relationships/slide" Target="slide20.xml"/><Relationship Id="rId2" Type="http://schemas.openxmlformats.org/officeDocument/2006/relationships/audio" Target="../media/audio1.wav"/><Relationship Id="rId16" Type="http://schemas.openxmlformats.org/officeDocument/2006/relationships/slide" Target="slide18.xml"/><Relationship Id="rId20" Type="http://schemas.openxmlformats.org/officeDocument/2006/relationships/image" Target="../media/image15.gif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slide" Target="slide17.xml"/><Relationship Id="rId10" Type="http://schemas.openxmlformats.org/officeDocument/2006/relationships/image" Target="../media/image13.png"/><Relationship Id="rId19" Type="http://schemas.openxmlformats.org/officeDocument/2006/relationships/slide" Target="slide22.xml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slide" Target="slide16.xml"/><Relationship Id="rId2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DA059-B129-4908-88A2-E090F4B5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EBA50-7FF9-43B8-8CDB-CD6C7DE9154A}"/>
              </a:ext>
            </a:extLst>
          </p:cNvPr>
          <p:cNvSpPr txBox="1"/>
          <p:nvPr/>
        </p:nvSpPr>
        <p:spPr>
          <a:xfrm>
            <a:off x="3489820" y="2082105"/>
            <a:ext cx="6409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4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61F66-38C4-4567-B1A9-1BB8D60C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5"/>
            <a:ext cx="12192000" cy="6861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CAEEA0-FD31-4F36-A2DB-36D6DDFC90B8}"/>
              </a:ext>
            </a:extLst>
          </p:cNvPr>
          <p:cNvSpPr txBox="1"/>
          <p:nvPr/>
        </p:nvSpPr>
        <p:spPr>
          <a:xfrm>
            <a:off x="2152018" y="401009"/>
            <a:ext cx="8174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– Ý </a:t>
            </a:r>
            <a:r>
              <a:rPr lang="en-US" sz="3200" b="1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C7621F-D939-4D7A-BE29-41385C67A19A}"/>
              </a:ext>
            </a:extLst>
          </p:cNvPr>
          <p:cNvSpPr/>
          <p:nvPr/>
        </p:nvSpPr>
        <p:spPr>
          <a:xfrm>
            <a:off x="3020036" y="1390138"/>
            <a:ext cx="4328720" cy="9144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86A205-AEE5-43BF-87E9-BA37AC895A0D}"/>
              </a:ext>
            </a:extLst>
          </p:cNvPr>
          <p:cNvSpPr/>
          <p:nvPr/>
        </p:nvSpPr>
        <p:spPr>
          <a:xfrm>
            <a:off x="3322040" y="1515299"/>
            <a:ext cx="4135773" cy="9144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TĐ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4476C-9BBF-4F7F-827C-C077C93997B3}"/>
              </a:ext>
            </a:extLst>
          </p:cNvPr>
          <p:cNvSpPr/>
          <p:nvPr/>
        </p:nvSpPr>
        <p:spPr>
          <a:xfrm>
            <a:off x="3931640" y="3604288"/>
            <a:ext cx="4328720" cy="135360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A0357-A692-47A5-89A0-894AC7B3B911}"/>
              </a:ext>
            </a:extLst>
          </p:cNvPr>
          <p:cNvSpPr/>
          <p:nvPr/>
        </p:nvSpPr>
        <p:spPr>
          <a:xfrm>
            <a:off x="4233644" y="3666868"/>
            <a:ext cx="4135773" cy="146719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 nghĩa : VB đã đặt ra cho con người vấn đề cần biết chung sống hài hoà với muôn loài, để bảo tồn sự đa dạng của thiên nhiên trên TĐ.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D3E09C-65F1-4559-84D7-E6AFA263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62" y="15152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61F66-38C4-4567-B1A9-1BB8D60C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5"/>
            <a:ext cx="12192000" cy="6861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CAEEA0-FD31-4F36-A2DB-36D6DDFC90B8}"/>
              </a:ext>
            </a:extLst>
          </p:cNvPr>
          <p:cNvSpPr txBox="1"/>
          <p:nvPr/>
        </p:nvSpPr>
        <p:spPr>
          <a:xfrm>
            <a:off x="2152018" y="401009"/>
            <a:ext cx="8174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C7621F-D939-4D7A-BE29-41385C67A19A}"/>
              </a:ext>
            </a:extLst>
          </p:cNvPr>
          <p:cNvSpPr/>
          <p:nvPr/>
        </p:nvSpPr>
        <p:spPr>
          <a:xfrm>
            <a:off x="3020036" y="1390138"/>
            <a:ext cx="4328720" cy="9144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86A205-AEE5-43BF-87E9-BA37AC895A0D}"/>
              </a:ext>
            </a:extLst>
          </p:cNvPr>
          <p:cNvSpPr/>
          <p:nvPr/>
        </p:nvSpPr>
        <p:spPr>
          <a:xfrm>
            <a:off x="3322040" y="1515299"/>
            <a:ext cx="4135773" cy="9144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logic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4476C-9BBF-4F7F-827C-C077C93997B3}"/>
              </a:ext>
            </a:extLst>
          </p:cNvPr>
          <p:cNvSpPr/>
          <p:nvPr/>
        </p:nvSpPr>
        <p:spPr>
          <a:xfrm>
            <a:off x="3931640" y="3604288"/>
            <a:ext cx="4328720" cy="135360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A0357-A692-47A5-89A0-894AC7B3B911}"/>
              </a:ext>
            </a:extLst>
          </p:cNvPr>
          <p:cNvSpPr/>
          <p:nvPr/>
        </p:nvSpPr>
        <p:spPr>
          <a:xfrm>
            <a:off x="4233644" y="3666868"/>
            <a:ext cx="4135773" cy="146719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mở đầu - kết thúc văn bản có sự thống nhất, hỗ trợ cho nhau tạo nên nét đặc sắc, độc đáo cho VB.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D3E09C-65F1-4559-84D7-E6AFA263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62" y="15152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DA059-B129-4908-88A2-E090F4B5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EBA50-7FF9-43B8-8CDB-CD6C7DE9154A}"/>
              </a:ext>
            </a:extLst>
          </p:cNvPr>
          <p:cNvSpPr txBox="1"/>
          <p:nvPr/>
        </p:nvSpPr>
        <p:spPr>
          <a:xfrm>
            <a:off x="3489820" y="2082105"/>
            <a:ext cx="6409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6301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4590" y="5406680"/>
            <a:ext cx="824446" cy="138136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505" y="5359371"/>
            <a:ext cx="1535996" cy="1476870"/>
            <a:chOff x="3789133" y="5331854"/>
            <a:chExt cx="1388598" cy="13976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13563" y="5331854"/>
              <a:ext cx="1177518" cy="1397611"/>
            </a:xfrm>
            <a:prstGeom prst="rect">
              <a:avLst/>
            </a:prstGeom>
          </p:spPr>
        </p:pic>
        <p:pic>
          <p:nvPicPr>
            <p:cNvPr id="40" name="Picture 39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355">
              <a:off x="3789133" y="6018858"/>
              <a:ext cx="370838" cy="391577"/>
            </a:xfrm>
            <a:prstGeom prst="rect">
              <a:avLst/>
            </a:prstGeom>
          </p:spPr>
        </p:pic>
        <p:pic>
          <p:nvPicPr>
            <p:cNvPr id="41" name="Picture 4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355">
              <a:off x="4806893" y="6039348"/>
              <a:ext cx="370838" cy="391577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02" y="4649384"/>
            <a:ext cx="732279" cy="11766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7"/>
          <a:stretch/>
        </p:blipFill>
        <p:spPr>
          <a:xfrm>
            <a:off x="7125864" y="850615"/>
            <a:ext cx="3035771" cy="28151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24" y="4649384"/>
            <a:ext cx="732279" cy="117664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67" y="4649384"/>
            <a:ext cx="732279" cy="117664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96" y="4649384"/>
            <a:ext cx="732279" cy="117664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85" y="4649384"/>
            <a:ext cx="732279" cy="117664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30" y="4641625"/>
            <a:ext cx="732279" cy="117664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62" y="4654877"/>
            <a:ext cx="732279" cy="117664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32" y="4677607"/>
            <a:ext cx="732279" cy="117664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61" y="4677607"/>
            <a:ext cx="732279" cy="117664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490" y="4649384"/>
            <a:ext cx="732279" cy="1176642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10828540" y="5381133"/>
            <a:ext cx="1363460" cy="1389158"/>
            <a:chOff x="10529291" y="4675478"/>
            <a:chExt cx="1261122" cy="136188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6781" y="4675478"/>
              <a:ext cx="1073632" cy="1307255"/>
            </a:xfrm>
            <a:prstGeom prst="rect">
              <a:avLst/>
            </a:prstGeom>
          </p:spPr>
        </p:pic>
        <p:pic>
          <p:nvPicPr>
            <p:cNvPr id="74" name="Picture 7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0390">
              <a:off x="10529291" y="5456161"/>
              <a:ext cx="370838" cy="391577"/>
            </a:xfrm>
            <a:prstGeom prst="rect">
              <a:avLst/>
            </a:prstGeom>
          </p:spPr>
        </p:pic>
        <p:pic>
          <p:nvPicPr>
            <p:cNvPr id="75" name="Picture 7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4727">
              <a:off x="11378403" y="5645781"/>
              <a:ext cx="370838" cy="391577"/>
            </a:xfrm>
            <a:prstGeom prst="rect">
              <a:avLst/>
            </a:prstGeom>
          </p:spPr>
        </p:pic>
      </p:grp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1617577" y="166224"/>
            <a:ext cx="682740" cy="419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1" name="Rectangle 90">
            <a:hlinkClick r:id="rId6" action="ppaction://hlinksldjump"/>
          </p:cNvPr>
          <p:cNvSpPr/>
          <p:nvPr/>
        </p:nvSpPr>
        <p:spPr>
          <a:xfrm>
            <a:off x="2522235" y="166224"/>
            <a:ext cx="682740" cy="419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2" name="Rectangle 91">
            <a:hlinkClick r:id="rId14" action="ppaction://hlinksldjump"/>
          </p:cNvPr>
          <p:cNvSpPr/>
          <p:nvPr/>
        </p:nvSpPr>
        <p:spPr>
          <a:xfrm>
            <a:off x="3429393" y="166224"/>
            <a:ext cx="682740" cy="419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3" name="Rectangle 92">
            <a:hlinkClick r:id="rId15" action="ppaction://hlinksldjump"/>
          </p:cNvPr>
          <p:cNvSpPr/>
          <p:nvPr/>
        </p:nvSpPr>
        <p:spPr>
          <a:xfrm>
            <a:off x="4334051" y="166224"/>
            <a:ext cx="682740" cy="419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94" name="Rectangle 93">
            <a:hlinkClick r:id="rId16" action="ppaction://hlinksldjump"/>
          </p:cNvPr>
          <p:cNvSpPr/>
          <p:nvPr/>
        </p:nvSpPr>
        <p:spPr>
          <a:xfrm>
            <a:off x="5189873" y="166224"/>
            <a:ext cx="682740" cy="419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5" name="Rectangle 94">
            <a:hlinkClick r:id="rId8" action="ppaction://hlinksldjump"/>
          </p:cNvPr>
          <p:cNvSpPr/>
          <p:nvPr/>
        </p:nvSpPr>
        <p:spPr>
          <a:xfrm>
            <a:off x="6094531" y="166224"/>
            <a:ext cx="682740" cy="419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6" name="Rectangle 95">
            <a:hlinkClick r:id="rId17" action="ppaction://hlinksldjump"/>
          </p:cNvPr>
          <p:cNvSpPr/>
          <p:nvPr/>
        </p:nvSpPr>
        <p:spPr>
          <a:xfrm>
            <a:off x="7001689" y="166224"/>
            <a:ext cx="682740" cy="419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97" name="Rectangle 96">
            <a:hlinkClick r:id="rId18" action="ppaction://hlinksldjump"/>
          </p:cNvPr>
          <p:cNvSpPr/>
          <p:nvPr/>
        </p:nvSpPr>
        <p:spPr>
          <a:xfrm>
            <a:off x="7906347" y="166224"/>
            <a:ext cx="682740" cy="419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98" name="Rectangle 97">
            <a:hlinkClick r:id="rId19" action="ppaction://hlinksldjump"/>
          </p:cNvPr>
          <p:cNvSpPr/>
          <p:nvPr/>
        </p:nvSpPr>
        <p:spPr>
          <a:xfrm>
            <a:off x="8772115" y="166224"/>
            <a:ext cx="682740" cy="419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99" name="Rectangle 98">
            <a:hlinkClick r:id="rId12" action="ppaction://hlinksldjump"/>
          </p:cNvPr>
          <p:cNvSpPr/>
          <p:nvPr/>
        </p:nvSpPr>
        <p:spPr>
          <a:xfrm>
            <a:off x="9676773" y="166224"/>
            <a:ext cx="682740" cy="419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77" y="667558"/>
            <a:ext cx="589751" cy="442313"/>
          </a:xfrm>
          <a:prstGeom prst="rect">
            <a:avLst/>
          </a:prstGeom>
        </p:spPr>
      </p:pic>
      <p:pic>
        <p:nvPicPr>
          <p:cNvPr id="34" name="Picture 11" descr="C:\Users\ADMIN\Desktop\Tai nguyen thiet ke tro choi\Bảng gỗ\Picture1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-3713"/>
          <a:stretch/>
        </p:blipFill>
        <p:spPr bwMode="auto">
          <a:xfrm>
            <a:off x="10975953" y="0"/>
            <a:ext cx="1192794" cy="7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28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38" y="200025"/>
            <a:ext cx="8453211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053468" y="475367"/>
            <a:ext cx="6085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1: Trong văn bản: Các loài chung sống với nhau như thế nào? tác giả đã nhắc đến bộ phim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280395" y="5043884"/>
            <a:ext cx="4987738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97452" y="3830670"/>
            <a:ext cx="499110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Sư Tử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97454" y="5020871"/>
            <a:ext cx="499110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274304" y="3829070"/>
            <a:ext cx="4974779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Nemo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11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-3713"/>
          <a:stretch/>
        </p:blipFill>
        <p:spPr bwMode="auto">
          <a:xfrm>
            <a:off x="10750252" y="5973371"/>
            <a:ext cx="141936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4" grpId="0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38" y="200025"/>
            <a:ext cx="8453211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428200" y="1079919"/>
            <a:ext cx="7335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Thể loại của văn bản: Các loài chung sống với nhau như thế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280395" y="5043884"/>
            <a:ext cx="4987738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</a:rPr>
              <a:t>D. </a:t>
            </a:r>
            <a:r>
              <a:rPr lang="en-US" sz="3600" dirty="0" err="1">
                <a:solidFill>
                  <a:srgbClr val="008000"/>
                </a:solidFill>
              </a:rPr>
              <a:t>Truyện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ngắn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97452" y="3830670"/>
            <a:ext cx="499110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97454" y="5020871"/>
            <a:ext cx="499110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274304" y="3829070"/>
            <a:ext cx="4974779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11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-3713"/>
          <a:stretch/>
        </p:blipFill>
        <p:spPr bwMode="auto">
          <a:xfrm>
            <a:off x="10750252" y="5973371"/>
            <a:ext cx="141936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4" grpId="0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38" y="200025"/>
            <a:ext cx="8453211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085176" y="1073420"/>
            <a:ext cx="67630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 Theo văn bản Các loài chung sống với nhau như thế nào? hiện nay có bao nhiêu loài sinh vật trên Trái Đất?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4" name="Picture 11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-3713"/>
          <a:stretch/>
        </p:blipFill>
        <p:spPr bwMode="auto">
          <a:xfrm>
            <a:off x="10750252" y="5973371"/>
            <a:ext cx="141936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78082" y="3901491"/>
            <a:ext cx="4991101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&gt; 1.000.000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40321" y="3915086"/>
            <a:ext cx="496286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&gt; 10.000.000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8083" y="5125937"/>
            <a:ext cx="499110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&gt; 3.000.000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59371" y="5117661"/>
            <a:ext cx="496286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&gt;5.000.000</a:t>
            </a:r>
          </a:p>
        </p:txBody>
      </p:sp>
    </p:spTree>
    <p:extLst>
      <p:ext uri="{BB962C8B-B14F-4D97-AF65-F5344CB8AC3E}">
        <p14:creationId xmlns:p14="http://schemas.microsoft.com/office/powerpoint/2010/main" val="6012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4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38" y="200025"/>
            <a:ext cx="8453211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44919" y="1138642"/>
            <a:ext cx="74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 Văn bản Các loài chung sống với nhau như thế nào? được trích từ?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4" name="Picture 11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-3713"/>
          <a:stretch/>
        </p:blipFill>
        <p:spPr bwMode="auto">
          <a:xfrm>
            <a:off x="10750252" y="5973371"/>
            <a:ext cx="141936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23240" y="3854193"/>
            <a:ext cx="4838701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85179" y="5040539"/>
            <a:ext cx="481551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23241" y="5040539"/>
            <a:ext cx="483870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5179" y="3854193"/>
            <a:ext cx="481551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4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38" y="200025"/>
            <a:ext cx="8453211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74115" y="680271"/>
            <a:ext cx="7112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5: Tự sự là phương thức biểu đạt chính của Văn bản Các loài chung sống với nhau như thế nào?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4" name="Picture 11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-3713"/>
          <a:stretch/>
        </p:blipFill>
        <p:spPr bwMode="auto">
          <a:xfrm>
            <a:off x="10750252" y="5973371"/>
            <a:ext cx="141936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78082" y="3901491"/>
            <a:ext cx="4991101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40321" y="3915086"/>
            <a:ext cx="496286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Sai</a:t>
            </a:r>
          </a:p>
        </p:txBody>
      </p:sp>
    </p:spTree>
    <p:extLst>
      <p:ext uri="{BB962C8B-B14F-4D97-AF65-F5344CB8AC3E}">
        <p14:creationId xmlns:p14="http://schemas.microsoft.com/office/powerpoint/2010/main" val="17515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4" grpId="0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38" y="200025"/>
            <a:ext cx="8453211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59028" y="774739"/>
            <a:ext cx="6993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Từ “quần xã” trong văn bản Các loài chung sống với nhau như thế nào? được hiểu là?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11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-3713"/>
          <a:stretch/>
        </p:blipFill>
        <p:spPr bwMode="auto">
          <a:xfrm>
            <a:off x="10750252" y="5973371"/>
            <a:ext cx="141936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303600" y="5106650"/>
            <a:ext cx="4923679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99136" y="5130761"/>
            <a:ext cx="4939877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99136" y="3922271"/>
            <a:ext cx="4939877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Tập hợp muôn loài, trừ người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03600" y="3922271"/>
            <a:ext cx="4923679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4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788F7D-615F-4F84-BD3E-00E4C5F1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CEA2A-4716-471F-A6BD-2522A6E7A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91038" l="7143" r="92857">
                        <a14:foregroundMark x1="83613" y1="34434" x2="83613" y2="34434"/>
                        <a14:foregroundMark x1="72269" y1="69340" x2="72269" y2="69340"/>
                        <a14:foregroundMark x1="69748" y1="91981" x2="69748" y2="91981"/>
                        <a14:foregroundMark x1="93697" y1="48585" x2="93697" y2="48585"/>
                        <a14:foregroundMark x1="47899" y1="6132" x2="47899" y2="6132"/>
                        <a14:foregroundMark x1="7143" y1="37736" x2="7143" y2="377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9933" y="1468676"/>
            <a:ext cx="5814162" cy="4227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847B9B-ABBE-40A3-9829-30FC4EC9D33B}"/>
              </a:ext>
            </a:extLst>
          </p:cNvPr>
          <p:cNvSpPr txBox="1"/>
          <p:nvPr/>
        </p:nvSpPr>
        <p:spPr>
          <a:xfrm>
            <a:off x="2152018" y="401009"/>
            <a:ext cx="8174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Nhận xét về cách mở đầu và kết thúc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0293F-C1E4-4639-B9D0-8FF93F7E5D26}"/>
              </a:ext>
            </a:extLst>
          </p:cNvPr>
          <p:cNvSpPr/>
          <p:nvPr/>
        </p:nvSpPr>
        <p:spPr>
          <a:xfrm>
            <a:off x="4235894" y="2381874"/>
            <a:ext cx="3889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mở đầu và kết thúc có gì đặc sắc?Nêu tác dụng của cách mở đầu và kết thúc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A3086-9C6A-4C83-986B-6C1B1AEEF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7634" y="5307959"/>
            <a:ext cx="1986618" cy="1986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CD613-67D4-4A43-BBF7-0FFF89C93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46" y="5307959"/>
            <a:ext cx="1986618" cy="1986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BB5B8-CEC3-4711-BA2A-8B3371286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965" y="5307959"/>
            <a:ext cx="1986618" cy="1986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A57EBB-4AF9-48E5-96B4-E5955A4AB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535" y="5307959"/>
            <a:ext cx="1986618" cy="1986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B7F0D0-B3E2-4FD2-AE2A-5D8409DE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3325" y="5307959"/>
            <a:ext cx="1986618" cy="1986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88DBDF-4810-4C73-9709-FF0E8ABF1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7583" y="5307959"/>
            <a:ext cx="1986618" cy="1986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DEFB29-976B-4ECB-9A91-5DD6FFCA9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5602" y="5307959"/>
            <a:ext cx="1986618" cy="1986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A4001C-74BE-459A-8C48-B40C1723A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116" y="5320683"/>
            <a:ext cx="1986618" cy="19866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D469D6-6DCB-452A-9322-BB29F33F0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7962" y="5295235"/>
            <a:ext cx="1986618" cy="19866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B5AF8B-FA62-433D-BC04-1EA163722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9164" y="5366619"/>
            <a:ext cx="1986618" cy="1986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AB698A-F3EB-4422-B313-B18A370E8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8907" y="5341171"/>
            <a:ext cx="1986618" cy="19866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204327-EA08-42A3-955B-279E62A52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5368" y="5366619"/>
            <a:ext cx="1986618" cy="19866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CE3015-204F-4AF4-98E1-A3A5DA9AC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2214" y="5289707"/>
            <a:ext cx="1986618" cy="19866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0FB1E8-9486-4C8F-9184-0804EBDC1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2203" y="5282829"/>
            <a:ext cx="1986618" cy="19866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BE3974-0496-4105-A331-DA6ECCEBF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9837" y="5282829"/>
            <a:ext cx="1986618" cy="19866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C2FBD7-A80B-494F-938A-CFD92FDD3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2612" y="5307959"/>
            <a:ext cx="1986618" cy="19866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5F3794-B220-4700-9C61-0A37E2152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9458" y="5282829"/>
            <a:ext cx="1986618" cy="19866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3565F9-551F-423F-BDF1-F87CF7996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8805" y="5257699"/>
            <a:ext cx="1986618" cy="19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303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38" y="200025"/>
            <a:ext cx="8453211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90893" y="495713"/>
            <a:ext cx="71125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 Trong văn bản Các loài chung sống với nhau như thế nào?, tính đa dạng ở mỗi quần xã phụ thuộc vào diện tích lãnh thổ sử dụng.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4" name="Picture 11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-3713"/>
          <a:stretch/>
        </p:blipFill>
        <p:spPr bwMode="auto">
          <a:xfrm>
            <a:off x="10750252" y="5973371"/>
            <a:ext cx="141936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78082" y="3901491"/>
            <a:ext cx="4991101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40321" y="3915086"/>
            <a:ext cx="496286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Sai</a:t>
            </a:r>
          </a:p>
        </p:txBody>
      </p:sp>
    </p:spTree>
    <p:extLst>
      <p:ext uri="{BB962C8B-B14F-4D97-AF65-F5344CB8AC3E}">
        <p14:creationId xmlns:p14="http://schemas.microsoft.com/office/powerpoint/2010/main" val="135061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4" grpId="0"/>
      <p:bldP spid="10" grpId="0" animBg="1"/>
      <p:bldP spid="10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38" y="200025"/>
            <a:ext cx="8453211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260258" y="1004418"/>
            <a:ext cx="6028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8. Tác giả Ngọc Phú đã đặt vấn đề cho văn bản Các loài chung sống với như thế nào? bằng cách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280395" y="5043884"/>
            <a:ext cx="4987738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97452" y="3830670"/>
            <a:ext cx="499110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Kể lại cuộc trò chuyện giữa vua sư tử Mu-pha-sa và Xim-ba trong bộ phim hoạt hình Vua sư tử.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97454" y="5020871"/>
            <a:ext cx="499110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khoa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274304" y="3829070"/>
            <a:ext cx="4974779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11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-3713"/>
          <a:stretch/>
        </p:blipFill>
        <p:spPr bwMode="auto">
          <a:xfrm>
            <a:off x="10750252" y="5973371"/>
            <a:ext cx="141936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4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4" grpId="0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38" y="200025"/>
            <a:ext cx="8453211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260258" y="1004418"/>
            <a:ext cx="6028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9. Nội dung chính được đề cập tới trong văn bản Các loài chung sống với nhau như thế nào? Là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280395" y="5043884"/>
            <a:ext cx="4987738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97452" y="3830670"/>
            <a:ext cx="499110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Muôn loài trên Trái Đất đều được sắp xếp theo một trật tự và tuân theo quy luật của tạo hóa.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97454" y="5020871"/>
            <a:ext cx="499110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274304" y="3829070"/>
            <a:ext cx="4974779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người là chúa tể của thế giới, có thể tùy ý xếp đặt lại trật tự mà tạo hóa gây dựng.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11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-3713"/>
          <a:stretch/>
        </p:blipFill>
        <p:spPr bwMode="auto">
          <a:xfrm>
            <a:off x="10750252" y="5973371"/>
            <a:ext cx="141936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4" grpId="0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38" y="200025"/>
            <a:ext cx="8453211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25925" y="1018056"/>
            <a:ext cx="7318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11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-3713"/>
          <a:stretch/>
        </p:blipFill>
        <p:spPr bwMode="auto">
          <a:xfrm>
            <a:off x="10750252" y="5973371"/>
            <a:ext cx="141936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23240" y="3854193"/>
            <a:ext cx="4838701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85179" y="5040539"/>
            <a:ext cx="481551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Kích thước của các loài trong quần xã.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23241" y="5040539"/>
            <a:ext cx="483870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5179" y="3854193"/>
            <a:ext cx="481551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4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DA059-B129-4908-88A2-E090F4B5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EBA50-7FF9-43B8-8CDB-CD6C7DE9154A}"/>
              </a:ext>
            </a:extLst>
          </p:cNvPr>
          <p:cNvSpPr txBox="1"/>
          <p:nvPr/>
        </p:nvSpPr>
        <p:spPr>
          <a:xfrm>
            <a:off x="3489820" y="2082105"/>
            <a:ext cx="6409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5963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61F66-38C4-4567-B1A9-1BB8D60C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5"/>
            <a:ext cx="12192000" cy="68613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5A0F27-0ACB-4491-B724-376D655C25A2}"/>
              </a:ext>
            </a:extLst>
          </p:cNvPr>
          <p:cNvSpPr/>
          <p:nvPr/>
        </p:nvSpPr>
        <p:spPr>
          <a:xfrm>
            <a:off x="3931640" y="1828800"/>
            <a:ext cx="6277762" cy="247475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3184CF-D03D-4F20-9FC8-5D3C9CA16A69}"/>
              </a:ext>
            </a:extLst>
          </p:cNvPr>
          <p:cNvSpPr/>
          <p:nvPr/>
        </p:nvSpPr>
        <p:spPr>
          <a:xfrm>
            <a:off x="4464341" y="2088859"/>
            <a:ext cx="6063842" cy="21391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(5-7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63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61F66-38C4-4567-B1A9-1BB8D60C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5"/>
            <a:ext cx="12192000" cy="68613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EE3992-814E-44C6-946B-6067D01166A0}"/>
              </a:ext>
            </a:extLst>
          </p:cNvPr>
          <p:cNvSpPr/>
          <p:nvPr/>
        </p:nvSpPr>
        <p:spPr>
          <a:xfrm>
            <a:off x="2913776" y="367760"/>
            <a:ext cx="7320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68732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61F66-38C4-4567-B1A9-1BB8D60C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5"/>
            <a:ext cx="12192000" cy="6861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FF78B-17D3-400E-820A-A05F02E541E1}"/>
              </a:ext>
            </a:extLst>
          </p:cNvPr>
          <p:cNvSpPr txBox="1"/>
          <p:nvPr/>
        </p:nvSpPr>
        <p:spPr>
          <a:xfrm>
            <a:off x="2136919" y="202803"/>
            <a:ext cx="747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F79F92-1E0F-42A5-A5B2-7B6D6B1E089D}"/>
              </a:ext>
            </a:extLst>
          </p:cNvPr>
          <p:cNvSpPr/>
          <p:nvPr/>
        </p:nvSpPr>
        <p:spPr>
          <a:xfrm>
            <a:off x="2957119" y="954248"/>
            <a:ext cx="6277762" cy="134433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53D38-1D8B-4AC7-8FCA-67D7583ECB3C}"/>
              </a:ext>
            </a:extLst>
          </p:cNvPr>
          <p:cNvSpPr/>
          <p:nvPr/>
        </p:nvSpPr>
        <p:spPr>
          <a:xfrm>
            <a:off x="3545709" y="993726"/>
            <a:ext cx="6063842" cy="10842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5C81E4-62A7-47E3-8492-6AA038883132}"/>
              </a:ext>
            </a:extLst>
          </p:cNvPr>
          <p:cNvSpPr/>
          <p:nvPr/>
        </p:nvSpPr>
        <p:spPr>
          <a:xfrm>
            <a:off x="3175233" y="2672079"/>
            <a:ext cx="6277762" cy="134433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0F71EB-3052-492E-834A-A43CA4B14D7E}"/>
              </a:ext>
            </a:extLst>
          </p:cNvPr>
          <p:cNvSpPr/>
          <p:nvPr/>
        </p:nvSpPr>
        <p:spPr>
          <a:xfrm>
            <a:off x="3763823" y="2711557"/>
            <a:ext cx="6063842" cy="10842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ED11D9-798B-4019-A9E7-0A9AAB3B7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14D295-D38D-426E-B971-F79787A68E97}"/>
              </a:ext>
            </a:extLst>
          </p:cNvPr>
          <p:cNvSpPr/>
          <p:nvPr/>
        </p:nvSpPr>
        <p:spPr>
          <a:xfrm>
            <a:off x="498633" y="230697"/>
            <a:ext cx="11400639" cy="6375633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1431D5-7222-4045-BE12-2E625BAE9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3778" l="8000" r="89778">
                        <a14:foregroundMark x1="82222" y1="6667" x2="82222" y2="6667"/>
                        <a14:foregroundMark x1="64000" y1="6667" x2="64000" y2="6667"/>
                        <a14:foregroundMark x1="72889" y1="4889" x2="72889" y2="4889"/>
                        <a14:foregroundMark x1="60889" y1="2667" x2="60889" y2="2667"/>
                        <a14:foregroundMark x1="34222" y1="889" x2="34222" y2="889"/>
                        <a14:foregroundMark x1="8889" y1="26667" x2="8889" y2="26667"/>
                        <a14:foregroundMark x1="8444" y1="30667" x2="8444" y2="30667"/>
                        <a14:foregroundMark x1="47556" y1="93778" x2="47556" y2="9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4891" y="1753299"/>
            <a:ext cx="2478684" cy="5162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265D4D-DD36-4528-8C5D-9135B6F1D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3778" l="8000" r="89778">
                        <a14:foregroundMark x1="82222" y1="6667" x2="82222" y2="6667"/>
                        <a14:foregroundMark x1="64000" y1="6667" x2="64000" y2="6667"/>
                        <a14:foregroundMark x1="72889" y1="4889" x2="72889" y2="4889"/>
                        <a14:foregroundMark x1="60889" y1="2667" x2="60889" y2="2667"/>
                        <a14:foregroundMark x1="34222" y1="889" x2="34222" y2="889"/>
                        <a14:foregroundMark x1="8889" y1="26667" x2="8889" y2="26667"/>
                        <a14:foregroundMark x1="8444" y1="30667" x2="8444" y2="30667"/>
                        <a14:foregroundMark x1="47556" y1="93778" x2="47556" y2="9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397" y="3045204"/>
            <a:ext cx="2478684" cy="3870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42D340-5C64-4DF3-8B0D-A2050D53B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583" y1="54724" x2="23583" y2="54724"/>
                        <a14:foregroundMark x1="23583" y1="57992" x2="23583" y2="57992"/>
                        <a14:foregroundMark x1="25500" y1="61022" x2="25500" y2="61022"/>
                        <a14:foregroundMark x1="29167" y1="57754" x2="29167" y2="57754"/>
                        <a14:foregroundMark x1="29167" y1="57279" x2="29167" y2="56387"/>
                        <a14:foregroundMark x1="22917" y1="52406" x2="22917" y2="52406"/>
                        <a14:foregroundMark x1="76667" y1="68509" x2="76667" y2="68509"/>
                        <a14:foregroundMark x1="76667" y1="68271" x2="76667" y2="68271"/>
                        <a14:foregroundMark x1="84917" y1="67617" x2="84917" y2="67617"/>
                        <a14:foregroundMark x1="76083" y1="53773" x2="76083" y2="53773"/>
                        <a14:foregroundMark x1="76417" y1="35294" x2="76417" y2="35294"/>
                        <a14:foregroundMark x1="75417" y1="36720" x2="75417" y2="36720"/>
                        <a14:foregroundMark x1="81917" y1="83720" x2="81917" y2="837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9168" y="3439486"/>
            <a:ext cx="2955721" cy="41453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2ED418-4940-402A-B81F-146F2C688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1315" y="193158"/>
            <a:ext cx="1124124" cy="1124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EDD934-0EC7-4A52-A46E-C5DCFBF1C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476" y1="55039" x2="35476" y2="55039"/>
                        <a14:foregroundMark x1="42159" y1="51163" x2="42159" y2="51163"/>
                        <a14:foregroundMark x1="53985" y1="62016" x2="53985" y2="62016"/>
                        <a14:foregroundMark x1="56555" y1="48062" x2="56555" y2="48062"/>
                        <a14:foregroundMark x1="62725" y1="58140" x2="62725" y2="58140"/>
                        <a14:foregroundMark x1="40617" y1="65116" x2="40617" y2="651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57" y="639791"/>
            <a:ext cx="2193764" cy="1228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987596-EAAF-4697-9845-3AD43F185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476" y1="55039" x2="35476" y2="55039"/>
                        <a14:foregroundMark x1="42159" y1="51163" x2="42159" y2="51163"/>
                        <a14:foregroundMark x1="53985" y1="62016" x2="53985" y2="62016"/>
                        <a14:foregroundMark x1="56555" y1="48062" x2="56555" y2="48062"/>
                        <a14:foregroundMark x1="62725" y1="58140" x2="62725" y2="58140"/>
                        <a14:foregroundMark x1="40617" y1="65116" x2="40617" y2="651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8594" y="1816479"/>
            <a:ext cx="2193764" cy="1228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5D009C-BE17-40AC-A00B-C6676963E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476" y1="55039" x2="35476" y2="55039"/>
                        <a14:foregroundMark x1="42159" y1="51163" x2="42159" y2="51163"/>
                        <a14:foregroundMark x1="53985" y1="62016" x2="53985" y2="62016"/>
                        <a14:foregroundMark x1="56555" y1="48062" x2="56555" y2="48062"/>
                        <a14:foregroundMark x1="62725" y1="58140" x2="62725" y2="58140"/>
                        <a14:foregroundMark x1="40617" y1="65116" x2="40617" y2="651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0159" y="-212805"/>
            <a:ext cx="2193764" cy="1228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BBF463-0BF7-4DE5-8DC5-48BA1110B3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2400" y="5372351"/>
            <a:ext cx="725487" cy="9144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379277-EEF9-49E6-B58B-4ED9498AD6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1543" y="5158055"/>
            <a:ext cx="725487" cy="9144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2EA27E-EA5A-4BC7-8426-F6A36C4B55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8679" y="4597706"/>
            <a:ext cx="725487" cy="9144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59CDBC-3EE6-41AF-9C68-AC0719541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3750" y="5537980"/>
            <a:ext cx="725487" cy="9144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301ED5-FAA7-4DD0-B282-3EFEB57F64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6875" r="95000">
                        <a14:foregroundMark x1="88125" y1="57500" x2="88125" y2="57500"/>
                        <a14:foregroundMark x1="95000" y1="66250" x2="95000" y2="66250"/>
                        <a14:foregroundMark x1="6875" y1="63750" x2="6875" y2="63750"/>
                        <a14:foregroundMark x1="59688" y1="63281" x2="59688" y2="63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32096" y="4571018"/>
            <a:ext cx="3020945" cy="30228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F8633A-5D77-44BD-93E3-652E5982F6F1}"/>
              </a:ext>
            </a:extLst>
          </p:cNvPr>
          <p:cNvSpPr txBox="1"/>
          <p:nvPr/>
        </p:nvSpPr>
        <p:spPr>
          <a:xfrm>
            <a:off x="3489820" y="2082105"/>
            <a:ext cx="6409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HỌC THẬT TỐT NHÉ!</a:t>
            </a:r>
          </a:p>
        </p:txBody>
      </p:sp>
    </p:spTree>
    <p:extLst>
      <p:ext uri="{BB962C8B-B14F-4D97-AF65-F5344CB8AC3E}">
        <p14:creationId xmlns:p14="http://schemas.microsoft.com/office/powerpoint/2010/main" val="305343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61F66-38C4-4567-B1A9-1BB8D60C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5"/>
            <a:ext cx="12192000" cy="6861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CAEEA0-FD31-4F36-A2DB-36D6DDFC90B8}"/>
              </a:ext>
            </a:extLst>
          </p:cNvPr>
          <p:cNvSpPr txBox="1"/>
          <p:nvPr/>
        </p:nvSpPr>
        <p:spPr>
          <a:xfrm>
            <a:off x="2152018" y="401009"/>
            <a:ext cx="8174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Nhận xét về cách mở đầu và kết thúc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C7621F-D939-4D7A-BE29-41385C67A19A}"/>
              </a:ext>
            </a:extLst>
          </p:cNvPr>
          <p:cNvSpPr/>
          <p:nvPr/>
        </p:nvSpPr>
        <p:spPr>
          <a:xfrm>
            <a:off x="3020036" y="1390138"/>
            <a:ext cx="4328720" cy="914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86A205-AEE5-43BF-87E9-BA37AC895A0D}"/>
              </a:ext>
            </a:extLst>
          </p:cNvPr>
          <p:cNvSpPr/>
          <p:nvPr/>
        </p:nvSpPr>
        <p:spPr>
          <a:xfrm>
            <a:off x="3322040" y="1515299"/>
            <a:ext cx="4135773" cy="9144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4476C-9BBF-4F7F-827C-C077C93997B3}"/>
              </a:ext>
            </a:extLst>
          </p:cNvPr>
          <p:cNvSpPr/>
          <p:nvPr/>
        </p:nvSpPr>
        <p:spPr>
          <a:xfrm>
            <a:off x="3931640" y="3604288"/>
            <a:ext cx="4328720" cy="914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A0357-A692-47A5-89A0-894AC7B3B911}"/>
              </a:ext>
            </a:extLst>
          </p:cNvPr>
          <p:cNvSpPr/>
          <p:nvPr/>
        </p:nvSpPr>
        <p:spPr>
          <a:xfrm>
            <a:off x="4233644" y="3666869"/>
            <a:ext cx="4135773" cy="9144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D3E09C-65F1-4559-84D7-E6AFA263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62" y="15152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61F66-38C4-4567-B1A9-1BB8D60C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5"/>
            <a:ext cx="12192000" cy="6861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CAEEA0-FD31-4F36-A2DB-36D6DDFC90B8}"/>
              </a:ext>
            </a:extLst>
          </p:cNvPr>
          <p:cNvSpPr txBox="1"/>
          <p:nvPr/>
        </p:nvSpPr>
        <p:spPr>
          <a:xfrm>
            <a:off x="2152018" y="401009"/>
            <a:ext cx="8174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Nhận xét về cách mở đầu và kết thúc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C7621F-D939-4D7A-BE29-41385C67A19A}"/>
              </a:ext>
            </a:extLst>
          </p:cNvPr>
          <p:cNvSpPr/>
          <p:nvPr/>
        </p:nvSpPr>
        <p:spPr>
          <a:xfrm>
            <a:off x="3020036" y="1390138"/>
            <a:ext cx="4328720" cy="914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86A205-AEE5-43BF-87E9-BA37AC895A0D}"/>
              </a:ext>
            </a:extLst>
          </p:cNvPr>
          <p:cNvSpPr/>
          <p:nvPr/>
        </p:nvSpPr>
        <p:spPr>
          <a:xfrm>
            <a:off x="3322040" y="1515299"/>
            <a:ext cx="4135773" cy="9144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VB này trở nên hấp dẫn người đọc, tránh đi sự khô khan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4476C-9BBF-4F7F-827C-C077C93997B3}"/>
              </a:ext>
            </a:extLst>
          </p:cNvPr>
          <p:cNvSpPr/>
          <p:nvPr/>
        </p:nvSpPr>
        <p:spPr>
          <a:xfrm>
            <a:off x="3931640" y="3604288"/>
            <a:ext cx="4328720" cy="914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A0357-A692-47A5-89A0-894AC7B3B911}"/>
              </a:ext>
            </a:extLst>
          </p:cNvPr>
          <p:cNvSpPr/>
          <p:nvPr/>
        </p:nvSpPr>
        <p:spPr>
          <a:xfrm>
            <a:off x="4233644" y="3666869"/>
            <a:ext cx="4135773" cy="9144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ợi cho người đọc nhiều suy nghĩ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D3E09C-65F1-4559-84D7-E6AFA263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62" y="15152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DA059-B129-4908-88A2-E090F4B5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EBA50-7FF9-43B8-8CDB-CD6C7DE9154A}"/>
              </a:ext>
            </a:extLst>
          </p:cNvPr>
          <p:cNvSpPr txBox="1"/>
          <p:nvPr/>
        </p:nvSpPr>
        <p:spPr>
          <a:xfrm>
            <a:off x="2843868" y="1997839"/>
            <a:ext cx="8347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Chia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1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788F7D-615F-4F84-BD3E-00E4C5F1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CEA2A-4716-471F-A6BD-2522A6E7A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91038" l="7143" r="92857">
                        <a14:foregroundMark x1="83613" y1="34434" x2="83613" y2="34434"/>
                        <a14:foregroundMark x1="72269" y1="69340" x2="72269" y2="69340"/>
                        <a14:foregroundMark x1="69748" y1="91981" x2="69748" y2="91981"/>
                        <a14:foregroundMark x1="93697" y1="48585" x2="93697" y2="48585"/>
                        <a14:foregroundMark x1="47899" y1="6132" x2="47899" y2="6132"/>
                        <a14:foregroundMark x1="7143" y1="37736" x2="7143" y2="377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9933" y="1468676"/>
            <a:ext cx="5814162" cy="4227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847B9B-ABBE-40A3-9829-30FC4EC9D33B}"/>
              </a:ext>
            </a:extLst>
          </p:cNvPr>
          <p:cNvSpPr txBox="1"/>
          <p:nvPr/>
        </p:nvSpPr>
        <p:spPr>
          <a:xfrm>
            <a:off x="2152018" y="401009"/>
            <a:ext cx="8174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Chia sẻ bài học về cách nghĩ và cách ứng xử của bản thân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0293F-C1E4-4639-B9D0-8FF93F7E5D26}"/>
              </a:ext>
            </a:extLst>
          </p:cNvPr>
          <p:cNvSpPr/>
          <p:nvPr/>
        </p:nvSpPr>
        <p:spPr>
          <a:xfrm>
            <a:off x="4235894" y="2381874"/>
            <a:ext cx="3889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người có thể làm gì để bảo vệ sự phát triển phong phú của thế giới sinh vật?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A3086-9C6A-4C83-986B-6C1B1AEEF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7634" y="5307959"/>
            <a:ext cx="1986618" cy="1986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CD613-67D4-4A43-BBF7-0FFF89C93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46" y="5307959"/>
            <a:ext cx="1986618" cy="1986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BB5B8-CEC3-4711-BA2A-8B3371286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965" y="5307959"/>
            <a:ext cx="1986618" cy="1986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A57EBB-4AF9-48E5-96B4-E5955A4AB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535" y="5307959"/>
            <a:ext cx="1986618" cy="1986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B7F0D0-B3E2-4FD2-AE2A-5D8409DE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3325" y="5307959"/>
            <a:ext cx="1986618" cy="1986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88DBDF-4810-4C73-9709-FF0E8ABF1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7583" y="5307959"/>
            <a:ext cx="1986618" cy="1986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DEFB29-976B-4ECB-9A91-5DD6FFCA9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5602" y="5307959"/>
            <a:ext cx="1986618" cy="1986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A4001C-74BE-459A-8C48-B40C1723A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116" y="5320683"/>
            <a:ext cx="1986618" cy="19866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D469D6-6DCB-452A-9322-BB29F33F0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7962" y="5295235"/>
            <a:ext cx="1986618" cy="19866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B5AF8B-FA62-433D-BC04-1EA163722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9164" y="5366619"/>
            <a:ext cx="1986618" cy="1986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AB698A-F3EB-4422-B313-B18A370E8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8907" y="5341171"/>
            <a:ext cx="1986618" cy="19866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204327-EA08-42A3-955B-279E62A52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5368" y="5366619"/>
            <a:ext cx="1986618" cy="19866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CE3015-204F-4AF4-98E1-A3A5DA9AC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2214" y="5289707"/>
            <a:ext cx="1986618" cy="19866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0FB1E8-9486-4C8F-9184-0804EBDC1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2203" y="5282829"/>
            <a:ext cx="1986618" cy="19866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BE3974-0496-4105-A331-DA6ECCEBF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9837" y="5282829"/>
            <a:ext cx="1986618" cy="19866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C2FBD7-A80B-494F-938A-CFD92FDD3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2612" y="5307959"/>
            <a:ext cx="1986618" cy="19866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5F3794-B220-4700-9C61-0A37E2152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9458" y="5282829"/>
            <a:ext cx="1986618" cy="19866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3565F9-551F-423F-BDF1-F87CF7996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8805" y="5257699"/>
            <a:ext cx="1986618" cy="19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092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61F66-38C4-4567-B1A9-1BB8D60C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EF939-4AF2-4E04-B314-1700EE46C5B5}"/>
              </a:ext>
            </a:extLst>
          </p:cNvPr>
          <p:cNvSpPr txBox="1"/>
          <p:nvPr/>
        </p:nvSpPr>
        <p:spPr>
          <a:xfrm>
            <a:off x="478173" y="283063"/>
            <a:ext cx="1072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Chia sẻ bài học về cách nghĩ và cách ứng xử của bản thân</a:t>
            </a:r>
            <a:endParaRPr lang="en-US" sz="28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F0B5F5-C8C5-43DF-A180-72A56D9DE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4" b="89617" l="9818" r="89818">
                        <a14:foregroundMark x1="56364" y1="7104" x2="56364" y2="71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2219" y="2062512"/>
            <a:ext cx="3544174" cy="23584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0DBC62-F1D5-4B85-A9D5-8CB5AF9E1522}"/>
              </a:ext>
            </a:extLst>
          </p:cNvPr>
          <p:cNvSpPr/>
          <p:nvPr/>
        </p:nvSpPr>
        <p:spPr>
          <a:xfrm>
            <a:off x="7487567" y="1234342"/>
            <a:ext cx="3544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 hài hòa hòa với muôn loài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2E59DE-3361-44BF-8413-B846792ED547}"/>
              </a:ext>
            </a:extLst>
          </p:cNvPr>
          <p:cNvCxnSpPr>
            <a:cxnSpLocks/>
          </p:cNvCxnSpPr>
          <p:nvPr/>
        </p:nvCxnSpPr>
        <p:spPr>
          <a:xfrm flipV="1">
            <a:off x="6441738" y="1580536"/>
            <a:ext cx="1139900" cy="3461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7E1F5B-AC2B-43E3-AE58-C38E2CBCBB57}"/>
              </a:ext>
            </a:extLst>
          </p:cNvPr>
          <p:cNvCxnSpPr>
            <a:cxnSpLocks/>
          </p:cNvCxnSpPr>
          <p:nvPr/>
        </p:nvCxnSpPr>
        <p:spPr>
          <a:xfrm flipV="1">
            <a:off x="7389322" y="2619567"/>
            <a:ext cx="828500" cy="28103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94F884F-1F1E-4895-84FA-ED7713B1EF2D}"/>
              </a:ext>
            </a:extLst>
          </p:cNvPr>
          <p:cNvSpPr/>
          <p:nvPr/>
        </p:nvSpPr>
        <p:spPr>
          <a:xfrm>
            <a:off x="7914279" y="2243437"/>
            <a:ext cx="3544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 vệ môi trường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A0DB1D-A7B1-4711-B61A-11B0F88DCB27}"/>
              </a:ext>
            </a:extLst>
          </p:cNvPr>
          <p:cNvSpPr/>
          <p:nvPr/>
        </p:nvSpPr>
        <p:spPr>
          <a:xfrm>
            <a:off x="8156393" y="3688944"/>
            <a:ext cx="3544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7A501-D47C-41D2-A216-257FDBA53F56}"/>
              </a:ext>
            </a:extLst>
          </p:cNvPr>
          <p:cNvCxnSpPr>
            <a:cxnSpLocks/>
          </p:cNvCxnSpPr>
          <p:nvPr/>
        </p:nvCxnSpPr>
        <p:spPr>
          <a:xfrm>
            <a:off x="7246491" y="3841406"/>
            <a:ext cx="1050221" cy="5837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B3E0D70-F18B-47F8-8E01-C8D9D1DF90A1}"/>
              </a:ext>
            </a:extLst>
          </p:cNvPr>
          <p:cNvSpPr/>
          <p:nvPr/>
        </p:nvSpPr>
        <p:spPr>
          <a:xfrm>
            <a:off x="5009679" y="5007864"/>
            <a:ext cx="3544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mòn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0A1930-AFAF-4652-8947-9945D00C8492}"/>
              </a:ext>
            </a:extLst>
          </p:cNvPr>
          <p:cNvCxnSpPr>
            <a:cxnSpLocks/>
          </p:cNvCxnSpPr>
          <p:nvPr/>
        </p:nvCxnSpPr>
        <p:spPr>
          <a:xfrm>
            <a:off x="6384306" y="4177717"/>
            <a:ext cx="0" cy="67134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621A44B-AB7E-4E84-AADF-4228DB6130DA}"/>
              </a:ext>
            </a:extLst>
          </p:cNvPr>
          <p:cNvSpPr/>
          <p:nvPr/>
        </p:nvSpPr>
        <p:spPr>
          <a:xfrm>
            <a:off x="2754576" y="3930294"/>
            <a:ext cx="2876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35E032-E99C-4F8E-8284-698FC3B70C1B}"/>
              </a:ext>
            </a:extLst>
          </p:cNvPr>
          <p:cNvCxnSpPr>
            <a:cxnSpLocks/>
          </p:cNvCxnSpPr>
          <p:nvPr/>
        </p:nvCxnSpPr>
        <p:spPr>
          <a:xfrm flipH="1">
            <a:off x="4192769" y="3329664"/>
            <a:ext cx="1104299" cy="528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FBA2DE-2699-46AA-AD1A-9560FE4D9C77}"/>
              </a:ext>
            </a:extLst>
          </p:cNvPr>
          <p:cNvCxnSpPr>
            <a:cxnSpLocks/>
          </p:cNvCxnSpPr>
          <p:nvPr/>
        </p:nvCxnSpPr>
        <p:spPr>
          <a:xfrm flipH="1" flipV="1">
            <a:off x="4148691" y="2627554"/>
            <a:ext cx="1178946" cy="2115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3034C-E131-4928-96B9-F1D48E8145BC}"/>
              </a:ext>
            </a:extLst>
          </p:cNvPr>
          <p:cNvSpPr/>
          <p:nvPr/>
        </p:nvSpPr>
        <p:spPr>
          <a:xfrm>
            <a:off x="1781677" y="2188569"/>
            <a:ext cx="2876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7AFEE6-39DE-45DB-B2E2-D69FE2CF8843}"/>
              </a:ext>
            </a:extLst>
          </p:cNvPr>
          <p:cNvCxnSpPr>
            <a:cxnSpLocks/>
          </p:cNvCxnSpPr>
          <p:nvPr/>
        </p:nvCxnSpPr>
        <p:spPr>
          <a:xfrm flipH="1" flipV="1">
            <a:off x="4744918" y="1678072"/>
            <a:ext cx="1184757" cy="47473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3A2E517-0B83-4DC8-80A1-A8992EB9A94C}"/>
              </a:ext>
            </a:extLst>
          </p:cNvPr>
          <p:cNvSpPr/>
          <p:nvPr/>
        </p:nvSpPr>
        <p:spPr>
          <a:xfrm>
            <a:off x="2133293" y="954445"/>
            <a:ext cx="2876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  <p:bldP spid="16" grpId="0"/>
      <p:bldP spid="19" grpId="0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DA059-B129-4908-88A2-E090F4B5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EBA50-7FF9-43B8-8CDB-CD6C7DE9154A}"/>
              </a:ext>
            </a:extLst>
          </p:cNvPr>
          <p:cNvSpPr txBox="1"/>
          <p:nvPr/>
        </p:nvSpPr>
        <p:spPr>
          <a:xfrm>
            <a:off x="3489820" y="2082105"/>
            <a:ext cx="6409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2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788F7D-615F-4F84-BD3E-00E4C5F1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CEA2A-4716-471F-A6BD-2522A6E7A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91038" l="7143" r="92857">
                        <a14:foregroundMark x1="83613" y1="34434" x2="83613" y2="34434"/>
                        <a14:foregroundMark x1="72269" y1="69340" x2="72269" y2="69340"/>
                        <a14:foregroundMark x1="69748" y1="91981" x2="69748" y2="91981"/>
                        <a14:foregroundMark x1="93697" y1="48585" x2="93697" y2="48585"/>
                        <a14:foregroundMark x1="47899" y1="6132" x2="47899" y2="6132"/>
                        <a14:foregroundMark x1="7143" y1="37736" x2="7143" y2="377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4706" y="1312542"/>
            <a:ext cx="3621337" cy="2341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20293F-C1E4-4639-B9D0-8FF93F7E5D26}"/>
              </a:ext>
            </a:extLst>
          </p:cNvPr>
          <p:cNvSpPr/>
          <p:nvPr/>
        </p:nvSpPr>
        <p:spPr>
          <a:xfrm>
            <a:off x="3335450" y="1669910"/>
            <a:ext cx="2759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A3086-9C6A-4C83-986B-6C1B1AEEF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7634" y="5307959"/>
            <a:ext cx="1986618" cy="1986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CD613-67D4-4A43-BBF7-0FFF89C93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46" y="5307959"/>
            <a:ext cx="1986618" cy="1986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BB5B8-CEC3-4711-BA2A-8B3371286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965" y="5307959"/>
            <a:ext cx="1986618" cy="1986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A57EBB-4AF9-48E5-96B4-E5955A4AB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535" y="5307959"/>
            <a:ext cx="1986618" cy="1986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B7F0D0-B3E2-4FD2-AE2A-5D8409DE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3325" y="5307959"/>
            <a:ext cx="1986618" cy="1986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88DBDF-4810-4C73-9709-FF0E8ABF1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7583" y="5307959"/>
            <a:ext cx="1986618" cy="1986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DEFB29-976B-4ECB-9A91-5DD6FFCA9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5602" y="5307959"/>
            <a:ext cx="1986618" cy="1986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A4001C-74BE-459A-8C48-B40C1723A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116" y="5320683"/>
            <a:ext cx="1986618" cy="19866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D469D6-6DCB-452A-9322-BB29F33F0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7962" y="5295235"/>
            <a:ext cx="1986618" cy="19866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B5AF8B-FA62-433D-BC04-1EA163722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570" y="2302300"/>
            <a:ext cx="1986618" cy="1986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AB698A-F3EB-4422-B313-B18A370E8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7566" y="5333407"/>
            <a:ext cx="1986618" cy="19866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204327-EA08-42A3-955B-279E62A52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5368" y="5366619"/>
            <a:ext cx="1986618" cy="19866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CE3015-204F-4AF4-98E1-A3A5DA9AC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2214" y="5289707"/>
            <a:ext cx="1986618" cy="19866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0FB1E8-9486-4C8F-9184-0804EBDC1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2203" y="5282829"/>
            <a:ext cx="1986618" cy="19866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BE3974-0496-4105-A331-DA6ECCEBF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9837" y="5282829"/>
            <a:ext cx="1986618" cy="19866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C2FBD7-A80B-494F-938A-CFD92FDD3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2612" y="5307959"/>
            <a:ext cx="1986618" cy="19866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5F3794-B220-4700-9C61-0A37E2152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9458" y="5282829"/>
            <a:ext cx="1986618" cy="19866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3565F9-551F-423F-BDF1-F87CF7996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8805" y="5257699"/>
            <a:ext cx="1986618" cy="1986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2B61E9-4A0A-4F8F-914F-EF778123C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91038" l="7143" r="92857">
                        <a14:foregroundMark x1="83613" y1="34434" x2="83613" y2="34434"/>
                        <a14:foregroundMark x1="72269" y1="69340" x2="72269" y2="69340"/>
                        <a14:foregroundMark x1="69748" y1="91981" x2="69748" y2="91981"/>
                        <a14:foregroundMark x1="93697" y1="48585" x2="93697" y2="48585"/>
                        <a14:foregroundMark x1="47899" y1="6132" x2="47899" y2="6132"/>
                        <a14:foregroundMark x1="7143" y1="37736" x2="7143" y2="377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3003" y="796294"/>
            <a:ext cx="4516994" cy="23419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18EEB6-A396-46B7-AA8E-A7BFFE32166D}"/>
              </a:ext>
            </a:extLst>
          </p:cNvPr>
          <p:cNvSpPr/>
          <p:nvPr/>
        </p:nvSpPr>
        <p:spPr>
          <a:xfrm>
            <a:off x="7264532" y="1057756"/>
            <a:ext cx="3533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28FF94B-210D-4797-A4BE-EB98ACF20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4482" y="5300185"/>
            <a:ext cx="1986618" cy="19866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6A03408-2063-4467-AA3E-A52CC0ECC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9694" y="5366619"/>
            <a:ext cx="1986618" cy="19866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AB2158-B622-492D-8D9B-4D018675D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1015" y="2086724"/>
            <a:ext cx="1986618" cy="19866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DB9AB1B-DA67-442D-9793-998FF4F29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91038" l="7143" r="92857">
                        <a14:foregroundMark x1="83613" y1="34434" x2="83613" y2="34434"/>
                        <a14:foregroundMark x1="72269" y1="69340" x2="72269" y2="69340"/>
                        <a14:foregroundMark x1="69748" y1="91981" x2="69748" y2="91981"/>
                        <a14:foregroundMark x1="93697" y1="48585" x2="93697" y2="48585"/>
                        <a14:foregroundMark x1="47899" y1="6132" x2="47899" y2="6132"/>
                        <a14:foregroundMark x1="7143" y1="37736" x2="7143" y2="377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889" y="3108098"/>
            <a:ext cx="4516994" cy="234193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8B3E500-8128-4CDB-B3E3-757A3B5DA3EA}"/>
              </a:ext>
            </a:extLst>
          </p:cNvPr>
          <p:cNvSpPr/>
          <p:nvPr/>
        </p:nvSpPr>
        <p:spPr>
          <a:xfrm>
            <a:off x="5890493" y="3532525"/>
            <a:ext cx="3533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 thuật đặc sắc được thể hiện qua văn bản?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5F00989-0582-4FCC-B2B9-BAD507B36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02" y1="80460" x2="45402" y2="80460"/>
                        <a14:foregroundMark x1="41092" y1="79023" x2="41092" y2="79023"/>
                        <a14:foregroundMark x1="36207" y1="79023" x2="36207" y2="79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7731" y="4106554"/>
            <a:ext cx="1986618" cy="19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594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1260</Words>
  <Application>Microsoft Macintosh PowerPoint</Application>
  <PresentationFormat>Widescreen</PresentationFormat>
  <Paragraphs>94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Thuỳ Linh</cp:lastModifiedBy>
  <cp:revision>36</cp:revision>
  <dcterms:created xsi:type="dcterms:W3CDTF">2022-01-28T14:34:59Z</dcterms:created>
  <dcterms:modified xsi:type="dcterms:W3CDTF">2023-08-05T06:47:13Z</dcterms:modified>
</cp:coreProperties>
</file>