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0" r:id="rId3"/>
    <p:sldId id="261" r:id="rId4"/>
    <p:sldId id="265" r:id="rId5"/>
    <p:sldId id="266" r:id="rId6"/>
    <p:sldId id="267" r:id="rId7"/>
    <p:sldId id="268" r:id="rId8"/>
    <p:sldId id="269" r:id="rId9"/>
    <p:sldId id="270" r:id="rId10"/>
    <p:sldId id="271" r:id="rId11"/>
    <p:sldId id="275" r:id="rId12"/>
    <p:sldId id="276" r:id="rId13"/>
    <p:sldId id="277" r:id="rId14"/>
    <p:sldId id="278" r:id="rId15"/>
    <p:sldId id="284" r:id="rId16"/>
    <p:sldId id="285" r:id="rId17"/>
    <p:sldId id="340" r:id="rId18"/>
    <p:sldId id="279" r:id="rId19"/>
    <p:sldId id="283" r:id="rId20"/>
    <p:sldId id="288" r:id="rId21"/>
    <p:sldId id="289" r:id="rId22"/>
    <p:sldId id="287" r:id="rId23"/>
    <p:sldId id="290" r:id="rId24"/>
    <p:sldId id="291" r:id="rId25"/>
    <p:sldId id="292" r:id="rId26"/>
    <p:sldId id="286" r:id="rId27"/>
    <p:sldId id="294" r:id="rId28"/>
    <p:sldId id="295" r:id="rId29"/>
    <p:sldId id="293" r:id="rId30"/>
    <p:sldId id="296" r:id="rId31"/>
    <p:sldId id="282" r:id="rId32"/>
    <p:sldId id="299" r:id="rId33"/>
    <p:sldId id="301" r:id="rId34"/>
    <p:sldId id="300" r:id="rId35"/>
    <p:sldId id="302" r:id="rId36"/>
    <p:sldId id="303" r:id="rId37"/>
    <p:sldId id="304" r:id="rId38"/>
    <p:sldId id="305" r:id="rId39"/>
    <p:sldId id="307" r:id="rId40"/>
    <p:sldId id="308" r:id="rId41"/>
    <p:sldId id="309" r:id="rId42"/>
    <p:sldId id="297" r:id="rId43"/>
    <p:sldId id="311" r:id="rId44"/>
    <p:sldId id="312"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3" autoAdjust="0"/>
    <p:restoredTop sz="95982"/>
  </p:normalViewPr>
  <p:slideViewPr>
    <p:cSldViewPr snapToGrid="0">
      <p:cViewPr varScale="1">
        <p:scale>
          <a:sx n="117" d="100"/>
          <a:sy n="117" d="100"/>
        </p:scale>
        <p:origin x="33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uỳ Linh" userId="b3fe37b0371844bf" providerId="LiveId" clId="{EE0A7E3B-E81E-8F43-8FE8-BA17AB8BA667}"/>
    <pc:docChg chg="delSld delMainMaster">
      <pc:chgData name="Thuỳ Linh" userId="b3fe37b0371844bf" providerId="LiveId" clId="{EE0A7E3B-E81E-8F43-8FE8-BA17AB8BA667}" dt="2023-08-05T06:44:48.822" v="28" actId="2696"/>
      <pc:docMkLst>
        <pc:docMk/>
      </pc:docMkLst>
      <pc:sldChg chg="del">
        <pc:chgData name="Thuỳ Linh" userId="b3fe37b0371844bf" providerId="LiveId" clId="{EE0A7E3B-E81E-8F43-8FE8-BA17AB8BA667}" dt="2023-08-05T06:44:48.822" v="28" actId="2696"/>
        <pc:sldMkLst>
          <pc:docMk/>
          <pc:sldMk cId="3053432055" sldId="259"/>
        </pc:sldMkLst>
      </pc:sldChg>
      <pc:sldChg chg="del">
        <pc:chgData name="Thuỳ Linh" userId="b3fe37b0371844bf" providerId="LiveId" clId="{EE0A7E3B-E81E-8F43-8FE8-BA17AB8BA667}" dt="2023-08-05T06:44:46.465" v="27" actId="2696"/>
        <pc:sldMkLst>
          <pc:docMk/>
          <pc:sldMk cId="3585647090" sldId="280"/>
        </pc:sldMkLst>
      </pc:sldChg>
      <pc:sldChg chg="del">
        <pc:chgData name="Thuỳ Linh" userId="b3fe37b0371844bf" providerId="LiveId" clId="{EE0A7E3B-E81E-8F43-8FE8-BA17AB8BA667}" dt="2023-08-05T06:44:43.896" v="26" actId="2696"/>
        <pc:sldMkLst>
          <pc:docMk/>
          <pc:sldMk cId="2655668732" sldId="298"/>
        </pc:sldMkLst>
      </pc:sldChg>
      <pc:sldChg chg="del">
        <pc:chgData name="Thuỳ Linh" userId="b3fe37b0371844bf" providerId="LiveId" clId="{EE0A7E3B-E81E-8F43-8FE8-BA17AB8BA667}" dt="2023-08-05T06:44:41.086" v="25" actId="2696"/>
        <pc:sldMkLst>
          <pc:docMk/>
          <pc:sldMk cId="4081636934" sldId="306"/>
        </pc:sldMkLst>
      </pc:sldChg>
      <pc:sldChg chg="del">
        <pc:chgData name="Thuỳ Linh" userId="b3fe37b0371844bf" providerId="LiveId" clId="{EE0A7E3B-E81E-8F43-8FE8-BA17AB8BA667}" dt="2023-08-05T06:44:11.971" v="3" actId="2696"/>
        <pc:sldMkLst>
          <pc:docMk/>
          <pc:sldMk cId="1781518349" sldId="310"/>
        </pc:sldMkLst>
      </pc:sldChg>
      <pc:sldChg chg="del">
        <pc:chgData name="Thuỳ Linh" userId="b3fe37b0371844bf" providerId="LiveId" clId="{EE0A7E3B-E81E-8F43-8FE8-BA17AB8BA667}" dt="2023-08-05T06:44:10.536" v="2" actId="2696"/>
        <pc:sldMkLst>
          <pc:docMk/>
          <pc:sldMk cId="3948230340" sldId="313"/>
        </pc:sldMkLst>
      </pc:sldChg>
      <pc:sldChg chg="del">
        <pc:chgData name="Thuỳ Linh" userId="b3fe37b0371844bf" providerId="LiveId" clId="{EE0A7E3B-E81E-8F43-8FE8-BA17AB8BA667}" dt="2023-08-05T06:44:13.259" v="4" actId="2696"/>
        <pc:sldMkLst>
          <pc:docMk/>
          <pc:sldMk cId="2282675209" sldId="314"/>
        </pc:sldMkLst>
      </pc:sldChg>
      <pc:sldChg chg="del">
        <pc:chgData name="Thuỳ Linh" userId="b3fe37b0371844bf" providerId="LiveId" clId="{EE0A7E3B-E81E-8F43-8FE8-BA17AB8BA667}" dt="2023-08-05T06:44:15.814" v="6" actId="2696"/>
        <pc:sldMkLst>
          <pc:docMk/>
          <pc:sldMk cId="2960509225" sldId="315"/>
        </pc:sldMkLst>
      </pc:sldChg>
      <pc:sldChg chg="del">
        <pc:chgData name="Thuỳ Linh" userId="b3fe37b0371844bf" providerId="LiveId" clId="{EE0A7E3B-E81E-8F43-8FE8-BA17AB8BA667}" dt="2023-08-05T06:44:17.125" v="7" actId="2696"/>
        <pc:sldMkLst>
          <pc:docMk/>
          <pc:sldMk cId="1645891190" sldId="316"/>
        </pc:sldMkLst>
      </pc:sldChg>
      <pc:sldChg chg="del">
        <pc:chgData name="Thuỳ Linh" userId="b3fe37b0371844bf" providerId="LiveId" clId="{EE0A7E3B-E81E-8F43-8FE8-BA17AB8BA667}" dt="2023-08-05T06:44:18.465" v="8" actId="2696"/>
        <pc:sldMkLst>
          <pc:docMk/>
          <pc:sldMk cId="3126629503" sldId="317"/>
        </pc:sldMkLst>
      </pc:sldChg>
      <pc:sldChg chg="del">
        <pc:chgData name="Thuỳ Linh" userId="b3fe37b0371844bf" providerId="LiveId" clId="{EE0A7E3B-E81E-8F43-8FE8-BA17AB8BA667}" dt="2023-08-05T06:44:09.211" v="1" actId="2696"/>
        <pc:sldMkLst>
          <pc:docMk/>
          <pc:sldMk cId="2506147069" sldId="318"/>
        </pc:sldMkLst>
      </pc:sldChg>
      <pc:sldChg chg="del">
        <pc:chgData name="Thuỳ Linh" userId="b3fe37b0371844bf" providerId="LiveId" clId="{EE0A7E3B-E81E-8F43-8FE8-BA17AB8BA667}" dt="2023-08-05T06:44:14.564" v="5" actId="2696"/>
        <pc:sldMkLst>
          <pc:docMk/>
          <pc:sldMk cId="1186815113" sldId="319"/>
        </pc:sldMkLst>
      </pc:sldChg>
      <pc:sldChg chg="del">
        <pc:chgData name="Thuỳ Linh" userId="b3fe37b0371844bf" providerId="LiveId" clId="{EE0A7E3B-E81E-8F43-8FE8-BA17AB8BA667}" dt="2023-08-05T06:44:19.864" v="9" actId="2696"/>
        <pc:sldMkLst>
          <pc:docMk/>
          <pc:sldMk cId="433259479" sldId="320"/>
        </pc:sldMkLst>
      </pc:sldChg>
      <pc:sldChg chg="del">
        <pc:chgData name="Thuỳ Linh" userId="b3fe37b0371844bf" providerId="LiveId" clId="{EE0A7E3B-E81E-8F43-8FE8-BA17AB8BA667}" dt="2023-08-05T06:44:21.170" v="10" actId="2696"/>
        <pc:sldMkLst>
          <pc:docMk/>
          <pc:sldMk cId="991290981" sldId="321"/>
        </pc:sldMkLst>
      </pc:sldChg>
      <pc:sldChg chg="del">
        <pc:chgData name="Thuỳ Linh" userId="b3fe37b0371844bf" providerId="LiveId" clId="{EE0A7E3B-E81E-8F43-8FE8-BA17AB8BA667}" dt="2023-08-05T06:44:22.464" v="11" actId="2696"/>
        <pc:sldMkLst>
          <pc:docMk/>
          <pc:sldMk cId="1466621993" sldId="322"/>
        </pc:sldMkLst>
      </pc:sldChg>
      <pc:sldChg chg="del">
        <pc:chgData name="Thuỳ Linh" userId="b3fe37b0371844bf" providerId="LiveId" clId="{EE0A7E3B-E81E-8F43-8FE8-BA17AB8BA667}" dt="2023-08-05T06:44:25.536" v="13" actId="2696"/>
        <pc:sldMkLst>
          <pc:docMk/>
          <pc:sldMk cId="3116960602" sldId="323"/>
        </pc:sldMkLst>
      </pc:sldChg>
      <pc:sldChg chg="del">
        <pc:chgData name="Thuỳ Linh" userId="b3fe37b0371844bf" providerId="LiveId" clId="{EE0A7E3B-E81E-8F43-8FE8-BA17AB8BA667}" dt="2023-08-05T06:44:33.120" v="19" actId="2696"/>
        <pc:sldMkLst>
          <pc:docMk/>
          <pc:sldMk cId="4631342" sldId="324"/>
        </pc:sldMkLst>
      </pc:sldChg>
      <pc:sldChg chg="del">
        <pc:chgData name="Thuỳ Linh" userId="b3fe37b0371844bf" providerId="LiveId" clId="{EE0A7E3B-E81E-8F43-8FE8-BA17AB8BA667}" dt="2023-08-05T06:44:30.478" v="17" actId="2696"/>
        <pc:sldMkLst>
          <pc:docMk/>
          <pc:sldMk cId="3436756451" sldId="325"/>
        </pc:sldMkLst>
      </pc:sldChg>
      <pc:sldChg chg="del">
        <pc:chgData name="Thuỳ Linh" userId="b3fe37b0371844bf" providerId="LiveId" clId="{EE0A7E3B-E81E-8F43-8FE8-BA17AB8BA667}" dt="2023-08-05T06:44:26.791" v="14" actId="2696"/>
        <pc:sldMkLst>
          <pc:docMk/>
          <pc:sldMk cId="61835817" sldId="326"/>
        </pc:sldMkLst>
      </pc:sldChg>
      <pc:sldChg chg="del">
        <pc:chgData name="Thuỳ Linh" userId="b3fe37b0371844bf" providerId="LiveId" clId="{EE0A7E3B-E81E-8F43-8FE8-BA17AB8BA667}" dt="2023-08-05T06:44:35.794" v="21" actId="2696"/>
        <pc:sldMkLst>
          <pc:docMk/>
          <pc:sldMk cId="2095140681" sldId="327"/>
        </pc:sldMkLst>
      </pc:sldChg>
      <pc:sldChg chg="del">
        <pc:chgData name="Thuỳ Linh" userId="b3fe37b0371844bf" providerId="LiveId" clId="{EE0A7E3B-E81E-8F43-8FE8-BA17AB8BA667}" dt="2023-08-05T06:44:29.295" v="16" actId="2696"/>
        <pc:sldMkLst>
          <pc:docMk/>
          <pc:sldMk cId="601269393" sldId="328"/>
        </pc:sldMkLst>
      </pc:sldChg>
      <pc:sldChg chg="del">
        <pc:chgData name="Thuỳ Linh" userId="b3fe37b0371844bf" providerId="LiveId" clId="{EE0A7E3B-E81E-8F43-8FE8-BA17AB8BA667}" dt="2023-08-05T06:44:28.056" v="15" actId="2696"/>
        <pc:sldMkLst>
          <pc:docMk/>
          <pc:sldMk cId="1745404733" sldId="329"/>
        </pc:sldMkLst>
      </pc:sldChg>
      <pc:sldChg chg="del">
        <pc:chgData name="Thuỳ Linh" userId="b3fe37b0371844bf" providerId="LiveId" clId="{EE0A7E3B-E81E-8F43-8FE8-BA17AB8BA667}" dt="2023-08-05T06:44:38.426" v="23" actId="2696"/>
        <pc:sldMkLst>
          <pc:docMk/>
          <pc:sldMk cId="1789871587" sldId="333"/>
        </pc:sldMkLst>
      </pc:sldChg>
      <pc:sldChg chg="del">
        <pc:chgData name="Thuỳ Linh" userId="b3fe37b0371844bf" providerId="LiveId" clId="{EE0A7E3B-E81E-8F43-8FE8-BA17AB8BA667}" dt="2023-08-05T06:44:24.177" v="12" actId="2696"/>
        <pc:sldMkLst>
          <pc:docMk/>
          <pc:sldMk cId="3163014283" sldId="334"/>
        </pc:sldMkLst>
      </pc:sldChg>
      <pc:sldChg chg="del">
        <pc:chgData name="Thuỳ Linh" userId="b3fe37b0371844bf" providerId="LiveId" clId="{EE0A7E3B-E81E-8F43-8FE8-BA17AB8BA667}" dt="2023-08-05T06:44:31.791" v="18" actId="2696"/>
        <pc:sldMkLst>
          <pc:docMk/>
          <pc:sldMk cId="1751581592" sldId="335"/>
        </pc:sldMkLst>
      </pc:sldChg>
      <pc:sldChg chg="del">
        <pc:chgData name="Thuỳ Linh" userId="b3fe37b0371844bf" providerId="LiveId" clId="{EE0A7E3B-E81E-8F43-8FE8-BA17AB8BA667}" dt="2023-08-05T06:44:34.530" v="20" actId="2696"/>
        <pc:sldMkLst>
          <pc:docMk/>
          <pc:sldMk cId="1350619455" sldId="336"/>
        </pc:sldMkLst>
      </pc:sldChg>
      <pc:sldChg chg="del">
        <pc:chgData name="Thuỳ Linh" userId="b3fe37b0371844bf" providerId="LiveId" clId="{EE0A7E3B-E81E-8F43-8FE8-BA17AB8BA667}" dt="2023-08-05T06:44:37.094" v="22" actId="2696"/>
        <pc:sldMkLst>
          <pc:docMk/>
          <pc:sldMk cId="3003941018" sldId="337"/>
        </pc:sldMkLst>
      </pc:sldChg>
      <pc:sldChg chg="del">
        <pc:chgData name="Thuỳ Linh" userId="b3fe37b0371844bf" providerId="LiveId" clId="{EE0A7E3B-E81E-8F43-8FE8-BA17AB8BA667}" dt="2023-08-05T06:44:39.687" v="24" actId="2696"/>
        <pc:sldMkLst>
          <pc:docMk/>
          <pc:sldMk cId="1075963587" sldId="338"/>
        </pc:sldMkLst>
      </pc:sldChg>
      <pc:sldChg chg="del">
        <pc:chgData name="Thuỳ Linh" userId="b3fe37b0371844bf" providerId="LiveId" clId="{EE0A7E3B-E81E-8F43-8FE8-BA17AB8BA667}" dt="2023-08-05T06:43:50.651" v="0" actId="2696"/>
        <pc:sldMkLst>
          <pc:docMk/>
          <pc:sldMk cId="3318024979" sldId="339"/>
        </pc:sldMkLst>
      </pc:sldChg>
      <pc:sldMasterChg chg="del delSldLayout">
        <pc:chgData name="Thuỳ Linh" userId="b3fe37b0371844bf" providerId="LiveId" clId="{EE0A7E3B-E81E-8F43-8FE8-BA17AB8BA667}" dt="2023-08-05T06:44:38.426" v="23" actId="2696"/>
        <pc:sldMasterMkLst>
          <pc:docMk/>
          <pc:sldMasterMk cId="3543549300" sldId="2147483660"/>
        </pc:sldMasterMkLst>
        <pc:sldLayoutChg chg="del">
          <pc:chgData name="Thuỳ Linh" userId="b3fe37b0371844bf" providerId="LiveId" clId="{EE0A7E3B-E81E-8F43-8FE8-BA17AB8BA667}" dt="2023-08-05T06:44:38.426" v="23" actId="2696"/>
          <pc:sldLayoutMkLst>
            <pc:docMk/>
            <pc:sldMasterMk cId="3543549300" sldId="2147483660"/>
            <pc:sldLayoutMk cId="2648274585" sldId="2147483661"/>
          </pc:sldLayoutMkLst>
        </pc:sldLayoutChg>
        <pc:sldLayoutChg chg="del">
          <pc:chgData name="Thuỳ Linh" userId="b3fe37b0371844bf" providerId="LiveId" clId="{EE0A7E3B-E81E-8F43-8FE8-BA17AB8BA667}" dt="2023-08-05T06:44:38.426" v="23" actId="2696"/>
          <pc:sldLayoutMkLst>
            <pc:docMk/>
            <pc:sldMasterMk cId="3543549300" sldId="2147483660"/>
            <pc:sldLayoutMk cId="2829989895" sldId="2147483662"/>
          </pc:sldLayoutMkLst>
        </pc:sldLayoutChg>
        <pc:sldLayoutChg chg="del">
          <pc:chgData name="Thuỳ Linh" userId="b3fe37b0371844bf" providerId="LiveId" clId="{EE0A7E3B-E81E-8F43-8FE8-BA17AB8BA667}" dt="2023-08-05T06:44:38.426" v="23" actId="2696"/>
          <pc:sldLayoutMkLst>
            <pc:docMk/>
            <pc:sldMasterMk cId="3543549300" sldId="2147483660"/>
            <pc:sldLayoutMk cId="3954456170" sldId="2147483663"/>
          </pc:sldLayoutMkLst>
        </pc:sldLayoutChg>
        <pc:sldLayoutChg chg="del">
          <pc:chgData name="Thuỳ Linh" userId="b3fe37b0371844bf" providerId="LiveId" clId="{EE0A7E3B-E81E-8F43-8FE8-BA17AB8BA667}" dt="2023-08-05T06:44:38.426" v="23" actId="2696"/>
          <pc:sldLayoutMkLst>
            <pc:docMk/>
            <pc:sldMasterMk cId="3543549300" sldId="2147483660"/>
            <pc:sldLayoutMk cId="2144740511" sldId="2147483664"/>
          </pc:sldLayoutMkLst>
        </pc:sldLayoutChg>
        <pc:sldLayoutChg chg="del">
          <pc:chgData name="Thuỳ Linh" userId="b3fe37b0371844bf" providerId="LiveId" clId="{EE0A7E3B-E81E-8F43-8FE8-BA17AB8BA667}" dt="2023-08-05T06:44:38.426" v="23" actId="2696"/>
          <pc:sldLayoutMkLst>
            <pc:docMk/>
            <pc:sldMasterMk cId="3543549300" sldId="2147483660"/>
            <pc:sldLayoutMk cId="1598941359" sldId="2147483665"/>
          </pc:sldLayoutMkLst>
        </pc:sldLayoutChg>
        <pc:sldLayoutChg chg="del">
          <pc:chgData name="Thuỳ Linh" userId="b3fe37b0371844bf" providerId="LiveId" clId="{EE0A7E3B-E81E-8F43-8FE8-BA17AB8BA667}" dt="2023-08-05T06:44:38.426" v="23" actId="2696"/>
          <pc:sldLayoutMkLst>
            <pc:docMk/>
            <pc:sldMasterMk cId="3543549300" sldId="2147483660"/>
            <pc:sldLayoutMk cId="2642064210" sldId="2147483666"/>
          </pc:sldLayoutMkLst>
        </pc:sldLayoutChg>
        <pc:sldLayoutChg chg="del">
          <pc:chgData name="Thuỳ Linh" userId="b3fe37b0371844bf" providerId="LiveId" clId="{EE0A7E3B-E81E-8F43-8FE8-BA17AB8BA667}" dt="2023-08-05T06:44:38.426" v="23" actId="2696"/>
          <pc:sldLayoutMkLst>
            <pc:docMk/>
            <pc:sldMasterMk cId="3543549300" sldId="2147483660"/>
            <pc:sldLayoutMk cId="1176632437" sldId="2147483667"/>
          </pc:sldLayoutMkLst>
        </pc:sldLayoutChg>
        <pc:sldLayoutChg chg="del">
          <pc:chgData name="Thuỳ Linh" userId="b3fe37b0371844bf" providerId="LiveId" clId="{EE0A7E3B-E81E-8F43-8FE8-BA17AB8BA667}" dt="2023-08-05T06:44:38.426" v="23" actId="2696"/>
          <pc:sldLayoutMkLst>
            <pc:docMk/>
            <pc:sldMasterMk cId="3543549300" sldId="2147483660"/>
            <pc:sldLayoutMk cId="1804840206" sldId="2147483668"/>
          </pc:sldLayoutMkLst>
        </pc:sldLayoutChg>
        <pc:sldLayoutChg chg="del">
          <pc:chgData name="Thuỳ Linh" userId="b3fe37b0371844bf" providerId="LiveId" clId="{EE0A7E3B-E81E-8F43-8FE8-BA17AB8BA667}" dt="2023-08-05T06:44:38.426" v="23" actId="2696"/>
          <pc:sldLayoutMkLst>
            <pc:docMk/>
            <pc:sldMasterMk cId="3543549300" sldId="2147483660"/>
            <pc:sldLayoutMk cId="750792016" sldId="2147483669"/>
          </pc:sldLayoutMkLst>
        </pc:sldLayoutChg>
        <pc:sldLayoutChg chg="del">
          <pc:chgData name="Thuỳ Linh" userId="b3fe37b0371844bf" providerId="LiveId" clId="{EE0A7E3B-E81E-8F43-8FE8-BA17AB8BA667}" dt="2023-08-05T06:44:38.426" v="23" actId="2696"/>
          <pc:sldLayoutMkLst>
            <pc:docMk/>
            <pc:sldMasterMk cId="3543549300" sldId="2147483660"/>
            <pc:sldLayoutMk cId="2198846040" sldId="2147483670"/>
          </pc:sldLayoutMkLst>
        </pc:sldLayoutChg>
        <pc:sldLayoutChg chg="del">
          <pc:chgData name="Thuỳ Linh" userId="b3fe37b0371844bf" providerId="LiveId" clId="{EE0A7E3B-E81E-8F43-8FE8-BA17AB8BA667}" dt="2023-08-05T06:44:38.426" v="23" actId="2696"/>
          <pc:sldLayoutMkLst>
            <pc:docMk/>
            <pc:sldMasterMk cId="3543549300" sldId="2147483660"/>
            <pc:sldLayoutMk cId="2886902294" sldId="2147483671"/>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F268B-A14A-4D99-BA7C-38295F3D0B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36E0CFF-179A-401F-A99F-660B1DC33A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A8DAE65-370A-4E8C-B720-F4F53936FFC6}"/>
              </a:ext>
            </a:extLst>
          </p:cNvPr>
          <p:cNvSpPr>
            <a:spLocks noGrp="1"/>
          </p:cNvSpPr>
          <p:nvPr>
            <p:ph type="dt" sz="half" idx="10"/>
          </p:nvPr>
        </p:nvSpPr>
        <p:spPr/>
        <p:txBody>
          <a:bodyPr/>
          <a:lstStyle/>
          <a:p>
            <a:fld id="{A8537FEF-B78B-471F-9279-AA7F7409FBDD}" type="datetimeFigureOut">
              <a:rPr lang="en-US" smtClean="0"/>
              <a:t>8/5/23</a:t>
            </a:fld>
            <a:endParaRPr lang="en-US"/>
          </a:p>
        </p:txBody>
      </p:sp>
      <p:sp>
        <p:nvSpPr>
          <p:cNvPr id="5" name="Footer Placeholder 4">
            <a:extLst>
              <a:ext uri="{FF2B5EF4-FFF2-40B4-BE49-F238E27FC236}">
                <a16:creationId xmlns:a16="http://schemas.microsoft.com/office/drawing/2014/main" id="{005D76CD-6406-4F09-8E07-56F8BF56FB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FBE409-434A-4C07-AA3B-398107E4A9DE}"/>
              </a:ext>
            </a:extLst>
          </p:cNvPr>
          <p:cNvSpPr>
            <a:spLocks noGrp="1"/>
          </p:cNvSpPr>
          <p:nvPr>
            <p:ph type="sldNum" sz="quarter" idx="12"/>
          </p:nvPr>
        </p:nvSpPr>
        <p:spPr/>
        <p:txBody>
          <a:bodyPr/>
          <a:lstStyle/>
          <a:p>
            <a:fld id="{6A3CDC0F-5FC1-4F2E-A6E4-4CE563A08C4A}" type="slidenum">
              <a:rPr lang="en-US" smtClean="0"/>
              <a:t>‹#›</a:t>
            </a:fld>
            <a:endParaRPr lang="en-US"/>
          </a:p>
        </p:txBody>
      </p:sp>
    </p:spTree>
    <p:extLst>
      <p:ext uri="{BB962C8B-B14F-4D97-AF65-F5344CB8AC3E}">
        <p14:creationId xmlns:p14="http://schemas.microsoft.com/office/powerpoint/2010/main" val="3361344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2A32F-8A2D-4015-A9A9-160F6461956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824271E-3BD8-4D60-A908-2D67026BB5D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69FA64-41BD-49CD-B180-C7AAD7AF2ED5}"/>
              </a:ext>
            </a:extLst>
          </p:cNvPr>
          <p:cNvSpPr>
            <a:spLocks noGrp="1"/>
          </p:cNvSpPr>
          <p:nvPr>
            <p:ph type="dt" sz="half" idx="10"/>
          </p:nvPr>
        </p:nvSpPr>
        <p:spPr/>
        <p:txBody>
          <a:bodyPr/>
          <a:lstStyle/>
          <a:p>
            <a:fld id="{A8537FEF-B78B-471F-9279-AA7F7409FBDD}" type="datetimeFigureOut">
              <a:rPr lang="en-US" smtClean="0"/>
              <a:t>8/5/23</a:t>
            </a:fld>
            <a:endParaRPr lang="en-US"/>
          </a:p>
        </p:txBody>
      </p:sp>
      <p:sp>
        <p:nvSpPr>
          <p:cNvPr id="5" name="Footer Placeholder 4">
            <a:extLst>
              <a:ext uri="{FF2B5EF4-FFF2-40B4-BE49-F238E27FC236}">
                <a16:creationId xmlns:a16="http://schemas.microsoft.com/office/drawing/2014/main" id="{15E0F172-5984-441C-81F5-67E0958F48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3B2743-AB83-4C17-9F18-43089FA55452}"/>
              </a:ext>
            </a:extLst>
          </p:cNvPr>
          <p:cNvSpPr>
            <a:spLocks noGrp="1"/>
          </p:cNvSpPr>
          <p:nvPr>
            <p:ph type="sldNum" sz="quarter" idx="12"/>
          </p:nvPr>
        </p:nvSpPr>
        <p:spPr/>
        <p:txBody>
          <a:bodyPr/>
          <a:lstStyle/>
          <a:p>
            <a:fld id="{6A3CDC0F-5FC1-4F2E-A6E4-4CE563A08C4A}" type="slidenum">
              <a:rPr lang="en-US" smtClean="0"/>
              <a:t>‹#›</a:t>
            </a:fld>
            <a:endParaRPr lang="en-US"/>
          </a:p>
        </p:txBody>
      </p:sp>
    </p:spTree>
    <p:extLst>
      <p:ext uri="{BB962C8B-B14F-4D97-AF65-F5344CB8AC3E}">
        <p14:creationId xmlns:p14="http://schemas.microsoft.com/office/powerpoint/2010/main" val="3525956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E001F0-8AC2-4D4B-9918-DFE3D6014B4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1170843-0E3E-4940-9392-4250651F072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86650B-1898-4F2D-837E-99DC1AEE644B}"/>
              </a:ext>
            </a:extLst>
          </p:cNvPr>
          <p:cNvSpPr>
            <a:spLocks noGrp="1"/>
          </p:cNvSpPr>
          <p:nvPr>
            <p:ph type="dt" sz="half" idx="10"/>
          </p:nvPr>
        </p:nvSpPr>
        <p:spPr/>
        <p:txBody>
          <a:bodyPr/>
          <a:lstStyle/>
          <a:p>
            <a:fld id="{A8537FEF-B78B-471F-9279-AA7F7409FBDD}" type="datetimeFigureOut">
              <a:rPr lang="en-US" smtClean="0"/>
              <a:t>8/5/23</a:t>
            </a:fld>
            <a:endParaRPr lang="en-US"/>
          </a:p>
        </p:txBody>
      </p:sp>
      <p:sp>
        <p:nvSpPr>
          <p:cNvPr id="5" name="Footer Placeholder 4">
            <a:extLst>
              <a:ext uri="{FF2B5EF4-FFF2-40B4-BE49-F238E27FC236}">
                <a16:creationId xmlns:a16="http://schemas.microsoft.com/office/drawing/2014/main" id="{9BBB3A47-8C34-404F-96FB-1F96BF1E07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D5D49D-0041-457E-A477-15ABDF08D742}"/>
              </a:ext>
            </a:extLst>
          </p:cNvPr>
          <p:cNvSpPr>
            <a:spLocks noGrp="1"/>
          </p:cNvSpPr>
          <p:nvPr>
            <p:ph type="sldNum" sz="quarter" idx="12"/>
          </p:nvPr>
        </p:nvSpPr>
        <p:spPr/>
        <p:txBody>
          <a:bodyPr/>
          <a:lstStyle/>
          <a:p>
            <a:fld id="{6A3CDC0F-5FC1-4F2E-A6E4-4CE563A08C4A}" type="slidenum">
              <a:rPr lang="en-US" smtClean="0"/>
              <a:t>‹#›</a:t>
            </a:fld>
            <a:endParaRPr lang="en-US"/>
          </a:p>
        </p:txBody>
      </p:sp>
    </p:spTree>
    <p:extLst>
      <p:ext uri="{BB962C8B-B14F-4D97-AF65-F5344CB8AC3E}">
        <p14:creationId xmlns:p14="http://schemas.microsoft.com/office/powerpoint/2010/main" val="2474051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6BD5A-B8F9-4CA7-8749-0683D6C444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BC19AA-3515-45CA-BE2D-FFD8402C9C7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BC12C4-EC56-4C36-A302-8C80C8A733CD}"/>
              </a:ext>
            </a:extLst>
          </p:cNvPr>
          <p:cNvSpPr>
            <a:spLocks noGrp="1"/>
          </p:cNvSpPr>
          <p:nvPr>
            <p:ph type="dt" sz="half" idx="10"/>
          </p:nvPr>
        </p:nvSpPr>
        <p:spPr/>
        <p:txBody>
          <a:bodyPr/>
          <a:lstStyle/>
          <a:p>
            <a:fld id="{A8537FEF-B78B-471F-9279-AA7F7409FBDD}" type="datetimeFigureOut">
              <a:rPr lang="en-US" smtClean="0"/>
              <a:t>8/5/23</a:t>
            </a:fld>
            <a:endParaRPr lang="en-US"/>
          </a:p>
        </p:txBody>
      </p:sp>
      <p:sp>
        <p:nvSpPr>
          <p:cNvPr id="5" name="Footer Placeholder 4">
            <a:extLst>
              <a:ext uri="{FF2B5EF4-FFF2-40B4-BE49-F238E27FC236}">
                <a16:creationId xmlns:a16="http://schemas.microsoft.com/office/drawing/2014/main" id="{DC08B8EB-DD60-46F8-A2AE-73D90DB9D6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303D06-1E03-4F3D-9076-396CCE34C9A1}"/>
              </a:ext>
            </a:extLst>
          </p:cNvPr>
          <p:cNvSpPr>
            <a:spLocks noGrp="1"/>
          </p:cNvSpPr>
          <p:nvPr>
            <p:ph type="sldNum" sz="quarter" idx="12"/>
          </p:nvPr>
        </p:nvSpPr>
        <p:spPr/>
        <p:txBody>
          <a:bodyPr/>
          <a:lstStyle/>
          <a:p>
            <a:fld id="{6A3CDC0F-5FC1-4F2E-A6E4-4CE563A08C4A}" type="slidenum">
              <a:rPr lang="en-US" smtClean="0"/>
              <a:t>‹#›</a:t>
            </a:fld>
            <a:endParaRPr lang="en-US"/>
          </a:p>
        </p:txBody>
      </p:sp>
    </p:spTree>
    <p:extLst>
      <p:ext uri="{BB962C8B-B14F-4D97-AF65-F5344CB8AC3E}">
        <p14:creationId xmlns:p14="http://schemas.microsoft.com/office/powerpoint/2010/main" val="1183136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5D079-8C45-408A-B553-2ECDB32A3C3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B57869F-808E-4737-9EC4-C5DD61D37B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8F7ADCF-5BD9-4B90-93AC-F673374B10E8}"/>
              </a:ext>
            </a:extLst>
          </p:cNvPr>
          <p:cNvSpPr>
            <a:spLocks noGrp="1"/>
          </p:cNvSpPr>
          <p:nvPr>
            <p:ph type="dt" sz="half" idx="10"/>
          </p:nvPr>
        </p:nvSpPr>
        <p:spPr/>
        <p:txBody>
          <a:bodyPr/>
          <a:lstStyle/>
          <a:p>
            <a:fld id="{A8537FEF-B78B-471F-9279-AA7F7409FBDD}" type="datetimeFigureOut">
              <a:rPr lang="en-US" smtClean="0"/>
              <a:t>8/5/23</a:t>
            </a:fld>
            <a:endParaRPr lang="en-US"/>
          </a:p>
        </p:txBody>
      </p:sp>
      <p:sp>
        <p:nvSpPr>
          <p:cNvPr id="5" name="Footer Placeholder 4">
            <a:extLst>
              <a:ext uri="{FF2B5EF4-FFF2-40B4-BE49-F238E27FC236}">
                <a16:creationId xmlns:a16="http://schemas.microsoft.com/office/drawing/2014/main" id="{6DFC5F19-092C-4FF9-BBB5-F84CAF6FFC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08D13C-DC2E-49B4-A2BB-2FD9B923A03F}"/>
              </a:ext>
            </a:extLst>
          </p:cNvPr>
          <p:cNvSpPr>
            <a:spLocks noGrp="1"/>
          </p:cNvSpPr>
          <p:nvPr>
            <p:ph type="sldNum" sz="quarter" idx="12"/>
          </p:nvPr>
        </p:nvSpPr>
        <p:spPr/>
        <p:txBody>
          <a:bodyPr/>
          <a:lstStyle/>
          <a:p>
            <a:fld id="{6A3CDC0F-5FC1-4F2E-A6E4-4CE563A08C4A}" type="slidenum">
              <a:rPr lang="en-US" smtClean="0"/>
              <a:t>‹#›</a:t>
            </a:fld>
            <a:endParaRPr lang="en-US"/>
          </a:p>
        </p:txBody>
      </p:sp>
    </p:spTree>
    <p:extLst>
      <p:ext uri="{BB962C8B-B14F-4D97-AF65-F5344CB8AC3E}">
        <p14:creationId xmlns:p14="http://schemas.microsoft.com/office/powerpoint/2010/main" val="2190538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615F9-D4EB-4DA9-8CDB-68D72156AE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C051B8-550C-45ED-B3F0-78A021190AF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78A07AA-CD85-45D8-AEB8-A145EEED4FB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E17F0D-870A-42DE-817D-8394A2E40F44}"/>
              </a:ext>
            </a:extLst>
          </p:cNvPr>
          <p:cNvSpPr>
            <a:spLocks noGrp="1"/>
          </p:cNvSpPr>
          <p:nvPr>
            <p:ph type="dt" sz="half" idx="10"/>
          </p:nvPr>
        </p:nvSpPr>
        <p:spPr/>
        <p:txBody>
          <a:bodyPr/>
          <a:lstStyle/>
          <a:p>
            <a:fld id="{A8537FEF-B78B-471F-9279-AA7F7409FBDD}" type="datetimeFigureOut">
              <a:rPr lang="en-US" smtClean="0"/>
              <a:t>8/5/23</a:t>
            </a:fld>
            <a:endParaRPr lang="en-US"/>
          </a:p>
        </p:txBody>
      </p:sp>
      <p:sp>
        <p:nvSpPr>
          <p:cNvPr id="6" name="Footer Placeholder 5">
            <a:extLst>
              <a:ext uri="{FF2B5EF4-FFF2-40B4-BE49-F238E27FC236}">
                <a16:creationId xmlns:a16="http://schemas.microsoft.com/office/drawing/2014/main" id="{61D288CA-0E19-4487-B279-84005EBE3E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3DD2E1-21FD-4F7E-A937-A916E771DC13}"/>
              </a:ext>
            </a:extLst>
          </p:cNvPr>
          <p:cNvSpPr>
            <a:spLocks noGrp="1"/>
          </p:cNvSpPr>
          <p:nvPr>
            <p:ph type="sldNum" sz="quarter" idx="12"/>
          </p:nvPr>
        </p:nvSpPr>
        <p:spPr/>
        <p:txBody>
          <a:bodyPr/>
          <a:lstStyle/>
          <a:p>
            <a:fld id="{6A3CDC0F-5FC1-4F2E-A6E4-4CE563A08C4A}" type="slidenum">
              <a:rPr lang="en-US" smtClean="0"/>
              <a:t>‹#›</a:t>
            </a:fld>
            <a:endParaRPr lang="en-US"/>
          </a:p>
        </p:txBody>
      </p:sp>
    </p:spTree>
    <p:extLst>
      <p:ext uri="{BB962C8B-B14F-4D97-AF65-F5344CB8AC3E}">
        <p14:creationId xmlns:p14="http://schemas.microsoft.com/office/powerpoint/2010/main" val="3126792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D79EF-0EB8-46C7-824B-FFD9AACF5F7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D3A88A9-321E-40E6-B045-CCECC94002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E83D9D3-21CA-44BC-A812-75AB8E771D2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6E39C9D-D466-4A47-ADAB-4C31A492E4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A3A4D3C-08A5-4F69-8DE2-C7667A6845A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9CA2548-7412-4C12-9A76-F0ED4A81AF78}"/>
              </a:ext>
            </a:extLst>
          </p:cNvPr>
          <p:cNvSpPr>
            <a:spLocks noGrp="1"/>
          </p:cNvSpPr>
          <p:nvPr>
            <p:ph type="dt" sz="half" idx="10"/>
          </p:nvPr>
        </p:nvSpPr>
        <p:spPr/>
        <p:txBody>
          <a:bodyPr/>
          <a:lstStyle/>
          <a:p>
            <a:fld id="{A8537FEF-B78B-471F-9279-AA7F7409FBDD}" type="datetimeFigureOut">
              <a:rPr lang="en-US" smtClean="0"/>
              <a:t>8/5/23</a:t>
            </a:fld>
            <a:endParaRPr lang="en-US"/>
          </a:p>
        </p:txBody>
      </p:sp>
      <p:sp>
        <p:nvSpPr>
          <p:cNvPr id="8" name="Footer Placeholder 7">
            <a:extLst>
              <a:ext uri="{FF2B5EF4-FFF2-40B4-BE49-F238E27FC236}">
                <a16:creationId xmlns:a16="http://schemas.microsoft.com/office/drawing/2014/main" id="{CC8D426B-016B-4B4F-8B53-ED5E5626724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3987A30-7ED6-4A9A-9D79-0D9132F3B982}"/>
              </a:ext>
            </a:extLst>
          </p:cNvPr>
          <p:cNvSpPr>
            <a:spLocks noGrp="1"/>
          </p:cNvSpPr>
          <p:nvPr>
            <p:ph type="sldNum" sz="quarter" idx="12"/>
          </p:nvPr>
        </p:nvSpPr>
        <p:spPr/>
        <p:txBody>
          <a:bodyPr/>
          <a:lstStyle/>
          <a:p>
            <a:fld id="{6A3CDC0F-5FC1-4F2E-A6E4-4CE563A08C4A}" type="slidenum">
              <a:rPr lang="en-US" smtClean="0"/>
              <a:t>‹#›</a:t>
            </a:fld>
            <a:endParaRPr lang="en-US"/>
          </a:p>
        </p:txBody>
      </p:sp>
    </p:spTree>
    <p:extLst>
      <p:ext uri="{BB962C8B-B14F-4D97-AF65-F5344CB8AC3E}">
        <p14:creationId xmlns:p14="http://schemas.microsoft.com/office/powerpoint/2010/main" val="188523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7F81A-A041-42ED-8C64-D83C60F241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E1411C8-14D1-4E5A-8AA3-044B3D624710}"/>
              </a:ext>
            </a:extLst>
          </p:cNvPr>
          <p:cNvSpPr>
            <a:spLocks noGrp="1"/>
          </p:cNvSpPr>
          <p:nvPr>
            <p:ph type="dt" sz="half" idx="10"/>
          </p:nvPr>
        </p:nvSpPr>
        <p:spPr/>
        <p:txBody>
          <a:bodyPr/>
          <a:lstStyle/>
          <a:p>
            <a:fld id="{A8537FEF-B78B-471F-9279-AA7F7409FBDD}" type="datetimeFigureOut">
              <a:rPr lang="en-US" smtClean="0"/>
              <a:t>8/5/23</a:t>
            </a:fld>
            <a:endParaRPr lang="en-US"/>
          </a:p>
        </p:txBody>
      </p:sp>
      <p:sp>
        <p:nvSpPr>
          <p:cNvPr id="4" name="Footer Placeholder 3">
            <a:extLst>
              <a:ext uri="{FF2B5EF4-FFF2-40B4-BE49-F238E27FC236}">
                <a16:creationId xmlns:a16="http://schemas.microsoft.com/office/drawing/2014/main" id="{D2F554A6-8C46-4E16-BCF0-D9786D91B4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6618A23-BE30-4DC4-8E8C-3E7CC7AB3704}"/>
              </a:ext>
            </a:extLst>
          </p:cNvPr>
          <p:cNvSpPr>
            <a:spLocks noGrp="1"/>
          </p:cNvSpPr>
          <p:nvPr>
            <p:ph type="sldNum" sz="quarter" idx="12"/>
          </p:nvPr>
        </p:nvSpPr>
        <p:spPr/>
        <p:txBody>
          <a:bodyPr/>
          <a:lstStyle/>
          <a:p>
            <a:fld id="{6A3CDC0F-5FC1-4F2E-A6E4-4CE563A08C4A}" type="slidenum">
              <a:rPr lang="en-US" smtClean="0"/>
              <a:t>‹#›</a:t>
            </a:fld>
            <a:endParaRPr lang="en-US"/>
          </a:p>
        </p:txBody>
      </p:sp>
    </p:spTree>
    <p:extLst>
      <p:ext uri="{BB962C8B-B14F-4D97-AF65-F5344CB8AC3E}">
        <p14:creationId xmlns:p14="http://schemas.microsoft.com/office/powerpoint/2010/main" val="2626028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4DD1F5-848A-49CE-A6C6-268806A34A7A}"/>
              </a:ext>
            </a:extLst>
          </p:cNvPr>
          <p:cNvSpPr>
            <a:spLocks noGrp="1"/>
          </p:cNvSpPr>
          <p:nvPr>
            <p:ph type="dt" sz="half" idx="10"/>
          </p:nvPr>
        </p:nvSpPr>
        <p:spPr/>
        <p:txBody>
          <a:bodyPr/>
          <a:lstStyle/>
          <a:p>
            <a:fld id="{A8537FEF-B78B-471F-9279-AA7F7409FBDD}" type="datetimeFigureOut">
              <a:rPr lang="en-US" smtClean="0"/>
              <a:t>8/5/23</a:t>
            </a:fld>
            <a:endParaRPr lang="en-US"/>
          </a:p>
        </p:txBody>
      </p:sp>
      <p:sp>
        <p:nvSpPr>
          <p:cNvPr id="3" name="Footer Placeholder 2">
            <a:extLst>
              <a:ext uri="{FF2B5EF4-FFF2-40B4-BE49-F238E27FC236}">
                <a16:creationId xmlns:a16="http://schemas.microsoft.com/office/drawing/2014/main" id="{0D30FF7F-6BC6-4849-84C3-8B4829C6B43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BE70D9D-73A9-416A-A4E3-60EE62F55212}"/>
              </a:ext>
            </a:extLst>
          </p:cNvPr>
          <p:cNvSpPr>
            <a:spLocks noGrp="1"/>
          </p:cNvSpPr>
          <p:nvPr>
            <p:ph type="sldNum" sz="quarter" idx="12"/>
          </p:nvPr>
        </p:nvSpPr>
        <p:spPr/>
        <p:txBody>
          <a:bodyPr/>
          <a:lstStyle/>
          <a:p>
            <a:fld id="{6A3CDC0F-5FC1-4F2E-A6E4-4CE563A08C4A}" type="slidenum">
              <a:rPr lang="en-US" smtClean="0"/>
              <a:t>‹#›</a:t>
            </a:fld>
            <a:endParaRPr lang="en-US"/>
          </a:p>
        </p:txBody>
      </p:sp>
    </p:spTree>
    <p:extLst>
      <p:ext uri="{BB962C8B-B14F-4D97-AF65-F5344CB8AC3E}">
        <p14:creationId xmlns:p14="http://schemas.microsoft.com/office/powerpoint/2010/main" val="2956475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31B9A-BD68-4B9C-8A52-851E619B6F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29CF182-826D-48D1-A92B-5977D6D877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A44D6B0-094C-4CEE-8456-9551616856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ED4D80E-7F26-431C-A2E4-A8D6B3DE965C}"/>
              </a:ext>
            </a:extLst>
          </p:cNvPr>
          <p:cNvSpPr>
            <a:spLocks noGrp="1"/>
          </p:cNvSpPr>
          <p:nvPr>
            <p:ph type="dt" sz="half" idx="10"/>
          </p:nvPr>
        </p:nvSpPr>
        <p:spPr/>
        <p:txBody>
          <a:bodyPr/>
          <a:lstStyle/>
          <a:p>
            <a:fld id="{A8537FEF-B78B-471F-9279-AA7F7409FBDD}" type="datetimeFigureOut">
              <a:rPr lang="en-US" smtClean="0"/>
              <a:t>8/5/23</a:t>
            </a:fld>
            <a:endParaRPr lang="en-US"/>
          </a:p>
        </p:txBody>
      </p:sp>
      <p:sp>
        <p:nvSpPr>
          <p:cNvPr id="6" name="Footer Placeholder 5">
            <a:extLst>
              <a:ext uri="{FF2B5EF4-FFF2-40B4-BE49-F238E27FC236}">
                <a16:creationId xmlns:a16="http://schemas.microsoft.com/office/drawing/2014/main" id="{F120A8BB-762F-4893-90CF-DB343DD3EF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3712EE-323B-4B42-851E-4D34A9AFC263}"/>
              </a:ext>
            </a:extLst>
          </p:cNvPr>
          <p:cNvSpPr>
            <a:spLocks noGrp="1"/>
          </p:cNvSpPr>
          <p:nvPr>
            <p:ph type="sldNum" sz="quarter" idx="12"/>
          </p:nvPr>
        </p:nvSpPr>
        <p:spPr/>
        <p:txBody>
          <a:bodyPr/>
          <a:lstStyle/>
          <a:p>
            <a:fld id="{6A3CDC0F-5FC1-4F2E-A6E4-4CE563A08C4A}" type="slidenum">
              <a:rPr lang="en-US" smtClean="0"/>
              <a:t>‹#›</a:t>
            </a:fld>
            <a:endParaRPr lang="en-US"/>
          </a:p>
        </p:txBody>
      </p:sp>
    </p:spTree>
    <p:extLst>
      <p:ext uri="{BB962C8B-B14F-4D97-AF65-F5344CB8AC3E}">
        <p14:creationId xmlns:p14="http://schemas.microsoft.com/office/powerpoint/2010/main" val="4235542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09859-6D27-43C0-B68D-DA92A66B72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35C6851-9C46-4246-9B95-D8434EC9CA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107C867-2CF9-4288-8C61-CE265D040D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409DE9F-9B59-4B6A-8665-F343FB61232D}"/>
              </a:ext>
            </a:extLst>
          </p:cNvPr>
          <p:cNvSpPr>
            <a:spLocks noGrp="1"/>
          </p:cNvSpPr>
          <p:nvPr>
            <p:ph type="dt" sz="half" idx="10"/>
          </p:nvPr>
        </p:nvSpPr>
        <p:spPr/>
        <p:txBody>
          <a:bodyPr/>
          <a:lstStyle/>
          <a:p>
            <a:fld id="{A8537FEF-B78B-471F-9279-AA7F7409FBDD}" type="datetimeFigureOut">
              <a:rPr lang="en-US" smtClean="0"/>
              <a:t>8/5/23</a:t>
            </a:fld>
            <a:endParaRPr lang="en-US"/>
          </a:p>
        </p:txBody>
      </p:sp>
      <p:sp>
        <p:nvSpPr>
          <p:cNvPr id="6" name="Footer Placeholder 5">
            <a:extLst>
              <a:ext uri="{FF2B5EF4-FFF2-40B4-BE49-F238E27FC236}">
                <a16:creationId xmlns:a16="http://schemas.microsoft.com/office/drawing/2014/main" id="{A403D66B-3908-47E4-9065-E74188967F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F61310-0A0F-4625-9054-0D64E4ADAF8A}"/>
              </a:ext>
            </a:extLst>
          </p:cNvPr>
          <p:cNvSpPr>
            <a:spLocks noGrp="1"/>
          </p:cNvSpPr>
          <p:nvPr>
            <p:ph type="sldNum" sz="quarter" idx="12"/>
          </p:nvPr>
        </p:nvSpPr>
        <p:spPr/>
        <p:txBody>
          <a:bodyPr/>
          <a:lstStyle/>
          <a:p>
            <a:fld id="{6A3CDC0F-5FC1-4F2E-A6E4-4CE563A08C4A}" type="slidenum">
              <a:rPr lang="en-US" smtClean="0"/>
              <a:t>‹#›</a:t>
            </a:fld>
            <a:endParaRPr lang="en-US"/>
          </a:p>
        </p:txBody>
      </p:sp>
    </p:spTree>
    <p:extLst>
      <p:ext uri="{BB962C8B-B14F-4D97-AF65-F5344CB8AC3E}">
        <p14:creationId xmlns:p14="http://schemas.microsoft.com/office/powerpoint/2010/main" val="1107625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D3D898-35CC-4AF4-96A0-C70C3B56A3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B3461DD-9059-4779-B84E-921B0BC39F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8CCB25-98F5-4E5A-8D56-E61F3215D9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537FEF-B78B-471F-9279-AA7F7409FBDD}" type="datetimeFigureOut">
              <a:rPr lang="en-US" smtClean="0"/>
              <a:t>8/5/23</a:t>
            </a:fld>
            <a:endParaRPr lang="en-US"/>
          </a:p>
        </p:txBody>
      </p:sp>
      <p:sp>
        <p:nvSpPr>
          <p:cNvPr id="5" name="Footer Placeholder 4">
            <a:extLst>
              <a:ext uri="{FF2B5EF4-FFF2-40B4-BE49-F238E27FC236}">
                <a16:creationId xmlns:a16="http://schemas.microsoft.com/office/drawing/2014/main" id="{D0E6C965-1469-492A-A2B6-A67A974044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86F32AB-6E8A-4F1B-BC14-934BAAA5C2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3CDC0F-5FC1-4F2E-A6E4-4CE563A08C4A}" type="slidenum">
              <a:rPr lang="en-US" smtClean="0"/>
              <a:t>‹#›</a:t>
            </a:fld>
            <a:endParaRPr lang="en-US"/>
          </a:p>
        </p:txBody>
      </p:sp>
    </p:spTree>
    <p:extLst>
      <p:ext uri="{BB962C8B-B14F-4D97-AF65-F5344CB8AC3E}">
        <p14:creationId xmlns:p14="http://schemas.microsoft.com/office/powerpoint/2010/main" val="2359184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 Target="slide9.xml"/><Relationship Id="rId7"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slide" Target="slide9.xml"/><Relationship Id="rId7"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slide" Target="slide9.xml"/><Relationship Id="rId7"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slide" Target="slide9.xml"/><Relationship Id="rId7"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slide" Target="slide9.xml"/><Relationship Id="rId7"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3.wdp"/></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png"/><Relationship Id="rId7"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png"/><Relationship Id="rId7"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26.png"/><Relationship Id="rId4" Type="http://schemas.microsoft.com/office/2007/relationships/hdphoto" Target="../media/hdphoto3.wdp"/></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4.wdp"/></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png"/><Relationship Id="rId7"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28.png"/><Relationship Id="rId4" Type="http://schemas.microsoft.com/office/2007/relationships/hdphoto" Target="../media/hdphoto3.wdp"/></Relationships>
</file>

<file path=ppt/slides/_rels/slide35.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20.png"/><Relationship Id="rId7" Type="http://schemas.openxmlformats.org/officeDocument/2006/relationships/image" Target="../media/image30.png"/><Relationship Id="rId2" Type="http://schemas.openxmlformats.org/officeDocument/2006/relationships/image" Target="../media/image18.png"/><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29.png"/><Relationship Id="rId4" Type="http://schemas.microsoft.com/office/2007/relationships/hdphoto" Target="../media/hdphoto3.wdp"/><Relationship Id="rId9" Type="http://schemas.openxmlformats.org/officeDocument/2006/relationships/image" Target="../media/image2.png"/></Relationships>
</file>

<file path=ppt/slides/_rels/slide3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7.png"/><Relationship Id="rId7" Type="http://schemas.openxmlformats.org/officeDocument/2006/relationships/image" Target="../media/image3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microsoft.com/office/2007/relationships/hdphoto" Target="../media/hdphoto4.wdp"/></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1.png"/><Relationship Id="rId4" Type="http://schemas.microsoft.com/office/2007/relationships/hdphoto" Target="../media/hdphoto4.wdp"/></Relationships>
</file>

<file path=ppt/slides/_rels/slide3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png"/><Relationship Id="rId7"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5.png"/><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microsoft.com/office/2007/relationships/hdphoto" Target="../media/hdphoto8.wdp"/></Relationships>
</file>

<file path=ppt/slides/_rels/slide43.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4.png"/><Relationship Id="rId7" Type="http://schemas.openxmlformats.org/officeDocument/2006/relationships/image" Target="../media/image39.png"/><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8.png"/><Relationship Id="rId1" Type="http://schemas.openxmlformats.org/officeDocument/2006/relationships/slideLayout" Target="../slideLayouts/slideLayout2.xml"/><Relationship Id="rId4" Type="http://schemas.microsoft.com/office/2007/relationships/hdphoto" Target="../media/hdphoto8.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7.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image" Target="../media/image15.png"/><Relationship Id="rId3" Type="http://schemas.openxmlformats.org/officeDocument/2006/relationships/image" Target="../media/image3.png"/><Relationship Id="rId7" Type="http://schemas.openxmlformats.org/officeDocument/2006/relationships/image" Target="../media/image12.png"/><Relationship Id="rId12" Type="http://schemas.openxmlformats.org/officeDocument/2006/relationships/slide" Target="slide12.xml"/><Relationship Id="rId17" Type="http://schemas.openxmlformats.org/officeDocument/2006/relationships/image" Target="../media/image2.png"/><Relationship Id="rId2" Type="http://schemas.openxmlformats.org/officeDocument/2006/relationships/audio" Target="../media/audio1.wav"/><Relationship Id="rId16"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4.png"/><Relationship Id="rId5" Type="http://schemas.openxmlformats.org/officeDocument/2006/relationships/image" Target="../media/image10.png"/><Relationship Id="rId15" Type="http://schemas.openxmlformats.org/officeDocument/2006/relationships/image" Target="../media/image16.png"/><Relationship Id="rId10" Type="http://schemas.openxmlformats.org/officeDocument/2006/relationships/slide" Target="slide11.xml"/><Relationship Id="rId4" Type="http://schemas.openxmlformats.org/officeDocument/2006/relationships/image" Target="../media/image9.png"/><Relationship Id="rId9" Type="http://schemas.openxmlformats.org/officeDocument/2006/relationships/image" Target="../media/image13.png"/><Relationship Id="rId14" Type="http://schemas.openxmlformats.org/officeDocument/2006/relationships/slide" Target="slide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1AE0A2F-8738-4D4C-B55C-757E168585E0}"/>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1724FC0F-5D11-4C7E-9296-57864022C193}"/>
              </a:ext>
            </a:extLst>
          </p:cNvPr>
          <p:cNvSpPr txBox="1"/>
          <p:nvPr/>
        </p:nvSpPr>
        <p:spPr>
          <a:xfrm>
            <a:off x="3615655" y="612396"/>
            <a:ext cx="2046329" cy="584775"/>
          </a:xfrm>
          <a:prstGeom prst="rect">
            <a:avLst/>
          </a:prstGeom>
          <a:noFill/>
        </p:spPr>
        <p:txBody>
          <a:bodyPr wrap="none" rtlCol="0">
            <a:spAutoFit/>
          </a:bodyPr>
          <a:lstStyle/>
          <a:p>
            <a:r>
              <a:rPr lang="en-US" sz="3200" b="1" dirty="0" err="1">
                <a:latin typeface="Times New Roman" panose="02020603050405020304" pitchFamily="18" charset="0"/>
                <a:cs typeface="Times New Roman" panose="02020603050405020304" pitchFamily="18" charset="0"/>
              </a:rPr>
              <a:t>Tiết</a:t>
            </a:r>
            <a:r>
              <a:rPr lang="en-US" sz="3200" b="1" dirty="0">
                <a:latin typeface="Times New Roman" panose="02020603050405020304" pitchFamily="18" charset="0"/>
                <a:cs typeface="Times New Roman" panose="02020603050405020304" pitchFamily="18" charset="0"/>
              </a:rPr>
              <a:t>: …….</a:t>
            </a:r>
          </a:p>
        </p:txBody>
      </p:sp>
      <p:sp>
        <p:nvSpPr>
          <p:cNvPr id="4" name="TextBox 3">
            <a:extLst>
              <a:ext uri="{FF2B5EF4-FFF2-40B4-BE49-F238E27FC236}">
                <a16:creationId xmlns:a16="http://schemas.microsoft.com/office/drawing/2014/main" id="{11E042F3-1F03-40F0-AF0E-D48DFB9037D7}"/>
              </a:ext>
            </a:extLst>
          </p:cNvPr>
          <p:cNvSpPr txBox="1"/>
          <p:nvPr/>
        </p:nvSpPr>
        <p:spPr>
          <a:xfrm>
            <a:off x="1988192" y="1293540"/>
            <a:ext cx="9664116" cy="1569660"/>
          </a:xfrm>
          <a:prstGeom prst="rect">
            <a:avLst/>
          </a:prstGeom>
          <a:noFill/>
        </p:spPr>
        <p:txBody>
          <a:bodyPr wrap="square" rtlCol="0">
            <a:spAutoFit/>
          </a:bodyPr>
          <a:lstStyle/>
          <a:p>
            <a:pPr algn="ctr"/>
            <a:r>
              <a:rPr lang="en-US" sz="4800" b="1" dirty="0">
                <a:latin typeface="Times New Roman" panose="02020603050405020304" pitchFamily="18" charset="0"/>
                <a:cs typeface="Times New Roman" panose="02020603050405020304" pitchFamily="18" charset="0"/>
              </a:rPr>
              <a:t>CÁC LOÀI SỐNG CHUNG VỚI NHAU NHƯ THẾ NÀO?</a:t>
            </a:r>
          </a:p>
        </p:txBody>
      </p:sp>
      <p:sp>
        <p:nvSpPr>
          <p:cNvPr id="5" name="TextBox 4">
            <a:extLst>
              <a:ext uri="{FF2B5EF4-FFF2-40B4-BE49-F238E27FC236}">
                <a16:creationId xmlns:a16="http://schemas.microsoft.com/office/drawing/2014/main" id="{37C69E68-C5D4-4C5F-A4B7-809414AB44ED}"/>
              </a:ext>
            </a:extLst>
          </p:cNvPr>
          <p:cNvSpPr txBox="1"/>
          <p:nvPr/>
        </p:nvSpPr>
        <p:spPr>
          <a:xfrm>
            <a:off x="8321561" y="2796858"/>
            <a:ext cx="1882247" cy="584775"/>
          </a:xfrm>
          <a:prstGeom prst="rect">
            <a:avLst/>
          </a:prstGeom>
          <a:noFill/>
        </p:spPr>
        <p:txBody>
          <a:bodyPr wrap="none" rtlCol="0">
            <a:spAutoFit/>
          </a:bodyPr>
          <a:lstStyle/>
          <a:p>
            <a:r>
              <a:rPr lang="en-US" sz="3200" b="1" dirty="0" err="1">
                <a:latin typeface="Times New Roman" panose="02020603050405020304" pitchFamily="18" charset="0"/>
                <a:cs typeface="Times New Roman" panose="02020603050405020304" pitchFamily="18" charset="0"/>
              </a:rPr>
              <a:t>Ngọc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Phú</a:t>
            </a:r>
            <a:endParaRPr lang="en-US" sz="3200" b="1"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D3D2B30F-F2CF-40AB-A767-CE937842E3DA}"/>
              </a:ext>
            </a:extLst>
          </p:cNvPr>
          <p:cNvSpPr txBox="1"/>
          <p:nvPr/>
        </p:nvSpPr>
        <p:spPr>
          <a:xfrm>
            <a:off x="4873711" y="3702413"/>
            <a:ext cx="3021981" cy="584775"/>
          </a:xfrm>
          <a:prstGeom prst="rect">
            <a:avLst/>
          </a:prstGeom>
          <a:noFill/>
        </p:spPr>
        <p:txBody>
          <a:bodyPr wrap="none" rtlCol="0">
            <a:spAutoFit/>
          </a:bodyPr>
          <a:lstStyle/>
          <a:p>
            <a:r>
              <a:rPr lang="en-US" sz="3200" b="1" dirty="0" err="1">
                <a:latin typeface="Times New Roman" panose="02020603050405020304" pitchFamily="18" charset="0"/>
                <a:cs typeface="Times New Roman" panose="02020603050405020304" pitchFamily="18" charset="0"/>
              </a:rPr>
              <a:t>Giáo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viên</a:t>
            </a:r>
            <a:r>
              <a:rPr lang="en-US" sz="3200" b="1" dirty="0">
                <a:latin typeface="Times New Roman" panose="02020603050405020304" pitchFamily="18" charset="0"/>
                <a:cs typeface="Times New Roman" panose="02020603050405020304" pitchFamily="18" charset="0"/>
              </a:rPr>
              <a:t>:……..</a:t>
            </a:r>
          </a:p>
        </p:txBody>
      </p:sp>
      <p:pic>
        <p:nvPicPr>
          <p:cNvPr id="7" name="Google Shape;87;p1" descr="Kết quả hình ảnh cho newton grammar school">
            <a:extLst>
              <a:ext uri="{FF2B5EF4-FFF2-40B4-BE49-F238E27FC236}">
                <a16:creationId xmlns:a16="http://schemas.microsoft.com/office/drawing/2014/main" id="{2A4DD31B-ED02-4EC7-95ED-033D3A07452A}"/>
              </a:ext>
            </a:extLst>
          </p:cNvPr>
          <p:cNvPicPr preferRelativeResize="0"/>
          <p:nvPr/>
        </p:nvPicPr>
        <p:blipFill rotWithShape="1">
          <a:blip r:embed="rId3">
            <a:alphaModFix/>
          </a:blip>
          <a:srcRect/>
          <a:stretch/>
        </p:blipFill>
        <p:spPr>
          <a:xfrm>
            <a:off x="11305308" y="0"/>
            <a:ext cx="886691" cy="625666"/>
          </a:xfrm>
          <a:prstGeom prst="rect">
            <a:avLst/>
          </a:prstGeom>
          <a:noFill/>
          <a:ln>
            <a:noFill/>
          </a:ln>
        </p:spPr>
      </p:pic>
    </p:spTree>
    <p:extLst>
      <p:ext uri="{BB962C8B-B14F-4D97-AF65-F5344CB8AC3E}">
        <p14:creationId xmlns:p14="http://schemas.microsoft.com/office/powerpoint/2010/main" val="30640668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6788F7D-615F-4F84-BD3E-00E4C5F1B80C}"/>
              </a:ext>
            </a:extLst>
          </p:cNvPr>
          <p:cNvPicPr>
            <a:picLocks noChangeAspect="1"/>
          </p:cNvPicPr>
          <p:nvPr/>
        </p:nvPicPr>
        <p:blipFill>
          <a:blip r:embed="rId2"/>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1E3FFEE2-4FF4-40A5-B041-DA955E278E31}"/>
              </a:ext>
            </a:extLst>
          </p:cNvPr>
          <p:cNvSpPr/>
          <p:nvPr/>
        </p:nvSpPr>
        <p:spPr>
          <a:xfrm>
            <a:off x="2583809" y="532886"/>
            <a:ext cx="8170877" cy="1170078"/>
          </a:xfrm>
          <a:prstGeom prst="roundRect">
            <a:avLst/>
          </a:prstGeom>
          <a:ln w="57150">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a:latin typeface="Times New Roman" panose="02020603050405020304" pitchFamily="18" charset="0"/>
                <a:cs typeface="Times New Roman" panose="02020603050405020304" pitchFamily="18" charset="0"/>
              </a:rPr>
              <a:t>1. </a:t>
            </a:r>
            <a:r>
              <a:rPr lang="en-US" sz="2800" dirty="0" err="1">
                <a:latin typeface="Times New Roman" panose="02020603050405020304" pitchFamily="18" charset="0"/>
                <a:cs typeface="Times New Roman" panose="02020603050405020304" pitchFamily="18" charset="0"/>
              </a:rPr>
              <a:t>Tiến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hóa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h</a:t>
            </a:r>
            <a:r>
              <a:rPr lang="vi-VN" sz="2800" dirty="0">
                <a:latin typeface="Times New Roman" panose="02020603050405020304" pitchFamily="18" charset="0"/>
                <a:cs typeface="Times New Roman" panose="02020603050405020304" pitchFamily="18" charset="0"/>
              </a:rPr>
              <a:t>ư</a:t>
            </a:r>
            <a:r>
              <a:rPr lang="en-US" sz="2800" dirty="0" err="1">
                <a:latin typeface="Times New Roman" panose="02020603050405020304" pitchFamily="18" charset="0"/>
                <a:cs typeface="Times New Roman" panose="02020603050405020304" pitchFamily="18" charset="0"/>
              </a:rPr>
              <a:t>ớng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p>
        </p:txBody>
      </p:sp>
      <p:pic>
        <p:nvPicPr>
          <p:cNvPr id="6" name="Picture 5">
            <a:hlinkClick r:id="rId3" action="ppaction://hlinksldjump"/>
            <a:extLst>
              <a:ext uri="{FF2B5EF4-FFF2-40B4-BE49-F238E27FC236}">
                <a16:creationId xmlns:a16="http://schemas.microsoft.com/office/drawing/2014/main" id="{787065A6-311C-4FF0-ABD5-382B259A8C06}"/>
              </a:ext>
            </a:extLst>
          </p:cNvPr>
          <p:cNvPicPr>
            <a:picLocks noChangeAspect="1"/>
          </p:cNvPicPr>
          <p:nvPr/>
        </p:nvPicPr>
        <p:blipFill>
          <a:blip r:embed="rId4"/>
          <a:stretch>
            <a:fillRect/>
          </a:stretch>
        </p:blipFill>
        <p:spPr>
          <a:xfrm>
            <a:off x="4872259" y="3062072"/>
            <a:ext cx="2816596" cy="1774090"/>
          </a:xfrm>
          <a:prstGeom prst="rect">
            <a:avLst/>
          </a:prstGeom>
        </p:spPr>
      </p:pic>
      <p:pic>
        <p:nvPicPr>
          <p:cNvPr id="9" name="Picture 8">
            <a:extLst>
              <a:ext uri="{FF2B5EF4-FFF2-40B4-BE49-F238E27FC236}">
                <a16:creationId xmlns:a16="http://schemas.microsoft.com/office/drawing/2014/main" id="{ECD3D66F-65D9-4D81-9796-7FB78C6F4017}"/>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2176244" y="5331805"/>
            <a:ext cx="1986618" cy="1986618"/>
          </a:xfrm>
          <a:prstGeom prst="rect">
            <a:avLst/>
          </a:prstGeom>
        </p:spPr>
      </p:pic>
      <p:pic>
        <p:nvPicPr>
          <p:cNvPr id="10" name="Picture 9">
            <a:extLst>
              <a:ext uri="{FF2B5EF4-FFF2-40B4-BE49-F238E27FC236}">
                <a16:creationId xmlns:a16="http://schemas.microsoft.com/office/drawing/2014/main" id="{DB3A6951-C9EE-4E57-A961-F44BC5968503}"/>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2989976" y="5331805"/>
            <a:ext cx="1986618" cy="1986618"/>
          </a:xfrm>
          <a:prstGeom prst="rect">
            <a:avLst/>
          </a:prstGeom>
        </p:spPr>
      </p:pic>
      <p:pic>
        <p:nvPicPr>
          <p:cNvPr id="11" name="Picture 10">
            <a:extLst>
              <a:ext uri="{FF2B5EF4-FFF2-40B4-BE49-F238E27FC236}">
                <a16:creationId xmlns:a16="http://schemas.microsoft.com/office/drawing/2014/main" id="{63A45283-391F-4F64-8823-30FB91AB6EC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3803708" y="5331805"/>
            <a:ext cx="1986618" cy="1986618"/>
          </a:xfrm>
          <a:prstGeom prst="rect">
            <a:avLst/>
          </a:prstGeom>
        </p:spPr>
      </p:pic>
      <p:pic>
        <p:nvPicPr>
          <p:cNvPr id="12" name="Picture 11">
            <a:extLst>
              <a:ext uri="{FF2B5EF4-FFF2-40B4-BE49-F238E27FC236}">
                <a16:creationId xmlns:a16="http://schemas.microsoft.com/office/drawing/2014/main" id="{B267C501-C2AE-4319-9D4E-EEF2801AEB4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4533550" y="5331805"/>
            <a:ext cx="1986618" cy="1986618"/>
          </a:xfrm>
          <a:prstGeom prst="rect">
            <a:avLst/>
          </a:prstGeom>
        </p:spPr>
      </p:pic>
      <p:pic>
        <p:nvPicPr>
          <p:cNvPr id="13" name="Picture 12">
            <a:extLst>
              <a:ext uri="{FF2B5EF4-FFF2-40B4-BE49-F238E27FC236}">
                <a16:creationId xmlns:a16="http://schemas.microsoft.com/office/drawing/2014/main" id="{0876E5B6-1B0C-44F5-8ABD-6936FBCF78E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5148655" y="5367025"/>
            <a:ext cx="1986618" cy="1986618"/>
          </a:xfrm>
          <a:prstGeom prst="rect">
            <a:avLst/>
          </a:prstGeom>
        </p:spPr>
      </p:pic>
      <p:pic>
        <p:nvPicPr>
          <p:cNvPr id="14" name="Picture 13">
            <a:extLst>
              <a:ext uri="{FF2B5EF4-FFF2-40B4-BE49-F238E27FC236}">
                <a16:creationId xmlns:a16="http://schemas.microsoft.com/office/drawing/2014/main" id="{5CCE3DF3-8C81-43A8-95D6-B24DBBC44CCA}"/>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5702237" y="5367025"/>
            <a:ext cx="1986618" cy="1986618"/>
          </a:xfrm>
          <a:prstGeom prst="rect">
            <a:avLst/>
          </a:prstGeom>
        </p:spPr>
      </p:pic>
      <p:pic>
        <p:nvPicPr>
          <p:cNvPr id="15" name="Picture 14">
            <a:extLst>
              <a:ext uri="{FF2B5EF4-FFF2-40B4-BE49-F238E27FC236}">
                <a16:creationId xmlns:a16="http://schemas.microsoft.com/office/drawing/2014/main" id="{999ED6E7-9B57-4706-A4DB-AF5FAD4C4DB6}"/>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6493602" y="5296585"/>
            <a:ext cx="1986618" cy="1986618"/>
          </a:xfrm>
          <a:prstGeom prst="rect">
            <a:avLst/>
          </a:prstGeom>
        </p:spPr>
      </p:pic>
      <p:pic>
        <p:nvPicPr>
          <p:cNvPr id="16" name="Picture 15">
            <a:extLst>
              <a:ext uri="{FF2B5EF4-FFF2-40B4-BE49-F238E27FC236}">
                <a16:creationId xmlns:a16="http://schemas.microsoft.com/office/drawing/2014/main" id="{6E8F4D4D-EE2A-453D-A857-3C453522FBE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7249128" y="5314195"/>
            <a:ext cx="1986618" cy="1986618"/>
          </a:xfrm>
          <a:prstGeom prst="rect">
            <a:avLst/>
          </a:prstGeom>
        </p:spPr>
      </p:pic>
      <p:pic>
        <p:nvPicPr>
          <p:cNvPr id="17" name="Picture 16">
            <a:extLst>
              <a:ext uri="{FF2B5EF4-FFF2-40B4-BE49-F238E27FC236}">
                <a16:creationId xmlns:a16="http://schemas.microsoft.com/office/drawing/2014/main" id="{A3303DB8-C25C-4A33-88D7-159B7E5518F5}"/>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7953444" y="5340610"/>
            <a:ext cx="1986618" cy="1986618"/>
          </a:xfrm>
          <a:prstGeom prst="rect">
            <a:avLst/>
          </a:prstGeom>
        </p:spPr>
      </p:pic>
      <p:pic>
        <p:nvPicPr>
          <p:cNvPr id="18" name="Picture 17">
            <a:extLst>
              <a:ext uri="{FF2B5EF4-FFF2-40B4-BE49-F238E27FC236}">
                <a16:creationId xmlns:a16="http://schemas.microsoft.com/office/drawing/2014/main" id="{5CFCDA62-9EF2-4BF8-A60F-C0494BCE457D}"/>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8665958" y="5370884"/>
            <a:ext cx="1986618" cy="1986618"/>
          </a:xfrm>
          <a:prstGeom prst="rect">
            <a:avLst/>
          </a:prstGeom>
        </p:spPr>
      </p:pic>
      <p:pic>
        <p:nvPicPr>
          <p:cNvPr id="19" name="Picture 18">
            <a:extLst>
              <a:ext uri="{FF2B5EF4-FFF2-40B4-BE49-F238E27FC236}">
                <a16:creationId xmlns:a16="http://schemas.microsoft.com/office/drawing/2014/main" id="{2FADB7A7-FAFE-4699-92B4-407F550E497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624106" y="5296585"/>
            <a:ext cx="1986618" cy="1986618"/>
          </a:xfrm>
          <a:prstGeom prst="rect">
            <a:avLst/>
          </a:prstGeom>
        </p:spPr>
      </p:pic>
      <p:pic>
        <p:nvPicPr>
          <p:cNvPr id="20" name="Picture 19">
            <a:extLst>
              <a:ext uri="{FF2B5EF4-FFF2-40B4-BE49-F238E27FC236}">
                <a16:creationId xmlns:a16="http://schemas.microsoft.com/office/drawing/2014/main" id="{2F7A06DF-5A48-471B-9824-16EC4BB3CC73}"/>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151308" y="5326559"/>
            <a:ext cx="1986618" cy="1986618"/>
          </a:xfrm>
          <a:prstGeom prst="rect">
            <a:avLst/>
          </a:prstGeom>
        </p:spPr>
      </p:pic>
      <p:pic>
        <p:nvPicPr>
          <p:cNvPr id="21" name="Picture 20">
            <a:extLst>
              <a:ext uri="{FF2B5EF4-FFF2-40B4-BE49-F238E27FC236}">
                <a16:creationId xmlns:a16="http://schemas.microsoft.com/office/drawing/2014/main" id="{0F8F6729-CD74-41FA-9315-F1CF245BA9DD}"/>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844667" y="5340610"/>
            <a:ext cx="1986618" cy="1986618"/>
          </a:xfrm>
          <a:prstGeom prst="rect">
            <a:avLst/>
          </a:prstGeom>
        </p:spPr>
      </p:pic>
      <p:pic>
        <p:nvPicPr>
          <p:cNvPr id="22" name="Picture 21">
            <a:extLst>
              <a:ext uri="{FF2B5EF4-FFF2-40B4-BE49-F238E27FC236}">
                <a16:creationId xmlns:a16="http://schemas.microsoft.com/office/drawing/2014/main" id="{E3F3B634-720B-49FF-A5C8-6505086A28C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1455883" y="5296585"/>
            <a:ext cx="1986618" cy="1986618"/>
          </a:xfrm>
          <a:prstGeom prst="rect">
            <a:avLst/>
          </a:prstGeom>
        </p:spPr>
      </p:pic>
      <p:pic>
        <p:nvPicPr>
          <p:cNvPr id="23" name="Picture 22">
            <a:extLst>
              <a:ext uri="{FF2B5EF4-FFF2-40B4-BE49-F238E27FC236}">
                <a16:creationId xmlns:a16="http://schemas.microsoft.com/office/drawing/2014/main" id="{6FE5323F-7F64-43B2-9DA9-147FC84F4802}"/>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9337928" y="5296585"/>
            <a:ext cx="1986618" cy="1986618"/>
          </a:xfrm>
          <a:prstGeom prst="rect">
            <a:avLst/>
          </a:prstGeom>
        </p:spPr>
      </p:pic>
      <p:pic>
        <p:nvPicPr>
          <p:cNvPr id="24" name="Picture 23">
            <a:extLst>
              <a:ext uri="{FF2B5EF4-FFF2-40B4-BE49-F238E27FC236}">
                <a16:creationId xmlns:a16="http://schemas.microsoft.com/office/drawing/2014/main" id="{416A3332-7598-4AB2-AAFD-5A1BC5E0FFE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9923856" y="5323000"/>
            <a:ext cx="1986618" cy="1986618"/>
          </a:xfrm>
          <a:prstGeom prst="rect">
            <a:avLst/>
          </a:prstGeom>
        </p:spPr>
      </p:pic>
      <p:pic>
        <p:nvPicPr>
          <p:cNvPr id="25" name="Picture 24">
            <a:extLst>
              <a:ext uri="{FF2B5EF4-FFF2-40B4-BE49-F238E27FC236}">
                <a16:creationId xmlns:a16="http://schemas.microsoft.com/office/drawing/2014/main" id="{1377861E-CAEF-418B-8982-84E7500E0786}"/>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10652576" y="5296585"/>
            <a:ext cx="1986618" cy="1986618"/>
          </a:xfrm>
          <a:prstGeom prst="rect">
            <a:avLst/>
          </a:prstGeom>
        </p:spPr>
      </p:pic>
      <p:pic>
        <p:nvPicPr>
          <p:cNvPr id="26" name="Google Shape;87;p1" descr="Kết quả hình ảnh cho newton grammar school">
            <a:extLst>
              <a:ext uri="{FF2B5EF4-FFF2-40B4-BE49-F238E27FC236}">
                <a16:creationId xmlns:a16="http://schemas.microsoft.com/office/drawing/2014/main" id="{86D22578-E9B5-4C04-AC36-A231770884C4}"/>
              </a:ext>
            </a:extLst>
          </p:cNvPr>
          <p:cNvPicPr preferRelativeResize="0"/>
          <p:nvPr/>
        </p:nvPicPr>
        <p:blipFill rotWithShape="1">
          <a:blip r:embed="rId7">
            <a:alphaModFix/>
          </a:blip>
          <a:srcRect/>
          <a:stretch/>
        </p:blipFill>
        <p:spPr>
          <a:xfrm>
            <a:off x="11305308" y="0"/>
            <a:ext cx="886691" cy="625666"/>
          </a:xfrm>
          <a:prstGeom prst="rect">
            <a:avLst/>
          </a:prstGeom>
          <a:noFill/>
          <a:ln>
            <a:noFill/>
          </a:ln>
        </p:spPr>
      </p:pic>
    </p:spTree>
    <p:extLst>
      <p:ext uri="{BB962C8B-B14F-4D97-AF65-F5344CB8AC3E}">
        <p14:creationId xmlns:p14="http://schemas.microsoft.com/office/powerpoint/2010/main" val="1987683495"/>
      </p:ext>
    </p:extLst>
  </p:cSld>
  <p:clrMapOvr>
    <a:masterClrMapping/>
  </p:clrMapOvr>
  <p:transition spd="slow">
    <p:comb/>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6788F7D-615F-4F84-BD3E-00E4C5F1B80C}"/>
              </a:ext>
            </a:extLst>
          </p:cNvPr>
          <p:cNvPicPr>
            <a:picLocks noChangeAspect="1"/>
          </p:cNvPicPr>
          <p:nvPr/>
        </p:nvPicPr>
        <p:blipFill>
          <a:blip r:embed="rId2"/>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1E3FFEE2-4FF4-40A5-B041-DA955E278E31}"/>
              </a:ext>
            </a:extLst>
          </p:cNvPr>
          <p:cNvSpPr/>
          <p:nvPr/>
        </p:nvSpPr>
        <p:spPr>
          <a:xfrm>
            <a:off x="2583809" y="532886"/>
            <a:ext cx="8170877" cy="1170078"/>
          </a:xfrm>
          <a:prstGeom prst="roundRect">
            <a:avLst/>
          </a:prstGeom>
          <a:ln w="57150">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just"/>
            <a:r>
              <a:rPr lang="en-US" sz="2800" dirty="0">
                <a:latin typeface="Times New Roman" panose="02020603050405020304" pitchFamily="18" charset="0"/>
                <a:cs typeface="Times New Roman" panose="02020603050405020304" pitchFamily="18" charset="0"/>
              </a:rPr>
              <a:t>2. </a:t>
            </a:r>
            <a:r>
              <a:rPr lang="en-US" sz="2800" dirty="0" err="1">
                <a:latin typeface="Times New Roman" panose="02020603050405020304" pitchFamily="18" charset="0"/>
                <a:cs typeface="Times New Roman" panose="02020603050405020304" pitchFamily="18" charset="0"/>
              </a:rPr>
              <a:t>Quần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loài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loài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p>
        </p:txBody>
      </p:sp>
      <p:pic>
        <p:nvPicPr>
          <p:cNvPr id="6" name="Picture 5">
            <a:hlinkClick r:id="rId3" action="ppaction://hlinksldjump"/>
            <a:extLst>
              <a:ext uri="{FF2B5EF4-FFF2-40B4-BE49-F238E27FC236}">
                <a16:creationId xmlns:a16="http://schemas.microsoft.com/office/drawing/2014/main" id="{787065A6-311C-4FF0-ABD5-382B259A8C06}"/>
              </a:ext>
            </a:extLst>
          </p:cNvPr>
          <p:cNvPicPr>
            <a:picLocks noChangeAspect="1"/>
          </p:cNvPicPr>
          <p:nvPr/>
        </p:nvPicPr>
        <p:blipFill>
          <a:blip r:embed="rId4"/>
          <a:stretch>
            <a:fillRect/>
          </a:stretch>
        </p:blipFill>
        <p:spPr>
          <a:xfrm>
            <a:off x="4872259" y="3062072"/>
            <a:ext cx="2816596" cy="1774090"/>
          </a:xfrm>
          <a:prstGeom prst="rect">
            <a:avLst/>
          </a:prstGeom>
        </p:spPr>
      </p:pic>
      <p:pic>
        <p:nvPicPr>
          <p:cNvPr id="9" name="Picture 8">
            <a:extLst>
              <a:ext uri="{FF2B5EF4-FFF2-40B4-BE49-F238E27FC236}">
                <a16:creationId xmlns:a16="http://schemas.microsoft.com/office/drawing/2014/main" id="{ECD3D66F-65D9-4D81-9796-7FB78C6F4017}"/>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2176244" y="5331805"/>
            <a:ext cx="1986618" cy="1986618"/>
          </a:xfrm>
          <a:prstGeom prst="rect">
            <a:avLst/>
          </a:prstGeom>
        </p:spPr>
      </p:pic>
      <p:pic>
        <p:nvPicPr>
          <p:cNvPr id="10" name="Picture 9">
            <a:extLst>
              <a:ext uri="{FF2B5EF4-FFF2-40B4-BE49-F238E27FC236}">
                <a16:creationId xmlns:a16="http://schemas.microsoft.com/office/drawing/2014/main" id="{DB3A6951-C9EE-4E57-A961-F44BC5968503}"/>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2989976" y="5331805"/>
            <a:ext cx="1986618" cy="1986618"/>
          </a:xfrm>
          <a:prstGeom prst="rect">
            <a:avLst/>
          </a:prstGeom>
        </p:spPr>
      </p:pic>
      <p:pic>
        <p:nvPicPr>
          <p:cNvPr id="11" name="Picture 10">
            <a:extLst>
              <a:ext uri="{FF2B5EF4-FFF2-40B4-BE49-F238E27FC236}">
                <a16:creationId xmlns:a16="http://schemas.microsoft.com/office/drawing/2014/main" id="{63A45283-391F-4F64-8823-30FB91AB6EC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3803708" y="5331805"/>
            <a:ext cx="1986618" cy="1986618"/>
          </a:xfrm>
          <a:prstGeom prst="rect">
            <a:avLst/>
          </a:prstGeom>
        </p:spPr>
      </p:pic>
      <p:pic>
        <p:nvPicPr>
          <p:cNvPr id="12" name="Picture 11">
            <a:extLst>
              <a:ext uri="{FF2B5EF4-FFF2-40B4-BE49-F238E27FC236}">
                <a16:creationId xmlns:a16="http://schemas.microsoft.com/office/drawing/2014/main" id="{B267C501-C2AE-4319-9D4E-EEF2801AEB4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4533550" y="5331805"/>
            <a:ext cx="1986618" cy="1986618"/>
          </a:xfrm>
          <a:prstGeom prst="rect">
            <a:avLst/>
          </a:prstGeom>
        </p:spPr>
      </p:pic>
      <p:pic>
        <p:nvPicPr>
          <p:cNvPr id="13" name="Picture 12">
            <a:extLst>
              <a:ext uri="{FF2B5EF4-FFF2-40B4-BE49-F238E27FC236}">
                <a16:creationId xmlns:a16="http://schemas.microsoft.com/office/drawing/2014/main" id="{0876E5B6-1B0C-44F5-8ABD-6936FBCF78E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5148655" y="5367025"/>
            <a:ext cx="1986618" cy="1986618"/>
          </a:xfrm>
          <a:prstGeom prst="rect">
            <a:avLst/>
          </a:prstGeom>
        </p:spPr>
      </p:pic>
      <p:pic>
        <p:nvPicPr>
          <p:cNvPr id="14" name="Picture 13">
            <a:extLst>
              <a:ext uri="{FF2B5EF4-FFF2-40B4-BE49-F238E27FC236}">
                <a16:creationId xmlns:a16="http://schemas.microsoft.com/office/drawing/2014/main" id="{5CCE3DF3-8C81-43A8-95D6-B24DBBC44CCA}"/>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5702237" y="5367025"/>
            <a:ext cx="1986618" cy="1986618"/>
          </a:xfrm>
          <a:prstGeom prst="rect">
            <a:avLst/>
          </a:prstGeom>
        </p:spPr>
      </p:pic>
      <p:pic>
        <p:nvPicPr>
          <p:cNvPr id="15" name="Picture 14">
            <a:extLst>
              <a:ext uri="{FF2B5EF4-FFF2-40B4-BE49-F238E27FC236}">
                <a16:creationId xmlns:a16="http://schemas.microsoft.com/office/drawing/2014/main" id="{999ED6E7-9B57-4706-A4DB-AF5FAD4C4DB6}"/>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6493602" y="5296585"/>
            <a:ext cx="1986618" cy="1986618"/>
          </a:xfrm>
          <a:prstGeom prst="rect">
            <a:avLst/>
          </a:prstGeom>
        </p:spPr>
      </p:pic>
      <p:pic>
        <p:nvPicPr>
          <p:cNvPr id="16" name="Picture 15">
            <a:extLst>
              <a:ext uri="{FF2B5EF4-FFF2-40B4-BE49-F238E27FC236}">
                <a16:creationId xmlns:a16="http://schemas.microsoft.com/office/drawing/2014/main" id="{6E8F4D4D-EE2A-453D-A857-3C453522FBE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7249128" y="5314195"/>
            <a:ext cx="1986618" cy="1986618"/>
          </a:xfrm>
          <a:prstGeom prst="rect">
            <a:avLst/>
          </a:prstGeom>
        </p:spPr>
      </p:pic>
      <p:pic>
        <p:nvPicPr>
          <p:cNvPr id="17" name="Picture 16">
            <a:extLst>
              <a:ext uri="{FF2B5EF4-FFF2-40B4-BE49-F238E27FC236}">
                <a16:creationId xmlns:a16="http://schemas.microsoft.com/office/drawing/2014/main" id="{A3303DB8-C25C-4A33-88D7-159B7E5518F5}"/>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7953444" y="5340610"/>
            <a:ext cx="1986618" cy="1986618"/>
          </a:xfrm>
          <a:prstGeom prst="rect">
            <a:avLst/>
          </a:prstGeom>
        </p:spPr>
      </p:pic>
      <p:pic>
        <p:nvPicPr>
          <p:cNvPr id="18" name="Picture 17">
            <a:extLst>
              <a:ext uri="{FF2B5EF4-FFF2-40B4-BE49-F238E27FC236}">
                <a16:creationId xmlns:a16="http://schemas.microsoft.com/office/drawing/2014/main" id="{5CFCDA62-9EF2-4BF8-A60F-C0494BCE457D}"/>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8665958" y="5370884"/>
            <a:ext cx="1986618" cy="1986618"/>
          </a:xfrm>
          <a:prstGeom prst="rect">
            <a:avLst/>
          </a:prstGeom>
        </p:spPr>
      </p:pic>
      <p:pic>
        <p:nvPicPr>
          <p:cNvPr id="19" name="Picture 18">
            <a:extLst>
              <a:ext uri="{FF2B5EF4-FFF2-40B4-BE49-F238E27FC236}">
                <a16:creationId xmlns:a16="http://schemas.microsoft.com/office/drawing/2014/main" id="{2FADB7A7-FAFE-4699-92B4-407F550E497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624106" y="5296585"/>
            <a:ext cx="1986618" cy="1986618"/>
          </a:xfrm>
          <a:prstGeom prst="rect">
            <a:avLst/>
          </a:prstGeom>
        </p:spPr>
      </p:pic>
      <p:pic>
        <p:nvPicPr>
          <p:cNvPr id="20" name="Picture 19">
            <a:extLst>
              <a:ext uri="{FF2B5EF4-FFF2-40B4-BE49-F238E27FC236}">
                <a16:creationId xmlns:a16="http://schemas.microsoft.com/office/drawing/2014/main" id="{2F7A06DF-5A48-471B-9824-16EC4BB3CC73}"/>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151308" y="5326559"/>
            <a:ext cx="1986618" cy="1986618"/>
          </a:xfrm>
          <a:prstGeom prst="rect">
            <a:avLst/>
          </a:prstGeom>
        </p:spPr>
      </p:pic>
      <p:pic>
        <p:nvPicPr>
          <p:cNvPr id="21" name="Picture 20">
            <a:extLst>
              <a:ext uri="{FF2B5EF4-FFF2-40B4-BE49-F238E27FC236}">
                <a16:creationId xmlns:a16="http://schemas.microsoft.com/office/drawing/2014/main" id="{0F8F6729-CD74-41FA-9315-F1CF245BA9DD}"/>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844667" y="5340610"/>
            <a:ext cx="1986618" cy="1986618"/>
          </a:xfrm>
          <a:prstGeom prst="rect">
            <a:avLst/>
          </a:prstGeom>
        </p:spPr>
      </p:pic>
      <p:pic>
        <p:nvPicPr>
          <p:cNvPr id="22" name="Picture 21">
            <a:extLst>
              <a:ext uri="{FF2B5EF4-FFF2-40B4-BE49-F238E27FC236}">
                <a16:creationId xmlns:a16="http://schemas.microsoft.com/office/drawing/2014/main" id="{E3F3B634-720B-49FF-A5C8-6505086A28C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1455883" y="5296585"/>
            <a:ext cx="1986618" cy="1986618"/>
          </a:xfrm>
          <a:prstGeom prst="rect">
            <a:avLst/>
          </a:prstGeom>
        </p:spPr>
      </p:pic>
      <p:pic>
        <p:nvPicPr>
          <p:cNvPr id="23" name="Picture 22">
            <a:extLst>
              <a:ext uri="{FF2B5EF4-FFF2-40B4-BE49-F238E27FC236}">
                <a16:creationId xmlns:a16="http://schemas.microsoft.com/office/drawing/2014/main" id="{6FE5323F-7F64-43B2-9DA9-147FC84F4802}"/>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9337928" y="5296585"/>
            <a:ext cx="1986618" cy="1986618"/>
          </a:xfrm>
          <a:prstGeom prst="rect">
            <a:avLst/>
          </a:prstGeom>
        </p:spPr>
      </p:pic>
      <p:pic>
        <p:nvPicPr>
          <p:cNvPr id="24" name="Picture 23">
            <a:extLst>
              <a:ext uri="{FF2B5EF4-FFF2-40B4-BE49-F238E27FC236}">
                <a16:creationId xmlns:a16="http://schemas.microsoft.com/office/drawing/2014/main" id="{416A3332-7598-4AB2-AAFD-5A1BC5E0FFE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9923856" y="5323000"/>
            <a:ext cx="1986618" cy="1986618"/>
          </a:xfrm>
          <a:prstGeom prst="rect">
            <a:avLst/>
          </a:prstGeom>
        </p:spPr>
      </p:pic>
      <p:pic>
        <p:nvPicPr>
          <p:cNvPr id="25" name="Picture 24">
            <a:extLst>
              <a:ext uri="{FF2B5EF4-FFF2-40B4-BE49-F238E27FC236}">
                <a16:creationId xmlns:a16="http://schemas.microsoft.com/office/drawing/2014/main" id="{1377861E-CAEF-418B-8982-84E7500E0786}"/>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10652576" y="5296585"/>
            <a:ext cx="1986618" cy="1986618"/>
          </a:xfrm>
          <a:prstGeom prst="rect">
            <a:avLst/>
          </a:prstGeom>
        </p:spPr>
      </p:pic>
      <p:pic>
        <p:nvPicPr>
          <p:cNvPr id="26" name="Google Shape;87;p1" descr="Kết quả hình ảnh cho newton grammar school">
            <a:extLst>
              <a:ext uri="{FF2B5EF4-FFF2-40B4-BE49-F238E27FC236}">
                <a16:creationId xmlns:a16="http://schemas.microsoft.com/office/drawing/2014/main" id="{6A74F65E-6879-4F7B-B0AE-3DC48993360E}"/>
              </a:ext>
            </a:extLst>
          </p:cNvPr>
          <p:cNvPicPr preferRelativeResize="0"/>
          <p:nvPr/>
        </p:nvPicPr>
        <p:blipFill rotWithShape="1">
          <a:blip r:embed="rId7">
            <a:alphaModFix/>
          </a:blip>
          <a:srcRect/>
          <a:stretch/>
        </p:blipFill>
        <p:spPr>
          <a:xfrm>
            <a:off x="11305308" y="0"/>
            <a:ext cx="886691" cy="625666"/>
          </a:xfrm>
          <a:prstGeom prst="rect">
            <a:avLst/>
          </a:prstGeom>
          <a:noFill/>
          <a:ln>
            <a:noFill/>
          </a:ln>
        </p:spPr>
      </p:pic>
    </p:spTree>
    <p:extLst>
      <p:ext uri="{BB962C8B-B14F-4D97-AF65-F5344CB8AC3E}">
        <p14:creationId xmlns:p14="http://schemas.microsoft.com/office/powerpoint/2010/main" val="2852015333"/>
      </p:ext>
    </p:extLst>
  </p:cSld>
  <p:clrMapOvr>
    <a:masterClrMapping/>
  </p:clrMapOvr>
  <p:transition spd="slow">
    <p:comb/>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6788F7D-615F-4F84-BD3E-00E4C5F1B80C}"/>
              </a:ext>
            </a:extLst>
          </p:cNvPr>
          <p:cNvPicPr>
            <a:picLocks noChangeAspect="1"/>
          </p:cNvPicPr>
          <p:nvPr/>
        </p:nvPicPr>
        <p:blipFill>
          <a:blip r:embed="rId2"/>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1E3FFEE2-4FF4-40A5-B041-DA955E278E31}"/>
              </a:ext>
            </a:extLst>
          </p:cNvPr>
          <p:cNvSpPr/>
          <p:nvPr/>
        </p:nvSpPr>
        <p:spPr>
          <a:xfrm>
            <a:off x="2137926" y="643992"/>
            <a:ext cx="8167318" cy="1774089"/>
          </a:xfrm>
          <a:prstGeom prst="roundRect">
            <a:avLst/>
          </a:prstGeom>
          <a:ln w="57150">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just"/>
            <a:r>
              <a:rPr lang="en-US" sz="2800" dirty="0">
                <a:latin typeface="Times New Roman" panose="02020603050405020304" pitchFamily="18" charset="0"/>
                <a:cs typeface="Times New Roman" panose="02020603050405020304" pitchFamily="18" charset="0"/>
              </a:rPr>
              <a:t>2. </a:t>
            </a:r>
            <a:r>
              <a:rPr lang="en-US" sz="2800" dirty="0" err="1">
                <a:latin typeface="Times New Roman" panose="02020603050405020304" pitchFamily="18" charset="0"/>
                <a:cs typeface="Times New Roman" panose="02020603050405020304" pitchFamily="18" charset="0"/>
              </a:rPr>
              <a:t>Quần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loài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loài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p>
        </p:txBody>
      </p:sp>
      <p:pic>
        <p:nvPicPr>
          <p:cNvPr id="6" name="Picture 5">
            <a:hlinkClick r:id="rId3" action="ppaction://hlinksldjump"/>
            <a:extLst>
              <a:ext uri="{FF2B5EF4-FFF2-40B4-BE49-F238E27FC236}">
                <a16:creationId xmlns:a16="http://schemas.microsoft.com/office/drawing/2014/main" id="{787065A6-311C-4FF0-ABD5-382B259A8C06}"/>
              </a:ext>
            </a:extLst>
          </p:cNvPr>
          <p:cNvPicPr>
            <a:picLocks noChangeAspect="1"/>
          </p:cNvPicPr>
          <p:nvPr/>
        </p:nvPicPr>
        <p:blipFill>
          <a:blip r:embed="rId4"/>
          <a:stretch>
            <a:fillRect/>
          </a:stretch>
        </p:blipFill>
        <p:spPr>
          <a:xfrm>
            <a:off x="4872259" y="3062072"/>
            <a:ext cx="2816596" cy="1774090"/>
          </a:xfrm>
          <a:prstGeom prst="rect">
            <a:avLst/>
          </a:prstGeom>
        </p:spPr>
      </p:pic>
      <p:pic>
        <p:nvPicPr>
          <p:cNvPr id="9" name="Picture 8">
            <a:extLst>
              <a:ext uri="{FF2B5EF4-FFF2-40B4-BE49-F238E27FC236}">
                <a16:creationId xmlns:a16="http://schemas.microsoft.com/office/drawing/2014/main" id="{ECD3D66F-65D9-4D81-9796-7FB78C6F4017}"/>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2176244" y="5331805"/>
            <a:ext cx="1986618" cy="1986618"/>
          </a:xfrm>
          <a:prstGeom prst="rect">
            <a:avLst/>
          </a:prstGeom>
        </p:spPr>
      </p:pic>
      <p:pic>
        <p:nvPicPr>
          <p:cNvPr id="10" name="Picture 9">
            <a:extLst>
              <a:ext uri="{FF2B5EF4-FFF2-40B4-BE49-F238E27FC236}">
                <a16:creationId xmlns:a16="http://schemas.microsoft.com/office/drawing/2014/main" id="{DB3A6951-C9EE-4E57-A961-F44BC5968503}"/>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2989976" y="5331805"/>
            <a:ext cx="1986618" cy="1986618"/>
          </a:xfrm>
          <a:prstGeom prst="rect">
            <a:avLst/>
          </a:prstGeom>
        </p:spPr>
      </p:pic>
      <p:pic>
        <p:nvPicPr>
          <p:cNvPr id="11" name="Picture 10">
            <a:extLst>
              <a:ext uri="{FF2B5EF4-FFF2-40B4-BE49-F238E27FC236}">
                <a16:creationId xmlns:a16="http://schemas.microsoft.com/office/drawing/2014/main" id="{63A45283-391F-4F64-8823-30FB91AB6EC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3803708" y="5331805"/>
            <a:ext cx="1986618" cy="1986618"/>
          </a:xfrm>
          <a:prstGeom prst="rect">
            <a:avLst/>
          </a:prstGeom>
        </p:spPr>
      </p:pic>
      <p:pic>
        <p:nvPicPr>
          <p:cNvPr id="12" name="Picture 11">
            <a:extLst>
              <a:ext uri="{FF2B5EF4-FFF2-40B4-BE49-F238E27FC236}">
                <a16:creationId xmlns:a16="http://schemas.microsoft.com/office/drawing/2014/main" id="{B267C501-C2AE-4319-9D4E-EEF2801AEB4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4533550" y="5331805"/>
            <a:ext cx="1986618" cy="1986618"/>
          </a:xfrm>
          <a:prstGeom prst="rect">
            <a:avLst/>
          </a:prstGeom>
        </p:spPr>
      </p:pic>
      <p:pic>
        <p:nvPicPr>
          <p:cNvPr id="13" name="Picture 12">
            <a:extLst>
              <a:ext uri="{FF2B5EF4-FFF2-40B4-BE49-F238E27FC236}">
                <a16:creationId xmlns:a16="http://schemas.microsoft.com/office/drawing/2014/main" id="{0876E5B6-1B0C-44F5-8ABD-6936FBCF78E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5148655" y="5367025"/>
            <a:ext cx="1986618" cy="1986618"/>
          </a:xfrm>
          <a:prstGeom prst="rect">
            <a:avLst/>
          </a:prstGeom>
        </p:spPr>
      </p:pic>
      <p:pic>
        <p:nvPicPr>
          <p:cNvPr id="14" name="Picture 13">
            <a:extLst>
              <a:ext uri="{FF2B5EF4-FFF2-40B4-BE49-F238E27FC236}">
                <a16:creationId xmlns:a16="http://schemas.microsoft.com/office/drawing/2014/main" id="{5CCE3DF3-8C81-43A8-95D6-B24DBBC44CCA}"/>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5702237" y="5367025"/>
            <a:ext cx="1986618" cy="1986618"/>
          </a:xfrm>
          <a:prstGeom prst="rect">
            <a:avLst/>
          </a:prstGeom>
        </p:spPr>
      </p:pic>
      <p:pic>
        <p:nvPicPr>
          <p:cNvPr id="15" name="Picture 14">
            <a:extLst>
              <a:ext uri="{FF2B5EF4-FFF2-40B4-BE49-F238E27FC236}">
                <a16:creationId xmlns:a16="http://schemas.microsoft.com/office/drawing/2014/main" id="{999ED6E7-9B57-4706-A4DB-AF5FAD4C4DB6}"/>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6493602" y="5296585"/>
            <a:ext cx="1986618" cy="1986618"/>
          </a:xfrm>
          <a:prstGeom prst="rect">
            <a:avLst/>
          </a:prstGeom>
        </p:spPr>
      </p:pic>
      <p:pic>
        <p:nvPicPr>
          <p:cNvPr id="16" name="Picture 15">
            <a:extLst>
              <a:ext uri="{FF2B5EF4-FFF2-40B4-BE49-F238E27FC236}">
                <a16:creationId xmlns:a16="http://schemas.microsoft.com/office/drawing/2014/main" id="{6E8F4D4D-EE2A-453D-A857-3C453522FBE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7249128" y="5314195"/>
            <a:ext cx="1986618" cy="1986618"/>
          </a:xfrm>
          <a:prstGeom prst="rect">
            <a:avLst/>
          </a:prstGeom>
        </p:spPr>
      </p:pic>
      <p:pic>
        <p:nvPicPr>
          <p:cNvPr id="17" name="Picture 16">
            <a:extLst>
              <a:ext uri="{FF2B5EF4-FFF2-40B4-BE49-F238E27FC236}">
                <a16:creationId xmlns:a16="http://schemas.microsoft.com/office/drawing/2014/main" id="{A3303DB8-C25C-4A33-88D7-159B7E5518F5}"/>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7953444" y="5340610"/>
            <a:ext cx="1986618" cy="1986618"/>
          </a:xfrm>
          <a:prstGeom prst="rect">
            <a:avLst/>
          </a:prstGeom>
        </p:spPr>
      </p:pic>
      <p:pic>
        <p:nvPicPr>
          <p:cNvPr id="18" name="Picture 17">
            <a:extLst>
              <a:ext uri="{FF2B5EF4-FFF2-40B4-BE49-F238E27FC236}">
                <a16:creationId xmlns:a16="http://schemas.microsoft.com/office/drawing/2014/main" id="{5CFCDA62-9EF2-4BF8-A60F-C0494BCE457D}"/>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8665958" y="5370884"/>
            <a:ext cx="1986618" cy="1986618"/>
          </a:xfrm>
          <a:prstGeom prst="rect">
            <a:avLst/>
          </a:prstGeom>
        </p:spPr>
      </p:pic>
      <p:pic>
        <p:nvPicPr>
          <p:cNvPr id="19" name="Picture 18">
            <a:extLst>
              <a:ext uri="{FF2B5EF4-FFF2-40B4-BE49-F238E27FC236}">
                <a16:creationId xmlns:a16="http://schemas.microsoft.com/office/drawing/2014/main" id="{2FADB7A7-FAFE-4699-92B4-407F550E497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624106" y="5296585"/>
            <a:ext cx="1986618" cy="1986618"/>
          </a:xfrm>
          <a:prstGeom prst="rect">
            <a:avLst/>
          </a:prstGeom>
        </p:spPr>
      </p:pic>
      <p:pic>
        <p:nvPicPr>
          <p:cNvPr id="20" name="Picture 19">
            <a:extLst>
              <a:ext uri="{FF2B5EF4-FFF2-40B4-BE49-F238E27FC236}">
                <a16:creationId xmlns:a16="http://schemas.microsoft.com/office/drawing/2014/main" id="{2F7A06DF-5A48-471B-9824-16EC4BB3CC73}"/>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151308" y="5326559"/>
            <a:ext cx="1986618" cy="1986618"/>
          </a:xfrm>
          <a:prstGeom prst="rect">
            <a:avLst/>
          </a:prstGeom>
        </p:spPr>
      </p:pic>
      <p:pic>
        <p:nvPicPr>
          <p:cNvPr id="21" name="Picture 20">
            <a:extLst>
              <a:ext uri="{FF2B5EF4-FFF2-40B4-BE49-F238E27FC236}">
                <a16:creationId xmlns:a16="http://schemas.microsoft.com/office/drawing/2014/main" id="{0F8F6729-CD74-41FA-9315-F1CF245BA9DD}"/>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844667" y="5340610"/>
            <a:ext cx="1986618" cy="1986618"/>
          </a:xfrm>
          <a:prstGeom prst="rect">
            <a:avLst/>
          </a:prstGeom>
        </p:spPr>
      </p:pic>
      <p:pic>
        <p:nvPicPr>
          <p:cNvPr id="22" name="Picture 21">
            <a:extLst>
              <a:ext uri="{FF2B5EF4-FFF2-40B4-BE49-F238E27FC236}">
                <a16:creationId xmlns:a16="http://schemas.microsoft.com/office/drawing/2014/main" id="{E3F3B634-720B-49FF-A5C8-6505086A28C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1455883" y="5296585"/>
            <a:ext cx="1986618" cy="1986618"/>
          </a:xfrm>
          <a:prstGeom prst="rect">
            <a:avLst/>
          </a:prstGeom>
        </p:spPr>
      </p:pic>
      <p:pic>
        <p:nvPicPr>
          <p:cNvPr id="23" name="Picture 22">
            <a:extLst>
              <a:ext uri="{FF2B5EF4-FFF2-40B4-BE49-F238E27FC236}">
                <a16:creationId xmlns:a16="http://schemas.microsoft.com/office/drawing/2014/main" id="{6FE5323F-7F64-43B2-9DA9-147FC84F4802}"/>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9337928" y="5296585"/>
            <a:ext cx="1986618" cy="1986618"/>
          </a:xfrm>
          <a:prstGeom prst="rect">
            <a:avLst/>
          </a:prstGeom>
        </p:spPr>
      </p:pic>
      <p:pic>
        <p:nvPicPr>
          <p:cNvPr id="24" name="Picture 23">
            <a:extLst>
              <a:ext uri="{FF2B5EF4-FFF2-40B4-BE49-F238E27FC236}">
                <a16:creationId xmlns:a16="http://schemas.microsoft.com/office/drawing/2014/main" id="{416A3332-7598-4AB2-AAFD-5A1BC5E0FFE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9923856" y="5323000"/>
            <a:ext cx="1986618" cy="1986618"/>
          </a:xfrm>
          <a:prstGeom prst="rect">
            <a:avLst/>
          </a:prstGeom>
        </p:spPr>
      </p:pic>
      <p:pic>
        <p:nvPicPr>
          <p:cNvPr id="25" name="Picture 24">
            <a:extLst>
              <a:ext uri="{FF2B5EF4-FFF2-40B4-BE49-F238E27FC236}">
                <a16:creationId xmlns:a16="http://schemas.microsoft.com/office/drawing/2014/main" id="{1377861E-CAEF-418B-8982-84E7500E0786}"/>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10652576" y="5296585"/>
            <a:ext cx="1986618" cy="1986618"/>
          </a:xfrm>
          <a:prstGeom prst="rect">
            <a:avLst/>
          </a:prstGeom>
        </p:spPr>
      </p:pic>
      <p:pic>
        <p:nvPicPr>
          <p:cNvPr id="26" name="Google Shape;87;p1" descr="Kết quả hình ảnh cho newton grammar school">
            <a:extLst>
              <a:ext uri="{FF2B5EF4-FFF2-40B4-BE49-F238E27FC236}">
                <a16:creationId xmlns:a16="http://schemas.microsoft.com/office/drawing/2014/main" id="{DB089F33-7E5F-4AD5-92F4-7EDDA74A9B32}"/>
              </a:ext>
            </a:extLst>
          </p:cNvPr>
          <p:cNvPicPr preferRelativeResize="0"/>
          <p:nvPr/>
        </p:nvPicPr>
        <p:blipFill rotWithShape="1">
          <a:blip r:embed="rId7">
            <a:alphaModFix/>
          </a:blip>
          <a:srcRect/>
          <a:stretch/>
        </p:blipFill>
        <p:spPr>
          <a:xfrm>
            <a:off x="11305308" y="0"/>
            <a:ext cx="886691" cy="625666"/>
          </a:xfrm>
          <a:prstGeom prst="rect">
            <a:avLst/>
          </a:prstGeom>
          <a:noFill/>
          <a:ln>
            <a:noFill/>
          </a:ln>
        </p:spPr>
      </p:pic>
    </p:spTree>
    <p:extLst>
      <p:ext uri="{BB962C8B-B14F-4D97-AF65-F5344CB8AC3E}">
        <p14:creationId xmlns:p14="http://schemas.microsoft.com/office/powerpoint/2010/main" val="133264618"/>
      </p:ext>
    </p:extLst>
  </p:cSld>
  <p:clrMapOvr>
    <a:masterClrMapping/>
  </p:clrMapOvr>
  <p:transition spd="slow">
    <p:comb/>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6788F7D-615F-4F84-BD3E-00E4C5F1B80C}"/>
              </a:ext>
            </a:extLst>
          </p:cNvPr>
          <p:cNvPicPr>
            <a:picLocks noChangeAspect="1"/>
          </p:cNvPicPr>
          <p:nvPr/>
        </p:nvPicPr>
        <p:blipFill>
          <a:blip r:embed="rId2"/>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1E3FFEE2-4FF4-40A5-B041-DA955E278E31}"/>
              </a:ext>
            </a:extLst>
          </p:cNvPr>
          <p:cNvSpPr/>
          <p:nvPr/>
        </p:nvSpPr>
        <p:spPr>
          <a:xfrm>
            <a:off x="2610107" y="931492"/>
            <a:ext cx="8170877" cy="1446590"/>
          </a:xfrm>
          <a:prstGeom prst="roundRect">
            <a:avLst/>
          </a:prstGeom>
          <a:ln w="57150">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just"/>
            <a:r>
              <a:rPr lang="en-US" sz="2400" dirty="0">
                <a:latin typeface="Times New Roman" panose="02020603050405020304" pitchFamily="18" charset="0"/>
                <a:cs typeface="Times New Roman" panose="02020603050405020304" pitchFamily="18" charset="0"/>
              </a:rPr>
              <a:t>3. Biome: </a:t>
            </a:r>
            <a:r>
              <a:rPr lang="vi-VN" sz="2400" dirty="0">
                <a:latin typeface="Times New Roman" panose="02020603050405020304" pitchFamily="18" charset="0"/>
                <a:cs typeface="Times New Roman" panose="02020603050405020304" pitchFamily="18" charset="0"/>
              </a:rPr>
              <a:t>để chỉ tập hợp các sinh vật cùng môi trường sinh sống </a:t>
            </a:r>
            <a:r>
              <a:rPr lang="en-US" sz="2400" dirty="0" err="1">
                <a:latin typeface="Times New Roman" panose="02020603050405020304" pitchFamily="18" charset="0"/>
                <a:cs typeface="Times New Roman" panose="02020603050405020304" pitchFamily="18" charset="0"/>
              </a:rPr>
              <a:t>mang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chúng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t>
            </a:r>
            <a:r>
              <a:rPr lang="vi-VN" sz="2400" dirty="0">
                <a:latin typeface="Times New Roman" panose="02020603050405020304" pitchFamily="18" charset="0"/>
                <a:cs typeface="Times New Roman" panose="02020603050405020304" pitchFamily="18" charset="0"/>
              </a:rPr>
              <a:t>ư</a:t>
            </a:r>
            <a:r>
              <a:rPr lang="en-US" sz="2400" dirty="0" err="1">
                <a:latin typeface="Times New Roman" panose="02020603050405020304" pitchFamily="18" charset="0"/>
                <a:cs typeface="Times New Roman" panose="02020603050405020304" pitchFamily="18" charset="0"/>
              </a:rPr>
              <a:t>ờng</a:t>
            </a:r>
            <a:r>
              <a:rPr lang="en-US" sz="2400" dirty="0">
                <a:latin typeface="Times New Roman" panose="02020603050405020304" pitchFamily="18" charset="0"/>
                <a:cs typeface="Times New Roman" panose="02020603050405020304" pitchFamily="18" charset="0"/>
              </a:rPr>
              <a:t> đ</a:t>
            </a:r>
            <a:r>
              <a:rPr lang="vi-VN" sz="2400" dirty="0">
                <a:latin typeface="Times New Roman" panose="02020603050405020304" pitchFamily="18" charset="0"/>
                <a:cs typeface="Times New Roman" panose="02020603050405020304" pitchFamily="18" charset="0"/>
              </a:rPr>
              <a:t>ư</a:t>
            </a:r>
            <a:r>
              <a:rPr lang="en-US" sz="2400" dirty="0" err="1">
                <a:latin typeface="Times New Roman" panose="02020603050405020304" pitchFamily="18" charset="0"/>
                <a:cs typeface="Times New Roman" panose="02020603050405020304" pitchFamily="18" charset="0"/>
              </a:rPr>
              <a:t>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dịch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khu sinh học</a:t>
            </a:r>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biome </a:t>
            </a:r>
            <a:r>
              <a:rPr lang="en-US" sz="2400" dirty="0" err="1">
                <a:latin typeface="Times New Roman" panose="02020603050405020304" pitchFamily="18" charset="0"/>
                <a:cs typeface="Times New Roman" panose="02020603050405020304" pitchFamily="18" charset="0"/>
              </a:rPr>
              <a:t>luôn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rõ</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riêng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biệt</a:t>
            </a:r>
            <a:r>
              <a:rPr lang="en-US" sz="2400" dirty="0">
                <a:latin typeface="Times New Roman" panose="02020603050405020304" pitchFamily="18" charset="0"/>
                <a:cs typeface="Times New Roman" panose="02020603050405020304" pitchFamily="18" charset="0"/>
              </a:rPr>
              <a:t>.</a:t>
            </a:r>
          </a:p>
        </p:txBody>
      </p:sp>
      <p:pic>
        <p:nvPicPr>
          <p:cNvPr id="6" name="Picture 5">
            <a:hlinkClick r:id="rId3" action="ppaction://hlinksldjump"/>
            <a:extLst>
              <a:ext uri="{FF2B5EF4-FFF2-40B4-BE49-F238E27FC236}">
                <a16:creationId xmlns:a16="http://schemas.microsoft.com/office/drawing/2014/main" id="{787065A6-311C-4FF0-ABD5-382B259A8C06}"/>
              </a:ext>
            </a:extLst>
          </p:cNvPr>
          <p:cNvPicPr>
            <a:picLocks noChangeAspect="1"/>
          </p:cNvPicPr>
          <p:nvPr/>
        </p:nvPicPr>
        <p:blipFill>
          <a:blip r:embed="rId4"/>
          <a:stretch>
            <a:fillRect/>
          </a:stretch>
        </p:blipFill>
        <p:spPr>
          <a:xfrm>
            <a:off x="4872259" y="3062072"/>
            <a:ext cx="2816596" cy="1774090"/>
          </a:xfrm>
          <a:prstGeom prst="rect">
            <a:avLst/>
          </a:prstGeom>
        </p:spPr>
      </p:pic>
      <p:pic>
        <p:nvPicPr>
          <p:cNvPr id="9" name="Picture 8">
            <a:extLst>
              <a:ext uri="{FF2B5EF4-FFF2-40B4-BE49-F238E27FC236}">
                <a16:creationId xmlns:a16="http://schemas.microsoft.com/office/drawing/2014/main" id="{ECD3D66F-65D9-4D81-9796-7FB78C6F4017}"/>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2176244" y="5331805"/>
            <a:ext cx="1986618" cy="1986618"/>
          </a:xfrm>
          <a:prstGeom prst="rect">
            <a:avLst/>
          </a:prstGeom>
        </p:spPr>
      </p:pic>
      <p:pic>
        <p:nvPicPr>
          <p:cNvPr id="10" name="Picture 9">
            <a:extLst>
              <a:ext uri="{FF2B5EF4-FFF2-40B4-BE49-F238E27FC236}">
                <a16:creationId xmlns:a16="http://schemas.microsoft.com/office/drawing/2014/main" id="{DB3A6951-C9EE-4E57-A961-F44BC5968503}"/>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2989976" y="5331805"/>
            <a:ext cx="1986618" cy="1986618"/>
          </a:xfrm>
          <a:prstGeom prst="rect">
            <a:avLst/>
          </a:prstGeom>
        </p:spPr>
      </p:pic>
      <p:pic>
        <p:nvPicPr>
          <p:cNvPr id="11" name="Picture 10">
            <a:extLst>
              <a:ext uri="{FF2B5EF4-FFF2-40B4-BE49-F238E27FC236}">
                <a16:creationId xmlns:a16="http://schemas.microsoft.com/office/drawing/2014/main" id="{63A45283-391F-4F64-8823-30FB91AB6EC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3803708" y="5331805"/>
            <a:ext cx="1986618" cy="1986618"/>
          </a:xfrm>
          <a:prstGeom prst="rect">
            <a:avLst/>
          </a:prstGeom>
        </p:spPr>
      </p:pic>
      <p:pic>
        <p:nvPicPr>
          <p:cNvPr id="12" name="Picture 11">
            <a:extLst>
              <a:ext uri="{FF2B5EF4-FFF2-40B4-BE49-F238E27FC236}">
                <a16:creationId xmlns:a16="http://schemas.microsoft.com/office/drawing/2014/main" id="{B267C501-C2AE-4319-9D4E-EEF2801AEB4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4533550" y="5331805"/>
            <a:ext cx="1986618" cy="1986618"/>
          </a:xfrm>
          <a:prstGeom prst="rect">
            <a:avLst/>
          </a:prstGeom>
        </p:spPr>
      </p:pic>
      <p:pic>
        <p:nvPicPr>
          <p:cNvPr id="13" name="Picture 12">
            <a:extLst>
              <a:ext uri="{FF2B5EF4-FFF2-40B4-BE49-F238E27FC236}">
                <a16:creationId xmlns:a16="http://schemas.microsoft.com/office/drawing/2014/main" id="{0876E5B6-1B0C-44F5-8ABD-6936FBCF78E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5148655" y="5367025"/>
            <a:ext cx="1986618" cy="1986618"/>
          </a:xfrm>
          <a:prstGeom prst="rect">
            <a:avLst/>
          </a:prstGeom>
        </p:spPr>
      </p:pic>
      <p:pic>
        <p:nvPicPr>
          <p:cNvPr id="14" name="Picture 13">
            <a:extLst>
              <a:ext uri="{FF2B5EF4-FFF2-40B4-BE49-F238E27FC236}">
                <a16:creationId xmlns:a16="http://schemas.microsoft.com/office/drawing/2014/main" id="{5CCE3DF3-8C81-43A8-95D6-B24DBBC44CCA}"/>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5702237" y="5367025"/>
            <a:ext cx="1986618" cy="1986618"/>
          </a:xfrm>
          <a:prstGeom prst="rect">
            <a:avLst/>
          </a:prstGeom>
        </p:spPr>
      </p:pic>
      <p:pic>
        <p:nvPicPr>
          <p:cNvPr id="15" name="Picture 14">
            <a:extLst>
              <a:ext uri="{FF2B5EF4-FFF2-40B4-BE49-F238E27FC236}">
                <a16:creationId xmlns:a16="http://schemas.microsoft.com/office/drawing/2014/main" id="{999ED6E7-9B57-4706-A4DB-AF5FAD4C4DB6}"/>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6493602" y="5296585"/>
            <a:ext cx="1986618" cy="1986618"/>
          </a:xfrm>
          <a:prstGeom prst="rect">
            <a:avLst/>
          </a:prstGeom>
        </p:spPr>
      </p:pic>
      <p:pic>
        <p:nvPicPr>
          <p:cNvPr id="16" name="Picture 15">
            <a:extLst>
              <a:ext uri="{FF2B5EF4-FFF2-40B4-BE49-F238E27FC236}">
                <a16:creationId xmlns:a16="http://schemas.microsoft.com/office/drawing/2014/main" id="{6E8F4D4D-EE2A-453D-A857-3C453522FBE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7249128" y="5314195"/>
            <a:ext cx="1986618" cy="1986618"/>
          </a:xfrm>
          <a:prstGeom prst="rect">
            <a:avLst/>
          </a:prstGeom>
        </p:spPr>
      </p:pic>
      <p:pic>
        <p:nvPicPr>
          <p:cNvPr id="17" name="Picture 16">
            <a:extLst>
              <a:ext uri="{FF2B5EF4-FFF2-40B4-BE49-F238E27FC236}">
                <a16:creationId xmlns:a16="http://schemas.microsoft.com/office/drawing/2014/main" id="{A3303DB8-C25C-4A33-88D7-159B7E5518F5}"/>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7953444" y="5340610"/>
            <a:ext cx="1986618" cy="1986618"/>
          </a:xfrm>
          <a:prstGeom prst="rect">
            <a:avLst/>
          </a:prstGeom>
        </p:spPr>
      </p:pic>
      <p:pic>
        <p:nvPicPr>
          <p:cNvPr id="18" name="Picture 17">
            <a:extLst>
              <a:ext uri="{FF2B5EF4-FFF2-40B4-BE49-F238E27FC236}">
                <a16:creationId xmlns:a16="http://schemas.microsoft.com/office/drawing/2014/main" id="{5CFCDA62-9EF2-4BF8-A60F-C0494BCE457D}"/>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8665958" y="5370884"/>
            <a:ext cx="1986618" cy="1986618"/>
          </a:xfrm>
          <a:prstGeom prst="rect">
            <a:avLst/>
          </a:prstGeom>
        </p:spPr>
      </p:pic>
      <p:pic>
        <p:nvPicPr>
          <p:cNvPr id="19" name="Picture 18">
            <a:extLst>
              <a:ext uri="{FF2B5EF4-FFF2-40B4-BE49-F238E27FC236}">
                <a16:creationId xmlns:a16="http://schemas.microsoft.com/office/drawing/2014/main" id="{2FADB7A7-FAFE-4699-92B4-407F550E497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624106" y="5296585"/>
            <a:ext cx="1986618" cy="1986618"/>
          </a:xfrm>
          <a:prstGeom prst="rect">
            <a:avLst/>
          </a:prstGeom>
        </p:spPr>
      </p:pic>
      <p:pic>
        <p:nvPicPr>
          <p:cNvPr id="20" name="Picture 19">
            <a:extLst>
              <a:ext uri="{FF2B5EF4-FFF2-40B4-BE49-F238E27FC236}">
                <a16:creationId xmlns:a16="http://schemas.microsoft.com/office/drawing/2014/main" id="{2F7A06DF-5A48-471B-9824-16EC4BB3CC73}"/>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151308" y="5326559"/>
            <a:ext cx="1986618" cy="1986618"/>
          </a:xfrm>
          <a:prstGeom prst="rect">
            <a:avLst/>
          </a:prstGeom>
        </p:spPr>
      </p:pic>
      <p:pic>
        <p:nvPicPr>
          <p:cNvPr id="21" name="Picture 20">
            <a:extLst>
              <a:ext uri="{FF2B5EF4-FFF2-40B4-BE49-F238E27FC236}">
                <a16:creationId xmlns:a16="http://schemas.microsoft.com/office/drawing/2014/main" id="{0F8F6729-CD74-41FA-9315-F1CF245BA9DD}"/>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844667" y="5340610"/>
            <a:ext cx="1986618" cy="1986618"/>
          </a:xfrm>
          <a:prstGeom prst="rect">
            <a:avLst/>
          </a:prstGeom>
        </p:spPr>
      </p:pic>
      <p:pic>
        <p:nvPicPr>
          <p:cNvPr id="22" name="Picture 21">
            <a:extLst>
              <a:ext uri="{FF2B5EF4-FFF2-40B4-BE49-F238E27FC236}">
                <a16:creationId xmlns:a16="http://schemas.microsoft.com/office/drawing/2014/main" id="{E3F3B634-720B-49FF-A5C8-6505086A28C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1455883" y="5296585"/>
            <a:ext cx="1986618" cy="1986618"/>
          </a:xfrm>
          <a:prstGeom prst="rect">
            <a:avLst/>
          </a:prstGeom>
        </p:spPr>
      </p:pic>
      <p:pic>
        <p:nvPicPr>
          <p:cNvPr id="23" name="Picture 22">
            <a:extLst>
              <a:ext uri="{FF2B5EF4-FFF2-40B4-BE49-F238E27FC236}">
                <a16:creationId xmlns:a16="http://schemas.microsoft.com/office/drawing/2014/main" id="{6FE5323F-7F64-43B2-9DA9-147FC84F4802}"/>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9337928" y="5296585"/>
            <a:ext cx="1986618" cy="1986618"/>
          </a:xfrm>
          <a:prstGeom prst="rect">
            <a:avLst/>
          </a:prstGeom>
        </p:spPr>
      </p:pic>
      <p:pic>
        <p:nvPicPr>
          <p:cNvPr id="24" name="Picture 23">
            <a:extLst>
              <a:ext uri="{FF2B5EF4-FFF2-40B4-BE49-F238E27FC236}">
                <a16:creationId xmlns:a16="http://schemas.microsoft.com/office/drawing/2014/main" id="{416A3332-7598-4AB2-AAFD-5A1BC5E0FFE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9923856" y="5323000"/>
            <a:ext cx="1986618" cy="1986618"/>
          </a:xfrm>
          <a:prstGeom prst="rect">
            <a:avLst/>
          </a:prstGeom>
        </p:spPr>
      </p:pic>
      <p:pic>
        <p:nvPicPr>
          <p:cNvPr id="25" name="Picture 24">
            <a:extLst>
              <a:ext uri="{FF2B5EF4-FFF2-40B4-BE49-F238E27FC236}">
                <a16:creationId xmlns:a16="http://schemas.microsoft.com/office/drawing/2014/main" id="{1377861E-CAEF-418B-8982-84E7500E0786}"/>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10652576" y="5296585"/>
            <a:ext cx="1986618" cy="1986618"/>
          </a:xfrm>
          <a:prstGeom prst="rect">
            <a:avLst/>
          </a:prstGeom>
        </p:spPr>
      </p:pic>
      <p:pic>
        <p:nvPicPr>
          <p:cNvPr id="26" name="Google Shape;87;p1" descr="Kết quả hình ảnh cho newton grammar school">
            <a:extLst>
              <a:ext uri="{FF2B5EF4-FFF2-40B4-BE49-F238E27FC236}">
                <a16:creationId xmlns:a16="http://schemas.microsoft.com/office/drawing/2014/main" id="{5DEF1AC8-218C-4ADF-B09C-EA2DA33AD686}"/>
              </a:ext>
            </a:extLst>
          </p:cNvPr>
          <p:cNvPicPr preferRelativeResize="0"/>
          <p:nvPr/>
        </p:nvPicPr>
        <p:blipFill rotWithShape="1">
          <a:blip r:embed="rId7">
            <a:alphaModFix/>
          </a:blip>
          <a:srcRect/>
          <a:stretch/>
        </p:blipFill>
        <p:spPr>
          <a:xfrm>
            <a:off x="11305308" y="0"/>
            <a:ext cx="886691" cy="625666"/>
          </a:xfrm>
          <a:prstGeom prst="rect">
            <a:avLst/>
          </a:prstGeom>
          <a:noFill/>
          <a:ln>
            <a:noFill/>
          </a:ln>
        </p:spPr>
      </p:pic>
    </p:spTree>
    <p:extLst>
      <p:ext uri="{BB962C8B-B14F-4D97-AF65-F5344CB8AC3E}">
        <p14:creationId xmlns:p14="http://schemas.microsoft.com/office/powerpoint/2010/main" val="3866583940"/>
      </p:ext>
    </p:extLst>
  </p:cSld>
  <p:clrMapOvr>
    <a:masterClrMapping/>
  </p:clrMapOvr>
  <p:transition spd="slow">
    <p:comb/>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6788F7D-615F-4F84-BD3E-00E4C5F1B80C}"/>
              </a:ext>
            </a:extLst>
          </p:cNvPr>
          <p:cNvPicPr>
            <a:picLocks noChangeAspect="1"/>
          </p:cNvPicPr>
          <p:nvPr/>
        </p:nvPicPr>
        <p:blipFill>
          <a:blip r:embed="rId2"/>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1E3FFEE2-4FF4-40A5-B041-DA955E278E31}"/>
              </a:ext>
            </a:extLst>
          </p:cNvPr>
          <p:cNvSpPr/>
          <p:nvPr/>
        </p:nvSpPr>
        <p:spPr>
          <a:xfrm>
            <a:off x="2610107" y="640935"/>
            <a:ext cx="8170877" cy="1027846"/>
          </a:xfrm>
          <a:prstGeom prst="roundRect">
            <a:avLst/>
          </a:prstGeom>
          <a:ln w="57150">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just"/>
            <a:r>
              <a:rPr lang="en-US" sz="2400" dirty="0">
                <a:latin typeface="Times New Roman" panose="02020603050405020304" pitchFamily="18" charset="0"/>
                <a:cs typeface="Times New Roman" panose="02020603050405020304" pitchFamily="18" charset="0"/>
              </a:rPr>
              <a:t>4. </a:t>
            </a:r>
            <a:r>
              <a:rPr lang="en-US" sz="2400" dirty="0" err="1">
                <a:latin typeface="Times New Roman" panose="02020603050405020304" pitchFamily="18" charset="0"/>
                <a:cs typeface="Times New Roman" panose="02020603050405020304" pitchFamily="18" charset="0"/>
              </a:rPr>
              <a:t>Kí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hút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dinh</a:t>
            </a:r>
            <a:r>
              <a:rPr lang="en-US" sz="2400" dirty="0">
                <a:latin typeface="Times New Roman" panose="02020603050405020304" pitchFamily="18" charset="0"/>
                <a:cs typeface="Times New Roman" panose="02020603050405020304" pitchFamily="18" charset="0"/>
              </a:rPr>
              <a:t> d</a:t>
            </a:r>
            <a:r>
              <a:rPr lang="vi-VN" sz="2400" dirty="0">
                <a:latin typeface="Times New Roman" panose="02020603050405020304" pitchFamily="18" charset="0"/>
                <a:cs typeface="Times New Roman" panose="02020603050405020304" pitchFamily="18" charset="0"/>
              </a:rPr>
              <a:t>ư</a:t>
            </a:r>
            <a:r>
              <a:rPr lang="en-US" sz="2400" dirty="0" err="1">
                <a:latin typeface="Times New Roman" panose="02020603050405020304" pitchFamily="18" charset="0"/>
                <a:cs typeface="Times New Roman" panose="02020603050405020304" pitchFamily="18" charset="0"/>
              </a:rPr>
              <a:t>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c</a:t>
            </a:r>
            <a:r>
              <a:rPr lang="vi-VN" sz="2400" dirty="0">
                <a:latin typeface="Times New Roman" panose="02020603050405020304" pitchFamily="18" charset="0"/>
                <a:cs typeface="Times New Roman" panose="02020603050405020304" pitchFamily="18" charset="0"/>
              </a:rPr>
              <a:t>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a:t>
            </a:r>
          </a:p>
        </p:txBody>
      </p:sp>
      <p:pic>
        <p:nvPicPr>
          <p:cNvPr id="6" name="Picture 5">
            <a:hlinkClick r:id="rId3" action="ppaction://hlinksldjump"/>
            <a:extLst>
              <a:ext uri="{FF2B5EF4-FFF2-40B4-BE49-F238E27FC236}">
                <a16:creationId xmlns:a16="http://schemas.microsoft.com/office/drawing/2014/main" id="{787065A6-311C-4FF0-ABD5-382B259A8C06}"/>
              </a:ext>
            </a:extLst>
          </p:cNvPr>
          <p:cNvPicPr>
            <a:picLocks noChangeAspect="1"/>
          </p:cNvPicPr>
          <p:nvPr/>
        </p:nvPicPr>
        <p:blipFill>
          <a:blip r:embed="rId4"/>
          <a:stretch>
            <a:fillRect/>
          </a:stretch>
        </p:blipFill>
        <p:spPr>
          <a:xfrm>
            <a:off x="4872259" y="3062072"/>
            <a:ext cx="2816596" cy="1774090"/>
          </a:xfrm>
          <a:prstGeom prst="rect">
            <a:avLst/>
          </a:prstGeom>
        </p:spPr>
      </p:pic>
      <p:pic>
        <p:nvPicPr>
          <p:cNvPr id="9" name="Picture 8">
            <a:extLst>
              <a:ext uri="{FF2B5EF4-FFF2-40B4-BE49-F238E27FC236}">
                <a16:creationId xmlns:a16="http://schemas.microsoft.com/office/drawing/2014/main" id="{ECD3D66F-65D9-4D81-9796-7FB78C6F4017}"/>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2176244" y="5331805"/>
            <a:ext cx="1986618" cy="1986618"/>
          </a:xfrm>
          <a:prstGeom prst="rect">
            <a:avLst/>
          </a:prstGeom>
        </p:spPr>
      </p:pic>
      <p:pic>
        <p:nvPicPr>
          <p:cNvPr id="10" name="Picture 9">
            <a:extLst>
              <a:ext uri="{FF2B5EF4-FFF2-40B4-BE49-F238E27FC236}">
                <a16:creationId xmlns:a16="http://schemas.microsoft.com/office/drawing/2014/main" id="{DB3A6951-C9EE-4E57-A961-F44BC5968503}"/>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2989976" y="5331805"/>
            <a:ext cx="1986618" cy="1986618"/>
          </a:xfrm>
          <a:prstGeom prst="rect">
            <a:avLst/>
          </a:prstGeom>
        </p:spPr>
      </p:pic>
      <p:pic>
        <p:nvPicPr>
          <p:cNvPr id="11" name="Picture 10">
            <a:extLst>
              <a:ext uri="{FF2B5EF4-FFF2-40B4-BE49-F238E27FC236}">
                <a16:creationId xmlns:a16="http://schemas.microsoft.com/office/drawing/2014/main" id="{63A45283-391F-4F64-8823-30FB91AB6EC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3803708" y="5331805"/>
            <a:ext cx="1986618" cy="1986618"/>
          </a:xfrm>
          <a:prstGeom prst="rect">
            <a:avLst/>
          </a:prstGeom>
        </p:spPr>
      </p:pic>
      <p:pic>
        <p:nvPicPr>
          <p:cNvPr id="12" name="Picture 11">
            <a:extLst>
              <a:ext uri="{FF2B5EF4-FFF2-40B4-BE49-F238E27FC236}">
                <a16:creationId xmlns:a16="http://schemas.microsoft.com/office/drawing/2014/main" id="{B267C501-C2AE-4319-9D4E-EEF2801AEB4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4533550" y="5331805"/>
            <a:ext cx="1986618" cy="1986618"/>
          </a:xfrm>
          <a:prstGeom prst="rect">
            <a:avLst/>
          </a:prstGeom>
        </p:spPr>
      </p:pic>
      <p:pic>
        <p:nvPicPr>
          <p:cNvPr id="13" name="Picture 12">
            <a:extLst>
              <a:ext uri="{FF2B5EF4-FFF2-40B4-BE49-F238E27FC236}">
                <a16:creationId xmlns:a16="http://schemas.microsoft.com/office/drawing/2014/main" id="{0876E5B6-1B0C-44F5-8ABD-6936FBCF78E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5148655" y="5367025"/>
            <a:ext cx="1986618" cy="1986618"/>
          </a:xfrm>
          <a:prstGeom prst="rect">
            <a:avLst/>
          </a:prstGeom>
        </p:spPr>
      </p:pic>
      <p:pic>
        <p:nvPicPr>
          <p:cNvPr id="14" name="Picture 13">
            <a:extLst>
              <a:ext uri="{FF2B5EF4-FFF2-40B4-BE49-F238E27FC236}">
                <a16:creationId xmlns:a16="http://schemas.microsoft.com/office/drawing/2014/main" id="{5CCE3DF3-8C81-43A8-95D6-B24DBBC44CCA}"/>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5702237" y="5367025"/>
            <a:ext cx="1986618" cy="1986618"/>
          </a:xfrm>
          <a:prstGeom prst="rect">
            <a:avLst/>
          </a:prstGeom>
        </p:spPr>
      </p:pic>
      <p:pic>
        <p:nvPicPr>
          <p:cNvPr id="15" name="Picture 14">
            <a:extLst>
              <a:ext uri="{FF2B5EF4-FFF2-40B4-BE49-F238E27FC236}">
                <a16:creationId xmlns:a16="http://schemas.microsoft.com/office/drawing/2014/main" id="{999ED6E7-9B57-4706-A4DB-AF5FAD4C4DB6}"/>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6493602" y="5296585"/>
            <a:ext cx="1986618" cy="1986618"/>
          </a:xfrm>
          <a:prstGeom prst="rect">
            <a:avLst/>
          </a:prstGeom>
        </p:spPr>
      </p:pic>
      <p:pic>
        <p:nvPicPr>
          <p:cNvPr id="16" name="Picture 15">
            <a:extLst>
              <a:ext uri="{FF2B5EF4-FFF2-40B4-BE49-F238E27FC236}">
                <a16:creationId xmlns:a16="http://schemas.microsoft.com/office/drawing/2014/main" id="{6E8F4D4D-EE2A-453D-A857-3C453522FBE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7249128" y="5314195"/>
            <a:ext cx="1986618" cy="1986618"/>
          </a:xfrm>
          <a:prstGeom prst="rect">
            <a:avLst/>
          </a:prstGeom>
        </p:spPr>
      </p:pic>
      <p:pic>
        <p:nvPicPr>
          <p:cNvPr id="17" name="Picture 16">
            <a:extLst>
              <a:ext uri="{FF2B5EF4-FFF2-40B4-BE49-F238E27FC236}">
                <a16:creationId xmlns:a16="http://schemas.microsoft.com/office/drawing/2014/main" id="{A3303DB8-C25C-4A33-88D7-159B7E5518F5}"/>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7953444" y="5340610"/>
            <a:ext cx="1986618" cy="1986618"/>
          </a:xfrm>
          <a:prstGeom prst="rect">
            <a:avLst/>
          </a:prstGeom>
        </p:spPr>
      </p:pic>
      <p:pic>
        <p:nvPicPr>
          <p:cNvPr id="18" name="Picture 17">
            <a:extLst>
              <a:ext uri="{FF2B5EF4-FFF2-40B4-BE49-F238E27FC236}">
                <a16:creationId xmlns:a16="http://schemas.microsoft.com/office/drawing/2014/main" id="{5CFCDA62-9EF2-4BF8-A60F-C0494BCE457D}"/>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8665958" y="5370884"/>
            <a:ext cx="1986618" cy="1986618"/>
          </a:xfrm>
          <a:prstGeom prst="rect">
            <a:avLst/>
          </a:prstGeom>
        </p:spPr>
      </p:pic>
      <p:pic>
        <p:nvPicPr>
          <p:cNvPr id="19" name="Picture 18">
            <a:extLst>
              <a:ext uri="{FF2B5EF4-FFF2-40B4-BE49-F238E27FC236}">
                <a16:creationId xmlns:a16="http://schemas.microsoft.com/office/drawing/2014/main" id="{2FADB7A7-FAFE-4699-92B4-407F550E497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624106" y="5296585"/>
            <a:ext cx="1986618" cy="1986618"/>
          </a:xfrm>
          <a:prstGeom prst="rect">
            <a:avLst/>
          </a:prstGeom>
        </p:spPr>
      </p:pic>
      <p:pic>
        <p:nvPicPr>
          <p:cNvPr id="20" name="Picture 19">
            <a:extLst>
              <a:ext uri="{FF2B5EF4-FFF2-40B4-BE49-F238E27FC236}">
                <a16:creationId xmlns:a16="http://schemas.microsoft.com/office/drawing/2014/main" id="{2F7A06DF-5A48-471B-9824-16EC4BB3CC73}"/>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151308" y="5326559"/>
            <a:ext cx="1986618" cy="1986618"/>
          </a:xfrm>
          <a:prstGeom prst="rect">
            <a:avLst/>
          </a:prstGeom>
        </p:spPr>
      </p:pic>
      <p:pic>
        <p:nvPicPr>
          <p:cNvPr id="21" name="Picture 20">
            <a:extLst>
              <a:ext uri="{FF2B5EF4-FFF2-40B4-BE49-F238E27FC236}">
                <a16:creationId xmlns:a16="http://schemas.microsoft.com/office/drawing/2014/main" id="{0F8F6729-CD74-41FA-9315-F1CF245BA9DD}"/>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844667" y="5340610"/>
            <a:ext cx="1986618" cy="1986618"/>
          </a:xfrm>
          <a:prstGeom prst="rect">
            <a:avLst/>
          </a:prstGeom>
        </p:spPr>
      </p:pic>
      <p:pic>
        <p:nvPicPr>
          <p:cNvPr id="22" name="Picture 21">
            <a:extLst>
              <a:ext uri="{FF2B5EF4-FFF2-40B4-BE49-F238E27FC236}">
                <a16:creationId xmlns:a16="http://schemas.microsoft.com/office/drawing/2014/main" id="{E3F3B634-720B-49FF-A5C8-6505086A28C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1455883" y="5296585"/>
            <a:ext cx="1986618" cy="1986618"/>
          </a:xfrm>
          <a:prstGeom prst="rect">
            <a:avLst/>
          </a:prstGeom>
        </p:spPr>
      </p:pic>
      <p:pic>
        <p:nvPicPr>
          <p:cNvPr id="23" name="Picture 22">
            <a:extLst>
              <a:ext uri="{FF2B5EF4-FFF2-40B4-BE49-F238E27FC236}">
                <a16:creationId xmlns:a16="http://schemas.microsoft.com/office/drawing/2014/main" id="{6FE5323F-7F64-43B2-9DA9-147FC84F4802}"/>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9337928" y="5296585"/>
            <a:ext cx="1986618" cy="1986618"/>
          </a:xfrm>
          <a:prstGeom prst="rect">
            <a:avLst/>
          </a:prstGeom>
        </p:spPr>
      </p:pic>
      <p:pic>
        <p:nvPicPr>
          <p:cNvPr id="24" name="Picture 23">
            <a:extLst>
              <a:ext uri="{FF2B5EF4-FFF2-40B4-BE49-F238E27FC236}">
                <a16:creationId xmlns:a16="http://schemas.microsoft.com/office/drawing/2014/main" id="{416A3332-7598-4AB2-AAFD-5A1BC5E0FFE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9923856" y="5323000"/>
            <a:ext cx="1986618" cy="1986618"/>
          </a:xfrm>
          <a:prstGeom prst="rect">
            <a:avLst/>
          </a:prstGeom>
        </p:spPr>
      </p:pic>
      <p:pic>
        <p:nvPicPr>
          <p:cNvPr id="25" name="Picture 24">
            <a:extLst>
              <a:ext uri="{FF2B5EF4-FFF2-40B4-BE49-F238E27FC236}">
                <a16:creationId xmlns:a16="http://schemas.microsoft.com/office/drawing/2014/main" id="{1377861E-CAEF-418B-8982-84E7500E0786}"/>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10652576" y="5296585"/>
            <a:ext cx="1986618" cy="1986618"/>
          </a:xfrm>
          <a:prstGeom prst="rect">
            <a:avLst/>
          </a:prstGeom>
        </p:spPr>
      </p:pic>
      <p:pic>
        <p:nvPicPr>
          <p:cNvPr id="26" name="Google Shape;87;p1" descr="Kết quả hình ảnh cho newton grammar school">
            <a:extLst>
              <a:ext uri="{FF2B5EF4-FFF2-40B4-BE49-F238E27FC236}">
                <a16:creationId xmlns:a16="http://schemas.microsoft.com/office/drawing/2014/main" id="{34EBE614-F936-4D76-A374-23EF55B9AC70}"/>
              </a:ext>
            </a:extLst>
          </p:cNvPr>
          <p:cNvPicPr preferRelativeResize="0"/>
          <p:nvPr/>
        </p:nvPicPr>
        <p:blipFill rotWithShape="1">
          <a:blip r:embed="rId7">
            <a:alphaModFix/>
          </a:blip>
          <a:srcRect/>
          <a:stretch/>
        </p:blipFill>
        <p:spPr>
          <a:xfrm>
            <a:off x="11305308" y="0"/>
            <a:ext cx="886691" cy="625666"/>
          </a:xfrm>
          <a:prstGeom prst="rect">
            <a:avLst/>
          </a:prstGeom>
          <a:noFill/>
          <a:ln>
            <a:noFill/>
          </a:ln>
        </p:spPr>
      </p:pic>
    </p:spTree>
    <p:extLst>
      <p:ext uri="{BB962C8B-B14F-4D97-AF65-F5344CB8AC3E}">
        <p14:creationId xmlns:p14="http://schemas.microsoft.com/office/powerpoint/2010/main" val="3756436294"/>
      </p:ext>
    </p:extLst>
  </p:cSld>
  <p:clrMapOvr>
    <a:masterClrMapping/>
  </p:clrMapOvr>
  <p:transition spd="slow">
    <p:comb/>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6788F7D-615F-4F84-BD3E-00E4C5F1B80C}"/>
              </a:ext>
            </a:extLst>
          </p:cNvPr>
          <p:cNvPicPr>
            <a:picLocks noChangeAspect="1"/>
          </p:cNvPicPr>
          <p:nvPr/>
        </p:nvPicPr>
        <p:blipFill>
          <a:blip r:embed="rId2"/>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818CEA2A-4716-471F-A6BD-2522A6E7A92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660" b="91038" l="7143" r="92857">
                        <a14:foregroundMark x1="83613" y1="34434" x2="83613" y2="34434"/>
                        <a14:foregroundMark x1="72269" y1="69340" x2="72269" y2="69340"/>
                        <a14:foregroundMark x1="69748" y1="91981" x2="69748" y2="91981"/>
                        <a14:foregroundMark x1="93697" y1="48585" x2="93697" y2="48585"/>
                        <a14:foregroundMark x1="47899" y1="6132" x2="47899" y2="6132"/>
                        <a14:foregroundMark x1="7143" y1="37736" x2="7143" y2="37736"/>
                      </a14:backgroundRemoval>
                    </a14:imgEffect>
                  </a14:imgLayer>
                </a14:imgProps>
              </a:ext>
            </a:extLst>
          </a:blip>
          <a:stretch>
            <a:fillRect/>
          </a:stretch>
        </p:blipFill>
        <p:spPr>
          <a:xfrm>
            <a:off x="3464653" y="1550040"/>
            <a:ext cx="5654179" cy="3757919"/>
          </a:xfrm>
          <a:prstGeom prst="rect">
            <a:avLst/>
          </a:prstGeom>
        </p:spPr>
      </p:pic>
      <p:sp>
        <p:nvSpPr>
          <p:cNvPr id="8" name="TextBox 7">
            <a:extLst>
              <a:ext uri="{FF2B5EF4-FFF2-40B4-BE49-F238E27FC236}">
                <a16:creationId xmlns:a16="http://schemas.microsoft.com/office/drawing/2014/main" id="{87847B9B-ABBE-40A3-9829-30FC4EC9D33B}"/>
              </a:ext>
            </a:extLst>
          </p:cNvPr>
          <p:cNvSpPr txBox="1"/>
          <p:nvPr/>
        </p:nvSpPr>
        <p:spPr>
          <a:xfrm>
            <a:off x="2021746" y="381290"/>
            <a:ext cx="747263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3. </a:t>
            </a:r>
            <a:r>
              <a:rPr kumimoji="0" lang="en-US" sz="6000" b="1" i="0" u="none" strike="noStrike" kern="1200" cap="none" spc="0" normalizeH="0" baseline="0" noProof="0" dirty="0" err="1">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Tác</a:t>
            </a:r>
            <a:r>
              <a:rPr kumimoji="0" lang="en-US" sz="60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 </a:t>
            </a:r>
            <a:r>
              <a:rPr kumimoji="0" lang="en-US" sz="6000" b="1" i="0" u="none" strike="noStrike" kern="1200" cap="none" spc="0" normalizeH="0" baseline="0" noProof="0" dirty="0" err="1">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giả</a:t>
            </a:r>
            <a:r>
              <a:rPr kumimoji="0" lang="en-US" sz="60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 </a:t>
            </a:r>
            <a:r>
              <a:rPr kumimoji="0" lang="en-US" sz="6000" b="1" i="0" u="none" strike="noStrike" kern="1200" cap="none" spc="0" normalizeH="0" baseline="0" noProof="0" dirty="0" err="1">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tác</a:t>
            </a:r>
            <a:r>
              <a:rPr kumimoji="0" lang="en-US" sz="60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 </a:t>
            </a:r>
            <a:r>
              <a:rPr kumimoji="0" lang="en-US" sz="6000" b="1" i="0" u="none" strike="noStrike" kern="1200" cap="none" spc="0" normalizeH="0" baseline="0" noProof="0" dirty="0" err="1">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phẩm</a:t>
            </a:r>
            <a:endParaRPr kumimoji="0" lang="en-US" sz="60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endParaRPr>
          </a:p>
        </p:txBody>
      </p:sp>
      <p:sp>
        <p:nvSpPr>
          <p:cNvPr id="9" name="Rectangle 8">
            <a:extLst>
              <a:ext uri="{FF2B5EF4-FFF2-40B4-BE49-F238E27FC236}">
                <a16:creationId xmlns:a16="http://schemas.microsoft.com/office/drawing/2014/main" id="{6120293F-C1E4-4639-B9D0-8FF93F7E5D26}"/>
              </a:ext>
            </a:extLst>
          </p:cNvPr>
          <p:cNvSpPr/>
          <p:nvPr/>
        </p:nvSpPr>
        <p:spPr>
          <a:xfrm>
            <a:off x="4211272" y="2278335"/>
            <a:ext cx="4160940" cy="954107"/>
          </a:xfrm>
          <a:prstGeom prst="rect">
            <a:avLst/>
          </a:prstGeom>
        </p:spPr>
        <p:txBody>
          <a:bodyPr wrap="square">
            <a:spAutoFit/>
          </a:bodyPr>
          <a:lstStyle/>
          <a:p>
            <a:pPr lvl="0" algn="just"/>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bày</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vài</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tin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phẩm</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8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282A3086-9C6A-4C83-986B-6C1B1AEEFA47}"/>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677634" y="5307959"/>
            <a:ext cx="1986618" cy="1986618"/>
          </a:xfrm>
          <a:prstGeom prst="rect">
            <a:avLst/>
          </a:prstGeom>
        </p:spPr>
      </p:pic>
      <p:pic>
        <p:nvPicPr>
          <p:cNvPr id="10" name="Picture 9">
            <a:extLst>
              <a:ext uri="{FF2B5EF4-FFF2-40B4-BE49-F238E27FC236}">
                <a16:creationId xmlns:a16="http://schemas.microsoft.com/office/drawing/2014/main" id="{C61CD613-67D4-4A43-BBF7-0FFF89C9359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272946" y="5307959"/>
            <a:ext cx="1986618" cy="1986618"/>
          </a:xfrm>
          <a:prstGeom prst="rect">
            <a:avLst/>
          </a:prstGeom>
        </p:spPr>
      </p:pic>
      <p:pic>
        <p:nvPicPr>
          <p:cNvPr id="11" name="Picture 10">
            <a:extLst>
              <a:ext uri="{FF2B5EF4-FFF2-40B4-BE49-F238E27FC236}">
                <a16:creationId xmlns:a16="http://schemas.microsoft.com/office/drawing/2014/main" id="{03DBB5B8-CEC3-4711-BA2A-8B3371286CC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790965" y="5307959"/>
            <a:ext cx="1986618" cy="1986618"/>
          </a:xfrm>
          <a:prstGeom prst="rect">
            <a:avLst/>
          </a:prstGeom>
        </p:spPr>
      </p:pic>
      <p:pic>
        <p:nvPicPr>
          <p:cNvPr id="12" name="Picture 11">
            <a:extLst>
              <a:ext uri="{FF2B5EF4-FFF2-40B4-BE49-F238E27FC236}">
                <a16:creationId xmlns:a16="http://schemas.microsoft.com/office/drawing/2014/main" id="{8BA57EBB-4AF9-48E5-96B4-E5955A4ABC92}"/>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1349535" y="5307959"/>
            <a:ext cx="1986618" cy="1986618"/>
          </a:xfrm>
          <a:prstGeom prst="rect">
            <a:avLst/>
          </a:prstGeom>
        </p:spPr>
      </p:pic>
      <p:pic>
        <p:nvPicPr>
          <p:cNvPr id="13" name="Picture 12">
            <a:extLst>
              <a:ext uri="{FF2B5EF4-FFF2-40B4-BE49-F238E27FC236}">
                <a16:creationId xmlns:a16="http://schemas.microsoft.com/office/drawing/2014/main" id="{8EB7F0D0-B3E2-4FD2-AE2A-5D8409DE293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1953325" y="5307959"/>
            <a:ext cx="1986618" cy="1986618"/>
          </a:xfrm>
          <a:prstGeom prst="rect">
            <a:avLst/>
          </a:prstGeom>
        </p:spPr>
      </p:pic>
      <p:pic>
        <p:nvPicPr>
          <p:cNvPr id="14" name="Picture 13">
            <a:extLst>
              <a:ext uri="{FF2B5EF4-FFF2-40B4-BE49-F238E27FC236}">
                <a16:creationId xmlns:a16="http://schemas.microsoft.com/office/drawing/2014/main" id="{4588DBDF-4810-4C73-9709-FF0E8ABF10D7}"/>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2777583" y="5307959"/>
            <a:ext cx="1986618" cy="1986618"/>
          </a:xfrm>
          <a:prstGeom prst="rect">
            <a:avLst/>
          </a:prstGeom>
        </p:spPr>
      </p:pic>
      <p:pic>
        <p:nvPicPr>
          <p:cNvPr id="15" name="Picture 14">
            <a:extLst>
              <a:ext uri="{FF2B5EF4-FFF2-40B4-BE49-F238E27FC236}">
                <a16:creationId xmlns:a16="http://schemas.microsoft.com/office/drawing/2014/main" id="{34DEFB29-976B-4ECB-9A91-5DD6FFCA9ED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3295602" y="5307959"/>
            <a:ext cx="1986618" cy="1986618"/>
          </a:xfrm>
          <a:prstGeom prst="rect">
            <a:avLst/>
          </a:prstGeom>
        </p:spPr>
      </p:pic>
      <p:pic>
        <p:nvPicPr>
          <p:cNvPr id="16" name="Picture 15">
            <a:extLst>
              <a:ext uri="{FF2B5EF4-FFF2-40B4-BE49-F238E27FC236}">
                <a16:creationId xmlns:a16="http://schemas.microsoft.com/office/drawing/2014/main" id="{E6A4001C-74BE-459A-8C48-B40C1723A34B}"/>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3811116" y="5320683"/>
            <a:ext cx="1986618" cy="1986618"/>
          </a:xfrm>
          <a:prstGeom prst="rect">
            <a:avLst/>
          </a:prstGeom>
        </p:spPr>
      </p:pic>
      <p:pic>
        <p:nvPicPr>
          <p:cNvPr id="17" name="Picture 16">
            <a:extLst>
              <a:ext uri="{FF2B5EF4-FFF2-40B4-BE49-F238E27FC236}">
                <a16:creationId xmlns:a16="http://schemas.microsoft.com/office/drawing/2014/main" id="{09D469D6-6DCB-452A-9322-BB29F33F066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4457962" y="5295235"/>
            <a:ext cx="1986618" cy="1986618"/>
          </a:xfrm>
          <a:prstGeom prst="rect">
            <a:avLst/>
          </a:prstGeom>
        </p:spPr>
      </p:pic>
      <p:pic>
        <p:nvPicPr>
          <p:cNvPr id="18" name="Picture 17">
            <a:extLst>
              <a:ext uri="{FF2B5EF4-FFF2-40B4-BE49-F238E27FC236}">
                <a16:creationId xmlns:a16="http://schemas.microsoft.com/office/drawing/2014/main" id="{EFB5AF8B-FA62-433D-BC04-1EA163722676}"/>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5239164" y="5366619"/>
            <a:ext cx="1986618" cy="1986618"/>
          </a:xfrm>
          <a:prstGeom prst="rect">
            <a:avLst/>
          </a:prstGeom>
        </p:spPr>
      </p:pic>
      <p:pic>
        <p:nvPicPr>
          <p:cNvPr id="19" name="Picture 18">
            <a:extLst>
              <a:ext uri="{FF2B5EF4-FFF2-40B4-BE49-F238E27FC236}">
                <a16:creationId xmlns:a16="http://schemas.microsoft.com/office/drawing/2014/main" id="{31AB698A-F3EB-4422-B313-B18A370E8736}"/>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5668907" y="5341171"/>
            <a:ext cx="1986618" cy="1986618"/>
          </a:xfrm>
          <a:prstGeom prst="rect">
            <a:avLst/>
          </a:prstGeom>
        </p:spPr>
      </p:pic>
      <p:pic>
        <p:nvPicPr>
          <p:cNvPr id="20" name="Picture 19">
            <a:extLst>
              <a:ext uri="{FF2B5EF4-FFF2-40B4-BE49-F238E27FC236}">
                <a16:creationId xmlns:a16="http://schemas.microsoft.com/office/drawing/2014/main" id="{15204327-EA08-42A3-955B-279E62A525B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6475368" y="5366619"/>
            <a:ext cx="1986618" cy="1986618"/>
          </a:xfrm>
          <a:prstGeom prst="rect">
            <a:avLst/>
          </a:prstGeom>
        </p:spPr>
      </p:pic>
      <p:pic>
        <p:nvPicPr>
          <p:cNvPr id="21" name="Picture 20">
            <a:extLst>
              <a:ext uri="{FF2B5EF4-FFF2-40B4-BE49-F238E27FC236}">
                <a16:creationId xmlns:a16="http://schemas.microsoft.com/office/drawing/2014/main" id="{30CE3015-204F-4AF4-98E1-A3A5DA9AC63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7132214" y="5289707"/>
            <a:ext cx="1986618" cy="1986618"/>
          </a:xfrm>
          <a:prstGeom prst="rect">
            <a:avLst/>
          </a:prstGeom>
        </p:spPr>
      </p:pic>
      <p:pic>
        <p:nvPicPr>
          <p:cNvPr id="22" name="Picture 21">
            <a:extLst>
              <a:ext uri="{FF2B5EF4-FFF2-40B4-BE49-F238E27FC236}">
                <a16:creationId xmlns:a16="http://schemas.microsoft.com/office/drawing/2014/main" id="{5E0FB1E8-9486-4C8F-9184-0804EBDC1B9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7922203" y="5282829"/>
            <a:ext cx="1986618" cy="1986618"/>
          </a:xfrm>
          <a:prstGeom prst="rect">
            <a:avLst/>
          </a:prstGeom>
        </p:spPr>
      </p:pic>
      <p:pic>
        <p:nvPicPr>
          <p:cNvPr id="23" name="Picture 22">
            <a:extLst>
              <a:ext uri="{FF2B5EF4-FFF2-40B4-BE49-F238E27FC236}">
                <a16:creationId xmlns:a16="http://schemas.microsoft.com/office/drawing/2014/main" id="{C5BE3974-0496-4105-A331-DA6ECCEBF6D3}"/>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8599837" y="5282829"/>
            <a:ext cx="1986618" cy="1986618"/>
          </a:xfrm>
          <a:prstGeom prst="rect">
            <a:avLst/>
          </a:prstGeom>
        </p:spPr>
      </p:pic>
      <p:pic>
        <p:nvPicPr>
          <p:cNvPr id="24" name="Picture 23">
            <a:extLst>
              <a:ext uri="{FF2B5EF4-FFF2-40B4-BE49-F238E27FC236}">
                <a16:creationId xmlns:a16="http://schemas.microsoft.com/office/drawing/2014/main" id="{40C2FBD7-A80B-494F-938A-CFD92FDD33FD}"/>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9322612" y="5307959"/>
            <a:ext cx="1986618" cy="1986618"/>
          </a:xfrm>
          <a:prstGeom prst="rect">
            <a:avLst/>
          </a:prstGeom>
        </p:spPr>
      </p:pic>
      <p:pic>
        <p:nvPicPr>
          <p:cNvPr id="25" name="Picture 24">
            <a:extLst>
              <a:ext uri="{FF2B5EF4-FFF2-40B4-BE49-F238E27FC236}">
                <a16:creationId xmlns:a16="http://schemas.microsoft.com/office/drawing/2014/main" id="{2F5F3794-B220-4700-9C61-0A37E215235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9979458" y="5282829"/>
            <a:ext cx="1986618" cy="1986618"/>
          </a:xfrm>
          <a:prstGeom prst="rect">
            <a:avLst/>
          </a:prstGeom>
        </p:spPr>
      </p:pic>
      <p:pic>
        <p:nvPicPr>
          <p:cNvPr id="26" name="Picture 25">
            <a:extLst>
              <a:ext uri="{FF2B5EF4-FFF2-40B4-BE49-F238E27FC236}">
                <a16:creationId xmlns:a16="http://schemas.microsoft.com/office/drawing/2014/main" id="{543565F9-551F-423F-BDF1-F87CF799627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10528805" y="5257699"/>
            <a:ext cx="1986618" cy="1986618"/>
          </a:xfrm>
          <a:prstGeom prst="rect">
            <a:avLst/>
          </a:prstGeom>
        </p:spPr>
      </p:pic>
      <p:pic>
        <p:nvPicPr>
          <p:cNvPr id="27" name="Google Shape;87;p1" descr="Kết quả hình ảnh cho newton grammar school">
            <a:extLst>
              <a:ext uri="{FF2B5EF4-FFF2-40B4-BE49-F238E27FC236}">
                <a16:creationId xmlns:a16="http://schemas.microsoft.com/office/drawing/2014/main" id="{C27009A2-D049-492D-8257-7E576AAFDC9D}"/>
              </a:ext>
            </a:extLst>
          </p:cNvPr>
          <p:cNvPicPr preferRelativeResize="0"/>
          <p:nvPr/>
        </p:nvPicPr>
        <p:blipFill rotWithShape="1">
          <a:blip r:embed="rId7">
            <a:alphaModFix/>
          </a:blip>
          <a:srcRect/>
          <a:stretch/>
        </p:blipFill>
        <p:spPr>
          <a:xfrm>
            <a:off x="11305308" y="0"/>
            <a:ext cx="886691" cy="625666"/>
          </a:xfrm>
          <a:prstGeom prst="rect">
            <a:avLst/>
          </a:prstGeom>
          <a:noFill/>
          <a:ln>
            <a:noFill/>
          </a:ln>
        </p:spPr>
      </p:pic>
    </p:spTree>
    <p:extLst>
      <p:ext uri="{BB962C8B-B14F-4D97-AF65-F5344CB8AC3E}">
        <p14:creationId xmlns:p14="http://schemas.microsoft.com/office/powerpoint/2010/main" val="426470106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6788F7D-615F-4F84-BD3E-00E4C5F1B80C}"/>
              </a:ext>
            </a:extLst>
          </p:cNvPr>
          <p:cNvPicPr>
            <a:picLocks noChangeAspect="1"/>
          </p:cNvPicPr>
          <p:nvPr/>
        </p:nvPicPr>
        <p:blipFill>
          <a:blip r:embed="rId2"/>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818CEA2A-4716-471F-A6BD-2522A6E7A92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660" b="91038" l="7143" r="92857">
                        <a14:foregroundMark x1="83613" y1="34434" x2="83613" y2="34434"/>
                        <a14:foregroundMark x1="72269" y1="69340" x2="72269" y2="69340"/>
                        <a14:foregroundMark x1="69748" y1="91981" x2="69748" y2="91981"/>
                        <a14:foregroundMark x1="93697" y1="48585" x2="93697" y2="48585"/>
                        <a14:foregroundMark x1="47899" y1="6132" x2="47899" y2="6132"/>
                        <a14:foregroundMark x1="7143" y1="37736" x2="7143" y2="37736"/>
                      </a14:backgroundRemoval>
                    </a14:imgEffect>
                  </a14:imgLayer>
                </a14:imgProps>
              </a:ext>
            </a:extLst>
          </a:blip>
          <a:stretch>
            <a:fillRect/>
          </a:stretch>
        </p:blipFill>
        <p:spPr>
          <a:xfrm>
            <a:off x="3002358" y="1312542"/>
            <a:ext cx="3523685" cy="2341936"/>
          </a:xfrm>
          <a:prstGeom prst="rect">
            <a:avLst/>
          </a:prstGeom>
        </p:spPr>
      </p:pic>
      <p:sp>
        <p:nvSpPr>
          <p:cNvPr id="8" name="TextBox 7">
            <a:extLst>
              <a:ext uri="{FF2B5EF4-FFF2-40B4-BE49-F238E27FC236}">
                <a16:creationId xmlns:a16="http://schemas.microsoft.com/office/drawing/2014/main" id="{87847B9B-ABBE-40A3-9829-30FC4EC9D33B}"/>
              </a:ext>
            </a:extLst>
          </p:cNvPr>
          <p:cNvSpPr txBox="1"/>
          <p:nvPr/>
        </p:nvSpPr>
        <p:spPr>
          <a:xfrm>
            <a:off x="2061418" y="110524"/>
            <a:ext cx="747263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3. </a:t>
            </a:r>
            <a:r>
              <a:rPr kumimoji="0" lang="en-US" sz="6000" b="1" i="0" u="none" strike="noStrike" kern="1200" cap="none" spc="0" normalizeH="0" baseline="0" noProof="0" dirty="0" err="1">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Tác</a:t>
            </a:r>
            <a:r>
              <a:rPr kumimoji="0" lang="en-US" sz="60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 </a:t>
            </a:r>
            <a:r>
              <a:rPr kumimoji="0" lang="en-US" sz="6000" b="1" i="0" u="none" strike="noStrike" kern="1200" cap="none" spc="0" normalizeH="0" baseline="0" noProof="0" dirty="0" err="1">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giả</a:t>
            </a:r>
            <a:r>
              <a:rPr kumimoji="0" lang="en-US" sz="60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 </a:t>
            </a:r>
            <a:r>
              <a:rPr kumimoji="0" lang="en-US" sz="6000" b="1" i="0" u="none" strike="noStrike" kern="1200" cap="none" spc="0" normalizeH="0" baseline="0" noProof="0" dirty="0" err="1">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tác</a:t>
            </a:r>
            <a:r>
              <a:rPr kumimoji="0" lang="en-US" sz="60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 </a:t>
            </a:r>
            <a:r>
              <a:rPr kumimoji="0" lang="en-US" sz="6000" b="1" i="0" u="none" strike="noStrike" kern="1200" cap="none" spc="0" normalizeH="0" baseline="0" noProof="0" dirty="0" err="1">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phẩm</a:t>
            </a:r>
            <a:endParaRPr kumimoji="0" lang="en-US" sz="60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endParaRPr>
          </a:p>
        </p:txBody>
      </p:sp>
      <p:sp>
        <p:nvSpPr>
          <p:cNvPr id="9" name="Rectangle 8">
            <a:extLst>
              <a:ext uri="{FF2B5EF4-FFF2-40B4-BE49-F238E27FC236}">
                <a16:creationId xmlns:a16="http://schemas.microsoft.com/office/drawing/2014/main" id="{6120293F-C1E4-4639-B9D0-8FF93F7E5D26}"/>
              </a:ext>
            </a:extLst>
          </p:cNvPr>
          <p:cNvSpPr/>
          <p:nvPr/>
        </p:nvSpPr>
        <p:spPr>
          <a:xfrm>
            <a:off x="3445913" y="1611722"/>
            <a:ext cx="2424420" cy="954107"/>
          </a:xfrm>
          <a:prstGeom prst="rect">
            <a:avLst/>
          </a:prstGeom>
        </p:spPr>
        <p:txBody>
          <a:bodyPr wrap="square">
            <a:spAutoFit/>
          </a:bodyPr>
          <a:lstStyle/>
          <a:p>
            <a:pPr lvl="0" algn="just"/>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Ngọc</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Phú</a:t>
            </a:r>
            <a:endParaRPr kumimoji="0" lang="en-US" sz="28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282A3086-9C6A-4C83-986B-6C1B1AEEFA47}"/>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677634" y="5307959"/>
            <a:ext cx="1986618" cy="1986618"/>
          </a:xfrm>
          <a:prstGeom prst="rect">
            <a:avLst/>
          </a:prstGeom>
        </p:spPr>
      </p:pic>
      <p:pic>
        <p:nvPicPr>
          <p:cNvPr id="10" name="Picture 9">
            <a:extLst>
              <a:ext uri="{FF2B5EF4-FFF2-40B4-BE49-F238E27FC236}">
                <a16:creationId xmlns:a16="http://schemas.microsoft.com/office/drawing/2014/main" id="{C61CD613-67D4-4A43-BBF7-0FFF89C9359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272946" y="5307959"/>
            <a:ext cx="1986618" cy="1986618"/>
          </a:xfrm>
          <a:prstGeom prst="rect">
            <a:avLst/>
          </a:prstGeom>
        </p:spPr>
      </p:pic>
      <p:pic>
        <p:nvPicPr>
          <p:cNvPr id="11" name="Picture 10">
            <a:extLst>
              <a:ext uri="{FF2B5EF4-FFF2-40B4-BE49-F238E27FC236}">
                <a16:creationId xmlns:a16="http://schemas.microsoft.com/office/drawing/2014/main" id="{03DBB5B8-CEC3-4711-BA2A-8B3371286CC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790965" y="5307959"/>
            <a:ext cx="1986618" cy="1986618"/>
          </a:xfrm>
          <a:prstGeom prst="rect">
            <a:avLst/>
          </a:prstGeom>
        </p:spPr>
      </p:pic>
      <p:pic>
        <p:nvPicPr>
          <p:cNvPr id="12" name="Picture 11">
            <a:extLst>
              <a:ext uri="{FF2B5EF4-FFF2-40B4-BE49-F238E27FC236}">
                <a16:creationId xmlns:a16="http://schemas.microsoft.com/office/drawing/2014/main" id="{8BA57EBB-4AF9-48E5-96B4-E5955A4ABC92}"/>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1349535" y="5307959"/>
            <a:ext cx="1986618" cy="1986618"/>
          </a:xfrm>
          <a:prstGeom prst="rect">
            <a:avLst/>
          </a:prstGeom>
        </p:spPr>
      </p:pic>
      <p:pic>
        <p:nvPicPr>
          <p:cNvPr id="13" name="Picture 12">
            <a:extLst>
              <a:ext uri="{FF2B5EF4-FFF2-40B4-BE49-F238E27FC236}">
                <a16:creationId xmlns:a16="http://schemas.microsoft.com/office/drawing/2014/main" id="{8EB7F0D0-B3E2-4FD2-AE2A-5D8409DE293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1953325" y="5307959"/>
            <a:ext cx="1986618" cy="1986618"/>
          </a:xfrm>
          <a:prstGeom prst="rect">
            <a:avLst/>
          </a:prstGeom>
        </p:spPr>
      </p:pic>
      <p:pic>
        <p:nvPicPr>
          <p:cNvPr id="14" name="Picture 13">
            <a:extLst>
              <a:ext uri="{FF2B5EF4-FFF2-40B4-BE49-F238E27FC236}">
                <a16:creationId xmlns:a16="http://schemas.microsoft.com/office/drawing/2014/main" id="{4588DBDF-4810-4C73-9709-FF0E8ABF10D7}"/>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2777583" y="5307959"/>
            <a:ext cx="1986618" cy="1986618"/>
          </a:xfrm>
          <a:prstGeom prst="rect">
            <a:avLst/>
          </a:prstGeom>
        </p:spPr>
      </p:pic>
      <p:pic>
        <p:nvPicPr>
          <p:cNvPr id="15" name="Picture 14">
            <a:extLst>
              <a:ext uri="{FF2B5EF4-FFF2-40B4-BE49-F238E27FC236}">
                <a16:creationId xmlns:a16="http://schemas.microsoft.com/office/drawing/2014/main" id="{34DEFB29-976B-4ECB-9A91-5DD6FFCA9ED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3295602" y="5307959"/>
            <a:ext cx="1986618" cy="1986618"/>
          </a:xfrm>
          <a:prstGeom prst="rect">
            <a:avLst/>
          </a:prstGeom>
        </p:spPr>
      </p:pic>
      <p:pic>
        <p:nvPicPr>
          <p:cNvPr id="16" name="Picture 15">
            <a:extLst>
              <a:ext uri="{FF2B5EF4-FFF2-40B4-BE49-F238E27FC236}">
                <a16:creationId xmlns:a16="http://schemas.microsoft.com/office/drawing/2014/main" id="{E6A4001C-74BE-459A-8C48-B40C1723A34B}"/>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3811116" y="5320683"/>
            <a:ext cx="1986618" cy="1986618"/>
          </a:xfrm>
          <a:prstGeom prst="rect">
            <a:avLst/>
          </a:prstGeom>
        </p:spPr>
      </p:pic>
      <p:pic>
        <p:nvPicPr>
          <p:cNvPr id="17" name="Picture 16">
            <a:extLst>
              <a:ext uri="{FF2B5EF4-FFF2-40B4-BE49-F238E27FC236}">
                <a16:creationId xmlns:a16="http://schemas.microsoft.com/office/drawing/2014/main" id="{09D469D6-6DCB-452A-9322-BB29F33F066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4457962" y="5295235"/>
            <a:ext cx="1986618" cy="1986618"/>
          </a:xfrm>
          <a:prstGeom prst="rect">
            <a:avLst/>
          </a:prstGeom>
        </p:spPr>
      </p:pic>
      <p:pic>
        <p:nvPicPr>
          <p:cNvPr id="18" name="Picture 17">
            <a:extLst>
              <a:ext uri="{FF2B5EF4-FFF2-40B4-BE49-F238E27FC236}">
                <a16:creationId xmlns:a16="http://schemas.microsoft.com/office/drawing/2014/main" id="{EFB5AF8B-FA62-433D-BC04-1EA163722676}"/>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4211570" y="2302300"/>
            <a:ext cx="1986618" cy="1986618"/>
          </a:xfrm>
          <a:prstGeom prst="rect">
            <a:avLst/>
          </a:prstGeom>
        </p:spPr>
      </p:pic>
      <p:pic>
        <p:nvPicPr>
          <p:cNvPr id="19" name="Picture 18">
            <a:extLst>
              <a:ext uri="{FF2B5EF4-FFF2-40B4-BE49-F238E27FC236}">
                <a16:creationId xmlns:a16="http://schemas.microsoft.com/office/drawing/2014/main" id="{31AB698A-F3EB-4422-B313-B18A370E8736}"/>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5417566" y="5333407"/>
            <a:ext cx="1986618" cy="1986618"/>
          </a:xfrm>
          <a:prstGeom prst="rect">
            <a:avLst/>
          </a:prstGeom>
        </p:spPr>
      </p:pic>
      <p:pic>
        <p:nvPicPr>
          <p:cNvPr id="20" name="Picture 19">
            <a:extLst>
              <a:ext uri="{FF2B5EF4-FFF2-40B4-BE49-F238E27FC236}">
                <a16:creationId xmlns:a16="http://schemas.microsoft.com/office/drawing/2014/main" id="{15204327-EA08-42A3-955B-279E62A525B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6475368" y="5366619"/>
            <a:ext cx="1986618" cy="1986618"/>
          </a:xfrm>
          <a:prstGeom prst="rect">
            <a:avLst/>
          </a:prstGeom>
        </p:spPr>
      </p:pic>
      <p:pic>
        <p:nvPicPr>
          <p:cNvPr id="21" name="Picture 20">
            <a:extLst>
              <a:ext uri="{FF2B5EF4-FFF2-40B4-BE49-F238E27FC236}">
                <a16:creationId xmlns:a16="http://schemas.microsoft.com/office/drawing/2014/main" id="{30CE3015-204F-4AF4-98E1-A3A5DA9AC63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7132214" y="5289707"/>
            <a:ext cx="1986618" cy="1986618"/>
          </a:xfrm>
          <a:prstGeom prst="rect">
            <a:avLst/>
          </a:prstGeom>
        </p:spPr>
      </p:pic>
      <p:pic>
        <p:nvPicPr>
          <p:cNvPr id="22" name="Picture 21">
            <a:extLst>
              <a:ext uri="{FF2B5EF4-FFF2-40B4-BE49-F238E27FC236}">
                <a16:creationId xmlns:a16="http://schemas.microsoft.com/office/drawing/2014/main" id="{5E0FB1E8-9486-4C8F-9184-0804EBDC1B9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7922203" y="5282829"/>
            <a:ext cx="1986618" cy="1986618"/>
          </a:xfrm>
          <a:prstGeom prst="rect">
            <a:avLst/>
          </a:prstGeom>
        </p:spPr>
      </p:pic>
      <p:pic>
        <p:nvPicPr>
          <p:cNvPr id="23" name="Picture 22">
            <a:extLst>
              <a:ext uri="{FF2B5EF4-FFF2-40B4-BE49-F238E27FC236}">
                <a16:creationId xmlns:a16="http://schemas.microsoft.com/office/drawing/2014/main" id="{C5BE3974-0496-4105-A331-DA6ECCEBF6D3}"/>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8599837" y="5282829"/>
            <a:ext cx="1986618" cy="1986618"/>
          </a:xfrm>
          <a:prstGeom prst="rect">
            <a:avLst/>
          </a:prstGeom>
        </p:spPr>
      </p:pic>
      <p:pic>
        <p:nvPicPr>
          <p:cNvPr id="24" name="Picture 23">
            <a:extLst>
              <a:ext uri="{FF2B5EF4-FFF2-40B4-BE49-F238E27FC236}">
                <a16:creationId xmlns:a16="http://schemas.microsoft.com/office/drawing/2014/main" id="{40C2FBD7-A80B-494F-938A-CFD92FDD33FD}"/>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9322612" y="5307959"/>
            <a:ext cx="1986618" cy="1986618"/>
          </a:xfrm>
          <a:prstGeom prst="rect">
            <a:avLst/>
          </a:prstGeom>
        </p:spPr>
      </p:pic>
      <p:pic>
        <p:nvPicPr>
          <p:cNvPr id="25" name="Picture 24">
            <a:extLst>
              <a:ext uri="{FF2B5EF4-FFF2-40B4-BE49-F238E27FC236}">
                <a16:creationId xmlns:a16="http://schemas.microsoft.com/office/drawing/2014/main" id="{2F5F3794-B220-4700-9C61-0A37E215235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9979458" y="5282829"/>
            <a:ext cx="1986618" cy="1986618"/>
          </a:xfrm>
          <a:prstGeom prst="rect">
            <a:avLst/>
          </a:prstGeom>
        </p:spPr>
      </p:pic>
      <p:pic>
        <p:nvPicPr>
          <p:cNvPr id="26" name="Picture 25">
            <a:extLst>
              <a:ext uri="{FF2B5EF4-FFF2-40B4-BE49-F238E27FC236}">
                <a16:creationId xmlns:a16="http://schemas.microsoft.com/office/drawing/2014/main" id="{543565F9-551F-423F-BDF1-F87CF799627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10528805" y="5257699"/>
            <a:ext cx="1986618" cy="1986618"/>
          </a:xfrm>
          <a:prstGeom prst="rect">
            <a:avLst/>
          </a:prstGeom>
        </p:spPr>
      </p:pic>
      <p:pic>
        <p:nvPicPr>
          <p:cNvPr id="27" name="Picture 26">
            <a:extLst>
              <a:ext uri="{FF2B5EF4-FFF2-40B4-BE49-F238E27FC236}">
                <a16:creationId xmlns:a16="http://schemas.microsoft.com/office/drawing/2014/main" id="{F72B61E9-4A0A-4F8F-914F-EF778123C3E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660" b="91038" l="7143" r="92857">
                        <a14:foregroundMark x1="83613" y1="34434" x2="83613" y2="34434"/>
                        <a14:foregroundMark x1="72269" y1="69340" x2="72269" y2="69340"/>
                        <a14:foregroundMark x1="69748" y1="91981" x2="69748" y2="91981"/>
                        <a14:foregroundMark x1="93697" y1="48585" x2="93697" y2="48585"/>
                        <a14:foregroundMark x1="47899" y1="6132" x2="47899" y2="6132"/>
                        <a14:foregroundMark x1="7143" y1="37736" x2="7143" y2="37736"/>
                      </a14:backgroundRemoval>
                    </a14:imgEffect>
                  </a14:imgLayer>
                </a14:imgProps>
              </a:ext>
            </a:extLst>
          </a:blip>
          <a:stretch>
            <a:fillRect/>
          </a:stretch>
        </p:blipFill>
        <p:spPr>
          <a:xfrm>
            <a:off x="6361447" y="2529446"/>
            <a:ext cx="3523685" cy="2341936"/>
          </a:xfrm>
          <a:prstGeom prst="rect">
            <a:avLst/>
          </a:prstGeom>
        </p:spPr>
      </p:pic>
      <p:sp>
        <p:nvSpPr>
          <p:cNvPr id="28" name="Rectangle 27">
            <a:extLst>
              <a:ext uri="{FF2B5EF4-FFF2-40B4-BE49-F238E27FC236}">
                <a16:creationId xmlns:a16="http://schemas.microsoft.com/office/drawing/2014/main" id="{E618EEB6-A396-46B7-AA8E-A7BFFE32166D}"/>
              </a:ext>
            </a:extLst>
          </p:cNvPr>
          <p:cNvSpPr/>
          <p:nvPr/>
        </p:nvSpPr>
        <p:spPr>
          <a:xfrm>
            <a:off x="6927663" y="2749935"/>
            <a:ext cx="2424420" cy="1384995"/>
          </a:xfrm>
          <a:prstGeom prst="rect">
            <a:avLst/>
          </a:prstGeom>
        </p:spPr>
        <p:txBody>
          <a:bodyPr wrap="square">
            <a:spAutoFit/>
          </a:bodyPr>
          <a:lstStyle/>
          <a:p>
            <a:pPr lvl="0" algn="just"/>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phẩm</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loại</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tin.</a:t>
            </a:r>
          </a:p>
        </p:txBody>
      </p:sp>
      <p:pic>
        <p:nvPicPr>
          <p:cNvPr id="29" name="Picture 28">
            <a:extLst>
              <a:ext uri="{FF2B5EF4-FFF2-40B4-BE49-F238E27FC236}">
                <a16:creationId xmlns:a16="http://schemas.microsoft.com/office/drawing/2014/main" id="{428FF94B-210D-4797-A4BE-EB98ACF20EF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4924482" y="5300185"/>
            <a:ext cx="1986618" cy="1986618"/>
          </a:xfrm>
          <a:prstGeom prst="rect">
            <a:avLst/>
          </a:prstGeom>
        </p:spPr>
      </p:pic>
      <p:pic>
        <p:nvPicPr>
          <p:cNvPr id="30" name="Picture 29">
            <a:extLst>
              <a:ext uri="{FF2B5EF4-FFF2-40B4-BE49-F238E27FC236}">
                <a16:creationId xmlns:a16="http://schemas.microsoft.com/office/drawing/2014/main" id="{66A03408-2063-4467-AA3E-A52CC0ECC357}"/>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5779694" y="5366619"/>
            <a:ext cx="1986618" cy="1986618"/>
          </a:xfrm>
          <a:prstGeom prst="rect">
            <a:avLst/>
          </a:prstGeom>
        </p:spPr>
      </p:pic>
      <p:pic>
        <p:nvPicPr>
          <p:cNvPr id="31" name="Picture 30">
            <a:extLst>
              <a:ext uri="{FF2B5EF4-FFF2-40B4-BE49-F238E27FC236}">
                <a16:creationId xmlns:a16="http://schemas.microsoft.com/office/drawing/2014/main" id="{26AB2158-B622-492D-8D9B-4D018675DC9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7300676" y="3654478"/>
            <a:ext cx="1986618" cy="1986618"/>
          </a:xfrm>
          <a:prstGeom prst="rect">
            <a:avLst/>
          </a:prstGeom>
        </p:spPr>
      </p:pic>
      <p:pic>
        <p:nvPicPr>
          <p:cNvPr id="32" name="Google Shape;87;p1" descr="Kết quả hình ảnh cho newton grammar school">
            <a:extLst>
              <a:ext uri="{FF2B5EF4-FFF2-40B4-BE49-F238E27FC236}">
                <a16:creationId xmlns:a16="http://schemas.microsoft.com/office/drawing/2014/main" id="{253973C8-98FC-40E3-A66F-2DD2AFE3A19C}"/>
              </a:ext>
            </a:extLst>
          </p:cNvPr>
          <p:cNvPicPr preferRelativeResize="0"/>
          <p:nvPr/>
        </p:nvPicPr>
        <p:blipFill rotWithShape="1">
          <a:blip r:embed="rId7">
            <a:alphaModFix/>
          </a:blip>
          <a:srcRect/>
          <a:stretch/>
        </p:blipFill>
        <p:spPr>
          <a:xfrm>
            <a:off x="11305308" y="0"/>
            <a:ext cx="886691" cy="625666"/>
          </a:xfrm>
          <a:prstGeom prst="rect">
            <a:avLst/>
          </a:prstGeom>
          <a:noFill/>
          <a:ln>
            <a:noFill/>
          </a:ln>
        </p:spPr>
      </p:pic>
    </p:spTree>
    <p:extLst>
      <p:ext uri="{BB962C8B-B14F-4D97-AF65-F5344CB8AC3E}">
        <p14:creationId xmlns:p14="http://schemas.microsoft.com/office/powerpoint/2010/main" val="252346303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arn(inVertical)">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barn(inVertical)">
                                      <p:cBhvr>
                                        <p:cTn id="23" dur="500"/>
                                        <p:tgtEl>
                                          <p:spTgt spid="31"/>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barn(inVertical)">
                                      <p:cBhvr>
                                        <p:cTn id="26" dur="500"/>
                                        <p:tgtEl>
                                          <p:spTgt spid="28"/>
                                        </p:tgtEl>
                                      </p:cBhvr>
                                    </p:animEffect>
                                  </p:childTnLst>
                                </p:cTn>
                              </p:par>
                              <p:par>
                                <p:cTn id="27" presetID="16" presetClass="entr" presetSubtype="21"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barn(inVertical)">
                                      <p:cBhvr>
                                        <p:cTn id="2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788F7D-615F-4F84-BD3E-00E4C5F1B80C}"/>
              </a:ext>
            </a:extLst>
          </p:cNvPr>
          <p:cNvPicPr>
            <a:picLocks noChangeAspect="1"/>
          </p:cNvPicPr>
          <p:nvPr/>
        </p:nvPicPr>
        <p:blipFill>
          <a:blip r:embed="rId2"/>
          <a:stretch>
            <a:fillRect/>
          </a:stretch>
        </p:blipFill>
        <p:spPr>
          <a:xfrm>
            <a:off x="0" y="0"/>
            <a:ext cx="12192000" cy="6858000"/>
          </a:xfrm>
          <a:prstGeom prst="rect">
            <a:avLst/>
          </a:prstGeom>
        </p:spPr>
      </p:pic>
      <p:sp>
        <p:nvSpPr>
          <p:cNvPr id="3" name="Rectangle 2"/>
          <p:cNvSpPr/>
          <p:nvPr/>
        </p:nvSpPr>
        <p:spPr>
          <a:xfrm>
            <a:off x="2827594" y="722377"/>
            <a:ext cx="8099485" cy="5262979"/>
          </a:xfrm>
          <a:prstGeom prst="rect">
            <a:avLst/>
          </a:prstGeom>
        </p:spPr>
        <p:txBody>
          <a:bodyPr wrap="square">
            <a:spAutoFit/>
          </a:bodyPr>
          <a:lstStyle/>
          <a:p>
            <a:r>
              <a:rPr lang="vi-VN" sz="2800" b="1">
                <a:solidFill>
                  <a:srgbClr val="FF0000"/>
                </a:solidFill>
                <a:latin typeface="+mj-lt"/>
              </a:rPr>
              <a:t>Văn bản thông tin </a:t>
            </a:r>
            <a:r>
              <a:rPr lang="vi-VN" sz="2800" b="1">
                <a:solidFill>
                  <a:srgbClr val="111111"/>
                </a:solidFill>
                <a:latin typeface="+mj-lt"/>
              </a:rPr>
              <a:t>là văn bản được viết để truyền đạt thông tin, kiến thức. Loại văn bản này rất phổ biến, hữu dụng trong đời sống. </a:t>
            </a:r>
            <a:endParaRPr lang="en-US" sz="2800" b="1">
              <a:solidFill>
                <a:srgbClr val="111111"/>
              </a:solidFill>
              <a:latin typeface="+mj-lt"/>
            </a:endParaRPr>
          </a:p>
          <a:p>
            <a:pPr marL="457200" indent="-457200">
              <a:buFontTx/>
              <a:buChar char="-"/>
            </a:pPr>
            <a:r>
              <a:rPr lang="vi-VN" sz="2800">
                <a:solidFill>
                  <a:srgbClr val="111111"/>
                </a:solidFill>
                <a:latin typeface="+mj-lt"/>
              </a:rPr>
              <a:t>Nó bao gồm nhiều thể loại: thông báo, chỉ dẫn, mô tả công việc, hướng dẫn sử dụng sản phẩm, lịch biểu, cơ sở dữ liệu, hợp đồng quảng cáo, các văn bản hành chính, từ điển, bản tin… </a:t>
            </a:r>
            <a:endParaRPr lang="en-US" sz="2800">
              <a:solidFill>
                <a:srgbClr val="111111"/>
              </a:solidFill>
              <a:latin typeface="+mj-lt"/>
            </a:endParaRPr>
          </a:p>
          <a:p>
            <a:pPr marL="457200" indent="-457200">
              <a:buFontTx/>
              <a:buChar char="-"/>
            </a:pPr>
            <a:r>
              <a:rPr lang="vi-VN" sz="2800">
                <a:solidFill>
                  <a:srgbClr val="111111"/>
                </a:solidFill>
                <a:latin typeface="+mj-lt"/>
              </a:rPr>
              <a:t>Loại văn bản này thường trình bày một cách khách quan, trung thực, không có yếu tố hư cấu, tưởng tượng. Qua văn bản thông tin, người đọc, người nghe hiểu chính xác những gì được mô tả, giới thiệu. </a:t>
            </a:r>
            <a:endParaRPr lang="en-US" sz="2800">
              <a:latin typeface="+mj-lt"/>
            </a:endParaRPr>
          </a:p>
        </p:txBody>
      </p:sp>
    </p:spTree>
    <p:extLst>
      <p:ext uri="{BB962C8B-B14F-4D97-AF65-F5344CB8AC3E}">
        <p14:creationId xmlns:p14="http://schemas.microsoft.com/office/powerpoint/2010/main" val="29741382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161F66-38C4-4567-B1A9-1BB8D60C478E}"/>
              </a:ext>
            </a:extLst>
          </p:cNvPr>
          <p:cNvPicPr>
            <a:picLocks noChangeAspect="1"/>
          </p:cNvPicPr>
          <p:nvPr/>
        </p:nvPicPr>
        <p:blipFill>
          <a:blip r:embed="rId2"/>
          <a:stretch>
            <a:fillRect/>
          </a:stretch>
        </p:blipFill>
        <p:spPr>
          <a:xfrm>
            <a:off x="0" y="-3345"/>
            <a:ext cx="12192000" cy="6861345"/>
          </a:xfrm>
          <a:prstGeom prst="rect">
            <a:avLst/>
          </a:prstGeom>
        </p:spPr>
      </p:pic>
      <p:sp>
        <p:nvSpPr>
          <p:cNvPr id="5" name="TextBox 4">
            <a:extLst>
              <a:ext uri="{FF2B5EF4-FFF2-40B4-BE49-F238E27FC236}">
                <a16:creationId xmlns:a16="http://schemas.microsoft.com/office/drawing/2014/main" id="{22B64766-E750-4C77-8D48-8727ED688710}"/>
              </a:ext>
            </a:extLst>
          </p:cNvPr>
          <p:cNvSpPr txBox="1"/>
          <p:nvPr/>
        </p:nvSpPr>
        <p:spPr>
          <a:xfrm>
            <a:off x="2118767" y="114483"/>
            <a:ext cx="747263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Bố</a:t>
            </a:r>
            <a:r>
              <a:rPr kumimoji="0" lang="en-US" sz="60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 </a:t>
            </a:r>
            <a:r>
              <a:rPr kumimoji="0" lang="en-US" sz="6000" b="1" i="0" u="none" strike="noStrike" kern="1200" cap="none" spc="0" normalizeH="0" baseline="0" noProof="0" dirty="0" err="1">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cục</a:t>
            </a:r>
            <a:endParaRPr kumimoji="0" lang="en-US" sz="60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endParaRPr>
          </a:p>
        </p:txBody>
      </p:sp>
      <p:pic>
        <p:nvPicPr>
          <p:cNvPr id="11" name="Picture 10">
            <a:extLst>
              <a:ext uri="{FF2B5EF4-FFF2-40B4-BE49-F238E27FC236}">
                <a16:creationId xmlns:a16="http://schemas.microsoft.com/office/drawing/2014/main" id="{3B2E1238-C141-4F19-B788-22BEA8CDB4B8}"/>
              </a:ext>
            </a:extLst>
          </p:cNvPr>
          <p:cNvPicPr>
            <a:picLocks noChangeAspect="1"/>
          </p:cNvPicPr>
          <p:nvPr/>
        </p:nvPicPr>
        <p:blipFill>
          <a:blip r:embed="rId3"/>
          <a:stretch>
            <a:fillRect/>
          </a:stretch>
        </p:blipFill>
        <p:spPr>
          <a:xfrm>
            <a:off x="1849788" y="1178794"/>
            <a:ext cx="5480779" cy="1250381"/>
          </a:xfrm>
          <a:prstGeom prst="rect">
            <a:avLst/>
          </a:prstGeom>
        </p:spPr>
      </p:pic>
      <p:sp>
        <p:nvSpPr>
          <p:cNvPr id="12" name="Rectangle 11">
            <a:extLst>
              <a:ext uri="{FF2B5EF4-FFF2-40B4-BE49-F238E27FC236}">
                <a16:creationId xmlns:a16="http://schemas.microsoft.com/office/drawing/2014/main" id="{F07B2C4B-D47B-4E54-8267-D1C4B2849AE3}"/>
              </a:ext>
            </a:extLst>
          </p:cNvPr>
          <p:cNvSpPr/>
          <p:nvPr/>
        </p:nvSpPr>
        <p:spPr>
          <a:xfrm>
            <a:off x="2603385" y="1315925"/>
            <a:ext cx="3973586" cy="830997"/>
          </a:xfrm>
          <a:prstGeom prst="rect">
            <a:avLst/>
          </a:prstGeom>
        </p:spPr>
        <p:txBody>
          <a:bodyPr wrap="square">
            <a:spAutoFit/>
          </a:bodyPr>
          <a:lstStyle/>
          <a:p>
            <a:pPr algn="just">
              <a:spcAft>
                <a:spcPts val="0"/>
              </a:spcAft>
            </a:pPr>
            <a:r>
              <a:rPr lang="vi-VN" sz="1600" b="1" dirty="0">
                <a:latin typeface="Times New Roman" panose="02020603050405020304" pitchFamily="18" charset="0"/>
                <a:ea typeface="Times New Roman" panose="02020603050405020304" pitchFamily="18" charset="0"/>
                <a:cs typeface="Times New Roman" panose="02020603050405020304" pitchFamily="18" charset="0"/>
              </a:rPr>
              <a:t>Đoạn</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1:từ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đầu</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=&gt; </a:t>
            </a:r>
            <a:r>
              <a:rPr lang="en-US" sz="1600" b="1" i="1" dirty="0" err="1">
                <a:latin typeface="Times New Roman" panose="02020603050405020304" pitchFamily="18" charset="0"/>
                <a:ea typeface="Times New Roman" panose="02020603050405020304" pitchFamily="18" charset="0"/>
                <a:cs typeface="Times New Roman" panose="02020603050405020304" pitchFamily="18" charset="0"/>
              </a:rPr>
              <a:t>tổn</a:t>
            </a:r>
            <a:r>
              <a:rPr lang="en-US" sz="16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ea typeface="Times New Roman" panose="02020603050405020304" pitchFamily="18" charset="0"/>
                <a:cs typeface="Times New Roman" panose="02020603050405020304" pitchFamily="18" charset="0"/>
              </a:rPr>
              <a:t>thương</a:t>
            </a:r>
            <a:r>
              <a:rPr lang="en-US" sz="16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16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ea typeface="Times New Roman" panose="02020603050405020304" pitchFamily="18" charset="0"/>
                <a:cs typeface="Times New Roman" panose="02020603050405020304" pitchFamily="18" charset="0"/>
              </a:rPr>
              <a:t>nó</a:t>
            </a:r>
            <a:r>
              <a:rPr lang="en-US" sz="1600" b="1" i="1" dirty="0">
                <a:latin typeface="Times New Roman" panose="02020603050405020304" pitchFamily="18" charset="0"/>
                <a:ea typeface="Times New Roman" panose="02020603050405020304" pitchFamily="18" charset="0"/>
                <a:cs typeface="Times New Roman" panose="02020603050405020304" pitchFamily="18" charset="0"/>
              </a:rPr>
              <a:t>:</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đặt</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vấn</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đề</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đời</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sống</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muôn</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loài</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trên</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TĐ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cân</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bằng</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rất</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dễ</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tổn</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thương</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nó</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1600" b="1" dirty="0">
              <a:latin typeface=".VnTime" panose="020B7200000000000000" pitchFamily="34" charset="0"/>
              <a:ea typeface="Times New Roman" panose="020206030504050203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29E89D33-C354-4D94-89E6-ABC81785B3E7}"/>
              </a:ext>
            </a:extLst>
          </p:cNvPr>
          <p:cNvPicPr>
            <a:picLocks noChangeAspect="1"/>
          </p:cNvPicPr>
          <p:nvPr/>
        </p:nvPicPr>
        <p:blipFill>
          <a:blip r:embed="rId3"/>
          <a:stretch>
            <a:fillRect/>
          </a:stretch>
        </p:blipFill>
        <p:spPr>
          <a:xfrm>
            <a:off x="6314129" y="2662598"/>
            <a:ext cx="5480779" cy="1250382"/>
          </a:xfrm>
          <a:prstGeom prst="rect">
            <a:avLst/>
          </a:prstGeom>
        </p:spPr>
      </p:pic>
      <p:sp>
        <p:nvSpPr>
          <p:cNvPr id="14" name="Rectangle 13">
            <a:extLst>
              <a:ext uri="{FF2B5EF4-FFF2-40B4-BE49-F238E27FC236}">
                <a16:creationId xmlns:a16="http://schemas.microsoft.com/office/drawing/2014/main" id="{573AE913-3CA1-4A7A-9942-B36FF0F05D96}"/>
              </a:ext>
            </a:extLst>
          </p:cNvPr>
          <p:cNvSpPr/>
          <p:nvPr/>
        </p:nvSpPr>
        <p:spPr>
          <a:xfrm>
            <a:off x="7175356" y="2725867"/>
            <a:ext cx="3973586" cy="1077218"/>
          </a:xfrm>
          <a:prstGeom prst="rect">
            <a:avLst/>
          </a:prstGeom>
        </p:spPr>
        <p:txBody>
          <a:bodyPr wrap="square">
            <a:spAutoFit/>
          </a:bodyPr>
          <a:lstStyle/>
          <a:p>
            <a:pPr algn="just">
              <a:spcAft>
                <a:spcPts val="0"/>
              </a:spcAft>
            </a:pPr>
            <a:r>
              <a:rPr lang="vi-VN" sz="1600" b="1" dirty="0">
                <a:latin typeface="Times New Roman" panose="02020603050405020304" pitchFamily="18" charset="0"/>
                <a:ea typeface="Times New Roman" panose="02020603050405020304" pitchFamily="18" charset="0"/>
                <a:cs typeface="Times New Roman" panose="02020603050405020304" pitchFamily="18" charset="0"/>
              </a:rPr>
              <a:t>Đoạn 2: Tiếp =&gt; đẹp đẽ này: Nội dung chính (Sự đa dạng của các loài, tính trật tự trong đời sống của muôn loài, vai trò của con người trên TĐ)</a:t>
            </a:r>
            <a:endParaRPr lang="en-US" sz="1600" b="1" dirty="0">
              <a:latin typeface=".VnTime" panose="020B7200000000000000" pitchFamily="34" charset="0"/>
              <a:ea typeface="Times New Roman" panose="02020603050405020304" pitchFamily="18" charset="0"/>
              <a:cs typeface="Times New Roman" panose="02020603050405020304" pitchFamily="18" charset="0"/>
            </a:endParaRPr>
          </a:p>
        </p:txBody>
      </p:sp>
      <p:pic>
        <p:nvPicPr>
          <p:cNvPr id="15" name="Picture 14">
            <a:extLst>
              <a:ext uri="{FF2B5EF4-FFF2-40B4-BE49-F238E27FC236}">
                <a16:creationId xmlns:a16="http://schemas.microsoft.com/office/drawing/2014/main" id="{35B70FC0-9A76-4226-BDF5-52D3E4FBFD54}"/>
              </a:ext>
            </a:extLst>
          </p:cNvPr>
          <p:cNvPicPr>
            <a:picLocks noChangeAspect="1"/>
          </p:cNvPicPr>
          <p:nvPr/>
        </p:nvPicPr>
        <p:blipFill>
          <a:blip r:embed="rId3"/>
          <a:stretch>
            <a:fillRect/>
          </a:stretch>
        </p:blipFill>
        <p:spPr>
          <a:xfrm>
            <a:off x="2824308" y="3961626"/>
            <a:ext cx="5480779" cy="1363922"/>
          </a:xfrm>
          <a:prstGeom prst="rect">
            <a:avLst/>
          </a:prstGeom>
        </p:spPr>
      </p:pic>
      <p:sp>
        <p:nvSpPr>
          <p:cNvPr id="16" name="Rectangle 15">
            <a:extLst>
              <a:ext uri="{FF2B5EF4-FFF2-40B4-BE49-F238E27FC236}">
                <a16:creationId xmlns:a16="http://schemas.microsoft.com/office/drawing/2014/main" id="{C094B66F-D1AE-45AC-B19B-0F67AC7ACE99}"/>
              </a:ext>
            </a:extLst>
          </p:cNvPr>
          <p:cNvSpPr/>
          <p:nvPr/>
        </p:nvSpPr>
        <p:spPr>
          <a:xfrm>
            <a:off x="3791823" y="4279574"/>
            <a:ext cx="3973586" cy="791435"/>
          </a:xfrm>
          <a:prstGeom prst="rect">
            <a:avLst/>
          </a:prstGeom>
        </p:spPr>
        <p:txBody>
          <a:bodyPr wrap="square">
            <a:spAutoFit/>
          </a:bodyPr>
          <a:lstStyle/>
          <a:p>
            <a:pPr algn="just">
              <a:lnSpc>
                <a:spcPct val="150000"/>
              </a:lnSpc>
              <a:spcAft>
                <a:spcPts val="0"/>
              </a:spcAft>
            </a:pPr>
            <a:r>
              <a:rPr lang="vi-VN" sz="1600" b="1" dirty="0">
                <a:latin typeface="Times New Roman" panose="02020603050405020304" pitchFamily="18" charset="0"/>
                <a:ea typeface="Times New Roman" panose="02020603050405020304" pitchFamily="18" charset="0"/>
                <a:cs typeface="Times New Roman" panose="02020603050405020304" pitchFamily="18" charset="0"/>
              </a:rPr>
              <a:t>Đoạn 3: Phần còn lại : Kết luận vấn đề): Kết luận vấn đề</a:t>
            </a:r>
            <a:endParaRPr lang="en-US" sz="1600" b="1" dirty="0">
              <a:latin typeface=".VnTime" panose="020B7200000000000000" pitchFamily="34" charset="0"/>
              <a:ea typeface="Times New Roman" panose="02020603050405020304" pitchFamily="18" charset="0"/>
              <a:cs typeface="Times New Roman" panose="02020603050405020304" pitchFamily="18" charset="0"/>
            </a:endParaRPr>
          </a:p>
        </p:txBody>
      </p:sp>
      <p:pic>
        <p:nvPicPr>
          <p:cNvPr id="10" name="Google Shape;87;p1" descr="Kết quả hình ảnh cho newton grammar school">
            <a:extLst>
              <a:ext uri="{FF2B5EF4-FFF2-40B4-BE49-F238E27FC236}">
                <a16:creationId xmlns:a16="http://schemas.microsoft.com/office/drawing/2014/main" id="{50790944-5D00-4019-AF65-2D02CD9E77AE}"/>
              </a:ext>
            </a:extLst>
          </p:cNvPr>
          <p:cNvPicPr preferRelativeResize="0"/>
          <p:nvPr/>
        </p:nvPicPr>
        <p:blipFill rotWithShape="1">
          <a:blip r:embed="rId4">
            <a:alphaModFix/>
          </a:blip>
          <a:srcRect/>
          <a:stretch/>
        </p:blipFill>
        <p:spPr>
          <a:xfrm>
            <a:off x="11305308" y="0"/>
            <a:ext cx="886691" cy="625666"/>
          </a:xfrm>
          <a:prstGeom prst="rect">
            <a:avLst/>
          </a:prstGeom>
          <a:noFill/>
          <a:ln>
            <a:noFill/>
          </a:ln>
        </p:spPr>
      </p:pic>
    </p:spTree>
    <p:extLst>
      <p:ext uri="{BB962C8B-B14F-4D97-AF65-F5344CB8AC3E}">
        <p14:creationId xmlns:p14="http://schemas.microsoft.com/office/powerpoint/2010/main" val="728817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6" presetClass="entr" presetSubtype="21"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par>
                                <p:cTn id="21" presetID="16" presetClass="entr" presetSubtype="21"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arn(inVertical)">
                                      <p:cBhvr>
                                        <p:cTn id="28" dur="500"/>
                                        <p:tgtEl>
                                          <p:spTgt spid="16"/>
                                        </p:tgtEl>
                                      </p:cBhvr>
                                    </p:animEffect>
                                  </p:childTnLst>
                                </p:cTn>
                              </p:par>
                              <p:par>
                                <p:cTn id="29" presetID="16" presetClass="entr" presetSubtype="21"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14"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01DA059-B129-4908-88A2-E090F4B57EDE}"/>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16EEBA50-7FF9-43B8-8CDB-CD6C7DE9154A}"/>
              </a:ext>
            </a:extLst>
          </p:cNvPr>
          <p:cNvSpPr txBox="1"/>
          <p:nvPr/>
        </p:nvSpPr>
        <p:spPr>
          <a:xfrm>
            <a:off x="3489820" y="2082105"/>
            <a:ext cx="6409188" cy="1938992"/>
          </a:xfrm>
          <a:prstGeom prst="rect">
            <a:avLst/>
          </a:prstGeom>
          <a:noFill/>
        </p:spPr>
        <p:txBody>
          <a:bodyPr wrap="square" rtlCol="0">
            <a:spAutoFit/>
          </a:bodyPr>
          <a:lstStyle/>
          <a:p>
            <a:pPr lvl="0" algn="ctr"/>
            <a:r>
              <a:rPr lang="en-US" sz="6000" b="1" dirty="0">
                <a:solidFill>
                  <a:prstClr val="black"/>
                </a:solidFill>
                <a:latin typeface="Times New Roman" panose="02020603050405020304" pitchFamily="18" charset="0"/>
                <a:cs typeface="Times New Roman" panose="02020603050405020304" pitchFamily="18" charset="0"/>
              </a:rPr>
              <a:t>II. </a:t>
            </a:r>
            <a:r>
              <a:rPr lang="en-US" sz="6000" b="1" dirty="0" err="1">
                <a:solidFill>
                  <a:prstClr val="black"/>
                </a:solidFill>
                <a:latin typeface="Times New Roman" panose="02020603050405020304" pitchFamily="18" charset="0"/>
                <a:cs typeface="Times New Roman" panose="02020603050405020304" pitchFamily="18" charset="0"/>
              </a:rPr>
              <a:t>Khám</a:t>
            </a:r>
            <a:r>
              <a:rPr lang="en-US" sz="6000" b="1" dirty="0">
                <a:solidFill>
                  <a:prstClr val="black"/>
                </a:solidFill>
                <a:latin typeface="Times New Roman" panose="02020603050405020304" pitchFamily="18" charset="0"/>
                <a:cs typeface="Times New Roman" panose="02020603050405020304" pitchFamily="18" charset="0"/>
              </a:rPr>
              <a:t> </a:t>
            </a:r>
            <a:r>
              <a:rPr lang="en-US" sz="6000" b="1" dirty="0" err="1">
                <a:solidFill>
                  <a:prstClr val="black"/>
                </a:solidFill>
                <a:latin typeface="Times New Roman" panose="02020603050405020304" pitchFamily="18" charset="0"/>
                <a:cs typeface="Times New Roman" panose="02020603050405020304" pitchFamily="18" charset="0"/>
              </a:rPr>
              <a:t>phá</a:t>
            </a:r>
            <a:r>
              <a:rPr lang="en-US" sz="6000" b="1" dirty="0">
                <a:solidFill>
                  <a:prstClr val="black"/>
                </a:solidFill>
                <a:latin typeface="Times New Roman" panose="02020603050405020304" pitchFamily="18" charset="0"/>
                <a:cs typeface="Times New Roman" panose="02020603050405020304" pitchFamily="18" charset="0"/>
              </a:rPr>
              <a:t> </a:t>
            </a:r>
            <a:r>
              <a:rPr lang="en-US" sz="6000" b="1" dirty="0" err="1">
                <a:solidFill>
                  <a:prstClr val="black"/>
                </a:solidFill>
                <a:latin typeface="Times New Roman" panose="02020603050405020304" pitchFamily="18" charset="0"/>
                <a:cs typeface="Times New Roman" panose="02020603050405020304" pitchFamily="18" charset="0"/>
              </a:rPr>
              <a:t>văn</a:t>
            </a:r>
            <a:r>
              <a:rPr lang="en-US" sz="6000" b="1" dirty="0">
                <a:solidFill>
                  <a:prstClr val="black"/>
                </a:solidFill>
                <a:latin typeface="Times New Roman" panose="02020603050405020304" pitchFamily="18" charset="0"/>
                <a:cs typeface="Times New Roman" panose="02020603050405020304" pitchFamily="18" charset="0"/>
              </a:rPr>
              <a:t> </a:t>
            </a:r>
            <a:r>
              <a:rPr lang="en-US" sz="6000" b="1" dirty="0" err="1">
                <a:solidFill>
                  <a:prstClr val="black"/>
                </a:solidFill>
                <a:latin typeface="Times New Roman" panose="02020603050405020304" pitchFamily="18" charset="0"/>
                <a:cs typeface="Times New Roman" panose="02020603050405020304" pitchFamily="18" charset="0"/>
              </a:rPr>
              <a:t>bản</a:t>
            </a:r>
            <a:r>
              <a:rPr lang="en-US" sz="6000" b="1" dirty="0">
                <a:solidFill>
                  <a:prstClr val="black"/>
                </a:solidFill>
                <a:latin typeface="Times New Roman" panose="02020603050405020304" pitchFamily="18" charset="0"/>
                <a:cs typeface="Times New Roman" panose="02020603050405020304" pitchFamily="18" charset="0"/>
              </a:rPr>
              <a:t> </a:t>
            </a:r>
            <a:endParaRPr kumimoji="0" lang="en-US" sz="6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6" name="Google Shape;87;p1" descr="Kết quả hình ảnh cho newton grammar school">
            <a:extLst>
              <a:ext uri="{FF2B5EF4-FFF2-40B4-BE49-F238E27FC236}">
                <a16:creationId xmlns:a16="http://schemas.microsoft.com/office/drawing/2014/main" id="{6AB000C6-75BD-4F77-8CC4-C2ABA73C64E1}"/>
              </a:ext>
            </a:extLst>
          </p:cNvPr>
          <p:cNvPicPr preferRelativeResize="0"/>
          <p:nvPr/>
        </p:nvPicPr>
        <p:blipFill rotWithShape="1">
          <a:blip r:embed="rId3">
            <a:alphaModFix/>
          </a:blip>
          <a:srcRect/>
          <a:stretch/>
        </p:blipFill>
        <p:spPr>
          <a:xfrm>
            <a:off x="11305308" y="0"/>
            <a:ext cx="886691" cy="625666"/>
          </a:xfrm>
          <a:prstGeom prst="rect">
            <a:avLst/>
          </a:prstGeom>
          <a:noFill/>
          <a:ln>
            <a:noFill/>
          </a:ln>
        </p:spPr>
      </p:pic>
    </p:spTree>
    <p:extLst>
      <p:ext uri="{BB962C8B-B14F-4D97-AF65-F5344CB8AC3E}">
        <p14:creationId xmlns:p14="http://schemas.microsoft.com/office/powerpoint/2010/main" val="17719545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01DA059-B129-4908-88A2-E090F4B57EDE}"/>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16EEBA50-7FF9-43B8-8CDB-CD6C7DE9154A}"/>
              </a:ext>
            </a:extLst>
          </p:cNvPr>
          <p:cNvSpPr txBox="1"/>
          <p:nvPr/>
        </p:nvSpPr>
        <p:spPr>
          <a:xfrm>
            <a:off x="3489820" y="2082105"/>
            <a:ext cx="6409188" cy="1015663"/>
          </a:xfrm>
          <a:prstGeom prst="rect">
            <a:avLst/>
          </a:prstGeom>
          <a:noFill/>
        </p:spPr>
        <p:txBody>
          <a:bodyPr wrap="square" rtlCol="0">
            <a:spAutoFit/>
          </a:bodyPr>
          <a:lstStyle/>
          <a:p>
            <a:pPr algn="ctr"/>
            <a:r>
              <a:rPr lang="en-US" sz="6000" b="1" dirty="0">
                <a:latin typeface="Times New Roman" panose="02020603050405020304" pitchFamily="18" charset="0"/>
                <a:cs typeface="Times New Roman" panose="02020603050405020304" pitchFamily="18" charset="0"/>
              </a:rPr>
              <a:t>KHỞI ĐỘNG</a:t>
            </a:r>
          </a:p>
        </p:txBody>
      </p:sp>
      <p:pic>
        <p:nvPicPr>
          <p:cNvPr id="6" name="Google Shape;87;p1" descr="Kết quả hình ảnh cho newton grammar school">
            <a:extLst>
              <a:ext uri="{FF2B5EF4-FFF2-40B4-BE49-F238E27FC236}">
                <a16:creationId xmlns:a16="http://schemas.microsoft.com/office/drawing/2014/main" id="{947DAC58-2790-43B4-841E-09D0E32717E2}"/>
              </a:ext>
            </a:extLst>
          </p:cNvPr>
          <p:cNvPicPr preferRelativeResize="0"/>
          <p:nvPr/>
        </p:nvPicPr>
        <p:blipFill rotWithShape="1">
          <a:blip r:embed="rId3">
            <a:alphaModFix/>
          </a:blip>
          <a:srcRect/>
          <a:stretch/>
        </p:blipFill>
        <p:spPr>
          <a:xfrm>
            <a:off x="11305308" y="0"/>
            <a:ext cx="886691" cy="625666"/>
          </a:xfrm>
          <a:prstGeom prst="rect">
            <a:avLst/>
          </a:prstGeom>
          <a:noFill/>
          <a:ln>
            <a:noFill/>
          </a:ln>
        </p:spPr>
      </p:pic>
    </p:spTree>
    <p:extLst>
      <p:ext uri="{BB962C8B-B14F-4D97-AF65-F5344CB8AC3E}">
        <p14:creationId xmlns:p14="http://schemas.microsoft.com/office/powerpoint/2010/main" val="14665552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01DA059-B129-4908-88A2-E090F4B57EDE}"/>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16EEBA50-7FF9-43B8-8CDB-CD6C7DE9154A}"/>
              </a:ext>
            </a:extLst>
          </p:cNvPr>
          <p:cNvSpPr txBox="1"/>
          <p:nvPr/>
        </p:nvSpPr>
        <p:spPr>
          <a:xfrm>
            <a:off x="3489820" y="2082105"/>
            <a:ext cx="6409188" cy="1938992"/>
          </a:xfrm>
          <a:prstGeom prst="rect">
            <a:avLst/>
          </a:prstGeom>
          <a:noFill/>
        </p:spPr>
        <p:txBody>
          <a:bodyPr wrap="square" rtlCol="0">
            <a:spAutoFit/>
          </a:bodyPr>
          <a:lstStyle/>
          <a:p>
            <a:pPr lvl="0" algn="ctr"/>
            <a:r>
              <a:rPr lang="en-US" sz="6000" b="1" dirty="0">
                <a:solidFill>
                  <a:prstClr val="black"/>
                </a:solidFill>
                <a:latin typeface="Times New Roman" panose="02020603050405020304" pitchFamily="18" charset="0"/>
                <a:cs typeface="Times New Roman" panose="02020603050405020304" pitchFamily="18" charset="0"/>
              </a:rPr>
              <a:t>1. </a:t>
            </a:r>
            <a:r>
              <a:rPr lang="en-US" sz="6000" b="1" dirty="0" err="1">
                <a:solidFill>
                  <a:prstClr val="black"/>
                </a:solidFill>
                <a:latin typeface="Times New Roman" panose="02020603050405020304" pitchFamily="18" charset="0"/>
                <a:cs typeface="Times New Roman" panose="02020603050405020304" pitchFamily="18" charset="0"/>
              </a:rPr>
              <a:t>Thông</a:t>
            </a:r>
            <a:r>
              <a:rPr lang="en-US" sz="6000" b="1" dirty="0">
                <a:solidFill>
                  <a:prstClr val="black"/>
                </a:solidFill>
                <a:latin typeface="Times New Roman" panose="02020603050405020304" pitchFamily="18" charset="0"/>
                <a:cs typeface="Times New Roman" panose="02020603050405020304" pitchFamily="18" charset="0"/>
              </a:rPr>
              <a:t> tin </a:t>
            </a:r>
            <a:r>
              <a:rPr lang="en-US" sz="6000" b="1" dirty="0" err="1">
                <a:solidFill>
                  <a:prstClr val="black"/>
                </a:solidFill>
                <a:latin typeface="Times New Roman" panose="02020603050405020304" pitchFamily="18" charset="0"/>
                <a:cs typeface="Times New Roman" panose="02020603050405020304" pitchFamily="18" charset="0"/>
              </a:rPr>
              <a:t>chính</a:t>
            </a:r>
            <a:r>
              <a:rPr lang="en-US" sz="6000" b="1" dirty="0">
                <a:solidFill>
                  <a:prstClr val="black"/>
                </a:solidFill>
                <a:latin typeface="Times New Roman" panose="02020603050405020304" pitchFamily="18" charset="0"/>
                <a:cs typeface="Times New Roman" panose="02020603050405020304" pitchFamily="18" charset="0"/>
              </a:rPr>
              <a:t> </a:t>
            </a:r>
            <a:r>
              <a:rPr lang="en-US" sz="6000" b="1" dirty="0" err="1">
                <a:solidFill>
                  <a:prstClr val="black"/>
                </a:solidFill>
                <a:latin typeface="Times New Roman" panose="02020603050405020304" pitchFamily="18" charset="0"/>
                <a:cs typeface="Times New Roman" panose="02020603050405020304" pitchFamily="18" charset="0"/>
              </a:rPr>
              <a:t>của</a:t>
            </a:r>
            <a:r>
              <a:rPr lang="en-US" sz="6000" b="1" dirty="0">
                <a:solidFill>
                  <a:prstClr val="black"/>
                </a:solidFill>
                <a:latin typeface="Times New Roman" panose="02020603050405020304" pitchFamily="18" charset="0"/>
                <a:cs typeface="Times New Roman" panose="02020603050405020304" pitchFamily="18" charset="0"/>
              </a:rPr>
              <a:t> </a:t>
            </a:r>
            <a:r>
              <a:rPr lang="en-US" sz="6000" b="1" dirty="0" err="1">
                <a:solidFill>
                  <a:prstClr val="black"/>
                </a:solidFill>
                <a:latin typeface="Times New Roman" panose="02020603050405020304" pitchFamily="18" charset="0"/>
                <a:cs typeface="Times New Roman" panose="02020603050405020304" pitchFamily="18" charset="0"/>
              </a:rPr>
              <a:t>văn</a:t>
            </a:r>
            <a:r>
              <a:rPr lang="en-US" sz="6000" b="1" dirty="0">
                <a:solidFill>
                  <a:prstClr val="black"/>
                </a:solidFill>
                <a:latin typeface="Times New Roman" panose="02020603050405020304" pitchFamily="18" charset="0"/>
                <a:cs typeface="Times New Roman" panose="02020603050405020304" pitchFamily="18" charset="0"/>
              </a:rPr>
              <a:t> </a:t>
            </a:r>
            <a:r>
              <a:rPr lang="en-US" sz="6000" b="1" dirty="0" err="1">
                <a:solidFill>
                  <a:prstClr val="black"/>
                </a:solidFill>
                <a:latin typeface="Times New Roman" panose="02020603050405020304" pitchFamily="18" charset="0"/>
                <a:cs typeface="Times New Roman" panose="02020603050405020304" pitchFamily="18" charset="0"/>
              </a:rPr>
              <a:t>bản</a:t>
            </a:r>
            <a:endParaRPr kumimoji="0" lang="en-US" sz="6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6" name="Google Shape;87;p1" descr="Kết quả hình ảnh cho newton grammar school">
            <a:extLst>
              <a:ext uri="{FF2B5EF4-FFF2-40B4-BE49-F238E27FC236}">
                <a16:creationId xmlns:a16="http://schemas.microsoft.com/office/drawing/2014/main" id="{FB3C58B5-EC78-48C6-80AB-D0F1DB88109B}"/>
              </a:ext>
            </a:extLst>
          </p:cNvPr>
          <p:cNvPicPr preferRelativeResize="0"/>
          <p:nvPr/>
        </p:nvPicPr>
        <p:blipFill rotWithShape="1">
          <a:blip r:embed="rId3">
            <a:alphaModFix/>
          </a:blip>
          <a:srcRect/>
          <a:stretch/>
        </p:blipFill>
        <p:spPr>
          <a:xfrm>
            <a:off x="11305308" y="0"/>
            <a:ext cx="886691" cy="625666"/>
          </a:xfrm>
          <a:prstGeom prst="rect">
            <a:avLst/>
          </a:prstGeom>
          <a:noFill/>
          <a:ln>
            <a:noFill/>
          </a:ln>
        </p:spPr>
      </p:pic>
    </p:spTree>
    <p:extLst>
      <p:ext uri="{BB962C8B-B14F-4D97-AF65-F5344CB8AC3E}">
        <p14:creationId xmlns:p14="http://schemas.microsoft.com/office/powerpoint/2010/main" val="2878129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6788F7D-615F-4F84-BD3E-00E4C5F1B80C}"/>
              </a:ext>
            </a:extLst>
          </p:cNvPr>
          <p:cNvPicPr>
            <a:picLocks noChangeAspect="1"/>
          </p:cNvPicPr>
          <p:nvPr/>
        </p:nvPicPr>
        <p:blipFill>
          <a:blip r:embed="rId2"/>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818CEA2A-4716-471F-A6BD-2522A6E7A92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660" b="91038" l="7143" r="92857">
                        <a14:foregroundMark x1="83613" y1="34434" x2="83613" y2="34434"/>
                        <a14:foregroundMark x1="72269" y1="69340" x2="72269" y2="69340"/>
                        <a14:foregroundMark x1="69748" y1="91981" x2="69748" y2="91981"/>
                        <a14:foregroundMark x1="93697" y1="48585" x2="93697" y2="48585"/>
                        <a14:foregroundMark x1="47899" y1="6132" x2="47899" y2="6132"/>
                        <a14:foregroundMark x1="7143" y1="37736" x2="7143" y2="37736"/>
                      </a14:backgroundRemoval>
                    </a14:imgEffect>
                  </a14:imgLayer>
                </a14:imgProps>
              </a:ext>
            </a:extLst>
          </a:blip>
          <a:stretch>
            <a:fillRect/>
          </a:stretch>
        </p:blipFill>
        <p:spPr>
          <a:xfrm>
            <a:off x="3464653" y="1550040"/>
            <a:ext cx="5654179" cy="3757919"/>
          </a:xfrm>
          <a:prstGeom prst="rect">
            <a:avLst/>
          </a:prstGeom>
        </p:spPr>
      </p:pic>
      <p:sp>
        <p:nvSpPr>
          <p:cNvPr id="8" name="TextBox 7">
            <a:extLst>
              <a:ext uri="{FF2B5EF4-FFF2-40B4-BE49-F238E27FC236}">
                <a16:creationId xmlns:a16="http://schemas.microsoft.com/office/drawing/2014/main" id="{87847B9B-ABBE-40A3-9829-30FC4EC9D33B}"/>
              </a:ext>
            </a:extLst>
          </p:cNvPr>
          <p:cNvSpPr txBox="1"/>
          <p:nvPr/>
        </p:nvSpPr>
        <p:spPr>
          <a:xfrm>
            <a:off x="2152019" y="401009"/>
            <a:ext cx="7472632" cy="584775"/>
          </a:xfrm>
          <a:prstGeom prst="rect">
            <a:avLst/>
          </a:prstGeom>
          <a:noFill/>
        </p:spPr>
        <p:txBody>
          <a:bodyPr wrap="square" rtlCol="0">
            <a:spAutoFit/>
          </a:bodyPr>
          <a:lstStyle/>
          <a:p>
            <a:pPr lvl="0" algn="ctr"/>
            <a:r>
              <a:rPr lang="en-US" sz="3200" b="1" dirty="0">
                <a:solidFill>
                  <a:srgbClr val="ED7D31">
                    <a:lumMod val="75000"/>
                  </a:srgbClr>
                </a:solidFill>
                <a:latin typeface="Times New Roman" panose="02020603050405020304" pitchFamily="18" charset="0"/>
                <a:cs typeface="Times New Roman" panose="02020603050405020304" pitchFamily="18" charset="0"/>
              </a:rPr>
              <a:t>a. </a:t>
            </a:r>
            <a:r>
              <a:rPr lang="en-US" sz="3200" b="1" dirty="0" err="1">
                <a:solidFill>
                  <a:srgbClr val="ED7D31">
                    <a:lumMod val="75000"/>
                  </a:srgbClr>
                </a:solidFill>
                <a:latin typeface="Times New Roman" panose="02020603050405020304" pitchFamily="18" charset="0"/>
                <a:cs typeface="Times New Roman" panose="02020603050405020304" pitchFamily="18" charset="0"/>
              </a:rPr>
              <a:t>Sự</a:t>
            </a:r>
            <a:r>
              <a:rPr lang="en-US" sz="3200" b="1" dirty="0">
                <a:solidFill>
                  <a:srgbClr val="ED7D31">
                    <a:lumMod val="75000"/>
                  </a:srgbClr>
                </a:solidFill>
                <a:latin typeface="Times New Roman" panose="02020603050405020304" pitchFamily="18" charset="0"/>
                <a:cs typeface="Times New Roman" panose="02020603050405020304" pitchFamily="18" charset="0"/>
              </a:rPr>
              <a:t> </a:t>
            </a:r>
            <a:r>
              <a:rPr lang="en-US" sz="3200" b="1" dirty="0" err="1">
                <a:solidFill>
                  <a:srgbClr val="ED7D31">
                    <a:lumMod val="75000"/>
                  </a:srgbClr>
                </a:solidFill>
                <a:latin typeface="Times New Roman" panose="02020603050405020304" pitchFamily="18" charset="0"/>
                <a:cs typeface="Times New Roman" panose="02020603050405020304" pitchFamily="18" charset="0"/>
              </a:rPr>
              <a:t>đa</a:t>
            </a:r>
            <a:r>
              <a:rPr lang="en-US" sz="3200" b="1" dirty="0">
                <a:solidFill>
                  <a:srgbClr val="ED7D31">
                    <a:lumMod val="75000"/>
                  </a:srgbClr>
                </a:solidFill>
                <a:latin typeface="Times New Roman" panose="02020603050405020304" pitchFamily="18" charset="0"/>
                <a:cs typeface="Times New Roman" panose="02020603050405020304" pitchFamily="18" charset="0"/>
              </a:rPr>
              <a:t> </a:t>
            </a:r>
            <a:r>
              <a:rPr lang="en-US" sz="3200" b="1" dirty="0" err="1">
                <a:solidFill>
                  <a:srgbClr val="ED7D31">
                    <a:lumMod val="75000"/>
                  </a:srgbClr>
                </a:solidFill>
                <a:latin typeface="Times New Roman" panose="02020603050405020304" pitchFamily="18" charset="0"/>
                <a:cs typeface="Times New Roman" panose="02020603050405020304" pitchFamily="18" charset="0"/>
              </a:rPr>
              <a:t>dạng</a:t>
            </a:r>
            <a:r>
              <a:rPr lang="en-US" sz="3200" b="1" dirty="0">
                <a:solidFill>
                  <a:srgbClr val="ED7D31">
                    <a:lumMod val="75000"/>
                  </a:srgbClr>
                </a:solidFill>
                <a:latin typeface="Times New Roman" panose="02020603050405020304" pitchFamily="18" charset="0"/>
                <a:cs typeface="Times New Roman" panose="02020603050405020304" pitchFamily="18" charset="0"/>
              </a:rPr>
              <a:t> </a:t>
            </a:r>
            <a:r>
              <a:rPr lang="en-US" sz="3200" b="1" dirty="0" err="1">
                <a:solidFill>
                  <a:srgbClr val="ED7D31">
                    <a:lumMod val="75000"/>
                  </a:srgbClr>
                </a:solidFill>
                <a:latin typeface="Times New Roman" panose="02020603050405020304" pitchFamily="18" charset="0"/>
                <a:cs typeface="Times New Roman" panose="02020603050405020304" pitchFamily="18" charset="0"/>
              </a:rPr>
              <a:t>của</a:t>
            </a:r>
            <a:r>
              <a:rPr lang="en-US" sz="3200" b="1" dirty="0">
                <a:solidFill>
                  <a:srgbClr val="ED7D31">
                    <a:lumMod val="75000"/>
                  </a:srgbClr>
                </a:solidFill>
                <a:latin typeface="Times New Roman" panose="02020603050405020304" pitchFamily="18" charset="0"/>
                <a:cs typeface="Times New Roman" panose="02020603050405020304" pitchFamily="18" charset="0"/>
              </a:rPr>
              <a:t> </a:t>
            </a:r>
            <a:r>
              <a:rPr lang="en-US" sz="3200" b="1" dirty="0" err="1">
                <a:solidFill>
                  <a:srgbClr val="ED7D31">
                    <a:lumMod val="75000"/>
                  </a:srgbClr>
                </a:solidFill>
                <a:latin typeface="Times New Roman" panose="02020603050405020304" pitchFamily="18" charset="0"/>
                <a:cs typeface="Times New Roman" panose="02020603050405020304" pitchFamily="18" charset="0"/>
              </a:rPr>
              <a:t>các</a:t>
            </a:r>
            <a:r>
              <a:rPr lang="en-US" sz="3200" b="1" dirty="0">
                <a:solidFill>
                  <a:srgbClr val="ED7D31">
                    <a:lumMod val="75000"/>
                  </a:srgbClr>
                </a:solidFill>
                <a:latin typeface="Times New Roman" panose="02020603050405020304" pitchFamily="18" charset="0"/>
                <a:cs typeface="Times New Roman" panose="02020603050405020304" pitchFamily="18" charset="0"/>
              </a:rPr>
              <a:t> </a:t>
            </a:r>
            <a:r>
              <a:rPr lang="en-US" sz="3200" b="1" dirty="0" err="1">
                <a:solidFill>
                  <a:srgbClr val="ED7D31">
                    <a:lumMod val="75000"/>
                  </a:srgbClr>
                </a:solidFill>
                <a:latin typeface="Times New Roman" panose="02020603050405020304" pitchFamily="18" charset="0"/>
                <a:cs typeface="Times New Roman" panose="02020603050405020304" pitchFamily="18" charset="0"/>
              </a:rPr>
              <a:t>loài</a:t>
            </a:r>
            <a:endParaRPr lang="en-US" sz="3200" b="1" dirty="0">
              <a:solidFill>
                <a:srgbClr val="ED7D31">
                  <a:lumMod val="75000"/>
                </a:srgbClr>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6120293F-C1E4-4639-B9D0-8FF93F7E5D26}"/>
              </a:ext>
            </a:extLst>
          </p:cNvPr>
          <p:cNvSpPr/>
          <p:nvPr/>
        </p:nvSpPr>
        <p:spPr>
          <a:xfrm>
            <a:off x="4211272" y="2093777"/>
            <a:ext cx="3949056" cy="1815882"/>
          </a:xfrm>
          <a:prstGeom prst="rect">
            <a:avLst/>
          </a:prstGeom>
          <a:solidFill>
            <a:schemeClr val="bg1"/>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Hãy</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tìm</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dẫn</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chứng</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hiện</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sự</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phong</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phú</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của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loài</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trên</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Trái</a:t>
            </a:r>
            <a:r>
              <a:rPr kumimoji="0" lang="en-US" sz="2800" b="0" i="1"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Đất</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282A3086-9C6A-4C83-986B-6C1B1AEEFA47}"/>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677634" y="5307959"/>
            <a:ext cx="1986618" cy="1986618"/>
          </a:xfrm>
          <a:prstGeom prst="rect">
            <a:avLst/>
          </a:prstGeom>
        </p:spPr>
      </p:pic>
      <p:pic>
        <p:nvPicPr>
          <p:cNvPr id="10" name="Picture 9">
            <a:extLst>
              <a:ext uri="{FF2B5EF4-FFF2-40B4-BE49-F238E27FC236}">
                <a16:creationId xmlns:a16="http://schemas.microsoft.com/office/drawing/2014/main" id="{C61CD613-67D4-4A43-BBF7-0FFF89C9359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272946" y="5307959"/>
            <a:ext cx="1986618" cy="1986618"/>
          </a:xfrm>
          <a:prstGeom prst="rect">
            <a:avLst/>
          </a:prstGeom>
        </p:spPr>
      </p:pic>
      <p:pic>
        <p:nvPicPr>
          <p:cNvPr id="11" name="Picture 10">
            <a:extLst>
              <a:ext uri="{FF2B5EF4-FFF2-40B4-BE49-F238E27FC236}">
                <a16:creationId xmlns:a16="http://schemas.microsoft.com/office/drawing/2014/main" id="{03DBB5B8-CEC3-4711-BA2A-8B3371286CC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790965" y="5307959"/>
            <a:ext cx="1986618" cy="1986618"/>
          </a:xfrm>
          <a:prstGeom prst="rect">
            <a:avLst/>
          </a:prstGeom>
        </p:spPr>
      </p:pic>
      <p:pic>
        <p:nvPicPr>
          <p:cNvPr id="12" name="Picture 11">
            <a:extLst>
              <a:ext uri="{FF2B5EF4-FFF2-40B4-BE49-F238E27FC236}">
                <a16:creationId xmlns:a16="http://schemas.microsoft.com/office/drawing/2014/main" id="{8BA57EBB-4AF9-48E5-96B4-E5955A4ABC92}"/>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1349535" y="5307959"/>
            <a:ext cx="1986618" cy="1986618"/>
          </a:xfrm>
          <a:prstGeom prst="rect">
            <a:avLst/>
          </a:prstGeom>
        </p:spPr>
      </p:pic>
      <p:pic>
        <p:nvPicPr>
          <p:cNvPr id="13" name="Picture 12">
            <a:extLst>
              <a:ext uri="{FF2B5EF4-FFF2-40B4-BE49-F238E27FC236}">
                <a16:creationId xmlns:a16="http://schemas.microsoft.com/office/drawing/2014/main" id="{8EB7F0D0-B3E2-4FD2-AE2A-5D8409DE293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1953325" y="5307959"/>
            <a:ext cx="1986618" cy="1986618"/>
          </a:xfrm>
          <a:prstGeom prst="rect">
            <a:avLst/>
          </a:prstGeom>
        </p:spPr>
      </p:pic>
      <p:pic>
        <p:nvPicPr>
          <p:cNvPr id="14" name="Picture 13">
            <a:extLst>
              <a:ext uri="{FF2B5EF4-FFF2-40B4-BE49-F238E27FC236}">
                <a16:creationId xmlns:a16="http://schemas.microsoft.com/office/drawing/2014/main" id="{4588DBDF-4810-4C73-9709-FF0E8ABF10D7}"/>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2777583" y="5307959"/>
            <a:ext cx="1986618" cy="1986618"/>
          </a:xfrm>
          <a:prstGeom prst="rect">
            <a:avLst/>
          </a:prstGeom>
        </p:spPr>
      </p:pic>
      <p:pic>
        <p:nvPicPr>
          <p:cNvPr id="15" name="Picture 14">
            <a:extLst>
              <a:ext uri="{FF2B5EF4-FFF2-40B4-BE49-F238E27FC236}">
                <a16:creationId xmlns:a16="http://schemas.microsoft.com/office/drawing/2014/main" id="{34DEFB29-976B-4ECB-9A91-5DD6FFCA9ED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3295602" y="5307959"/>
            <a:ext cx="1986618" cy="1986618"/>
          </a:xfrm>
          <a:prstGeom prst="rect">
            <a:avLst/>
          </a:prstGeom>
        </p:spPr>
      </p:pic>
      <p:pic>
        <p:nvPicPr>
          <p:cNvPr id="16" name="Picture 15">
            <a:extLst>
              <a:ext uri="{FF2B5EF4-FFF2-40B4-BE49-F238E27FC236}">
                <a16:creationId xmlns:a16="http://schemas.microsoft.com/office/drawing/2014/main" id="{E6A4001C-74BE-459A-8C48-B40C1723A34B}"/>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3811116" y="5320683"/>
            <a:ext cx="1986618" cy="1986618"/>
          </a:xfrm>
          <a:prstGeom prst="rect">
            <a:avLst/>
          </a:prstGeom>
        </p:spPr>
      </p:pic>
      <p:pic>
        <p:nvPicPr>
          <p:cNvPr id="17" name="Picture 16">
            <a:extLst>
              <a:ext uri="{FF2B5EF4-FFF2-40B4-BE49-F238E27FC236}">
                <a16:creationId xmlns:a16="http://schemas.microsoft.com/office/drawing/2014/main" id="{09D469D6-6DCB-452A-9322-BB29F33F066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4457962" y="5295235"/>
            <a:ext cx="1986618" cy="1986618"/>
          </a:xfrm>
          <a:prstGeom prst="rect">
            <a:avLst/>
          </a:prstGeom>
        </p:spPr>
      </p:pic>
      <p:pic>
        <p:nvPicPr>
          <p:cNvPr id="18" name="Picture 17">
            <a:extLst>
              <a:ext uri="{FF2B5EF4-FFF2-40B4-BE49-F238E27FC236}">
                <a16:creationId xmlns:a16="http://schemas.microsoft.com/office/drawing/2014/main" id="{EFB5AF8B-FA62-433D-BC04-1EA163722676}"/>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5239164" y="5366619"/>
            <a:ext cx="1986618" cy="1986618"/>
          </a:xfrm>
          <a:prstGeom prst="rect">
            <a:avLst/>
          </a:prstGeom>
        </p:spPr>
      </p:pic>
      <p:pic>
        <p:nvPicPr>
          <p:cNvPr id="19" name="Picture 18">
            <a:extLst>
              <a:ext uri="{FF2B5EF4-FFF2-40B4-BE49-F238E27FC236}">
                <a16:creationId xmlns:a16="http://schemas.microsoft.com/office/drawing/2014/main" id="{31AB698A-F3EB-4422-B313-B18A370E8736}"/>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5668907" y="5341171"/>
            <a:ext cx="1986618" cy="1986618"/>
          </a:xfrm>
          <a:prstGeom prst="rect">
            <a:avLst/>
          </a:prstGeom>
        </p:spPr>
      </p:pic>
      <p:pic>
        <p:nvPicPr>
          <p:cNvPr id="20" name="Picture 19">
            <a:extLst>
              <a:ext uri="{FF2B5EF4-FFF2-40B4-BE49-F238E27FC236}">
                <a16:creationId xmlns:a16="http://schemas.microsoft.com/office/drawing/2014/main" id="{15204327-EA08-42A3-955B-279E62A525B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6475368" y="5366619"/>
            <a:ext cx="1986618" cy="1986618"/>
          </a:xfrm>
          <a:prstGeom prst="rect">
            <a:avLst/>
          </a:prstGeom>
        </p:spPr>
      </p:pic>
      <p:pic>
        <p:nvPicPr>
          <p:cNvPr id="21" name="Picture 20">
            <a:extLst>
              <a:ext uri="{FF2B5EF4-FFF2-40B4-BE49-F238E27FC236}">
                <a16:creationId xmlns:a16="http://schemas.microsoft.com/office/drawing/2014/main" id="{30CE3015-204F-4AF4-98E1-A3A5DA9AC63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7132214" y="5289707"/>
            <a:ext cx="1986618" cy="1986618"/>
          </a:xfrm>
          <a:prstGeom prst="rect">
            <a:avLst/>
          </a:prstGeom>
        </p:spPr>
      </p:pic>
      <p:pic>
        <p:nvPicPr>
          <p:cNvPr id="22" name="Picture 21">
            <a:extLst>
              <a:ext uri="{FF2B5EF4-FFF2-40B4-BE49-F238E27FC236}">
                <a16:creationId xmlns:a16="http://schemas.microsoft.com/office/drawing/2014/main" id="{5E0FB1E8-9486-4C8F-9184-0804EBDC1B9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7922203" y="5282829"/>
            <a:ext cx="1986618" cy="1986618"/>
          </a:xfrm>
          <a:prstGeom prst="rect">
            <a:avLst/>
          </a:prstGeom>
        </p:spPr>
      </p:pic>
      <p:pic>
        <p:nvPicPr>
          <p:cNvPr id="23" name="Picture 22">
            <a:extLst>
              <a:ext uri="{FF2B5EF4-FFF2-40B4-BE49-F238E27FC236}">
                <a16:creationId xmlns:a16="http://schemas.microsoft.com/office/drawing/2014/main" id="{C5BE3974-0496-4105-A331-DA6ECCEBF6D3}"/>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8599837" y="5282829"/>
            <a:ext cx="1986618" cy="1986618"/>
          </a:xfrm>
          <a:prstGeom prst="rect">
            <a:avLst/>
          </a:prstGeom>
        </p:spPr>
      </p:pic>
      <p:pic>
        <p:nvPicPr>
          <p:cNvPr id="24" name="Picture 23">
            <a:extLst>
              <a:ext uri="{FF2B5EF4-FFF2-40B4-BE49-F238E27FC236}">
                <a16:creationId xmlns:a16="http://schemas.microsoft.com/office/drawing/2014/main" id="{40C2FBD7-A80B-494F-938A-CFD92FDD33FD}"/>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9322612" y="5307959"/>
            <a:ext cx="1986618" cy="1986618"/>
          </a:xfrm>
          <a:prstGeom prst="rect">
            <a:avLst/>
          </a:prstGeom>
        </p:spPr>
      </p:pic>
      <p:pic>
        <p:nvPicPr>
          <p:cNvPr id="25" name="Picture 24">
            <a:extLst>
              <a:ext uri="{FF2B5EF4-FFF2-40B4-BE49-F238E27FC236}">
                <a16:creationId xmlns:a16="http://schemas.microsoft.com/office/drawing/2014/main" id="{2F5F3794-B220-4700-9C61-0A37E215235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9979458" y="5282829"/>
            <a:ext cx="1986618" cy="1986618"/>
          </a:xfrm>
          <a:prstGeom prst="rect">
            <a:avLst/>
          </a:prstGeom>
        </p:spPr>
      </p:pic>
      <p:pic>
        <p:nvPicPr>
          <p:cNvPr id="26" name="Picture 25">
            <a:extLst>
              <a:ext uri="{FF2B5EF4-FFF2-40B4-BE49-F238E27FC236}">
                <a16:creationId xmlns:a16="http://schemas.microsoft.com/office/drawing/2014/main" id="{543565F9-551F-423F-BDF1-F87CF799627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10528805" y="5257699"/>
            <a:ext cx="1986618" cy="1986618"/>
          </a:xfrm>
          <a:prstGeom prst="rect">
            <a:avLst/>
          </a:prstGeom>
        </p:spPr>
      </p:pic>
      <p:pic>
        <p:nvPicPr>
          <p:cNvPr id="27" name="Google Shape;87;p1" descr="Kết quả hình ảnh cho newton grammar school">
            <a:extLst>
              <a:ext uri="{FF2B5EF4-FFF2-40B4-BE49-F238E27FC236}">
                <a16:creationId xmlns:a16="http://schemas.microsoft.com/office/drawing/2014/main" id="{385DE06F-8E7C-4E27-B62D-6D0AF98E3C9A}"/>
              </a:ext>
            </a:extLst>
          </p:cNvPr>
          <p:cNvPicPr preferRelativeResize="0"/>
          <p:nvPr/>
        </p:nvPicPr>
        <p:blipFill rotWithShape="1">
          <a:blip r:embed="rId7">
            <a:alphaModFix/>
          </a:blip>
          <a:srcRect/>
          <a:stretch/>
        </p:blipFill>
        <p:spPr>
          <a:xfrm>
            <a:off x="11305308" y="0"/>
            <a:ext cx="886691" cy="625666"/>
          </a:xfrm>
          <a:prstGeom prst="rect">
            <a:avLst/>
          </a:prstGeom>
          <a:noFill/>
          <a:ln>
            <a:noFill/>
          </a:ln>
        </p:spPr>
      </p:pic>
    </p:spTree>
    <p:extLst>
      <p:ext uri="{BB962C8B-B14F-4D97-AF65-F5344CB8AC3E}">
        <p14:creationId xmlns:p14="http://schemas.microsoft.com/office/powerpoint/2010/main" val="912164292"/>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161F66-38C4-4567-B1A9-1BB8D60C478E}"/>
              </a:ext>
            </a:extLst>
          </p:cNvPr>
          <p:cNvPicPr>
            <a:picLocks noChangeAspect="1"/>
          </p:cNvPicPr>
          <p:nvPr/>
        </p:nvPicPr>
        <p:blipFill>
          <a:blip r:embed="rId2"/>
          <a:stretch>
            <a:fillRect/>
          </a:stretch>
        </p:blipFill>
        <p:spPr>
          <a:xfrm>
            <a:off x="0" y="-3345"/>
            <a:ext cx="12192000" cy="6861345"/>
          </a:xfrm>
          <a:prstGeom prst="rect">
            <a:avLst/>
          </a:prstGeom>
        </p:spPr>
      </p:pic>
      <p:sp>
        <p:nvSpPr>
          <p:cNvPr id="5" name="TextBox 4">
            <a:extLst>
              <a:ext uri="{FF2B5EF4-FFF2-40B4-BE49-F238E27FC236}">
                <a16:creationId xmlns:a16="http://schemas.microsoft.com/office/drawing/2014/main" id="{22B64766-E750-4C77-8D48-8727ED688710}"/>
              </a:ext>
            </a:extLst>
          </p:cNvPr>
          <p:cNvSpPr txBox="1"/>
          <p:nvPr/>
        </p:nvSpPr>
        <p:spPr>
          <a:xfrm>
            <a:off x="2136919" y="202803"/>
            <a:ext cx="7472632" cy="584775"/>
          </a:xfrm>
          <a:prstGeom prst="rect">
            <a:avLst/>
          </a:prstGeom>
          <a:noFill/>
        </p:spPr>
        <p:txBody>
          <a:bodyPr wrap="square" rtlCol="0">
            <a:spAutoFit/>
          </a:bodyPr>
          <a:lstStyle/>
          <a:p>
            <a:pPr lvl="0" algn="ctr"/>
            <a:r>
              <a:rPr lang="en-US" sz="3200" b="1" dirty="0">
                <a:solidFill>
                  <a:srgbClr val="ED7D31">
                    <a:lumMod val="75000"/>
                  </a:srgbClr>
                </a:solidFill>
                <a:latin typeface="Times New Roman" panose="02020603050405020304" pitchFamily="18" charset="0"/>
                <a:cs typeface="Times New Roman" panose="02020603050405020304" pitchFamily="18" charset="0"/>
              </a:rPr>
              <a:t>a. </a:t>
            </a:r>
            <a:r>
              <a:rPr lang="en-US" sz="3200" b="1" dirty="0" err="1">
                <a:solidFill>
                  <a:srgbClr val="ED7D31">
                    <a:lumMod val="75000"/>
                  </a:srgbClr>
                </a:solidFill>
                <a:latin typeface="Times New Roman" panose="02020603050405020304" pitchFamily="18" charset="0"/>
                <a:cs typeface="Times New Roman" panose="02020603050405020304" pitchFamily="18" charset="0"/>
              </a:rPr>
              <a:t>Sự</a:t>
            </a:r>
            <a:r>
              <a:rPr lang="en-US" sz="3200" b="1" dirty="0">
                <a:solidFill>
                  <a:srgbClr val="ED7D31">
                    <a:lumMod val="75000"/>
                  </a:srgbClr>
                </a:solidFill>
                <a:latin typeface="Times New Roman" panose="02020603050405020304" pitchFamily="18" charset="0"/>
                <a:cs typeface="Times New Roman" panose="02020603050405020304" pitchFamily="18" charset="0"/>
              </a:rPr>
              <a:t> </a:t>
            </a:r>
            <a:r>
              <a:rPr lang="en-US" sz="3200" b="1" dirty="0" err="1">
                <a:solidFill>
                  <a:srgbClr val="ED7D31">
                    <a:lumMod val="75000"/>
                  </a:srgbClr>
                </a:solidFill>
                <a:latin typeface="Times New Roman" panose="02020603050405020304" pitchFamily="18" charset="0"/>
                <a:cs typeface="Times New Roman" panose="02020603050405020304" pitchFamily="18" charset="0"/>
              </a:rPr>
              <a:t>đa</a:t>
            </a:r>
            <a:r>
              <a:rPr lang="en-US" sz="3200" b="1" dirty="0">
                <a:solidFill>
                  <a:srgbClr val="ED7D31">
                    <a:lumMod val="75000"/>
                  </a:srgbClr>
                </a:solidFill>
                <a:latin typeface="Times New Roman" panose="02020603050405020304" pitchFamily="18" charset="0"/>
                <a:cs typeface="Times New Roman" panose="02020603050405020304" pitchFamily="18" charset="0"/>
              </a:rPr>
              <a:t> </a:t>
            </a:r>
            <a:r>
              <a:rPr lang="en-US" sz="3200" b="1" dirty="0" err="1">
                <a:solidFill>
                  <a:srgbClr val="ED7D31">
                    <a:lumMod val="75000"/>
                  </a:srgbClr>
                </a:solidFill>
                <a:latin typeface="Times New Roman" panose="02020603050405020304" pitchFamily="18" charset="0"/>
                <a:cs typeface="Times New Roman" panose="02020603050405020304" pitchFamily="18" charset="0"/>
              </a:rPr>
              <a:t>dạng</a:t>
            </a:r>
            <a:r>
              <a:rPr lang="en-US" sz="3200" b="1" dirty="0">
                <a:solidFill>
                  <a:srgbClr val="ED7D31">
                    <a:lumMod val="75000"/>
                  </a:srgbClr>
                </a:solidFill>
                <a:latin typeface="Times New Roman" panose="02020603050405020304" pitchFamily="18" charset="0"/>
                <a:cs typeface="Times New Roman" panose="02020603050405020304" pitchFamily="18" charset="0"/>
              </a:rPr>
              <a:t> </a:t>
            </a:r>
            <a:r>
              <a:rPr lang="en-US" sz="3200" b="1" dirty="0" err="1">
                <a:solidFill>
                  <a:srgbClr val="ED7D31">
                    <a:lumMod val="75000"/>
                  </a:srgbClr>
                </a:solidFill>
                <a:latin typeface="Times New Roman" panose="02020603050405020304" pitchFamily="18" charset="0"/>
                <a:cs typeface="Times New Roman" panose="02020603050405020304" pitchFamily="18" charset="0"/>
              </a:rPr>
              <a:t>của</a:t>
            </a:r>
            <a:r>
              <a:rPr lang="en-US" sz="3200" b="1" dirty="0">
                <a:solidFill>
                  <a:srgbClr val="ED7D31">
                    <a:lumMod val="75000"/>
                  </a:srgbClr>
                </a:solidFill>
                <a:latin typeface="Times New Roman" panose="02020603050405020304" pitchFamily="18" charset="0"/>
                <a:cs typeface="Times New Roman" panose="02020603050405020304" pitchFamily="18" charset="0"/>
              </a:rPr>
              <a:t> </a:t>
            </a:r>
            <a:r>
              <a:rPr lang="en-US" sz="3200" b="1" dirty="0" err="1">
                <a:solidFill>
                  <a:srgbClr val="ED7D31">
                    <a:lumMod val="75000"/>
                  </a:srgbClr>
                </a:solidFill>
                <a:latin typeface="Times New Roman" panose="02020603050405020304" pitchFamily="18" charset="0"/>
                <a:cs typeface="Times New Roman" panose="02020603050405020304" pitchFamily="18" charset="0"/>
              </a:rPr>
              <a:t>các</a:t>
            </a:r>
            <a:r>
              <a:rPr lang="en-US" sz="3200" b="1" dirty="0">
                <a:solidFill>
                  <a:srgbClr val="ED7D31">
                    <a:lumMod val="75000"/>
                  </a:srgbClr>
                </a:solidFill>
                <a:latin typeface="Times New Roman" panose="02020603050405020304" pitchFamily="18" charset="0"/>
                <a:cs typeface="Times New Roman" panose="02020603050405020304" pitchFamily="18" charset="0"/>
              </a:rPr>
              <a:t> </a:t>
            </a:r>
            <a:r>
              <a:rPr lang="en-US" sz="3200" b="1" dirty="0" err="1">
                <a:solidFill>
                  <a:srgbClr val="ED7D31">
                    <a:lumMod val="75000"/>
                  </a:srgbClr>
                </a:solidFill>
                <a:latin typeface="Times New Roman" panose="02020603050405020304" pitchFamily="18" charset="0"/>
                <a:cs typeface="Times New Roman" panose="02020603050405020304" pitchFamily="18" charset="0"/>
              </a:rPr>
              <a:t>loài</a:t>
            </a:r>
            <a:endParaRPr kumimoji="0" lang="en-US" sz="32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7D0E0E0C-CF7F-48B0-A4D3-EC75F93575A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000" b="94583" l="10000" r="90000">
                        <a14:foregroundMark x1="51917" y1="5000" x2="51917" y2="5000"/>
                        <a14:foregroundMark x1="59917" y1="94583" x2="59917" y2="94583"/>
                      </a14:backgroundRemoval>
                    </a14:imgEffect>
                  </a14:imgLayer>
                </a14:imgProps>
              </a:ext>
            </a:extLst>
          </a:blip>
          <a:stretch>
            <a:fillRect/>
          </a:stretch>
        </p:blipFill>
        <p:spPr>
          <a:xfrm rot="20562637">
            <a:off x="2809613" y="1007465"/>
            <a:ext cx="906710" cy="906710"/>
          </a:xfrm>
          <a:prstGeom prst="rect">
            <a:avLst/>
          </a:prstGeom>
        </p:spPr>
      </p:pic>
      <p:sp>
        <p:nvSpPr>
          <p:cNvPr id="3" name="Rectangle 2">
            <a:extLst>
              <a:ext uri="{FF2B5EF4-FFF2-40B4-BE49-F238E27FC236}">
                <a16:creationId xmlns:a16="http://schemas.microsoft.com/office/drawing/2014/main" id="{89EEDFD8-F623-487B-A359-0C2D9D356BA9}"/>
              </a:ext>
            </a:extLst>
          </p:cNvPr>
          <p:cNvSpPr/>
          <p:nvPr/>
        </p:nvSpPr>
        <p:spPr>
          <a:xfrm>
            <a:off x="3611513" y="1588925"/>
            <a:ext cx="4850582" cy="461665"/>
          </a:xfrm>
          <a:prstGeom prst="rect">
            <a:avLst/>
          </a:prstGeom>
          <a:ln w="28575">
            <a:prstDash val="sysDot"/>
          </a:ln>
        </p:spPr>
        <p:style>
          <a:lnRef idx="2">
            <a:schemeClr val="accent6"/>
          </a:lnRef>
          <a:fillRef idx="1">
            <a:schemeClr val="lt1"/>
          </a:fillRef>
          <a:effectRef idx="0">
            <a:schemeClr val="accent6"/>
          </a:effectRef>
          <a:fontRef idx="minor">
            <a:schemeClr val="dk1"/>
          </a:fontRef>
        </p:style>
        <p:txBody>
          <a:bodyPr wrap="square">
            <a:spAutoFit/>
          </a:bodyPr>
          <a:lstStyle/>
          <a:p>
            <a:r>
              <a:rPr lang="en-US" sz="2400" kern="100" dirty="0" err="1">
                <a:latin typeface="Times New Roman" panose="02020603050405020304" pitchFamily="18" charset="0"/>
                <a:ea typeface="SimSun" panose="02010600030101010101" pitchFamily="2" charset="-122"/>
              </a:rPr>
              <a:t>Có</a:t>
            </a:r>
            <a:r>
              <a:rPr lang="en-US" sz="2400" kern="100" dirty="0">
                <a:latin typeface="Times New Roman" panose="02020603050405020304" pitchFamily="18" charset="0"/>
                <a:ea typeface="SimSun" panose="02010600030101010101" pitchFamily="2" charset="-122"/>
              </a:rPr>
              <a:t> </a:t>
            </a:r>
            <a:r>
              <a:rPr lang="en-US" sz="2400" kern="100" dirty="0" err="1">
                <a:latin typeface="Times New Roman" panose="02020603050405020304" pitchFamily="18" charset="0"/>
                <a:ea typeface="SimSun" panose="02010600030101010101" pitchFamily="2" charset="-122"/>
              </a:rPr>
              <a:t>khoảng</a:t>
            </a:r>
            <a:r>
              <a:rPr lang="en-US" sz="2400" kern="100" dirty="0">
                <a:latin typeface="Times New Roman" panose="02020603050405020304" pitchFamily="18" charset="0"/>
                <a:ea typeface="SimSun" panose="02010600030101010101" pitchFamily="2" charset="-122"/>
              </a:rPr>
              <a:t> </a:t>
            </a:r>
            <a:r>
              <a:rPr lang="en-US" sz="2400" kern="100" dirty="0" err="1">
                <a:latin typeface="Times New Roman" panose="02020603050405020304" pitchFamily="18" charset="0"/>
                <a:ea typeface="SimSun" panose="02010600030101010101" pitchFamily="2" charset="-122"/>
              </a:rPr>
              <a:t>hơn</a:t>
            </a:r>
            <a:r>
              <a:rPr lang="en-US" sz="2400" kern="100" dirty="0">
                <a:latin typeface="Times New Roman" panose="02020603050405020304" pitchFamily="18" charset="0"/>
                <a:ea typeface="SimSun" panose="02010600030101010101" pitchFamily="2" charset="-122"/>
              </a:rPr>
              <a:t> 100000 </a:t>
            </a:r>
            <a:r>
              <a:rPr lang="en-US" sz="2400" kern="100" dirty="0" err="1">
                <a:latin typeface="Times New Roman" panose="02020603050405020304" pitchFamily="18" charset="0"/>
                <a:ea typeface="SimSun" panose="02010600030101010101" pitchFamily="2" charset="-122"/>
              </a:rPr>
              <a:t>loài</a:t>
            </a:r>
            <a:r>
              <a:rPr lang="en-US" sz="2400" kern="100" dirty="0">
                <a:latin typeface="Times New Roman" panose="02020603050405020304" pitchFamily="18" charset="0"/>
                <a:ea typeface="SimSun" panose="02010600030101010101" pitchFamily="2" charset="-122"/>
              </a:rPr>
              <a:t> </a:t>
            </a:r>
            <a:r>
              <a:rPr lang="en-US" sz="2400" kern="100" dirty="0" err="1">
                <a:latin typeface="Times New Roman" panose="02020603050405020304" pitchFamily="18" charset="0"/>
                <a:ea typeface="SimSun" panose="02010600030101010101" pitchFamily="2" charset="-122"/>
              </a:rPr>
              <a:t>sinh</a:t>
            </a:r>
            <a:r>
              <a:rPr lang="en-US" sz="2400" kern="100" dirty="0">
                <a:latin typeface="Times New Roman" panose="02020603050405020304" pitchFamily="18" charset="0"/>
                <a:ea typeface="SimSun" panose="02010600030101010101" pitchFamily="2" charset="-122"/>
              </a:rPr>
              <a:t> </a:t>
            </a:r>
            <a:r>
              <a:rPr lang="en-US" sz="2400" kern="100" dirty="0" err="1">
                <a:latin typeface="Times New Roman" panose="02020603050405020304" pitchFamily="18" charset="0"/>
                <a:ea typeface="SimSun" panose="02010600030101010101" pitchFamily="2" charset="-122"/>
              </a:rPr>
              <a:t>vật</a:t>
            </a:r>
            <a:endParaRPr lang="en-US" sz="2400" dirty="0"/>
          </a:p>
        </p:txBody>
      </p:sp>
      <p:pic>
        <p:nvPicPr>
          <p:cNvPr id="6" name="Picture 5">
            <a:extLst>
              <a:ext uri="{FF2B5EF4-FFF2-40B4-BE49-F238E27FC236}">
                <a16:creationId xmlns:a16="http://schemas.microsoft.com/office/drawing/2014/main" id="{AD569F4B-EEB7-4395-A748-499361861C2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000" b="94583" l="10000" r="90000">
                        <a14:foregroundMark x1="51917" y1="5000" x2="51917" y2="5000"/>
                        <a14:foregroundMark x1="59917" y1="94583" x2="59917" y2="94583"/>
                      </a14:backgroundRemoval>
                    </a14:imgEffect>
                  </a14:imgLayer>
                </a14:imgProps>
              </a:ext>
            </a:extLst>
          </a:blip>
          <a:stretch>
            <a:fillRect/>
          </a:stretch>
        </p:blipFill>
        <p:spPr>
          <a:xfrm rot="20562637">
            <a:off x="2708945" y="2017481"/>
            <a:ext cx="906710" cy="906710"/>
          </a:xfrm>
          <a:prstGeom prst="rect">
            <a:avLst/>
          </a:prstGeom>
        </p:spPr>
      </p:pic>
      <p:sp>
        <p:nvSpPr>
          <p:cNvPr id="7" name="Rectangle 6">
            <a:extLst>
              <a:ext uri="{FF2B5EF4-FFF2-40B4-BE49-F238E27FC236}">
                <a16:creationId xmlns:a16="http://schemas.microsoft.com/office/drawing/2014/main" id="{AD2E0CB5-89D3-4622-96FA-DD4CB70B96F8}"/>
              </a:ext>
            </a:extLst>
          </p:cNvPr>
          <p:cNvSpPr/>
          <p:nvPr/>
        </p:nvSpPr>
        <p:spPr>
          <a:xfrm>
            <a:off x="3510845" y="2598941"/>
            <a:ext cx="4931158" cy="461665"/>
          </a:xfrm>
          <a:prstGeom prst="rect">
            <a:avLst/>
          </a:prstGeom>
          <a:ln w="28575">
            <a:prstDash val="sysDot"/>
          </a:ln>
        </p:spPr>
        <p:style>
          <a:lnRef idx="2">
            <a:schemeClr val="accent6"/>
          </a:lnRef>
          <a:fillRef idx="1">
            <a:schemeClr val="lt1"/>
          </a:fillRef>
          <a:effectRef idx="0">
            <a:schemeClr val="accent6"/>
          </a:effectRef>
          <a:fontRef idx="minor">
            <a:schemeClr val="dk1"/>
          </a:fontRef>
        </p:style>
        <p:txBody>
          <a:bodyPr wrap="none">
            <a:spAutoFit/>
          </a:bodyPr>
          <a:lstStyle/>
          <a:p>
            <a:r>
              <a:rPr lang="en-US" sz="2400" kern="100" dirty="0">
                <a:latin typeface="Times New Roman" panose="02020603050405020304" pitchFamily="18" charset="0"/>
                <a:ea typeface="SimSun" panose="02010600030101010101" pitchFamily="2" charset="-122"/>
              </a:rPr>
              <a:t>C</a:t>
            </a:r>
            <a:r>
              <a:rPr lang="vi-VN" sz="2400" kern="100" dirty="0">
                <a:latin typeface="Times New Roman" panose="02020603050405020304" pitchFamily="18" charset="0"/>
                <a:ea typeface="SimSun" panose="02010600030101010101" pitchFamily="2" charset="-122"/>
              </a:rPr>
              <a:t>hỉ nhận biết được hơn 1.400.000 loài</a:t>
            </a:r>
            <a:endParaRPr lang="en-US" sz="2400" dirty="0"/>
          </a:p>
        </p:txBody>
      </p:sp>
      <p:pic>
        <p:nvPicPr>
          <p:cNvPr id="8" name="Picture 7">
            <a:extLst>
              <a:ext uri="{FF2B5EF4-FFF2-40B4-BE49-F238E27FC236}">
                <a16:creationId xmlns:a16="http://schemas.microsoft.com/office/drawing/2014/main" id="{BAE86D29-8E05-4A41-A7C5-F497004950E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000" b="94583" l="10000" r="90000">
                        <a14:foregroundMark x1="51917" y1="5000" x2="51917" y2="5000"/>
                        <a14:foregroundMark x1="59917" y1="94583" x2="59917" y2="94583"/>
                      </a14:backgroundRemoval>
                    </a14:imgEffect>
                  </a14:imgLayer>
                </a14:imgProps>
              </a:ext>
            </a:extLst>
          </a:blip>
          <a:stretch>
            <a:fillRect/>
          </a:stretch>
        </p:blipFill>
        <p:spPr>
          <a:xfrm rot="20562637">
            <a:off x="2809613" y="3110969"/>
            <a:ext cx="906710" cy="906710"/>
          </a:xfrm>
          <a:prstGeom prst="rect">
            <a:avLst/>
          </a:prstGeom>
        </p:spPr>
      </p:pic>
      <p:sp>
        <p:nvSpPr>
          <p:cNvPr id="9" name="Rectangle 8">
            <a:extLst>
              <a:ext uri="{FF2B5EF4-FFF2-40B4-BE49-F238E27FC236}">
                <a16:creationId xmlns:a16="http://schemas.microsoft.com/office/drawing/2014/main" id="{1B083132-2575-45E9-B9B7-E183C02C77D9}"/>
              </a:ext>
            </a:extLst>
          </p:cNvPr>
          <p:cNvSpPr/>
          <p:nvPr/>
        </p:nvSpPr>
        <p:spPr>
          <a:xfrm>
            <a:off x="3611513" y="3692429"/>
            <a:ext cx="4850582" cy="830997"/>
          </a:xfrm>
          <a:prstGeom prst="rect">
            <a:avLst/>
          </a:prstGeom>
          <a:ln w="28575">
            <a:prstDash val="sysDot"/>
          </a:ln>
        </p:spPr>
        <p:style>
          <a:lnRef idx="2">
            <a:schemeClr val="accent6"/>
          </a:lnRef>
          <a:fillRef idx="1">
            <a:schemeClr val="lt1"/>
          </a:fillRef>
          <a:effectRef idx="0">
            <a:schemeClr val="accent6"/>
          </a:effectRef>
          <a:fontRef idx="minor">
            <a:schemeClr val="dk1"/>
          </a:fontRef>
        </p:style>
        <p:txBody>
          <a:bodyPr wrap="square">
            <a:spAutoFit/>
          </a:bodyPr>
          <a:lstStyle/>
          <a:p>
            <a:r>
              <a:rPr lang="en-US" sz="2400" kern="100" dirty="0">
                <a:latin typeface="Times New Roman" panose="02020603050405020304" pitchFamily="18" charset="0"/>
                <a:ea typeface="SimSun" panose="02010600030101010101" pitchFamily="2" charset="-122"/>
              </a:rPr>
              <a:t>T</a:t>
            </a:r>
            <a:r>
              <a:rPr lang="vi-VN" sz="2400" kern="100" dirty="0">
                <a:latin typeface="Times New Roman" panose="02020603050405020304" pitchFamily="18" charset="0"/>
                <a:ea typeface="SimSun" panose="02010600030101010101" pitchFamily="2" charset="-122"/>
              </a:rPr>
              <a:t>rong đó  hơn 300.000 loài thực vật và 1.000.000 loài động vật.</a:t>
            </a:r>
            <a:endParaRPr lang="en-US" sz="2400" dirty="0"/>
          </a:p>
        </p:txBody>
      </p:sp>
      <p:sp>
        <p:nvSpPr>
          <p:cNvPr id="10" name="Right Brace 9">
            <a:extLst>
              <a:ext uri="{FF2B5EF4-FFF2-40B4-BE49-F238E27FC236}">
                <a16:creationId xmlns:a16="http://schemas.microsoft.com/office/drawing/2014/main" id="{478C49C3-778C-4380-99CF-A482FFB593EF}"/>
              </a:ext>
            </a:extLst>
          </p:cNvPr>
          <p:cNvSpPr/>
          <p:nvPr/>
        </p:nvSpPr>
        <p:spPr>
          <a:xfrm>
            <a:off x="8462095" y="1585857"/>
            <a:ext cx="739500" cy="2937569"/>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8394A1F-DC4D-4D3E-B3EC-D61E209FBE0D}"/>
              </a:ext>
            </a:extLst>
          </p:cNvPr>
          <p:cNvSpPr/>
          <p:nvPr/>
        </p:nvSpPr>
        <p:spPr>
          <a:xfrm>
            <a:off x="9496639" y="2363995"/>
            <a:ext cx="2344970" cy="1200329"/>
          </a:xfrm>
          <a:prstGeom prst="rect">
            <a:avLst/>
          </a:prstGeom>
          <a:ln w="28575">
            <a:solidFill>
              <a:schemeClr val="tx1"/>
            </a:solidFill>
            <a:prstDash val="sysDash"/>
          </a:ln>
        </p:spPr>
        <p:txBody>
          <a:bodyPr wrap="square">
            <a:spAutoFit/>
          </a:bodyPr>
          <a:lstStyle/>
          <a:p>
            <a:pPr algn="just"/>
            <a:r>
              <a:rPr lang="en-US" sz="2400" kern="100" dirty="0" err="1">
                <a:latin typeface="Times New Roman" panose="02020603050405020304" pitchFamily="18" charset="0"/>
                <a:ea typeface="SimSun" panose="02010600030101010101" pitchFamily="2" charset="-122"/>
              </a:rPr>
              <a:t>Các</a:t>
            </a:r>
            <a:r>
              <a:rPr lang="en-US" sz="2400" kern="100" dirty="0">
                <a:latin typeface="Times New Roman" panose="02020603050405020304" pitchFamily="18" charset="0"/>
                <a:ea typeface="SimSun" panose="02010600030101010101" pitchFamily="2" charset="-122"/>
              </a:rPr>
              <a:t> </a:t>
            </a:r>
            <a:r>
              <a:rPr lang="en-US" sz="2400" kern="100" dirty="0" err="1">
                <a:latin typeface="Times New Roman" panose="02020603050405020304" pitchFamily="18" charset="0"/>
                <a:ea typeface="SimSun" panose="02010600030101010101" pitchFamily="2" charset="-122"/>
              </a:rPr>
              <a:t>loài</a:t>
            </a:r>
            <a:r>
              <a:rPr lang="en-US" sz="2400" kern="100" dirty="0">
                <a:latin typeface="Times New Roman" panose="02020603050405020304" pitchFamily="18" charset="0"/>
                <a:ea typeface="SimSun" panose="02010600030101010101" pitchFamily="2" charset="-122"/>
              </a:rPr>
              <a:t> </a:t>
            </a:r>
            <a:r>
              <a:rPr lang="en-US" sz="2400" kern="100" dirty="0" err="1">
                <a:latin typeface="Times New Roman" panose="02020603050405020304" pitchFamily="18" charset="0"/>
                <a:ea typeface="SimSun" panose="02010600030101010101" pitchFamily="2" charset="-122"/>
              </a:rPr>
              <a:t>sinh</a:t>
            </a:r>
            <a:r>
              <a:rPr lang="en-US" sz="2400" kern="100" dirty="0">
                <a:latin typeface="Times New Roman" panose="02020603050405020304" pitchFamily="18" charset="0"/>
                <a:ea typeface="SimSun" panose="02010600030101010101" pitchFamily="2" charset="-122"/>
              </a:rPr>
              <a:t> </a:t>
            </a:r>
            <a:r>
              <a:rPr lang="en-US" sz="2400" kern="100" dirty="0" err="1">
                <a:latin typeface="Times New Roman" panose="02020603050405020304" pitchFamily="18" charset="0"/>
                <a:ea typeface="SimSun" panose="02010600030101010101" pitchFamily="2" charset="-122"/>
              </a:rPr>
              <a:t>vật</a:t>
            </a:r>
            <a:r>
              <a:rPr lang="en-US" sz="2400" kern="100" dirty="0">
                <a:latin typeface="Times New Roman" panose="02020603050405020304" pitchFamily="18" charset="0"/>
                <a:ea typeface="SimSun" panose="02010600030101010101" pitchFamily="2" charset="-122"/>
              </a:rPr>
              <a:t> </a:t>
            </a:r>
            <a:r>
              <a:rPr lang="en-US" sz="2400" kern="100" dirty="0" err="1">
                <a:latin typeface="Times New Roman" panose="02020603050405020304" pitchFamily="18" charset="0"/>
                <a:ea typeface="SimSun" panose="02010600030101010101" pitchFamily="2" charset="-122"/>
              </a:rPr>
              <a:t>trên</a:t>
            </a:r>
            <a:r>
              <a:rPr lang="en-US" sz="2400" kern="100" dirty="0">
                <a:latin typeface="Times New Roman" panose="02020603050405020304" pitchFamily="18" charset="0"/>
                <a:ea typeface="SimSun" panose="02010600030101010101" pitchFamily="2" charset="-122"/>
              </a:rPr>
              <a:t> TĐ </a:t>
            </a:r>
            <a:r>
              <a:rPr lang="en-US" sz="2400" kern="100" dirty="0" err="1">
                <a:latin typeface="Times New Roman" panose="02020603050405020304" pitchFamily="18" charset="0"/>
                <a:ea typeface="SimSun" panose="02010600030101010101" pitchFamily="2" charset="-122"/>
              </a:rPr>
              <a:t>rất</a:t>
            </a:r>
            <a:r>
              <a:rPr lang="en-US" sz="2400" kern="100" dirty="0">
                <a:latin typeface="Times New Roman" panose="02020603050405020304" pitchFamily="18" charset="0"/>
                <a:ea typeface="SimSun" panose="02010600030101010101" pitchFamily="2" charset="-122"/>
              </a:rPr>
              <a:t> </a:t>
            </a:r>
            <a:r>
              <a:rPr lang="en-US" sz="2400" kern="100" dirty="0" err="1">
                <a:latin typeface="Times New Roman" panose="02020603050405020304" pitchFamily="18" charset="0"/>
                <a:ea typeface="SimSun" panose="02010600030101010101" pitchFamily="2" charset="-122"/>
              </a:rPr>
              <a:t>đa</a:t>
            </a:r>
            <a:r>
              <a:rPr lang="en-US" sz="2400" kern="100" dirty="0">
                <a:latin typeface="Times New Roman" panose="02020603050405020304" pitchFamily="18" charset="0"/>
                <a:ea typeface="SimSun" panose="02010600030101010101" pitchFamily="2" charset="-122"/>
              </a:rPr>
              <a:t> </a:t>
            </a:r>
            <a:r>
              <a:rPr lang="en-US" sz="2400" kern="100" dirty="0" err="1">
                <a:latin typeface="Times New Roman" panose="02020603050405020304" pitchFamily="18" charset="0"/>
                <a:ea typeface="SimSun" panose="02010600030101010101" pitchFamily="2" charset="-122"/>
              </a:rPr>
              <a:t>dạng</a:t>
            </a:r>
            <a:r>
              <a:rPr lang="en-US" sz="2400" kern="100" dirty="0">
                <a:latin typeface="Times New Roman" panose="02020603050405020304" pitchFamily="18" charset="0"/>
                <a:ea typeface="SimSun" panose="02010600030101010101" pitchFamily="2" charset="-122"/>
              </a:rPr>
              <a:t>, </a:t>
            </a:r>
            <a:r>
              <a:rPr lang="en-US" sz="2400" kern="100" dirty="0" err="1">
                <a:latin typeface="Times New Roman" panose="02020603050405020304" pitchFamily="18" charset="0"/>
                <a:ea typeface="SimSun" panose="02010600030101010101" pitchFamily="2" charset="-122"/>
              </a:rPr>
              <a:t>phong</a:t>
            </a:r>
            <a:r>
              <a:rPr lang="en-US" sz="2400" kern="100" dirty="0">
                <a:latin typeface="Times New Roman" panose="02020603050405020304" pitchFamily="18" charset="0"/>
                <a:ea typeface="SimSun" panose="02010600030101010101" pitchFamily="2" charset="-122"/>
              </a:rPr>
              <a:t> </a:t>
            </a:r>
            <a:r>
              <a:rPr lang="en-US" sz="2400" kern="100" dirty="0" err="1">
                <a:latin typeface="Times New Roman" panose="02020603050405020304" pitchFamily="18" charset="0"/>
                <a:ea typeface="SimSun" panose="02010600030101010101" pitchFamily="2" charset="-122"/>
              </a:rPr>
              <a:t>phú</a:t>
            </a:r>
            <a:endParaRPr lang="en-US" sz="2400" dirty="0"/>
          </a:p>
        </p:txBody>
      </p:sp>
      <p:pic>
        <p:nvPicPr>
          <p:cNvPr id="12" name="Google Shape;87;p1" descr="Kết quả hình ảnh cho newton grammar school">
            <a:extLst>
              <a:ext uri="{FF2B5EF4-FFF2-40B4-BE49-F238E27FC236}">
                <a16:creationId xmlns:a16="http://schemas.microsoft.com/office/drawing/2014/main" id="{F99AAB44-600D-42BD-970C-E918BB267FD6}"/>
              </a:ext>
            </a:extLst>
          </p:cNvPr>
          <p:cNvPicPr preferRelativeResize="0"/>
          <p:nvPr/>
        </p:nvPicPr>
        <p:blipFill rotWithShape="1">
          <a:blip r:embed="rId5">
            <a:alphaModFix/>
          </a:blip>
          <a:srcRect/>
          <a:stretch/>
        </p:blipFill>
        <p:spPr>
          <a:xfrm>
            <a:off x="11305308" y="0"/>
            <a:ext cx="886691" cy="625666"/>
          </a:xfrm>
          <a:prstGeom prst="rect">
            <a:avLst/>
          </a:prstGeom>
          <a:noFill/>
          <a:ln>
            <a:noFill/>
          </a:ln>
        </p:spPr>
      </p:pic>
    </p:spTree>
    <p:extLst>
      <p:ext uri="{BB962C8B-B14F-4D97-AF65-F5344CB8AC3E}">
        <p14:creationId xmlns:p14="http://schemas.microsoft.com/office/powerpoint/2010/main" val="3816533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Vertical)">
                                      <p:cBhvr>
                                        <p:cTn id="28" dur="500"/>
                                        <p:tgtEl>
                                          <p:spTgt spid="8"/>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arn(inVertical)">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barn(inVertical)">
                                      <p:cBhvr>
                                        <p:cTn id="4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P spid="7" grpId="0" animBg="1"/>
      <p:bldP spid="9" grpId="0" animBg="1"/>
      <p:bldP spid="10"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6788F7D-615F-4F84-BD3E-00E4C5F1B80C}"/>
              </a:ext>
            </a:extLst>
          </p:cNvPr>
          <p:cNvPicPr>
            <a:picLocks noChangeAspect="1"/>
          </p:cNvPicPr>
          <p:nvPr/>
        </p:nvPicPr>
        <p:blipFill>
          <a:blip r:embed="rId2"/>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818CEA2A-4716-471F-A6BD-2522A6E7A92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660" b="91038" l="7143" r="92857">
                        <a14:foregroundMark x1="83613" y1="34434" x2="83613" y2="34434"/>
                        <a14:foregroundMark x1="72269" y1="69340" x2="72269" y2="69340"/>
                        <a14:foregroundMark x1="69748" y1="91981" x2="69748" y2="91981"/>
                        <a14:foregroundMark x1="93697" y1="48585" x2="93697" y2="48585"/>
                        <a14:foregroundMark x1="47899" y1="6132" x2="47899" y2="6132"/>
                        <a14:foregroundMark x1="7143" y1="37736" x2="7143" y2="37736"/>
                      </a14:backgroundRemoval>
                    </a14:imgEffect>
                  </a14:imgLayer>
                </a14:imgProps>
              </a:ext>
            </a:extLst>
          </a:blip>
          <a:stretch>
            <a:fillRect/>
          </a:stretch>
        </p:blipFill>
        <p:spPr>
          <a:xfrm>
            <a:off x="3286992" y="1358247"/>
            <a:ext cx="5973150" cy="3969916"/>
          </a:xfrm>
          <a:prstGeom prst="rect">
            <a:avLst/>
          </a:prstGeom>
        </p:spPr>
      </p:pic>
      <p:sp>
        <p:nvSpPr>
          <p:cNvPr id="8" name="TextBox 7">
            <a:extLst>
              <a:ext uri="{FF2B5EF4-FFF2-40B4-BE49-F238E27FC236}">
                <a16:creationId xmlns:a16="http://schemas.microsoft.com/office/drawing/2014/main" id="{87847B9B-ABBE-40A3-9829-30FC4EC9D33B}"/>
              </a:ext>
            </a:extLst>
          </p:cNvPr>
          <p:cNvSpPr txBox="1"/>
          <p:nvPr/>
        </p:nvSpPr>
        <p:spPr>
          <a:xfrm>
            <a:off x="2152019" y="401009"/>
            <a:ext cx="747263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a. </a:t>
            </a:r>
            <a:r>
              <a:rPr kumimoji="0" lang="en-US" sz="3200" b="1" i="0" u="none" strike="noStrike" kern="1200" cap="none" spc="0" normalizeH="0" baseline="0" noProof="0" dirty="0" err="1">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Sự</a:t>
            </a:r>
            <a:r>
              <a:rPr kumimoji="0" lang="en-US" sz="32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đa</a:t>
            </a:r>
            <a:r>
              <a:rPr kumimoji="0" lang="en-US" sz="32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dạng</a:t>
            </a:r>
            <a:r>
              <a:rPr kumimoji="0" lang="en-US" sz="32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của</a:t>
            </a:r>
            <a:r>
              <a:rPr kumimoji="0" lang="en-US" sz="32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các</a:t>
            </a:r>
            <a:r>
              <a:rPr kumimoji="0" lang="en-US" sz="32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loài</a:t>
            </a:r>
            <a:endParaRPr kumimoji="0" lang="en-US" sz="32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endParaRPr>
          </a:p>
        </p:txBody>
      </p:sp>
      <p:sp>
        <p:nvSpPr>
          <p:cNvPr id="9" name="Rectangle 8">
            <a:extLst>
              <a:ext uri="{FF2B5EF4-FFF2-40B4-BE49-F238E27FC236}">
                <a16:creationId xmlns:a16="http://schemas.microsoft.com/office/drawing/2014/main" id="{6120293F-C1E4-4639-B9D0-8FF93F7E5D26}"/>
              </a:ext>
            </a:extLst>
          </p:cNvPr>
          <p:cNvSpPr/>
          <p:nvPr/>
        </p:nvSpPr>
        <p:spPr>
          <a:xfrm>
            <a:off x="4211272" y="1808551"/>
            <a:ext cx="4160940" cy="224676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Sự chênh lệch giữa số lượng loài sinh vật tồn tại trên thực tế và con số về số lượng loài đã đã nhận biết nói với chúng ta điều gì?</a:t>
            </a:r>
            <a:endParaRPr kumimoji="0" lang="en-US" sz="28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282A3086-9C6A-4C83-986B-6C1B1AEEFA47}"/>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677634" y="5307959"/>
            <a:ext cx="1986618" cy="1986618"/>
          </a:xfrm>
          <a:prstGeom prst="rect">
            <a:avLst/>
          </a:prstGeom>
        </p:spPr>
      </p:pic>
      <p:pic>
        <p:nvPicPr>
          <p:cNvPr id="10" name="Picture 9">
            <a:extLst>
              <a:ext uri="{FF2B5EF4-FFF2-40B4-BE49-F238E27FC236}">
                <a16:creationId xmlns:a16="http://schemas.microsoft.com/office/drawing/2014/main" id="{C61CD613-67D4-4A43-BBF7-0FFF89C9359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272946" y="5307959"/>
            <a:ext cx="1986618" cy="1986618"/>
          </a:xfrm>
          <a:prstGeom prst="rect">
            <a:avLst/>
          </a:prstGeom>
        </p:spPr>
      </p:pic>
      <p:pic>
        <p:nvPicPr>
          <p:cNvPr id="11" name="Picture 10">
            <a:extLst>
              <a:ext uri="{FF2B5EF4-FFF2-40B4-BE49-F238E27FC236}">
                <a16:creationId xmlns:a16="http://schemas.microsoft.com/office/drawing/2014/main" id="{03DBB5B8-CEC3-4711-BA2A-8B3371286CC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790965" y="5307959"/>
            <a:ext cx="1986618" cy="1986618"/>
          </a:xfrm>
          <a:prstGeom prst="rect">
            <a:avLst/>
          </a:prstGeom>
        </p:spPr>
      </p:pic>
      <p:pic>
        <p:nvPicPr>
          <p:cNvPr id="12" name="Picture 11">
            <a:extLst>
              <a:ext uri="{FF2B5EF4-FFF2-40B4-BE49-F238E27FC236}">
                <a16:creationId xmlns:a16="http://schemas.microsoft.com/office/drawing/2014/main" id="{8BA57EBB-4AF9-48E5-96B4-E5955A4ABC92}"/>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1349535" y="5307959"/>
            <a:ext cx="1986618" cy="1986618"/>
          </a:xfrm>
          <a:prstGeom prst="rect">
            <a:avLst/>
          </a:prstGeom>
        </p:spPr>
      </p:pic>
      <p:pic>
        <p:nvPicPr>
          <p:cNvPr id="13" name="Picture 12">
            <a:extLst>
              <a:ext uri="{FF2B5EF4-FFF2-40B4-BE49-F238E27FC236}">
                <a16:creationId xmlns:a16="http://schemas.microsoft.com/office/drawing/2014/main" id="{8EB7F0D0-B3E2-4FD2-AE2A-5D8409DE293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1953325" y="5307959"/>
            <a:ext cx="1986618" cy="1986618"/>
          </a:xfrm>
          <a:prstGeom prst="rect">
            <a:avLst/>
          </a:prstGeom>
        </p:spPr>
      </p:pic>
      <p:pic>
        <p:nvPicPr>
          <p:cNvPr id="14" name="Picture 13">
            <a:extLst>
              <a:ext uri="{FF2B5EF4-FFF2-40B4-BE49-F238E27FC236}">
                <a16:creationId xmlns:a16="http://schemas.microsoft.com/office/drawing/2014/main" id="{4588DBDF-4810-4C73-9709-FF0E8ABF10D7}"/>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2777583" y="5307959"/>
            <a:ext cx="1986618" cy="1986618"/>
          </a:xfrm>
          <a:prstGeom prst="rect">
            <a:avLst/>
          </a:prstGeom>
        </p:spPr>
      </p:pic>
      <p:pic>
        <p:nvPicPr>
          <p:cNvPr id="15" name="Picture 14">
            <a:extLst>
              <a:ext uri="{FF2B5EF4-FFF2-40B4-BE49-F238E27FC236}">
                <a16:creationId xmlns:a16="http://schemas.microsoft.com/office/drawing/2014/main" id="{34DEFB29-976B-4ECB-9A91-5DD6FFCA9ED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3295602" y="5307959"/>
            <a:ext cx="1986618" cy="1986618"/>
          </a:xfrm>
          <a:prstGeom prst="rect">
            <a:avLst/>
          </a:prstGeom>
        </p:spPr>
      </p:pic>
      <p:pic>
        <p:nvPicPr>
          <p:cNvPr id="16" name="Picture 15">
            <a:extLst>
              <a:ext uri="{FF2B5EF4-FFF2-40B4-BE49-F238E27FC236}">
                <a16:creationId xmlns:a16="http://schemas.microsoft.com/office/drawing/2014/main" id="{E6A4001C-74BE-459A-8C48-B40C1723A34B}"/>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3811116" y="5320683"/>
            <a:ext cx="1986618" cy="1986618"/>
          </a:xfrm>
          <a:prstGeom prst="rect">
            <a:avLst/>
          </a:prstGeom>
        </p:spPr>
      </p:pic>
      <p:pic>
        <p:nvPicPr>
          <p:cNvPr id="17" name="Picture 16">
            <a:extLst>
              <a:ext uri="{FF2B5EF4-FFF2-40B4-BE49-F238E27FC236}">
                <a16:creationId xmlns:a16="http://schemas.microsoft.com/office/drawing/2014/main" id="{09D469D6-6DCB-452A-9322-BB29F33F066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4457962" y="5295235"/>
            <a:ext cx="1986618" cy="1986618"/>
          </a:xfrm>
          <a:prstGeom prst="rect">
            <a:avLst/>
          </a:prstGeom>
        </p:spPr>
      </p:pic>
      <p:pic>
        <p:nvPicPr>
          <p:cNvPr id="18" name="Picture 17">
            <a:extLst>
              <a:ext uri="{FF2B5EF4-FFF2-40B4-BE49-F238E27FC236}">
                <a16:creationId xmlns:a16="http://schemas.microsoft.com/office/drawing/2014/main" id="{EFB5AF8B-FA62-433D-BC04-1EA163722676}"/>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5239164" y="5366619"/>
            <a:ext cx="1986618" cy="1986618"/>
          </a:xfrm>
          <a:prstGeom prst="rect">
            <a:avLst/>
          </a:prstGeom>
        </p:spPr>
      </p:pic>
      <p:pic>
        <p:nvPicPr>
          <p:cNvPr id="19" name="Picture 18">
            <a:extLst>
              <a:ext uri="{FF2B5EF4-FFF2-40B4-BE49-F238E27FC236}">
                <a16:creationId xmlns:a16="http://schemas.microsoft.com/office/drawing/2014/main" id="{31AB698A-F3EB-4422-B313-B18A370E8736}"/>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5668907" y="5341171"/>
            <a:ext cx="1986618" cy="1986618"/>
          </a:xfrm>
          <a:prstGeom prst="rect">
            <a:avLst/>
          </a:prstGeom>
        </p:spPr>
      </p:pic>
      <p:pic>
        <p:nvPicPr>
          <p:cNvPr id="20" name="Picture 19">
            <a:extLst>
              <a:ext uri="{FF2B5EF4-FFF2-40B4-BE49-F238E27FC236}">
                <a16:creationId xmlns:a16="http://schemas.microsoft.com/office/drawing/2014/main" id="{15204327-EA08-42A3-955B-279E62A525B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6475368" y="5366619"/>
            <a:ext cx="1986618" cy="1986618"/>
          </a:xfrm>
          <a:prstGeom prst="rect">
            <a:avLst/>
          </a:prstGeom>
        </p:spPr>
      </p:pic>
      <p:pic>
        <p:nvPicPr>
          <p:cNvPr id="21" name="Picture 20">
            <a:extLst>
              <a:ext uri="{FF2B5EF4-FFF2-40B4-BE49-F238E27FC236}">
                <a16:creationId xmlns:a16="http://schemas.microsoft.com/office/drawing/2014/main" id="{30CE3015-204F-4AF4-98E1-A3A5DA9AC63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7132214" y="5289707"/>
            <a:ext cx="1986618" cy="1986618"/>
          </a:xfrm>
          <a:prstGeom prst="rect">
            <a:avLst/>
          </a:prstGeom>
        </p:spPr>
      </p:pic>
      <p:pic>
        <p:nvPicPr>
          <p:cNvPr id="22" name="Picture 21">
            <a:extLst>
              <a:ext uri="{FF2B5EF4-FFF2-40B4-BE49-F238E27FC236}">
                <a16:creationId xmlns:a16="http://schemas.microsoft.com/office/drawing/2014/main" id="{5E0FB1E8-9486-4C8F-9184-0804EBDC1B9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7922203" y="5282829"/>
            <a:ext cx="1986618" cy="1986618"/>
          </a:xfrm>
          <a:prstGeom prst="rect">
            <a:avLst/>
          </a:prstGeom>
        </p:spPr>
      </p:pic>
      <p:pic>
        <p:nvPicPr>
          <p:cNvPr id="23" name="Picture 22">
            <a:extLst>
              <a:ext uri="{FF2B5EF4-FFF2-40B4-BE49-F238E27FC236}">
                <a16:creationId xmlns:a16="http://schemas.microsoft.com/office/drawing/2014/main" id="{C5BE3974-0496-4105-A331-DA6ECCEBF6D3}"/>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8599837" y="5282829"/>
            <a:ext cx="1986618" cy="1986618"/>
          </a:xfrm>
          <a:prstGeom prst="rect">
            <a:avLst/>
          </a:prstGeom>
        </p:spPr>
      </p:pic>
      <p:pic>
        <p:nvPicPr>
          <p:cNvPr id="24" name="Picture 23">
            <a:extLst>
              <a:ext uri="{FF2B5EF4-FFF2-40B4-BE49-F238E27FC236}">
                <a16:creationId xmlns:a16="http://schemas.microsoft.com/office/drawing/2014/main" id="{40C2FBD7-A80B-494F-938A-CFD92FDD33FD}"/>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9322612" y="5307959"/>
            <a:ext cx="1986618" cy="1986618"/>
          </a:xfrm>
          <a:prstGeom prst="rect">
            <a:avLst/>
          </a:prstGeom>
        </p:spPr>
      </p:pic>
      <p:pic>
        <p:nvPicPr>
          <p:cNvPr id="25" name="Picture 24">
            <a:extLst>
              <a:ext uri="{FF2B5EF4-FFF2-40B4-BE49-F238E27FC236}">
                <a16:creationId xmlns:a16="http://schemas.microsoft.com/office/drawing/2014/main" id="{2F5F3794-B220-4700-9C61-0A37E215235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9979458" y="5282829"/>
            <a:ext cx="1986618" cy="1986618"/>
          </a:xfrm>
          <a:prstGeom prst="rect">
            <a:avLst/>
          </a:prstGeom>
        </p:spPr>
      </p:pic>
      <p:pic>
        <p:nvPicPr>
          <p:cNvPr id="26" name="Picture 25">
            <a:extLst>
              <a:ext uri="{FF2B5EF4-FFF2-40B4-BE49-F238E27FC236}">
                <a16:creationId xmlns:a16="http://schemas.microsoft.com/office/drawing/2014/main" id="{543565F9-551F-423F-BDF1-F87CF799627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10528805" y="5257699"/>
            <a:ext cx="1986618" cy="1986618"/>
          </a:xfrm>
          <a:prstGeom prst="rect">
            <a:avLst/>
          </a:prstGeom>
        </p:spPr>
      </p:pic>
      <p:pic>
        <p:nvPicPr>
          <p:cNvPr id="27" name="Google Shape;87;p1" descr="Kết quả hình ảnh cho newton grammar school">
            <a:extLst>
              <a:ext uri="{FF2B5EF4-FFF2-40B4-BE49-F238E27FC236}">
                <a16:creationId xmlns:a16="http://schemas.microsoft.com/office/drawing/2014/main" id="{BAB52393-8257-431B-BA47-20197A735ECD}"/>
              </a:ext>
            </a:extLst>
          </p:cNvPr>
          <p:cNvPicPr preferRelativeResize="0"/>
          <p:nvPr/>
        </p:nvPicPr>
        <p:blipFill rotWithShape="1">
          <a:blip r:embed="rId7">
            <a:alphaModFix/>
          </a:blip>
          <a:srcRect/>
          <a:stretch/>
        </p:blipFill>
        <p:spPr>
          <a:xfrm>
            <a:off x="11305308" y="0"/>
            <a:ext cx="886691" cy="625666"/>
          </a:xfrm>
          <a:prstGeom prst="rect">
            <a:avLst/>
          </a:prstGeom>
          <a:noFill/>
          <a:ln>
            <a:noFill/>
          </a:ln>
        </p:spPr>
      </p:pic>
    </p:spTree>
    <p:extLst>
      <p:ext uri="{BB962C8B-B14F-4D97-AF65-F5344CB8AC3E}">
        <p14:creationId xmlns:p14="http://schemas.microsoft.com/office/powerpoint/2010/main" val="344790138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6788F7D-615F-4F84-BD3E-00E4C5F1B80C}"/>
              </a:ext>
            </a:extLst>
          </p:cNvPr>
          <p:cNvPicPr>
            <a:picLocks noChangeAspect="1"/>
          </p:cNvPicPr>
          <p:nvPr/>
        </p:nvPicPr>
        <p:blipFill>
          <a:blip r:embed="rId2"/>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818CEA2A-4716-471F-A6BD-2522A6E7A92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660" b="91038" l="7143" r="92857">
                        <a14:foregroundMark x1="83613" y1="34434" x2="83613" y2="34434"/>
                        <a14:foregroundMark x1="72269" y1="69340" x2="72269" y2="69340"/>
                        <a14:foregroundMark x1="69748" y1="91981" x2="69748" y2="91981"/>
                        <a14:foregroundMark x1="93697" y1="48585" x2="93697" y2="48585"/>
                        <a14:foregroundMark x1="47899" y1="6132" x2="47899" y2="6132"/>
                        <a14:foregroundMark x1="7143" y1="37736" x2="7143" y2="37736"/>
                      </a14:backgroundRemoval>
                    </a14:imgEffect>
                  </a14:imgLayer>
                </a14:imgProps>
              </a:ext>
            </a:extLst>
          </a:blip>
          <a:stretch>
            <a:fillRect/>
          </a:stretch>
        </p:blipFill>
        <p:spPr>
          <a:xfrm>
            <a:off x="2904706" y="1312542"/>
            <a:ext cx="3621337" cy="2341936"/>
          </a:xfrm>
          <a:prstGeom prst="rect">
            <a:avLst/>
          </a:prstGeom>
        </p:spPr>
      </p:pic>
      <p:sp>
        <p:nvSpPr>
          <p:cNvPr id="8" name="TextBox 7">
            <a:extLst>
              <a:ext uri="{FF2B5EF4-FFF2-40B4-BE49-F238E27FC236}">
                <a16:creationId xmlns:a16="http://schemas.microsoft.com/office/drawing/2014/main" id="{87847B9B-ABBE-40A3-9829-30FC4EC9D33B}"/>
              </a:ext>
            </a:extLst>
          </p:cNvPr>
          <p:cNvSpPr txBox="1"/>
          <p:nvPr/>
        </p:nvSpPr>
        <p:spPr>
          <a:xfrm>
            <a:off x="2061418" y="110524"/>
            <a:ext cx="7472632" cy="584775"/>
          </a:xfrm>
          <a:prstGeom prst="rect">
            <a:avLst/>
          </a:prstGeom>
          <a:noFill/>
        </p:spPr>
        <p:txBody>
          <a:bodyPr wrap="square" rtlCol="0">
            <a:spAutoFit/>
          </a:bodyPr>
          <a:lstStyle/>
          <a:p>
            <a:pPr lvl="0" algn="ctr"/>
            <a:r>
              <a:rPr lang="en-US" sz="3200" b="1" dirty="0">
                <a:solidFill>
                  <a:srgbClr val="ED7D31">
                    <a:lumMod val="75000"/>
                  </a:srgbClr>
                </a:solidFill>
                <a:latin typeface="Times New Roman" panose="02020603050405020304" pitchFamily="18" charset="0"/>
                <a:cs typeface="Times New Roman" panose="02020603050405020304" pitchFamily="18" charset="0"/>
              </a:rPr>
              <a:t>a. </a:t>
            </a:r>
            <a:r>
              <a:rPr lang="en-US" sz="3200" b="1" dirty="0" err="1">
                <a:solidFill>
                  <a:srgbClr val="ED7D31">
                    <a:lumMod val="75000"/>
                  </a:srgbClr>
                </a:solidFill>
                <a:latin typeface="Times New Roman" panose="02020603050405020304" pitchFamily="18" charset="0"/>
                <a:cs typeface="Times New Roman" panose="02020603050405020304" pitchFamily="18" charset="0"/>
              </a:rPr>
              <a:t>Sự</a:t>
            </a:r>
            <a:r>
              <a:rPr lang="en-US" sz="3200" b="1" dirty="0">
                <a:solidFill>
                  <a:srgbClr val="ED7D31">
                    <a:lumMod val="75000"/>
                  </a:srgbClr>
                </a:solidFill>
                <a:latin typeface="Times New Roman" panose="02020603050405020304" pitchFamily="18" charset="0"/>
                <a:cs typeface="Times New Roman" panose="02020603050405020304" pitchFamily="18" charset="0"/>
              </a:rPr>
              <a:t> </a:t>
            </a:r>
            <a:r>
              <a:rPr lang="en-US" sz="3200" b="1" dirty="0" err="1">
                <a:solidFill>
                  <a:srgbClr val="ED7D31">
                    <a:lumMod val="75000"/>
                  </a:srgbClr>
                </a:solidFill>
                <a:latin typeface="Times New Roman" panose="02020603050405020304" pitchFamily="18" charset="0"/>
                <a:cs typeface="Times New Roman" panose="02020603050405020304" pitchFamily="18" charset="0"/>
              </a:rPr>
              <a:t>đa</a:t>
            </a:r>
            <a:r>
              <a:rPr lang="en-US" sz="3200" b="1" dirty="0">
                <a:solidFill>
                  <a:srgbClr val="ED7D31">
                    <a:lumMod val="75000"/>
                  </a:srgbClr>
                </a:solidFill>
                <a:latin typeface="Times New Roman" panose="02020603050405020304" pitchFamily="18" charset="0"/>
                <a:cs typeface="Times New Roman" panose="02020603050405020304" pitchFamily="18" charset="0"/>
              </a:rPr>
              <a:t> </a:t>
            </a:r>
            <a:r>
              <a:rPr lang="en-US" sz="3200" b="1" dirty="0" err="1">
                <a:solidFill>
                  <a:srgbClr val="ED7D31">
                    <a:lumMod val="75000"/>
                  </a:srgbClr>
                </a:solidFill>
                <a:latin typeface="Times New Roman" panose="02020603050405020304" pitchFamily="18" charset="0"/>
                <a:cs typeface="Times New Roman" panose="02020603050405020304" pitchFamily="18" charset="0"/>
              </a:rPr>
              <a:t>dạng</a:t>
            </a:r>
            <a:r>
              <a:rPr lang="en-US" sz="3200" b="1" dirty="0">
                <a:solidFill>
                  <a:srgbClr val="ED7D31">
                    <a:lumMod val="75000"/>
                  </a:srgbClr>
                </a:solidFill>
                <a:latin typeface="Times New Roman" panose="02020603050405020304" pitchFamily="18" charset="0"/>
                <a:cs typeface="Times New Roman" panose="02020603050405020304" pitchFamily="18" charset="0"/>
              </a:rPr>
              <a:t> </a:t>
            </a:r>
            <a:r>
              <a:rPr lang="en-US" sz="3200" b="1" dirty="0" err="1">
                <a:solidFill>
                  <a:srgbClr val="ED7D31">
                    <a:lumMod val="75000"/>
                  </a:srgbClr>
                </a:solidFill>
                <a:latin typeface="Times New Roman" panose="02020603050405020304" pitchFamily="18" charset="0"/>
                <a:cs typeface="Times New Roman" panose="02020603050405020304" pitchFamily="18" charset="0"/>
              </a:rPr>
              <a:t>của</a:t>
            </a:r>
            <a:r>
              <a:rPr lang="en-US" sz="3200" b="1" dirty="0">
                <a:solidFill>
                  <a:srgbClr val="ED7D31">
                    <a:lumMod val="75000"/>
                  </a:srgbClr>
                </a:solidFill>
                <a:latin typeface="Times New Roman" panose="02020603050405020304" pitchFamily="18" charset="0"/>
                <a:cs typeface="Times New Roman" panose="02020603050405020304" pitchFamily="18" charset="0"/>
              </a:rPr>
              <a:t> </a:t>
            </a:r>
            <a:r>
              <a:rPr lang="en-US" sz="3200" b="1" dirty="0" err="1">
                <a:solidFill>
                  <a:srgbClr val="ED7D31">
                    <a:lumMod val="75000"/>
                  </a:srgbClr>
                </a:solidFill>
                <a:latin typeface="Times New Roman" panose="02020603050405020304" pitchFamily="18" charset="0"/>
                <a:cs typeface="Times New Roman" panose="02020603050405020304" pitchFamily="18" charset="0"/>
              </a:rPr>
              <a:t>các</a:t>
            </a:r>
            <a:r>
              <a:rPr lang="en-US" sz="3200" b="1" dirty="0">
                <a:solidFill>
                  <a:srgbClr val="ED7D31">
                    <a:lumMod val="75000"/>
                  </a:srgbClr>
                </a:solidFill>
                <a:latin typeface="Times New Roman" panose="02020603050405020304" pitchFamily="18" charset="0"/>
                <a:cs typeface="Times New Roman" panose="02020603050405020304" pitchFamily="18" charset="0"/>
              </a:rPr>
              <a:t> </a:t>
            </a:r>
            <a:r>
              <a:rPr lang="en-US" sz="3200" b="1" dirty="0" err="1">
                <a:solidFill>
                  <a:srgbClr val="ED7D31">
                    <a:lumMod val="75000"/>
                  </a:srgbClr>
                </a:solidFill>
                <a:latin typeface="Times New Roman" panose="02020603050405020304" pitchFamily="18" charset="0"/>
                <a:cs typeface="Times New Roman" panose="02020603050405020304" pitchFamily="18" charset="0"/>
              </a:rPr>
              <a:t>loài</a:t>
            </a:r>
            <a:endParaRPr lang="en-US" sz="3200" b="1" dirty="0">
              <a:solidFill>
                <a:srgbClr val="ED7D31">
                  <a:lumMod val="75000"/>
                </a:srgbClr>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6120293F-C1E4-4639-B9D0-8FF93F7E5D26}"/>
              </a:ext>
            </a:extLst>
          </p:cNvPr>
          <p:cNvSpPr/>
          <p:nvPr/>
        </p:nvSpPr>
        <p:spPr>
          <a:xfrm>
            <a:off x="3335450" y="1669910"/>
            <a:ext cx="2759847" cy="830997"/>
          </a:xfrm>
          <a:prstGeom prst="rect">
            <a:avLst/>
          </a:prstGeom>
        </p:spPr>
        <p:txBody>
          <a:bodyPr wrap="square">
            <a:spAutoFit/>
          </a:bodyPr>
          <a:lstStyle/>
          <a:p>
            <a:pPr lvl="0" algn="just"/>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t>
            </a:r>
            <a:r>
              <a:rPr lang="vi-VN"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ố liệu thường chỉ có giá trị thời điểm</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282A3086-9C6A-4C83-986B-6C1B1AEEFA47}"/>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677634" y="5307959"/>
            <a:ext cx="1986618" cy="1986618"/>
          </a:xfrm>
          <a:prstGeom prst="rect">
            <a:avLst/>
          </a:prstGeom>
        </p:spPr>
      </p:pic>
      <p:pic>
        <p:nvPicPr>
          <p:cNvPr id="10" name="Picture 9">
            <a:extLst>
              <a:ext uri="{FF2B5EF4-FFF2-40B4-BE49-F238E27FC236}">
                <a16:creationId xmlns:a16="http://schemas.microsoft.com/office/drawing/2014/main" id="{C61CD613-67D4-4A43-BBF7-0FFF89C9359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272946" y="5307959"/>
            <a:ext cx="1986618" cy="1986618"/>
          </a:xfrm>
          <a:prstGeom prst="rect">
            <a:avLst/>
          </a:prstGeom>
        </p:spPr>
      </p:pic>
      <p:pic>
        <p:nvPicPr>
          <p:cNvPr id="11" name="Picture 10">
            <a:extLst>
              <a:ext uri="{FF2B5EF4-FFF2-40B4-BE49-F238E27FC236}">
                <a16:creationId xmlns:a16="http://schemas.microsoft.com/office/drawing/2014/main" id="{03DBB5B8-CEC3-4711-BA2A-8B3371286CC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790965" y="5307959"/>
            <a:ext cx="1986618" cy="1986618"/>
          </a:xfrm>
          <a:prstGeom prst="rect">
            <a:avLst/>
          </a:prstGeom>
        </p:spPr>
      </p:pic>
      <p:pic>
        <p:nvPicPr>
          <p:cNvPr id="12" name="Picture 11">
            <a:extLst>
              <a:ext uri="{FF2B5EF4-FFF2-40B4-BE49-F238E27FC236}">
                <a16:creationId xmlns:a16="http://schemas.microsoft.com/office/drawing/2014/main" id="{8BA57EBB-4AF9-48E5-96B4-E5955A4ABC92}"/>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1349535" y="5307959"/>
            <a:ext cx="1986618" cy="1986618"/>
          </a:xfrm>
          <a:prstGeom prst="rect">
            <a:avLst/>
          </a:prstGeom>
        </p:spPr>
      </p:pic>
      <p:pic>
        <p:nvPicPr>
          <p:cNvPr id="13" name="Picture 12">
            <a:extLst>
              <a:ext uri="{FF2B5EF4-FFF2-40B4-BE49-F238E27FC236}">
                <a16:creationId xmlns:a16="http://schemas.microsoft.com/office/drawing/2014/main" id="{8EB7F0D0-B3E2-4FD2-AE2A-5D8409DE293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1953325" y="5307959"/>
            <a:ext cx="1986618" cy="1986618"/>
          </a:xfrm>
          <a:prstGeom prst="rect">
            <a:avLst/>
          </a:prstGeom>
        </p:spPr>
      </p:pic>
      <p:pic>
        <p:nvPicPr>
          <p:cNvPr id="14" name="Picture 13">
            <a:extLst>
              <a:ext uri="{FF2B5EF4-FFF2-40B4-BE49-F238E27FC236}">
                <a16:creationId xmlns:a16="http://schemas.microsoft.com/office/drawing/2014/main" id="{4588DBDF-4810-4C73-9709-FF0E8ABF10D7}"/>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2777583" y="5307959"/>
            <a:ext cx="1986618" cy="1986618"/>
          </a:xfrm>
          <a:prstGeom prst="rect">
            <a:avLst/>
          </a:prstGeom>
        </p:spPr>
      </p:pic>
      <p:pic>
        <p:nvPicPr>
          <p:cNvPr id="15" name="Picture 14">
            <a:extLst>
              <a:ext uri="{FF2B5EF4-FFF2-40B4-BE49-F238E27FC236}">
                <a16:creationId xmlns:a16="http://schemas.microsoft.com/office/drawing/2014/main" id="{34DEFB29-976B-4ECB-9A91-5DD6FFCA9ED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3295602" y="5307959"/>
            <a:ext cx="1986618" cy="1986618"/>
          </a:xfrm>
          <a:prstGeom prst="rect">
            <a:avLst/>
          </a:prstGeom>
        </p:spPr>
      </p:pic>
      <p:pic>
        <p:nvPicPr>
          <p:cNvPr id="16" name="Picture 15">
            <a:extLst>
              <a:ext uri="{FF2B5EF4-FFF2-40B4-BE49-F238E27FC236}">
                <a16:creationId xmlns:a16="http://schemas.microsoft.com/office/drawing/2014/main" id="{E6A4001C-74BE-459A-8C48-B40C1723A34B}"/>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3811116" y="5320683"/>
            <a:ext cx="1986618" cy="1986618"/>
          </a:xfrm>
          <a:prstGeom prst="rect">
            <a:avLst/>
          </a:prstGeom>
        </p:spPr>
      </p:pic>
      <p:pic>
        <p:nvPicPr>
          <p:cNvPr id="17" name="Picture 16">
            <a:extLst>
              <a:ext uri="{FF2B5EF4-FFF2-40B4-BE49-F238E27FC236}">
                <a16:creationId xmlns:a16="http://schemas.microsoft.com/office/drawing/2014/main" id="{09D469D6-6DCB-452A-9322-BB29F33F066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4457962" y="5295235"/>
            <a:ext cx="1986618" cy="1986618"/>
          </a:xfrm>
          <a:prstGeom prst="rect">
            <a:avLst/>
          </a:prstGeom>
        </p:spPr>
      </p:pic>
      <p:pic>
        <p:nvPicPr>
          <p:cNvPr id="18" name="Picture 17">
            <a:extLst>
              <a:ext uri="{FF2B5EF4-FFF2-40B4-BE49-F238E27FC236}">
                <a16:creationId xmlns:a16="http://schemas.microsoft.com/office/drawing/2014/main" id="{EFB5AF8B-FA62-433D-BC04-1EA163722676}"/>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4211570" y="2302300"/>
            <a:ext cx="1986618" cy="1986618"/>
          </a:xfrm>
          <a:prstGeom prst="rect">
            <a:avLst/>
          </a:prstGeom>
        </p:spPr>
      </p:pic>
      <p:pic>
        <p:nvPicPr>
          <p:cNvPr id="19" name="Picture 18">
            <a:extLst>
              <a:ext uri="{FF2B5EF4-FFF2-40B4-BE49-F238E27FC236}">
                <a16:creationId xmlns:a16="http://schemas.microsoft.com/office/drawing/2014/main" id="{31AB698A-F3EB-4422-B313-B18A370E8736}"/>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5417566" y="5333407"/>
            <a:ext cx="1986618" cy="1986618"/>
          </a:xfrm>
          <a:prstGeom prst="rect">
            <a:avLst/>
          </a:prstGeom>
        </p:spPr>
      </p:pic>
      <p:pic>
        <p:nvPicPr>
          <p:cNvPr id="20" name="Picture 19">
            <a:extLst>
              <a:ext uri="{FF2B5EF4-FFF2-40B4-BE49-F238E27FC236}">
                <a16:creationId xmlns:a16="http://schemas.microsoft.com/office/drawing/2014/main" id="{15204327-EA08-42A3-955B-279E62A525B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6475368" y="5366619"/>
            <a:ext cx="1986618" cy="1986618"/>
          </a:xfrm>
          <a:prstGeom prst="rect">
            <a:avLst/>
          </a:prstGeom>
        </p:spPr>
      </p:pic>
      <p:pic>
        <p:nvPicPr>
          <p:cNvPr id="21" name="Picture 20">
            <a:extLst>
              <a:ext uri="{FF2B5EF4-FFF2-40B4-BE49-F238E27FC236}">
                <a16:creationId xmlns:a16="http://schemas.microsoft.com/office/drawing/2014/main" id="{30CE3015-204F-4AF4-98E1-A3A5DA9AC63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7132214" y="5289707"/>
            <a:ext cx="1986618" cy="1986618"/>
          </a:xfrm>
          <a:prstGeom prst="rect">
            <a:avLst/>
          </a:prstGeom>
        </p:spPr>
      </p:pic>
      <p:pic>
        <p:nvPicPr>
          <p:cNvPr id="22" name="Picture 21">
            <a:extLst>
              <a:ext uri="{FF2B5EF4-FFF2-40B4-BE49-F238E27FC236}">
                <a16:creationId xmlns:a16="http://schemas.microsoft.com/office/drawing/2014/main" id="{5E0FB1E8-9486-4C8F-9184-0804EBDC1B9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7922203" y="5282829"/>
            <a:ext cx="1986618" cy="1986618"/>
          </a:xfrm>
          <a:prstGeom prst="rect">
            <a:avLst/>
          </a:prstGeom>
        </p:spPr>
      </p:pic>
      <p:pic>
        <p:nvPicPr>
          <p:cNvPr id="23" name="Picture 22">
            <a:extLst>
              <a:ext uri="{FF2B5EF4-FFF2-40B4-BE49-F238E27FC236}">
                <a16:creationId xmlns:a16="http://schemas.microsoft.com/office/drawing/2014/main" id="{C5BE3974-0496-4105-A331-DA6ECCEBF6D3}"/>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8599837" y="5282829"/>
            <a:ext cx="1986618" cy="1986618"/>
          </a:xfrm>
          <a:prstGeom prst="rect">
            <a:avLst/>
          </a:prstGeom>
        </p:spPr>
      </p:pic>
      <p:pic>
        <p:nvPicPr>
          <p:cNvPr id="24" name="Picture 23">
            <a:extLst>
              <a:ext uri="{FF2B5EF4-FFF2-40B4-BE49-F238E27FC236}">
                <a16:creationId xmlns:a16="http://schemas.microsoft.com/office/drawing/2014/main" id="{40C2FBD7-A80B-494F-938A-CFD92FDD33FD}"/>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9322612" y="5307959"/>
            <a:ext cx="1986618" cy="1986618"/>
          </a:xfrm>
          <a:prstGeom prst="rect">
            <a:avLst/>
          </a:prstGeom>
        </p:spPr>
      </p:pic>
      <p:pic>
        <p:nvPicPr>
          <p:cNvPr id="25" name="Picture 24">
            <a:extLst>
              <a:ext uri="{FF2B5EF4-FFF2-40B4-BE49-F238E27FC236}">
                <a16:creationId xmlns:a16="http://schemas.microsoft.com/office/drawing/2014/main" id="{2F5F3794-B220-4700-9C61-0A37E215235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9979458" y="5282829"/>
            <a:ext cx="1986618" cy="1986618"/>
          </a:xfrm>
          <a:prstGeom prst="rect">
            <a:avLst/>
          </a:prstGeom>
        </p:spPr>
      </p:pic>
      <p:pic>
        <p:nvPicPr>
          <p:cNvPr id="26" name="Picture 25">
            <a:extLst>
              <a:ext uri="{FF2B5EF4-FFF2-40B4-BE49-F238E27FC236}">
                <a16:creationId xmlns:a16="http://schemas.microsoft.com/office/drawing/2014/main" id="{543565F9-551F-423F-BDF1-F87CF799627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10528805" y="5257699"/>
            <a:ext cx="1986618" cy="1986618"/>
          </a:xfrm>
          <a:prstGeom prst="rect">
            <a:avLst/>
          </a:prstGeom>
        </p:spPr>
      </p:pic>
      <p:pic>
        <p:nvPicPr>
          <p:cNvPr id="27" name="Picture 26">
            <a:extLst>
              <a:ext uri="{FF2B5EF4-FFF2-40B4-BE49-F238E27FC236}">
                <a16:creationId xmlns:a16="http://schemas.microsoft.com/office/drawing/2014/main" id="{F72B61E9-4A0A-4F8F-914F-EF778123C3E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660" b="91038" l="7143" r="92857">
                        <a14:foregroundMark x1="83613" y1="34434" x2="83613" y2="34434"/>
                        <a14:foregroundMark x1="72269" y1="69340" x2="72269" y2="69340"/>
                        <a14:foregroundMark x1="69748" y1="91981" x2="69748" y2="91981"/>
                        <a14:foregroundMark x1="93697" y1="48585" x2="93697" y2="48585"/>
                        <a14:foregroundMark x1="47899" y1="6132" x2="47899" y2="6132"/>
                        <a14:foregroundMark x1="7143" y1="37736" x2="7143" y2="37736"/>
                      </a14:backgroundRemoval>
                    </a14:imgEffect>
                  </a14:imgLayer>
                </a14:imgProps>
              </a:ext>
            </a:extLst>
          </a:blip>
          <a:stretch>
            <a:fillRect/>
          </a:stretch>
        </p:blipFill>
        <p:spPr>
          <a:xfrm>
            <a:off x="6773003" y="796294"/>
            <a:ext cx="4516994" cy="2341936"/>
          </a:xfrm>
          <a:prstGeom prst="rect">
            <a:avLst/>
          </a:prstGeom>
        </p:spPr>
      </p:pic>
      <p:sp>
        <p:nvSpPr>
          <p:cNvPr id="28" name="Rectangle 27">
            <a:extLst>
              <a:ext uri="{FF2B5EF4-FFF2-40B4-BE49-F238E27FC236}">
                <a16:creationId xmlns:a16="http://schemas.microsoft.com/office/drawing/2014/main" id="{E618EEB6-A396-46B7-AA8E-A7BFFE32166D}"/>
              </a:ext>
            </a:extLst>
          </p:cNvPr>
          <p:cNvSpPr/>
          <p:nvPr/>
        </p:nvSpPr>
        <p:spPr>
          <a:xfrm>
            <a:off x="7264532" y="1057756"/>
            <a:ext cx="3533936" cy="1200329"/>
          </a:xfrm>
          <a:prstGeom prst="rect">
            <a:avLst/>
          </a:prstGeom>
        </p:spPr>
        <p:txBody>
          <a:bodyPr wrap="square">
            <a:spAutoFit/>
          </a:bodyPr>
          <a:lstStyle/>
          <a:p>
            <a:pPr lvl="0" algn="just"/>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a:t>
            </a:r>
            <a:r>
              <a:rPr lang="vi-VN"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gười đọc phải thường xuyên nhớ về mốc ra đời của văn bản </a:t>
            </a:r>
            <a:endPar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9" name="Picture 28">
            <a:extLst>
              <a:ext uri="{FF2B5EF4-FFF2-40B4-BE49-F238E27FC236}">
                <a16:creationId xmlns:a16="http://schemas.microsoft.com/office/drawing/2014/main" id="{428FF94B-210D-4797-A4BE-EB98ACF20EF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4924482" y="5300185"/>
            <a:ext cx="1986618" cy="1986618"/>
          </a:xfrm>
          <a:prstGeom prst="rect">
            <a:avLst/>
          </a:prstGeom>
        </p:spPr>
      </p:pic>
      <p:pic>
        <p:nvPicPr>
          <p:cNvPr id="30" name="Picture 29">
            <a:extLst>
              <a:ext uri="{FF2B5EF4-FFF2-40B4-BE49-F238E27FC236}">
                <a16:creationId xmlns:a16="http://schemas.microsoft.com/office/drawing/2014/main" id="{66A03408-2063-4467-AA3E-A52CC0ECC357}"/>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5779694" y="5366619"/>
            <a:ext cx="1986618" cy="1986618"/>
          </a:xfrm>
          <a:prstGeom prst="rect">
            <a:avLst/>
          </a:prstGeom>
        </p:spPr>
      </p:pic>
      <p:pic>
        <p:nvPicPr>
          <p:cNvPr id="31" name="Picture 30">
            <a:extLst>
              <a:ext uri="{FF2B5EF4-FFF2-40B4-BE49-F238E27FC236}">
                <a16:creationId xmlns:a16="http://schemas.microsoft.com/office/drawing/2014/main" id="{26AB2158-B622-492D-8D9B-4D018675DC9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8491015" y="2086724"/>
            <a:ext cx="1986618" cy="1986618"/>
          </a:xfrm>
          <a:prstGeom prst="rect">
            <a:avLst/>
          </a:prstGeom>
        </p:spPr>
      </p:pic>
      <p:pic>
        <p:nvPicPr>
          <p:cNvPr id="32" name="Picture 31">
            <a:extLst>
              <a:ext uri="{FF2B5EF4-FFF2-40B4-BE49-F238E27FC236}">
                <a16:creationId xmlns:a16="http://schemas.microsoft.com/office/drawing/2014/main" id="{EDB9AB1B-DA67-442D-9793-998FF4F290C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660" b="91038" l="7143" r="92857">
                        <a14:foregroundMark x1="83613" y1="34434" x2="83613" y2="34434"/>
                        <a14:foregroundMark x1="72269" y1="69340" x2="72269" y2="69340"/>
                        <a14:foregroundMark x1="69748" y1="91981" x2="69748" y2="91981"/>
                        <a14:foregroundMark x1="93697" y1="48585" x2="93697" y2="48585"/>
                        <a14:foregroundMark x1="47899" y1="6132" x2="47899" y2="6132"/>
                        <a14:foregroundMark x1="7143" y1="37736" x2="7143" y2="37736"/>
                      </a14:backgroundRemoval>
                    </a14:imgEffect>
                  </a14:imgLayer>
                </a14:imgProps>
              </a:ext>
            </a:extLst>
          </a:blip>
          <a:stretch>
            <a:fillRect/>
          </a:stretch>
        </p:blipFill>
        <p:spPr>
          <a:xfrm>
            <a:off x="5324889" y="3108098"/>
            <a:ext cx="4516994" cy="2341936"/>
          </a:xfrm>
          <a:prstGeom prst="rect">
            <a:avLst/>
          </a:prstGeom>
        </p:spPr>
      </p:pic>
      <p:sp>
        <p:nvSpPr>
          <p:cNvPr id="33" name="Rectangle 32">
            <a:extLst>
              <a:ext uri="{FF2B5EF4-FFF2-40B4-BE49-F238E27FC236}">
                <a16:creationId xmlns:a16="http://schemas.microsoft.com/office/drawing/2014/main" id="{F8B3E500-8128-4CDB-B3E3-757A3B5DA3EA}"/>
              </a:ext>
            </a:extLst>
          </p:cNvPr>
          <p:cNvSpPr/>
          <p:nvPr/>
        </p:nvSpPr>
        <p:spPr>
          <a:xfrm>
            <a:off x="5850569" y="3300114"/>
            <a:ext cx="3533936" cy="1200329"/>
          </a:xfrm>
          <a:prstGeom prst="rect">
            <a:avLst/>
          </a:prstGeom>
        </p:spPr>
        <p:txBody>
          <a:bodyPr wrap="square">
            <a:spAutoFit/>
          </a:bodyPr>
          <a:lstStyle/>
          <a:p>
            <a:pPr lvl="0" algn="just"/>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a:t>
            </a:r>
            <a:r>
              <a:rPr lang="vi-VN"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ưu ý về những dẫn chứng được thống kê trong văn bản</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tin</a:t>
            </a:r>
            <a:r>
              <a:rPr lang="vi-VN"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34" name="Picture 33">
            <a:extLst>
              <a:ext uri="{FF2B5EF4-FFF2-40B4-BE49-F238E27FC236}">
                <a16:creationId xmlns:a16="http://schemas.microsoft.com/office/drawing/2014/main" id="{35F00989-0582-4FCC-B2B9-BAD507B36AA2}"/>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8137731" y="4106554"/>
            <a:ext cx="1986618" cy="1986618"/>
          </a:xfrm>
          <a:prstGeom prst="rect">
            <a:avLst/>
          </a:prstGeom>
        </p:spPr>
      </p:pic>
      <p:pic>
        <p:nvPicPr>
          <p:cNvPr id="35" name="Google Shape;87;p1" descr="Kết quả hình ảnh cho newton grammar school">
            <a:extLst>
              <a:ext uri="{FF2B5EF4-FFF2-40B4-BE49-F238E27FC236}">
                <a16:creationId xmlns:a16="http://schemas.microsoft.com/office/drawing/2014/main" id="{D87653B2-A111-40E3-B4D6-E3EA03FAC963}"/>
              </a:ext>
            </a:extLst>
          </p:cNvPr>
          <p:cNvPicPr preferRelativeResize="0"/>
          <p:nvPr/>
        </p:nvPicPr>
        <p:blipFill rotWithShape="1">
          <a:blip r:embed="rId7">
            <a:alphaModFix/>
          </a:blip>
          <a:srcRect/>
          <a:stretch/>
        </p:blipFill>
        <p:spPr>
          <a:xfrm>
            <a:off x="11305308" y="0"/>
            <a:ext cx="886691" cy="625666"/>
          </a:xfrm>
          <a:prstGeom prst="rect">
            <a:avLst/>
          </a:prstGeom>
          <a:noFill/>
          <a:ln>
            <a:noFill/>
          </a:ln>
        </p:spPr>
      </p:pic>
    </p:spTree>
    <p:extLst>
      <p:ext uri="{BB962C8B-B14F-4D97-AF65-F5344CB8AC3E}">
        <p14:creationId xmlns:p14="http://schemas.microsoft.com/office/powerpoint/2010/main" val="156067520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arn(inVertical)">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barn(inVertical)">
                                      <p:cBhvr>
                                        <p:cTn id="23" dur="500"/>
                                        <p:tgtEl>
                                          <p:spTgt spid="31"/>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barn(inVertical)">
                                      <p:cBhvr>
                                        <p:cTn id="26" dur="500"/>
                                        <p:tgtEl>
                                          <p:spTgt spid="28"/>
                                        </p:tgtEl>
                                      </p:cBhvr>
                                    </p:animEffect>
                                  </p:childTnLst>
                                </p:cTn>
                              </p:par>
                              <p:par>
                                <p:cTn id="27" presetID="16" presetClass="entr" presetSubtype="21"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barn(inVertical)">
                                      <p:cBhvr>
                                        <p:cTn id="29" dur="500"/>
                                        <p:tgtEl>
                                          <p:spTgt spid="2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barn(inVertical)">
                                      <p:cBhvr>
                                        <p:cTn id="34" dur="500"/>
                                        <p:tgtEl>
                                          <p:spTgt spid="34"/>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inVertical)">
                                      <p:cBhvr>
                                        <p:cTn id="37" dur="500"/>
                                        <p:tgtEl>
                                          <p:spTgt spid="33"/>
                                        </p:tgtEl>
                                      </p:cBhvr>
                                    </p:animEffect>
                                  </p:childTnLst>
                                </p:cTn>
                              </p:par>
                              <p:par>
                                <p:cTn id="38" presetID="16" presetClass="entr" presetSubtype="21" fill="hold" nodeType="with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barn(inVertical)">
                                      <p:cBhvr>
                                        <p:cTn id="4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28" grpId="0"/>
      <p:bldP spid="3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6788F7D-615F-4F84-BD3E-00E4C5F1B80C}"/>
              </a:ext>
            </a:extLst>
          </p:cNvPr>
          <p:cNvPicPr>
            <a:picLocks noChangeAspect="1"/>
          </p:cNvPicPr>
          <p:nvPr/>
        </p:nvPicPr>
        <p:blipFill>
          <a:blip r:embed="rId2"/>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818CEA2A-4716-471F-A6BD-2522A6E7A92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660" b="91038" l="7143" r="92857">
                        <a14:foregroundMark x1="83613" y1="34434" x2="83613" y2="34434"/>
                        <a14:foregroundMark x1="72269" y1="69340" x2="72269" y2="69340"/>
                        <a14:foregroundMark x1="69748" y1="91981" x2="69748" y2="91981"/>
                        <a14:foregroundMark x1="93697" y1="48585" x2="93697" y2="48585"/>
                        <a14:foregroundMark x1="47899" y1="6132" x2="47899" y2="6132"/>
                        <a14:foregroundMark x1="7143" y1="37736" x2="7143" y2="37736"/>
                      </a14:backgroundRemoval>
                    </a14:imgEffect>
                  </a14:imgLayer>
                </a14:imgProps>
              </a:ext>
            </a:extLst>
          </a:blip>
          <a:stretch>
            <a:fillRect/>
          </a:stretch>
        </p:blipFill>
        <p:spPr>
          <a:xfrm>
            <a:off x="1349535" y="868254"/>
            <a:ext cx="4448200" cy="3233963"/>
          </a:xfrm>
          <a:prstGeom prst="rect">
            <a:avLst/>
          </a:prstGeom>
        </p:spPr>
      </p:pic>
      <p:sp>
        <p:nvSpPr>
          <p:cNvPr id="8" name="TextBox 7">
            <a:extLst>
              <a:ext uri="{FF2B5EF4-FFF2-40B4-BE49-F238E27FC236}">
                <a16:creationId xmlns:a16="http://schemas.microsoft.com/office/drawing/2014/main" id="{87847B9B-ABBE-40A3-9829-30FC4EC9D33B}"/>
              </a:ext>
            </a:extLst>
          </p:cNvPr>
          <p:cNvSpPr txBox="1"/>
          <p:nvPr/>
        </p:nvSpPr>
        <p:spPr>
          <a:xfrm>
            <a:off x="2152019" y="401009"/>
            <a:ext cx="747263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a. </a:t>
            </a:r>
            <a:r>
              <a:rPr kumimoji="0" lang="en-US" sz="3200" b="1" i="0" u="none" strike="noStrike" kern="1200" cap="none" spc="0" normalizeH="0" baseline="0" noProof="0" dirty="0" err="1">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Sự</a:t>
            </a:r>
            <a:r>
              <a:rPr kumimoji="0" lang="en-US" sz="32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đa</a:t>
            </a:r>
            <a:r>
              <a:rPr kumimoji="0" lang="en-US" sz="32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dạng</a:t>
            </a:r>
            <a:r>
              <a:rPr kumimoji="0" lang="en-US" sz="32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của</a:t>
            </a:r>
            <a:r>
              <a:rPr kumimoji="0" lang="en-US" sz="32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các</a:t>
            </a:r>
            <a:r>
              <a:rPr kumimoji="0" lang="en-US" sz="32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loài</a:t>
            </a:r>
            <a:endParaRPr kumimoji="0" lang="en-US" sz="32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endParaRPr>
          </a:p>
        </p:txBody>
      </p:sp>
      <p:sp>
        <p:nvSpPr>
          <p:cNvPr id="9" name="Rectangle 8">
            <a:extLst>
              <a:ext uri="{FF2B5EF4-FFF2-40B4-BE49-F238E27FC236}">
                <a16:creationId xmlns:a16="http://schemas.microsoft.com/office/drawing/2014/main" id="{6120293F-C1E4-4639-B9D0-8FF93F7E5D26}"/>
              </a:ext>
            </a:extLst>
          </p:cNvPr>
          <p:cNvSpPr/>
          <p:nvPr/>
        </p:nvSpPr>
        <p:spPr>
          <a:xfrm>
            <a:off x="1819821" y="1319791"/>
            <a:ext cx="3444253" cy="156966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Hãy quan sát ảnh minh hoạ và dựa vào việc quan sát thực tế của em, hãy cho biết</a:t>
            </a:r>
            <a:endParaRPr kumimoji="0" lang="en-US" sz="24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282A3086-9C6A-4C83-986B-6C1B1AEEFA47}"/>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677634" y="5307959"/>
            <a:ext cx="1986618" cy="1986618"/>
          </a:xfrm>
          <a:prstGeom prst="rect">
            <a:avLst/>
          </a:prstGeom>
        </p:spPr>
      </p:pic>
      <p:pic>
        <p:nvPicPr>
          <p:cNvPr id="10" name="Picture 9">
            <a:extLst>
              <a:ext uri="{FF2B5EF4-FFF2-40B4-BE49-F238E27FC236}">
                <a16:creationId xmlns:a16="http://schemas.microsoft.com/office/drawing/2014/main" id="{C61CD613-67D4-4A43-BBF7-0FFF89C9359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272946" y="5307959"/>
            <a:ext cx="1986618" cy="1986618"/>
          </a:xfrm>
          <a:prstGeom prst="rect">
            <a:avLst/>
          </a:prstGeom>
        </p:spPr>
      </p:pic>
      <p:pic>
        <p:nvPicPr>
          <p:cNvPr id="11" name="Picture 10">
            <a:extLst>
              <a:ext uri="{FF2B5EF4-FFF2-40B4-BE49-F238E27FC236}">
                <a16:creationId xmlns:a16="http://schemas.microsoft.com/office/drawing/2014/main" id="{03DBB5B8-CEC3-4711-BA2A-8B3371286CC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790965" y="5307959"/>
            <a:ext cx="1986618" cy="1986618"/>
          </a:xfrm>
          <a:prstGeom prst="rect">
            <a:avLst/>
          </a:prstGeom>
        </p:spPr>
      </p:pic>
      <p:pic>
        <p:nvPicPr>
          <p:cNvPr id="12" name="Picture 11">
            <a:extLst>
              <a:ext uri="{FF2B5EF4-FFF2-40B4-BE49-F238E27FC236}">
                <a16:creationId xmlns:a16="http://schemas.microsoft.com/office/drawing/2014/main" id="{8BA57EBB-4AF9-48E5-96B4-E5955A4ABC92}"/>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1349535" y="5307959"/>
            <a:ext cx="1986618" cy="1986618"/>
          </a:xfrm>
          <a:prstGeom prst="rect">
            <a:avLst/>
          </a:prstGeom>
        </p:spPr>
      </p:pic>
      <p:pic>
        <p:nvPicPr>
          <p:cNvPr id="13" name="Picture 12">
            <a:extLst>
              <a:ext uri="{FF2B5EF4-FFF2-40B4-BE49-F238E27FC236}">
                <a16:creationId xmlns:a16="http://schemas.microsoft.com/office/drawing/2014/main" id="{8EB7F0D0-B3E2-4FD2-AE2A-5D8409DE293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1953325" y="5307959"/>
            <a:ext cx="1986618" cy="1986618"/>
          </a:xfrm>
          <a:prstGeom prst="rect">
            <a:avLst/>
          </a:prstGeom>
        </p:spPr>
      </p:pic>
      <p:pic>
        <p:nvPicPr>
          <p:cNvPr id="14" name="Picture 13">
            <a:extLst>
              <a:ext uri="{FF2B5EF4-FFF2-40B4-BE49-F238E27FC236}">
                <a16:creationId xmlns:a16="http://schemas.microsoft.com/office/drawing/2014/main" id="{4588DBDF-4810-4C73-9709-FF0E8ABF10D7}"/>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2777583" y="5307959"/>
            <a:ext cx="1986618" cy="1986618"/>
          </a:xfrm>
          <a:prstGeom prst="rect">
            <a:avLst/>
          </a:prstGeom>
        </p:spPr>
      </p:pic>
      <p:pic>
        <p:nvPicPr>
          <p:cNvPr id="15" name="Picture 14">
            <a:extLst>
              <a:ext uri="{FF2B5EF4-FFF2-40B4-BE49-F238E27FC236}">
                <a16:creationId xmlns:a16="http://schemas.microsoft.com/office/drawing/2014/main" id="{34DEFB29-976B-4ECB-9A91-5DD6FFCA9ED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3295602" y="5307959"/>
            <a:ext cx="1986618" cy="1986618"/>
          </a:xfrm>
          <a:prstGeom prst="rect">
            <a:avLst/>
          </a:prstGeom>
        </p:spPr>
      </p:pic>
      <p:pic>
        <p:nvPicPr>
          <p:cNvPr id="16" name="Picture 15">
            <a:extLst>
              <a:ext uri="{FF2B5EF4-FFF2-40B4-BE49-F238E27FC236}">
                <a16:creationId xmlns:a16="http://schemas.microsoft.com/office/drawing/2014/main" id="{E6A4001C-74BE-459A-8C48-B40C1723A34B}"/>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3811116" y="5320683"/>
            <a:ext cx="1986618" cy="1986618"/>
          </a:xfrm>
          <a:prstGeom prst="rect">
            <a:avLst/>
          </a:prstGeom>
        </p:spPr>
      </p:pic>
      <p:pic>
        <p:nvPicPr>
          <p:cNvPr id="17" name="Picture 16">
            <a:extLst>
              <a:ext uri="{FF2B5EF4-FFF2-40B4-BE49-F238E27FC236}">
                <a16:creationId xmlns:a16="http://schemas.microsoft.com/office/drawing/2014/main" id="{09D469D6-6DCB-452A-9322-BB29F33F066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4457962" y="5295235"/>
            <a:ext cx="1986618" cy="1986618"/>
          </a:xfrm>
          <a:prstGeom prst="rect">
            <a:avLst/>
          </a:prstGeom>
        </p:spPr>
      </p:pic>
      <p:pic>
        <p:nvPicPr>
          <p:cNvPr id="18" name="Picture 17">
            <a:extLst>
              <a:ext uri="{FF2B5EF4-FFF2-40B4-BE49-F238E27FC236}">
                <a16:creationId xmlns:a16="http://schemas.microsoft.com/office/drawing/2014/main" id="{EFB5AF8B-FA62-433D-BC04-1EA163722676}"/>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5239164" y="5366619"/>
            <a:ext cx="1986618" cy="1986618"/>
          </a:xfrm>
          <a:prstGeom prst="rect">
            <a:avLst/>
          </a:prstGeom>
        </p:spPr>
      </p:pic>
      <p:pic>
        <p:nvPicPr>
          <p:cNvPr id="19" name="Picture 18">
            <a:extLst>
              <a:ext uri="{FF2B5EF4-FFF2-40B4-BE49-F238E27FC236}">
                <a16:creationId xmlns:a16="http://schemas.microsoft.com/office/drawing/2014/main" id="{31AB698A-F3EB-4422-B313-B18A370E8736}"/>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5668907" y="5341171"/>
            <a:ext cx="1986618" cy="1986618"/>
          </a:xfrm>
          <a:prstGeom prst="rect">
            <a:avLst/>
          </a:prstGeom>
        </p:spPr>
      </p:pic>
      <p:pic>
        <p:nvPicPr>
          <p:cNvPr id="20" name="Picture 19">
            <a:extLst>
              <a:ext uri="{FF2B5EF4-FFF2-40B4-BE49-F238E27FC236}">
                <a16:creationId xmlns:a16="http://schemas.microsoft.com/office/drawing/2014/main" id="{15204327-EA08-42A3-955B-279E62A525B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6475368" y="5366619"/>
            <a:ext cx="1986618" cy="1986618"/>
          </a:xfrm>
          <a:prstGeom prst="rect">
            <a:avLst/>
          </a:prstGeom>
        </p:spPr>
      </p:pic>
      <p:pic>
        <p:nvPicPr>
          <p:cNvPr id="21" name="Picture 20">
            <a:extLst>
              <a:ext uri="{FF2B5EF4-FFF2-40B4-BE49-F238E27FC236}">
                <a16:creationId xmlns:a16="http://schemas.microsoft.com/office/drawing/2014/main" id="{30CE3015-204F-4AF4-98E1-A3A5DA9AC63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7132214" y="5289707"/>
            <a:ext cx="1986618" cy="1986618"/>
          </a:xfrm>
          <a:prstGeom prst="rect">
            <a:avLst/>
          </a:prstGeom>
        </p:spPr>
      </p:pic>
      <p:pic>
        <p:nvPicPr>
          <p:cNvPr id="22" name="Picture 21">
            <a:extLst>
              <a:ext uri="{FF2B5EF4-FFF2-40B4-BE49-F238E27FC236}">
                <a16:creationId xmlns:a16="http://schemas.microsoft.com/office/drawing/2014/main" id="{5E0FB1E8-9486-4C8F-9184-0804EBDC1B9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7922203" y="5282829"/>
            <a:ext cx="1986618" cy="1986618"/>
          </a:xfrm>
          <a:prstGeom prst="rect">
            <a:avLst/>
          </a:prstGeom>
        </p:spPr>
      </p:pic>
      <p:pic>
        <p:nvPicPr>
          <p:cNvPr id="23" name="Picture 22">
            <a:extLst>
              <a:ext uri="{FF2B5EF4-FFF2-40B4-BE49-F238E27FC236}">
                <a16:creationId xmlns:a16="http://schemas.microsoft.com/office/drawing/2014/main" id="{C5BE3974-0496-4105-A331-DA6ECCEBF6D3}"/>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8599837" y="5282829"/>
            <a:ext cx="1986618" cy="1986618"/>
          </a:xfrm>
          <a:prstGeom prst="rect">
            <a:avLst/>
          </a:prstGeom>
        </p:spPr>
      </p:pic>
      <p:pic>
        <p:nvPicPr>
          <p:cNvPr id="24" name="Picture 23">
            <a:extLst>
              <a:ext uri="{FF2B5EF4-FFF2-40B4-BE49-F238E27FC236}">
                <a16:creationId xmlns:a16="http://schemas.microsoft.com/office/drawing/2014/main" id="{40C2FBD7-A80B-494F-938A-CFD92FDD33FD}"/>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9322612" y="5307959"/>
            <a:ext cx="1986618" cy="1986618"/>
          </a:xfrm>
          <a:prstGeom prst="rect">
            <a:avLst/>
          </a:prstGeom>
        </p:spPr>
      </p:pic>
      <p:pic>
        <p:nvPicPr>
          <p:cNvPr id="25" name="Picture 24">
            <a:extLst>
              <a:ext uri="{FF2B5EF4-FFF2-40B4-BE49-F238E27FC236}">
                <a16:creationId xmlns:a16="http://schemas.microsoft.com/office/drawing/2014/main" id="{2F5F3794-B220-4700-9C61-0A37E215235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9979458" y="5282829"/>
            <a:ext cx="1986618" cy="1986618"/>
          </a:xfrm>
          <a:prstGeom prst="rect">
            <a:avLst/>
          </a:prstGeom>
        </p:spPr>
      </p:pic>
      <p:pic>
        <p:nvPicPr>
          <p:cNvPr id="26" name="Picture 25">
            <a:extLst>
              <a:ext uri="{FF2B5EF4-FFF2-40B4-BE49-F238E27FC236}">
                <a16:creationId xmlns:a16="http://schemas.microsoft.com/office/drawing/2014/main" id="{543565F9-551F-423F-BDF1-F87CF799627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10528805" y="5257699"/>
            <a:ext cx="1986618" cy="1986618"/>
          </a:xfrm>
          <a:prstGeom prst="rect">
            <a:avLst/>
          </a:prstGeom>
        </p:spPr>
      </p:pic>
      <p:pic>
        <p:nvPicPr>
          <p:cNvPr id="2" name="Picture 1">
            <a:extLst>
              <a:ext uri="{FF2B5EF4-FFF2-40B4-BE49-F238E27FC236}">
                <a16:creationId xmlns:a16="http://schemas.microsoft.com/office/drawing/2014/main" id="{70010943-2D68-4214-B1B2-4B912997E44D}"/>
              </a:ext>
            </a:extLst>
          </p:cNvPr>
          <p:cNvPicPr>
            <a:picLocks noChangeAspect="1"/>
          </p:cNvPicPr>
          <p:nvPr/>
        </p:nvPicPr>
        <p:blipFill>
          <a:blip r:embed="rId7"/>
          <a:stretch>
            <a:fillRect/>
          </a:stretch>
        </p:blipFill>
        <p:spPr>
          <a:xfrm>
            <a:off x="8174665" y="1319791"/>
            <a:ext cx="3871926" cy="3000375"/>
          </a:xfrm>
          <a:prstGeom prst="rect">
            <a:avLst/>
          </a:prstGeom>
        </p:spPr>
      </p:pic>
      <p:pic>
        <p:nvPicPr>
          <p:cNvPr id="27" name="Picture 26">
            <a:extLst>
              <a:ext uri="{FF2B5EF4-FFF2-40B4-BE49-F238E27FC236}">
                <a16:creationId xmlns:a16="http://schemas.microsoft.com/office/drawing/2014/main" id="{93EDEB35-4155-4979-B2A2-B2C9F544932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660" b="91038" l="7143" r="92857">
                        <a14:foregroundMark x1="83613" y1="34434" x2="83613" y2="34434"/>
                        <a14:foregroundMark x1="72269" y1="69340" x2="72269" y2="69340"/>
                        <a14:foregroundMark x1="69748" y1="91981" x2="69748" y2="91981"/>
                        <a14:foregroundMark x1="93697" y1="48585" x2="93697" y2="48585"/>
                        <a14:foregroundMark x1="47899" y1="6132" x2="47899" y2="6132"/>
                        <a14:foregroundMark x1="7143" y1="37736" x2="7143" y2="37736"/>
                      </a14:backgroundRemoval>
                    </a14:imgEffect>
                  </a14:imgLayer>
                </a14:imgProps>
              </a:ext>
            </a:extLst>
          </a:blip>
          <a:stretch>
            <a:fillRect/>
          </a:stretch>
        </p:blipFill>
        <p:spPr>
          <a:xfrm>
            <a:off x="3247869" y="2889451"/>
            <a:ext cx="4933006" cy="3233963"/>
          </a:xfrm>
          <a:prstGeom prst="rect">
            <a:avLst/>
          </a:prstGeom>
        </p:spPr>
      </p:pic>
      <p:sp>
        <p:nvSpPr>
          <p:cNvPr id="28" name="Rectangle 27">
            <a:extLst>
              <a:ext uri="{FF2B5EF4-FFF2-40B4-BE49-F238E27FC236}">
                <a16:creationId xmlns:a16="http://schemas.microsoft.com/office/drawing/2014/main" id="{D69B4F66-DFF0-4802-B381-E08524885249}"/>
              </a:ext>
            </a:extLst>
          </p:cNvPr>
          <p:cNvSpPr/>
          <p:nvPr/>
        </p:nvSpPr>
        <p:spPr>
          <a:xfrm>
            <a:off x="3829049" y="3315790"/>
            <a:ext cx="3770646" cy="147732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Kể về một du lịch sinh thái hay khu bảo tồn thiên nhiên mà em biết. Ở đó em thấy các loài sinh vật nào và chúng sống với nhau ra sao?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 đó em hiểu gì về quần xã sinh vật?</a:t>
            </a:r>
          </a:p>
        </p:txBody>
      </p:sp>
      <p:pic>
        <p:nvPicPr>
          <p:cNvPr id="29" name="Google Shape;87;p1" descr="Kết quả hình ảnh cho newton grammar school">
            <a:extLst>
              <a:ext uri="{FF2B5EF4-FFF2-40B4-BE49-F238E27FC236}">
                <a16:creationId xmlns:a16="http://schemas.microsoft.com/office/drawing/2014/main" id="{0BCFC406-266F-4FFD-B8A7-3214DE9752F9}"/>
              </a:ext>
            </a:extLst>
          </p:cNvPr>
          <p:cNvPicPr preferRelativeResize="0"/>
          <p:nvPr/>
        </p:nvPicPr>
        <p:blipFill rotWithShape="1">
          <a:blip r:embed="rId8">
            <a:alphaModFix/>
          </a:blip>
          <a:srcRect/>
          <a:stretch/>
        </p:blipFill>
        <p:spPr>
          <a:xfrm>
            <a:off x="11305308" y="0"/>
            <a:ext cx="886691" cy="625666"/>
          </a:xfrm>
          <a:prstGeom prst="rect">
            <a:avLst/>
          </a:prstGeom>
          <a:noFill/>
          <a:ln>
            <a:noFill/>
          </a:ln>
        </p:spPr>
      </p:pic>
    </p:spTree>
    <p:extLst>
      <p:ext uri="{BB962C8B-B14F-4D97-AF65-F5344CB8AC3E}">
        <p14:creationId xmlns:p14="http://schemas.microsoft.com/office/powerpoint/2010/main" val="728286032"/>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barn(inVertical)">
                                      <p:cBhvr>
                                        <p:cTn id="20" dur="500"/>
                                        <p:tgtEl>
                                          <p:spTgt spid="28"/>
                                        </p:tgtEl>
                                      </p:cBhvr>
                                    </p:animEffect>
                                  </p:childTnLst>
                                </p:cTn>
                              </p:par>
                              <p:par>
                                <p:cTn id="21" presetID="16" presetClass="entr" presetSubtype="21"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barn(inVertical)">
                                      <p:cBhvr>
                                        <p:cTn id="2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2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161F66-38C4-4567-B1A9-1BB8D60C478E}"/>
              </a:ext>
            </a:extLst>
          </p:cNvPr>
          <p:cNvPicPr>
            <a:picLocks noChangeAspect="1"/>
          </p:cNvPicPr>
          <p:nvPr/>
        </p:nvPicPr>
        <p:blipFill>
          <a:blip r:embed="rId2"/>
          <a:stretch>
            <a:fillRect/>
          </a:stretch>
        </p:blipFill>
        <p:spPr>
          <a:xfrm>
            <a:off x="0" y="-3345"/>
            <a:ext cx="12192000" cy="6861345"/>
          </a:xfrm>
          <a:prstGeom prst="rect">
            <a:avLst/>
          </a:prstGeom>
        </p:spPr>
      </p:pic>
      <p:pic>
        <p:nvPicPr>
          <p:cNvPr id="5" name="Picture 4">
            <a:extLst>
              <a:ext uri="{FF2B5EF4-FFF2-40B4-BE49-F238E27FC236}">
                <a16:creationId xmlns:a16="http://schemas.microsoft.com/office/drawing/2014/main" id="{513CB42C-7323-416B-B99F-DEB789C7E1FE}"/>
              </a:ext>
            </a:extLst>
          </p:cNvPr>
          <p:cNvPicPr>
            <a:picLocks noChangeAspect="1"/>
          </p:cNvPicPr>
          <p:nvPr/>
        </p:nvPicPr>
        <p:blipFill>
          <a:blip r:embed="rId3"/>
          <a:stretch>
            <a:fillRect/>
          </a:stretch>
        </p:blipFill>
        <p:spPr>
          <a:xfrm>
            <a:off x="0" y="0"/>
            <a:ext cx="3798137" cy="2597121"/>
          </a:xfrm>
          <a:prstGeom prst="rect">
            <a:avLst/>
          </a:prstGeom>
        </p:spPr>
      </p:pic>
      <p:pic>
        <p:nvPicPr>
          <p:cNvPr id="8" name="Picture 7">
            <a:extLst>
              <a:ext uri="{FF2B5EF4-FFF2-40B4-BE49-F238E27FC236}">
                <a16:creationId xmlns:a16="http://schemas.microsoft.com/office/drawing/2014/main" id="{02F2AFF3-672C-43BD-8B87-357615EFD301}"/>
              </a:ext>
            </a:extLst>
          </p:cNvPr>
          <p:cNvPicPr>
            <a:picLocks noChangeAspect="1"/>
          </p:cNvPicPr>
          <p:nvPr/>
        </p:nvPicPr>
        <p:blipFill>
          <a:blip r:embed="rId4"/>
          <a:stretch>
            <a:fillRect/>
          </a:stretch>
        </p:blipFill>
        <p:spPr>
          <a:xfrm>
            <a:off x="4002347" y="0"/>
            <a:ext cx="3499407" cy="2627604"/>
          </a:xfrm>
          <a:prstGeom prst="rect">
            <a:avLst/>
          </a:prstGeom>
        </p:spPr>
      </p:pic>
      <p:pic>
        <p:nvPicPr>
          <p:cNvPr id="11" name="Picture 10">
            <a:extLst>
              <a:ext uri="{FF2B5EF4-FFF2-40B4-BE49-F238E27FC236}">
                <a16:creationId xmlns:a16="http://schemas.microsoft.com/office/drawing/2014/main" id="{B05C2D1C-5BA6-417C-99E4-DE18622D0096}"/>
              </a:ext>
            </a:extLst>
          </p:cNvPr>
          <p:cNvPicPr>
            <a:picLocks noChangeAspect="1"/>
          </p:cNvPicPr>
          <p:nvPr/>
        </p:nvPicPr>
        <p:blipFill>
          <a:blip r:embed="rId5"/>
          <a:stretch>
            <a:fillRect/>
          </a:stretch>
        </p:blipFill>
        <p:spPr>
          <a:xfrm>
            <a:off x="7705964" y="-3345"/>
            <a:ext cx="3913971" cy="2517866"/>
          </a:xfrm>
          <a:prstGeom prst="rect">
            <a:avLst/>
          </a:prstGeom>
        </p:spPr>
      </p:pic>
      <p:pic>
        <p:nvPicPr>
          <p:cNvPr id="14" name="Picture 13">
            <a:extLst>
              <a:ext uri="{FF2B5EF4-FFF2-40B4-BE49-F238E27FC236}">
                <a16:creationId xmlns:a16="http://schemas.microsoft.com/office/drawing/2014/main" id="{3FF108D0-3A25-4A4B-BF81-BA37BF2F8759}"/>
              </a:ext>
            </a:extLst>
          </p:cNvPr>
          <p:cNvPicPr>
            <a:picLocks noChangeAspect="1"/>
          </p:cNvPicPr>
          <p:nvPr/>
        </p:nvPicPr>
        <p:blipFill>
          <a:blip r:embed="rId6"/>
          <a:stretch>
            <a:fillRect/>
          </a:stretch>
        </p:blipFill>
        <p:spPr>
          <a:xfrm>
            <a:off x="4033913" y="2864774"/>
            <a:ext cx="3499407" cy="2731245"/>
          </a:xfrm>
          <a:prstGeom prst="rect">
            <a:avLst/>
          </a:prstGeom>
        </p:spPr>
      </p:pic>
      <p:pic>
        <p:nvPicPr>
          <p:cNvPr id="7" name="Google Shape;87;p1" descr="Kết quả hình ảnh cho newton grammar school">
            <a:extLst>
              <a:ext uri="{FF2B5EF4-FFF2-40B4-BE49-F238E27FC236}">
                <a16:creationId xmlns:a16="http://schemas.microsoft.com/office/drawing/2014/main" id="{97132E53-B932-4F96-8589-B761DB9C5F9A}"/>
              </a:ext>
            </a:extLst>
          </p:cNvPr>
          <p:cNvPicPr preferRelativeResize="0"/>
          <p:nvPr/>
        </p:nvPicPr>
        <p:blipFill rotWithShape="1">
          <a:blip r:embed="rId7">
            <a:alphaModFix/>
          </a:blip>
          <a:srcRect/>
          <a:stretch/>
        </p:blipFill>
        <p:spPr>
          <a:xfrm>
            <a:off x="11305308" y="0"/>
            <a:ext cx="886691" cy="625666"/>
          </a:xfrm>
          <a:prstGeom prst="rect">
            <a:avLst/>
          </a:prstGeom>
          <a:noFill/>
          <a:ln>
            <a:noFill/>
          </a:ln>
        </p:spPr>
      </p:pic>
    </p:spTree>
    <p:extLst>
      <p:ext uri="{BB962C8B-B14F-4D97-AF65-F5344CB8AC3E}">
        <p14:creationId xmlns:p14="http://schemas.microsoft.com/office/powerpoint/2010/main" val="2582078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par>
                                <p:cTn id="14" presetID="16" presetClass="entr" presetSubtype="21"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6788F7D-615F-4F84-BD3E-00E4C5F1B80C}"/>
              </a:ext>
            </a:extLst>
          </p:cNvPr>
          <p:cNvPicPr>
            <a:picLocks noChangeAspect="1"/>
          </p:cNvPicPr>
          <p:nvPr/>
        </p:nvPicPr>
        <p:blipFill>
          <a:blip r:embed="rId2"/>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818CEA2A-4716-471F-A6BD-2522A6E7A92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660" b="91038" l="7143" r="92857">
                        <a14:foregroundMark x1="83613" y1="34434" x2="83613" y2="34434"/>
                        <a14:foregroundMark x1="72269" y1="69340" x2="72269" y2="69340"/>
                        <a14:foregroundMark x1="69748" y1="91981" x2="69748" y2="91981"/>
                        <a14:foregroundMark x1="93697" y1="48585" x2="93697" y2="48585"/>
                        <a14:foregroundMark x1="47899" y1="6132" x2="47899" y2="6132"/>
                        <a14:foregroundMark x1="7143" y1="37736" x2="7143" y2="37736"/>
                      </a14:backgroundRemoval>
                    </a14:imgEffect>
                  </a14:imgLayer>
                </a14:imgProps>
              </a:ext>
            </a:extLst>
          </a:blip>
          <a:stretch>
            <a:fillRect/>
          </a:stretch>
        </p:blipFill>
        <p:spPr>
          <a:xfrm>
            <a:off x="1349535" y="868254"/>
            <a:ext cx="4448200" cy="3233963"/>
          </a:xfrm>
          <a:prstGeom prst="rect">
            <a:avLst/>
          </a:prstGeom>
        </p:spPr>
      </p:pic>
      <p:sp>
        <p:nvSpPr>
          <p:cNvPr id="8" name="TextBox 7">
            <a:extLst>
              <a:ext uri="{FF2B5EF4-FFF2-40B4-BE49-F238E27FC236}">
                <a16:creationId xmlns:a16="http://schemas.microsoft.com/office/drawing/2014/main" id="{87847B9B-ABBE-40A3-9829-30FC4EC9D33B}"/>
              </a:ext>
            </a:extLst>
          </p:cNvPr>
          <p:cNvSpPr txBox="1"/>
          <p:nvPr/>
        </p:nvSpPr>
        <p:spPr>
          <a:xfrm>
            <a:off x="2152019" y="401009"/>
            <a:ext cx="747263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a. </a:t>
            </a:r>
            <a:r>
              <a:rPr kumimoji="0" lang="en-US" sz="3200" b="1" i="0" u="none" strike="noStrike" kern="1200" cap="none" spc="0" normalizeH="0" baseline="0" noProof="0" dirty="0" err="1">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Sự</a:t>
            </a:r>
            <a:r>
              <a:rPr kumimoji="0" lang="en-US" sz="32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đa</a:t>
            </a:r>
            <a:r>
              <a:rPr kumimoji="0" lang="en-US" sz="32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dạng</a:t>
            </a:r>
            <a:r>
              <a:rPr kumimoji="0" lang="en-US" sz="32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của</a:t>
            </a:r>
            <a:r>
              <a:rPr kumimoji="0" lang="en-US" sz="32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các</a:t>
            </a:r>
            <a:r>
              <a:rPr kumimoji="0" lang="en-US" sz="32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loài</a:t>
            </a:r>
            <a:endParaRPr kumimoji="0" lang="en-US" sz="32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endParaRPr>
          </a:p>
        </p:txBody>
      </p:sp>
      <p:sp>
        <p:nvSpPr>
          <p:cNvPr id="9" name="Rectangle 8">
            <a:extLst>
              <a:ext uri="{FF2B5EF4-FFF2-40B4-BE49-F238E27FC236}">
                <a16:creationId xmlns:a16="http://schemas.microsoft.com/office/drawing/2014/main" id="{6120293F-C1E4-4639-B9D0-8FF93F7E5D26}"/>
              </a:ext>
            </a:extLst>
          </p:cNvPr>
          <p:cNvSpPr/>
          <p:nvPr/>
        </p:nvSpPr>
        <p:spPr>
          <a:xfrm>
            <a:off x="1819821" y="1319791"/>
            <a:ext cx="3444253" cy="830997"/>
          </a:xfrm>
          <a:prstGeom prst="rect">
            <a:avLst/>
          </a:prstGeom>
        </p:spPr>
        <p:txBody>
          <a:bodyPr wrap="square">
            <a:spAutoFit/>
          </a:bodyPr>
          <a:lstStyle/>
          <a:p>
            <a:pPr lvl="0" algn="just">
              <a:defRPr/>
            </a:pPr>
            <a:r>
              <a:rPr lang="vi-VN"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Mỗi quần xã giống như một thế giới riêng</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282A3086-9C6A-4C83-986B-6C1B1AEEFA47}"/>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677634" y="5307959"/>
            <a:ext cx="1986618" cy="1986618"/>
          </a:xfrm>
          <a:prstGeom prst="rect">
            <a:avLst/>
          </a:prstGeom>
        </p:spPr>
      </p:pic>
      <p:pic>
        <p:nvPicPr>
          <p:cNvPr id="10" name="Picture 9">
            <a:extLst>
              <a:ext uri="{FF2B5EF4-FFF2-40B4-BE49-F238E27FC236}">
                <a16:creationId xmlns:a16="http://schemas.microsoft.com/office/drawing/2014/main" id="{C61CD613-67D4-4A43-BBF7-0FFF89C9359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272946" y="5307959"/>
            <a:ext cx="1986618" cy="1986618"/>
          </a:xfrm>
          <a:prstGeom prst="rect">
            <a:avLst/>
          </a:prstGeom>
        </p:spPr>
      </p:pic>
      <p:pic>
        <p:nvPicPr>
          <p:cNvPr id="11" name="Picture 10">
            <a:extLst>
              <a:ext uri="{FF2B5EF4-FFF2-40B4-BE49-F238E27FC236}">
                <a16:creationId xmlns:a16="http://schemas.microsoft.com/office/drawing/2014/main" id="{03DBB5B8-CEC3-4711-BA2A-8B3371286CC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790965" y="5307959"/>
            <a:ext cx="1986618" cy="1986618"/>
          </a:xfrm>
          <a:prstGeom prst="rect">
            <a:avLst/>
          </a:prstGeom>
        </p:spPr>
      </p:pic>
      <p:pic>
        <p:nvPicPr>
          <p:cNvPr id="12" name="Picture 11">
            <a:extLst>
              <a:ext uri="{FF2B5EF4-FFF2-40B4-BE49-F238E27FC236}">
                <a16:creationId xmlns:a16="http://schemas.microsoft.com/office/drawing/2014/main" id="{8BA57EBB-4AF9-48E5-96B4-E5955A4ABC92}"/>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1349535" y="5307959"/>
            <a:ext cx="1986618" cy="1986618"/>
          </a:xfrm>
          <a:prstGeom prst="rect">
            <a:avLst/>
          </a:prstGeom>
        </p:spPr>
      </p:pic>
      <p:pic>
        <p:nvPicPr>
          <p:cNvPr id="13" name="Picture 12">
            <a:extLst>
              <a:ext uri="{FF2B5EF4-FFF2-40B4-BE49-F238E27FC236}">
                <a16:creationId xmlns:a16="http://schemas.microsoft.com/office/drawing/2014/main" id="{8EB7F0D0-B3E2-4FD2-AE2A-5D8409DE293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1953325" y="5307959"/>
            <a:ext cx="1986618" cy="1986618"/>
          </a:xfrm>
          <a:prstGeom prst="rect">
            <a:avLst/>
          </a:prstGeom>
        </p:spPr>
      </p:pic>
      <p:pic>
        <p:nvPicPr>
          <p:cNvPr id="14" name="Picture 13">
            <a:extLst>
              <a:ext uri="{FF2B5EF4-FFF2-40B4-BE49-F238E27FC236}">
                <a16:creationId xmlns:a16="http://schemas.microsoft.com/office/drawing/2014/main" id="{4588DBDF-4810-4C73-9709-FF0E8ABF10D7}"/>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2777583" y="5307959"/>
            <a:ext cx="1986618" cy="1986618"/>
          </a:xfrm>
          <a:prstGeom prst="rect">
            <a:avLst/>
          </a:prstGeom>
        </p:spPr>
      </p:pic>
      <p:pic>
        <p:nvPicPr>
          <p:cNvPr id="15" name="Picture 14">
            <a:extLst>
              <a:ext uri="{FF2B5EF4-FFF2-40B4-BE49-F238E27FC236}">
                <a16:creationId xmlns:a16="http://schemas.microsoft.com/office/drawing/2014/main" id="{34DEFB29-976B-4ECB-9A91-5DD6FFCA9ED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3295602" y="5307959"/>
            <a:ext cx="1986618" cy="1986618"/>
          </a:xfrm>
          <a:prstGeom prst="rect">
            <a:avLst/>
          </a:prstGeom>
        </p:spPr>
      </p:pic>
      <p:pic>
        <p:nvPicPr>
          <p:cNvPr id="16" name="Picture 15">
            <a:extLst>
              <a:ext uri="{FF2B5EF4-FFF2-40B4-BE49-F238E27FC236}">
                <a16:creationId xmlns:a16="http://schemas.microsoft.com/office/drawing/2014/main" id="{E6A4001C-74BE-459A-8C48-B40C1723A34B}"/>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3811116" y="5320683"/>
            <a:ext cx="1986618" cy="1986618"/>
          </a:xfrm>
          <a:prstGeom prst="rect">
            <a:avLst/>
          </a:prstGeom>
        </p:spPr>
      </p:pic>
      <p:pic>
        <p:nvPicPr>
          <p:cNvPr id="17" name="Picture 16">
            <a:extLst>
              <a:ext uri="{FF2B5EF4-FFF2-40B4-BE49-F238E27FC236}">
                <a16:creationId xmlns:a16="http://schemas.microsoft.com/office/drawing/2014/main" id="{09D469D6-6DCB-452A-9322-BB29F33F066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4457962" y="5295235"/>
            <a:ext cx="1986618" cy="1986618"/>
          </a:xfrm>
          <a:prstGeom prst="rect">
            <a:avLst/>
          </a:prstGeom>
        </p:spPr>
      </p:pic>
      <p:pic>
        <p:nvPicPr>
          <p:cNvPr id="18" name="Picture 17">
            <a:extLst>
              <a:ext uri="{FF2B5EF4-FFF2-40B4-BE49-F238E27FC236}">
                <a16:creationId xmlns:a16="http://schemas.microsoft.com/office/drawing/2014/main" id="{EFB5AF8B-FA62-433D-BC04-1EA163722676}"/>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5239164" y="5366619"/>
            <a:ext cx="1986618" cy="1986618"/>
          </a:xfrm>
          <a:prstGeom prst="rect">
            <a:avLst/>
          </a:prstGeom>
        </p:spPr>
      </p:pic>
      <p:pic>
        <p:nvPicPr>
          <p:cNvPr id="19" name="Picture 18">
            <a:extLst>
              <a:ext uri="{FF2B5EF4-FFF2-40B4-BE49-F238E27FC236}">
                <a16:creationId xmlns:a16="http://schemas.microsoft.com/office/drawing/2014/main" id="{31AB698A-F3EB-4422-B313-B18A370E8736}"/>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5668907" y="5341171"/>
            <a:ext cx="1986618" cy="1986618"/>
          </a:xfrm>
          <a:prstGeom prst="rect">
            <a:avLst/>
          </a:prstGeom>
        </p:spPr>
      </p:pic>
      <p:pic>
        <p:nvPicPr>
          <p:cNvPr id="20" name="Picture 19">
            <a:extLst>
              <a:ext uri="{FF2B5EF4-FFF2-40B4-BE49-F238E27FC236}">
                <a16:creationId xmlns:a16="http://schemas.microsoft.com/office/drawing/2014/main" id="{15204327-EA08-42A3-955B-279E62A525B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6475368" y="5366619"/>
            <a:ext cx="1986618" cy="1986618"/>
          </a:xfrm>
          <a:prstGeom prst="rect">
            <a:avLst/>
          </a:prstGeom>
        </p:spPr>
      </p:pic>
      <p:pic>
        <p:nvPicPr>
          <p:cNvPr id="21" name="Picture 20">
            <a:extLst>
              <a:ext uri="{FF2B5EF4-FFF2-40B4-BE49-F238E27FC236}">
                <a16:creationId xmlns:a16="http://schemas.microsoft.com/office/drawing/2014/main" id="{30CE3015-204F-4AF4-98E1-A3A5DA9AC63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7132214" y="5289707"/>
            <a:ext cx="1986618" cy="1986618"/>
          </a:xfrm>
          <a:prstGeom prst="rect">
            <a:avLst/>
          </a:prstGeom>
        </p:spPr>
      </p:pic>
      <p:pic>
        <p:nvPicPr>
          <p:cNvPr id="22" name="Picture 21">
            <a:extLst>
              <a:ext uri="{FF2B5EF4-FFF2-40B4-BE49-F238E27FC236}">
                <a16:creationId xmlns:a16="http://schemas.microsoft.com/office/drawing/2014/main" id="{5E0FB1E8-9486-4C8F-9184-0804EBDC1B9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7922203" y="5282829"/>
            <a:ext cx="1986618" cy="1986618"/>
          </a:xfrm>
          <a:prstGeom prst="rect">
            <a:avLst/>
          </a:prstGeom>
        </p:spPr>
      </p:pic>
      <p:pic>
        <p:nvPicPr>
          <p:cNvPr id="23" name="Picture 22">
            <a:extLst>
              <a:ext uri="{FF2B5EF4-FFF2-40B4-BE49-F238E27FC236}">
                <a16:creationId xmlns:a16="http://schemas.microsoft.com/office/drawing/2014/main" id="{C5BE3974-0496-4105-A331-DA6ECCEBF6D3}"/>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8599837" y="5282829"/>
            <a:ext cx="1986618" cy="1986618"/>
          </a:xfrm>
          <a:prstGeom prst="rect">
            <a:avLst/>
          </a:prstGeom>
        </p:spPr>
      </p:pic>
      <p:pic>
        <p:nvPicPr>
          <p:cNvPr id="24" name="Picture 23">
            <a:extLst>
              <a:ext uri="{FF2B5EF4-FFF2-40B4-BE49-F238E27FC236}">
                <a16:creationId xmlns:a16="http://schemas.microsoft.com/office/drawing/2014/main" id="{40C2FBD7-A80B-494F-938A-CFD92FDD33FD}"/>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9322612" y="5307959"/>
            <a:ext cx="1986618" cy="1986618"/>
          </a:xfrm>
          <a:prstGeom prst="rect">
            <a:avLst/>
          </a:prstGeom>
        </p:spPr>
      </p:pic>
      <p:pic>
        <p:nvPicPr>
          <p:cNvPr id="25" name="Picture 24">
            <a:extLst>
              <a:ext uri="{FF2B5EF4-FFF2-40B4-BE49-F238E27FC236}">
                <a16:creationId xmlns:a16="http://schemas.microsoft.com/office/drawing/2014/main" id="{2F5F3794-B220-4700-9C61-0A37E215235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9979458" y="5282829"/>
            <a:ext cx="1986618" cy="1986618"/>
          </a:xfrm>
          <a:prstGeom prst="rect">
            <a:avLst/>
          </a:prstGeom>
        </p:spPr>
      </p:pic>
      <p:pic>
        <p:nvPicPr>
          <p:cNvPr id="26" name="Picture 25">
            <a:extLst>
              <a:ext uri="{FF2B5EF4-FFF2-40B4-BE49-F238E27FC236}">
                <a16:creationId xmlns:a16="http://schemas.microsoft.com/office/drawing/2014/main" id="{543565F9-551F-423F-BDF1-F87CF799627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10528805" y="5257699"/>
            <a:ext cx="1986618" cy="1986618"/>
          </a:xfrm>
          <a:prstGeom prst="rect">
            <a:avLst/>
          </a:prstGeom>
        </p:spPr>
      </p:pic>
      <p:pic>
        <p:nvPicPr>
          <p:cNvPr id="2" name="Picture 1">
            <a:extLst>
              <a:ext uri="{FF2B5EF4-FFF2-40B4-BE49-F238E27FC236}">
                <a16:creationId xmlns:a16="http://schemas.microsoft.com/office/drawing/2014/main" id="{70010943-2D68-4214-B1B2-4B912997E44D}"/>
              </a:ext>
            </a:extLst>
          </p:cNvPr>
          <p:cNvPicPr>
            <a:picLocks noChangeAspect="1"/>
          </p:cNvPicPr>
          <p:nvPr/>
        </p:nvPicPr>
        <p:blipFill>
          <a:blip r:embed="rId7"/>
          <a:stretch>
            <a:fillRect/>
          </a:stretch>
        </p:blipFill>
        <p:spPr>
          <a:xfrm>
            <a:off x="8174665" y="1319791"/>
            <a:ext cx="3871926" cy="3000375"/>
          </a:xfrm>
          <a:prstGeom prst="rect">
            <a:avLst/>
          </a:prstGeom>
        </p:spPr>
      </p:pic>
      <p:pic>
        <p:nvPicPr>
          <p:cNvPr id="27" name="Picture 26">
            <a:extLst>
              <a:ext uri="{FF2B5EF4-FFF2-40B4-BE49-F238E27FC236}">
                <a16:creationId xmlns:a16="http://schemas.microsoft.com/office/drawing/2014/main" id="{93EDEB35-4155-4979-B2A2-B2C9F544932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660" b="91038" l="7143" r="92857">
                        <a14:foregroundMark x1="83613" y1="34434" x2="83613" y2="34434"/>
                        <a14:foregroundMark x1="72269" y1="69340" x2="72269" y2="69340"/>
                        <a14:foregroundMark x1="69748" y1="91981" x2="69748" y2="91981"/>
                        <a14:foregroundMark x1="93697" y1="48585" x2="93697" y2="48585"/>
                        <a14:foregroundMark x1="47899" y1="6132" x2="47899" y2="6132"/>
                        <a14:foregroundMark x1="7143" y1="37736" x2="7143" y2="37736"/>
                      </a14:backgroundRemoval>
                    </a14:imgEffect>
                  </a14:imgLayer>
                </a14:imgProps>
              </a:ext>
            </a:extLst>
          </a:blip>
          <a:stretch>
            <a:fillRect/>
          </a:stretch>
        </p:blipFill>
        <p:spPr>
          <a:xfrm>
            <a:off x="3172734" y="2731605"/>
            <a:ext cx="4933006" cy="3233963"/>
          </a:xfrm>
          <a:prstGeom prst="rect">
            <a:avLst/>
          </a:prstGeom>
        </p:spPr>
      </p:pic>
      <p:sp>
        <p:nvSpPr>
          <p:cNvPr id="28" name="Rectangle 27">
            <a:extLst>
              <a:ext uri="{FF2B5EF4-FFF2-40B4-BE49-F238E27FC236}">
                <a16:creationId xmlns:a16="http://schemas.microsoft.com/office/drawing/2014/main" id="{D69B4F66-DFF0-4802-B381-E08524885249}"/>
              </a:ext>
            </a:extLst>
          </p:cNvPr>
          <p:cNvSpPr/>
          <p:nvPr/>
        </p:nvSpPr>
        <p:spPr>
          <a:xfrm>
            <a:off x="3829049" y="3315790"/>
            <a:ext cx="3770646" cy="1200329"/>
          </a:xfrm>
          <a:prstGeom prst="rect">
            <a:avLst/>
          </a:prstGeom>
        </p:spPr>
        <p:txBody>
          <a:bodyPr wrap="square">
            <a:spAutoFit/>
          </a:bodyPr>
          <a:lstStyle/>
          <a:p>
            <a:pPr lvl="0" algn="just">
              <a:defRPr/>
            </a:pP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t>
            </a:r>
            <a:r>
              <a:rPr lang="vi-VN"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rong đó các loài cùng chung sống với số lượng cá thể khác nhau.</a:t>
            </a:r>
            <a:endParaRPr kumimoji="0" lang="vi-VN"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9" name="Google Shape;87;p1" descr="Kết quả hình ảnh cho newton grammar school">
            <a:extLst>
              <a:ext uri="{FF2B5EF4-FFF2-40B4-BE49-F238E27FC236}">
                <a16:creationId xmlns:a16="http://schemas.microsoft.com/office/drawing/2014/main" id="{11E1ED38-A8D0-4B34-A294-DC068816FD30}"/>
              </a:ext>
            </a:extLst>
          </p:cNvPr>
          <p:cNvPicPr preferRelativeResize="0"/>
          <p:nvPr/>
        </p:nvPicPr>
        <p:blipFill rotWithShape="1">
          <a:blip r:embed="rId8">
            <a:alphaModFix/>
          </a:blip>
          <a:srcRect/>
          <a:stretch/>
        </p:blipFill>
        <p:spPr>
          <a:xfrm>
            <a:off x="11305308" y="0"/>
            <a:ext cx="886691" cy="625666"/>
          </a:xfrm>
          <a:prstGeom prst="rect">
            <a:avLst/>
          </a:prstGeom>
          <a:noFill/>
          <a:ln>
            <a:noFill/>
          </a:ln>
        </p:spPr>
      </p:pic>
    </p:spTree>
    <p:extLst>
      <p:ext uri="{BB962C8B-B14F-4D97-AF65-F5344CB8AC3E}">
        <p14:creationId xmlns:p14="http://schemas.microsoft.com/office/powerpoint/2010/main" val="234778868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barn(inVertical)">
                                      <p:cBhvr>
                                        <p:cTn id="20" dur="500"/>
                                        <p:tgtEl>
                                          <p:spTgt spid="28"/>
                                        </p:tgtEl>
                                      </p:cBhvr>
                                    </p:animEffect>
                                  </p:childTnLst>
                                </p:cTn>
                              </p:par>
                              <p:par>
                                <p:cTn id="21" presetID="16" presetClass="entr" presetSubtype="21"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barn(inVertical)">
                                      <p:cBhvr>
                                        <p:cTn id="2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2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6788F7D-615F-4F84-BD3E-00E4C5F1B80C}"/>
              </a:ext>
            </a:extLst>
          </p:cNvPr>
          <p:cNvPicPr>
            <a:picLocks noChangeAspect="1"/>
          </p:cNvPicPr>
          <p:nvPr/>
        </p:nvPicPr>
        <p:blipFill>
          <a:blip r:embed="rId2"/>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818CEA2A-4716-471F-A6BD-2522A6E7A92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660" b="91038" l="7143" r="92857">
                        <a14:foregroundMark x1="83613" y1="34434" x2="83613" y2="34434"/>
                        <a14:foregroundMark x1="72269" y1="69340" x2="72269" y2="69340"/>
                        <a14:foregroundMark x1="69748" y1="91981" x2="69748" y2="91981"/>
                        <a14:foregroundMark x1="93697" y1="48585" x2="93697" y2="48585"/>
                        <a14:foregroundMark x1="47899" y1="6132" x2="47899" y2="6132"/>
                        <a14:foregroundMark x1="7143" y1="37736" x2="7143" y2="37736"/>
                      </a14:backgroundRemoval>
                    </a14:imgEffect>
                  </a14:imgLayer>
                </a14:imgProps>
              </a:ext>
            </a:extLst>
          </a:blip>
          <a:stretch>
            <a:fillRect/>
          </a:stretch>
        </p:blipFill>
        <p:spPr>
          <a:xfrm>
            <a:off x="3286992" y="1358247"/>
            <a:ext cx="5973150" cy="3969916"/>
          </a:xfrm>
          <a:prstGeom prst="rect">
            <a:avLst/>
          </a:prstGeom>
        </p:spPr>
      </p:pic>
      <p:sp>
        <p:nvSpPr>
          <p:cNvPr id="8" name="TextBox 7">
            <a:extLst>
              <a:ext uri="{FF2B5EF4-FFF2-40B4-BE49-F238E27FC236}">
                <a16:creationId xmlns:a16="http://schemas.microsoft.com/office/drawing/2014/main" id="{87847B9B-ABBE-40A3-9829-30FC4EC9D33B}"/>
              </a:ext>
            </a:extLst>
          </p:cNvPr>
          <p:cNvSpPr txBox="1"/>
          <p:nvPr/>
        </p:nvSpPr>
        <p:spPr>
          <a:xfrm>
            <a:off x="2152019" y="401009"/>
            <a:ext cx="747263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a. </a:t>
            </a:r>
            <a:r>
              <a:rPr kumimoji="0" lang="en-US" sz="3200" b="1" i="0" u="none" strike="noStrike" kern="1200" cap="none" spc="0" normalizeH="0" baseline="0" noProof="0" dirty="0" err="1">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Sự</a:t>
            </a:r>
            <a:r>
              <a:rPr kumimoji="0" lang="en-US" sz="32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đa</a:t>
            </a:r>
            <a:r>
              <a:rPr kumimoji="0" lang="en-US" sz="32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dạng</a:t>
            </a:r>
            <a:r>
              <a:rPr kumimoji="0" lang="en-US" sz="32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của</a:t>
            </a:r>
            <a:r>
              <a:rPr kumimoji="0" lang="en-US" sz="32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các</a:t>
            </a:r>
            <a:r>
              <a:rPr kumimoji="0" lang="en-US" sz="32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loài</a:t>
            </a:r>
            <a:endParaRPr kumimoji="0" lang="en-US" sz="32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endParaRPr>
          </a:p>
        </p:txBody>
      </p:sp>
      <p:sp>
        <p:nvSpPr>
          <p:cNvPr id="9" name="Rectangle 8">
            <a:extLst>
              <a:ext uri="{FF2B5EF4-FFF2-40B4-BE49-F238E27FC236}">
                <a16:creationId xmlns:a16="http://schemas.microsoft.com/office/drawing/2014/main" id="{6120293F-C1E4-4639-B9D0-8FF93F7E5D26}"/>
              </a:ext>
            </a:extLst>
          </p:cNvPr>
          <p:cNvSpPr/>
          <p:nvPr/>
        </p:nvSpPr>
        <p:spPr>
          <a:xfrm>
            <a:off x="4211272" y="1808551"/>
            <a:ext cx="4160940" cy="181588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 lượng các loài ở mỗi quần xã có giống nhau không? Chúng phụ thuộc vào điều gì?</a:t>
            </a:r>
            <a:endParaRPr kumimoji="0" lang="en-US" sz="28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282A3086-9C6A-4C83-986B-6C1B1AEEFA47}"/>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677634" y="5307959"/>
            <a:ext cx="1986618" cy="1986618"/>
          </a:xfrm>
          <a:prstGeom prst="rect">
            <a:avLst/>
          </a:prstGeom>
        </p:spPr>
      </p:pic>
      <p:pic>
        <p:nvPicPr>
          <p:cNvPr id="10" name="Picture 9">
            <a:extLst>
              <a:ext uri="{FF2B5EF4-FFF2-40B4-BE49-F238E27FC236}">
                <a16:creationId xmlns:a16="http://schemas.microsoft.com/office/drawing/2014/main" id="{C61CD613-67D4-4A43-BBF7-0FFF89C9359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272946" y="5307959"/>
            <a:ext cx="1986618" cy="1986618"/>
          </a:xfrm>
          <a:prstGeom prst="rect">
            <a:avLst/>
          </a:prstGeom>
        </p:spPr>
      </p:pic>
      <p:pic>
        <p:nvPicPr>
          <p:cNvPr id="11" name="Picture 10">
            <a:extLst>
              <a:ext uri="{FF2B5EF4-FFF2-40B4-BE49-F238E27FC236}">
                <a16:creationId xmlns:a16="http://schemas.microsoft.com/office/drawing/2014/main" id="{03DBB5B8-CEC3-4711-BA2A-8B3371286CC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790965" y="5307959"/>
            <a:ext cx="1986618" cy="1986618"/>
          </a:xfrm>
          <a:prstGeom prst="rect">
            <a:avLst/>
          </a:prstGeom>
        </p:spPr>
      </p:pic>
      <p:pic>
        <p:nvPicPr>
          <p:cNvPr id="12" name="Picture 11">
            <a:extLst>
              <a:ext uri="{FF2B5EF4-FFF2-40B4-BE49-F238E27FC236}">
                <a16:creationId xmlns:a16="http://schemas.microsoft.com/office/drawing/2014/main" id="{8BA57EBB-4AF9-48E5-96B4-E5955A4ABC92}"/>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1349535" y="5307959"/>
            <a:ext cx="1986618" cy="1986618"/>
          </a:xfrm>
          <a:prstGeom prst="rect">
            <a:avLst/>
          </a:prstGeom>
        </p:spPr>
      </p:pic>
      <p:pic>
        <p:nvPicPr>
          <p:cNvPr id="13" name="Picture 12">
            <a:extLst>
              <a:ext uri="{FF2B5EF4-FFF2-40B4-BE49-F238E27FC236}">
                <a16:creationId xmlns:a16="http://schemas.microsoft.com/office/drawing/2014/main" id="{8EB7F0D0-B3E2-4FD2-AE2A-5D8409DE293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1953325" y="5307959"/>
            <a:ext cx="1986618" cy="1986618"/>
          </a:xfrm>
          <a:prstGeom prst="rect">
            <a:avLst/>
          </a:prstGeom>
        </p:spPr>
      </p:pic>
      <p:pic>
        <p:nvPicPr>
          <p:cNvPr id="14" name="Picture 13">
            <a:extLst>
              <a:ext uri="{FF2B5EF4-FFF2-40B4-BE49-F238E27FC236}">
                <a16:creationId xmlns:a16="http://schemas.microsoft.com/office/drawing/2014/main" id="{4588DBDF-4810-4C73-9709-FF0E8ABF10D7}"/>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2777583" y="5307959"/>
            <a:ext cx="1986618" cy="1986618"/>
          </a:xfrm>
          <a:prstGeom prst="rect">
            <a:avLst/>
          </a:prstGeom>
        </p:spPr>
      </p:pic>
      <p:pic>
        <p:nvPicPr>
          <p:cNvPr id="15" name="Picture 14">
            <a:extLst>
              <a:ext uri="{FF2B5EF4-FFF2-40B4-BE49-F238E27FC236}">
                <a16:creationId xmlns:a16="http://schemas.microsoft.com/office/drawing/2014/main" id="{34DEFB29-976B-4ECB-9A91-5DD6FFCA9ED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3295602" y="5307959"/>
            <a:ext cx="1986618" cy="1986618"/>
          </a:xfrm>
          <a:prstGeom prst="rect">
            <a:avLst/>
          </a:prstGeom>
        </p:spPr>
      </p:pic>
      <p:pic>
        <p:nvPicPr>
          <p:cNvPr id="16" name="Picture 15">
            <a:extLst>
              <a:ext uri="{FF2B5EF4-FFF2-40B4-BE49-F238E27FC236}">
                <a16:creationId xmlns:a16="http://schemas.microsoft.com/office/drawing/2014/main" id="{E6A4001C-74BE-459A-8C48-B40C1723A34B}"/>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3811116" y="5320683"/>
            <a:ext cx="1986618" cy="1986618"/>
          </a:xfrm>
          <a:prstGeom prst="rect">
            <a:avLst/>
          </a:prstGeom>
        </p:spPr>
      </p:pic>
      <p:pic>
        <p:nvPicPr>
          <p:cNvPr id="17" name="Picture 16">
            <a:extLst>
              <a:ext uri="{FF2B5EF4-FFF2-40B4-BE49-F238E27FC236}">
                <a16:creationId xmlns:a16="http://schemas.microsoft.com/office/drawing/2014/main" id="{09D469D6-6DCB-452A-9322-BB29F33F066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4457962" y="5295235"/>
            <a:ext cx="1986618" cy="1986618"/>
          </a:xfrm>
          <a:prstGeom prst="rect">
            <a:avLst/>
          </a:prstGeom>
        </p:spPr>
      </p:pic>
      <p:pic>
        <p:nvPicPr>
          <p:cNvPr id="18" name="Picture 17">
            <a:extLst>
              <a:ext uri="{FF2B5EF4-FFF2-40B4-BE49-F238E27FC236}">
                <a16:creationId xmlns:a16="http://schemas.microsoft.com/office/drawing/2014/main" id="{EFB5AF8B-FA62-433D-BC04-1EA163722676}"/>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5239164" y="5366619"/>
            <a:ext cx="1986618" cy="1986618"/>
          </a:xfrm>
          <a:prstGeom prst="rect">
            <a:avLst/>
          </a:prstGeom>
        </p:spPr>
      </p:pic>
      <p:pic>
        <p:nvPicPr>
          <p:cNvPr id="19" name="Picture 18">
            <a:extLst>
              <a:ext uri="{FF2B5EF4-FFF2-40B4-BE49-F238E27FC236}">
                <a16:creationId xmlns:a16="http://schemas.microsoft.com/office/drawing/2014/main" id="{31AB698A-F3EB-4422-B313-B18A370E8736}"/>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5668907" y="5341171"/>
            <a:ext cx="1986618" cy="1986618"/>
          </a:xfrm>
          <a:prstGeom prst="rect">
            <a:avLst/>
          </a:prstGeom>
        </p:spPr>
      </p:pic>
      <p:pic>
        <p:nvPicPr>
          <p:cNvPr id="20" name="Picture 19">
            <a:extLst>
              <a:ext uri="{FF2B5EF4-FFF2-40B4-BE49-F238E27FC236}">
                <a16:creationId xmlns:a16="http://schemas.microsoft.com/office/drawing/2014/main" id="{15204327-EA08-42A3-955B-279E62A525B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6475368" y="5366619"/>
            <a:ext cx="1986618" cy="1986618"/>
          </a:xfrm>
          <a:prstGeom prst="rect">
            <a:avLst/>
          </a:prstGeom>
        </p:spPr>
      </p:pic>
      <p:pic>
        <p:nvPicPr>
          <p:cNvPr id="21" name="Picture 20">
            <a:extLst>
              <a:ext uri="{FF2B5EF4-FFF2-40B4-BE49-F238E27FC236}">
                <a16:creationId xmlns:a16="http://schemas.microsoft.com/office/drawing/2014/main" id="{30CE3015-204F-4AF4-98E1-A3A5DA9AC63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7132214" y="5289707"/>
            <a:ext cx="1986618" cy="1986618"/>
          </a:xfrm>
          <a:prstGeom prst="rect">
            <a:avLst/>
          </a:prstGeom>
        </p:spPr>
      </p:pic>
      <p:pic>
        <p:nvPicPr>
          <p:cNvPr id="22" name="Picture 21">
            <a:extLst>
              <a:ext uri="{FF2B5EF4-FFF2-40B4-BE49-F238E27FC236}">
                <a16:creationId xmlns:a16="http://schemas.microsoft.com/office/drawing/2014/main" id="{5E0FB1E8-9486-4C8F-9184-0804EBDC1B9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7922203" y="5282829"/>
            <a:ext cx="1986618" cy="1986618"/>
          </a:xfrm>
          <a:prstGeom prst="rect">
            <a:avLst/>
          </a:prstGeom>
        </p:spPr>
      </p:pic>
      <p:pic>
        <p:nvPicPr>
          <p:cNvPr id="23" name="Picture 22">
            <a:extLst>
              <a:ext uri="{FF2B5EF4-FFF2-40B4-BE49-F238E27FC236}">
                <a16:creationId xmlns:a16="http://schemas.microsoft.com/office/drawing/2014/main" id="{C5BE3974-0496-4105-A331-DA6ECCEBF6D3}"/>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8599837" y="5282829"/>
            <a:ext cx="1986618" cy="1986618"/>
          </a:xfrm>
          <a:prstGeom prst="rect">
            <a:avLst/>
          </a:prstGeom>
        </p:spPr>
      </p:pic>
      <p:pic>
        <p:nvPicPr>
          <p:cNvPr id="24" name="Picture 23">
            <a:extLst>
              <a:ext uri="{FF2B5EF4-FFF2-40B4-BE49-F238E27FC236}">
                <a16:creationId xmlns:a16="http://schemas.microsoft.com/office/drawing/2014/main" id="{40C2FBD7-A80B-494F-938A-CFD92FDD33FD}"/>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9322612" y="5307959"/>
            <a:ext cx="1986618" cy="1986618"/>
          </a:xfrm>
          <a:prstGeom prst="rect">
            <a:avLst/>
          </a:prstGeom>
        </p:spPr>
      </p:pic>
      <p:pic>
        <p:nvPicPr>
          <p:cNvPr id="25" name="Picture 24">
            <a:extLst>
              <a:ext uri="{FF2B5EF4-FFF2-40B4-BE49-F238E27FC236}">
                <a16:creationId xmlns:a16="http://schemas.microsoft.com/office/drawing/2014/main" id="{2F5F3794-B220-4700-9C61-0A37E215235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9979458" y="5282829"/>
            <a:ext cx="1986618" cy="1986618"/>
          </a:xfrm>
          <a:prstGeom prst="rect">
            <a:avLst/>
          </a:prstGeom>
        </p:spPr>
      </p:pic>
      <p:pic>
        <p:nvPicPr>
          <p:cNvPr id="26" name="Picture 25">
            <a:extLst>
              <a:ext uri="{FF2B5EF4-FFF2-40B4-BE49-F238E27FC236}">
                <a16:creationId xmlns:a16="http://schemas.microsoft.com/office/drawing/2014/main" id="{543565F9-551F-423F-BDF1-F87CF799627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10528805" y="5257699"/>
            <a:ext cx="1986618" cy="1986618"/>
          </a:xfrm>
          <a:prstGeom prst="rect">
            <a:avLst/>
          </a:prstGeom>
        </p:spPr>
      </p:pic>
      <p:pic>
        <p:nvPicPr>
          <p:cNvPr id="27" name="Google Shape;87;p1" descr="Kết quả hình ảnh cho newton grammar school">
            <a:extLst>
              <a:ext uri="{FF2B5EF4-FFF2-40B4-BE49-F238E27FC236}">
                <a16:creationId xmlns:a16="http://schemas.microsoft.com/office/drawing/2014/main" id="{F6032C0B-7EF6-4A53-97EE-551AB88C9B3A}"/>
              </a:ext>
            </a:extLst>
          </p:cNvPr>
          <p:cNvPicPr preferRelativeResize="0"/>
          <p:nvPr/>
        </p:nvPicPr>
        <p:blipFill rotWithShape="1">
          <a:blip r:embed="rId7">
            <a:alphaModFix/>
          </a:blip>
          <a:srcRect/>
          <a:stretch/>
        </p:blipFill>
        <p:spPr>
          <a:xfrm>
            <a:off x="11305308" y="0"/>
            <a:ext cx="886691" cy="625666"/>
          </a:xfrm>
          <a:prstGeom prst="rect">
            <a:avLst/>
          </a:prstGeom>
          <a:noFill/>
          <a:ln>
            <a:noFill/>
          </a:ln>
        </p:spPr>
      </p:pic>
    </p:spTree>
    <p:extLst>
      <p:ext uri="{BB962C8B-B14F-4D97-AF65-F5344CB8AC3E}">
        <p14:creationId xmlns:p14="http://schemas.microsoft.com/office/powerpoint/2010/main" val="206880837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161F66-38C4-4567-B1A9-1BB8D60C478E}"/>
              </a:ext>
            </a:extLst>
          </p:cNvPr>
          <p:cNvPicPr>
            <a:picLocks noChangeAspect="1"/>
          </p:cNvPicPr>
          <p:nvPr/>
        </p:nvPicPr>
        <p:blipFill>
          <a:blip r:embed="rId2"/>
          <a:stretch>
            <a:fillRect/>
          </a:stretch>
        </p:blipFill>
        <p:spPr>
          <a:xfrm>
            <a:off x="0" y="-3345"/>
            <a:ext cx="12192000" cy="6861345"/>
          </a:xfrm>
          <a:prstGeom prst="rect">
            <a:avLst/>
          </a:prstGeom>
        </p:spPr>
      </p:pic>
      <p:sp>
        <p:nvSpPr>
          <p:cNvPr id="5" name="TextBox 4">
            <a:extLst>
              <a:ext uri="{FF2B5EF4-FFF2-40B4-BE49-F238E27FC236}">
                <a16:creationId xmlns:a16="http://schemas.microsoft.com/office/drawing/2014/main" id="{22B64766-E750-4C77-8D48-8727ED688710}"/>
              </a:ext>
            </a:extLst>
          </p:cNvPr>
          <p:cNvSpPr txBox="1"/>
          <p:nvPr/>
        </p:nvSpPr>
        <p:spPr>
          <a:xfrm>
            <a:off x="2136919" y="202803"/>
            <a:ext cx="7472632" cy="584775"/>
          </a:xfrm>
          <a:prstGeom prst="rect">
            <a:avLst/>
          </a:prstGeom>
          <a:noFill/>
        </p:spPr>
        <p:txBody>
          <a:bodyPr wrap="square" rtlCol="0">
            <a:spAutoFit/>
          </a:bodyPr>
          <a:lstStyle/>
          <a:p>
            <a:pPr lvl="0" algn="ctr"/>
            <a:r>
              <a:rPr lang="en-US" sz="3200" b="1" dirty="0" err="1">
                <a:solidFill>
                  <a:srgbClr val="ED7D31">
                    <a:lumMod val="75000"/>
                  </a:srgbClr>
                </a:solidFill>
                <a:latin typeface="Times New Roman" panose="02020603050405020304" pitchFamily="18" charset="0"/>
                <a:cs typeface="Times New Roman" panose="02020603050405020304" pitchFamily="18" charset="0"/>
              </a:rPr>
              <a:t>Sự</a:t>
            </a:r>
            <a:r>
              <a:rPr lang="en-US" sz="3200" b="1" dirty="0">
                <a:solidFill>
                  <a:srgbClr val="ED7D31">
                    <a:lumMod val="75000"/>
                  </a:srgbClr>
                </a:solidFill>
                <a:latin typeface="Times New Roman" panose="02020603050405020304" pitchFamily="18" charset="0"/>
                <a:cs typeface="Times New Roman" panose="02020603050405020304" pitchFamily="18" charset="0"/>
              </a:rPr>
              <a:t> </a:t>
            </a:r>
            <a:r>
              <a:rPr lang="en-US" sz="3200" b="1" dirty="0" err="1">
                <a:solidFill>
                  <a:srgbClr val="ED7D31">
                    <a:lumMod val="75000"/>
                  </a:srgbClr>
                </a:solidFill>
                <a:latin typeface="Times New Roman" panose="02020603050405020304" pitchFamily="18" charset="0"/>
                <a:cs typeface="Times New Roman" panose="02020603050405020304" pitchFamily="18" charset="0"/>
              </a:rPr>
              <a:t>đa</a:t>
            </a:r>
            <a:r>
              <a:rPr lang="en-US" sz="3200" b="1" dirty="0">
                <a:solidFill>
                  <a:srgbClr val="ED7D31">
                    <a:lumMod val="75000"/>
                  </a:srgbClr>
                </a:solidFill>
                <a:latin typeface="Times New Roman" panose="02020603050405020304" pitchFamily="18" charset="0"/>
                <a:cs typeface="Times New Roman" panose="02020603050405020304" pitchFamily="18" charset="0"/>
              </a:rPr>
              <a:t> </a:t>
            </a:r>
            <a:r>
              <a:rPr lang="en-US" sz="3200" b="1" dirty="0" err="1">
                <a:solidFill>
                  <a:srgbClr val="ED7D31">
                    <a:lumMod val="75000"/>
                  </a:srgbClr>
                </a:solidFill>
                <a:latin typeface="Times New Roman" panose="02020603050405020304" pitchFamily="18" charset="0"/>
                <a:cs typeface="Times New Roman" panose="02020603050405020304" pitchFamily="18" charset="0"/>
              </a:rPr>
              <a:t>dạng</a:t>
            </a:r>
            <a:r>
              <a:rPr lang="en-US" sz="3200" b="1" dirty="0">
                <a:solidFill>
                  <a:srgbClr val="ED7D31">
                    <a:lumMod val="75000"/>
                  </a:srgbClr>
                </a:solidFill>
                <a:latin typeface="Times New Roman" panose="02020603050405020304" pitchFamily="18" charset="0"/>
                <a:cs typeface="Times New Roman" panose="02020603050405020304" pitchFamily="18" charset="0"/>
              </a:rPr>
              <a:t> ở </a:t>
            </a:r>
            <a:r>
              <a:rPr lang="en-US" sz="3200" b="1" dirty="0" err="1">
                <a:solidFill>
                  <a:srgbClr val="ED7D31">
                    <a:lumMod val="75000"/>
                  </a:srgbClr>
                </a:solidFill>
                <a:latin typeface="Times New Roman" panose="02020603050405020304" pitchFamily="18" charset="0"/>
                <a:cs typeface="Times New Roman" panose="02020603050405020304" pitchFamily="18" charset="0"/>
              </a:rPr>
              <a:t>mỗi</a:t>
            </a:r>
            <a:r>
              <a:rPr lang="en-US" sz="3200" b="1" dirty="0">
                <a:solidFill>
                  <a:srgbClr val="ED7D31">
                    <a:lumMod val="75000"/>
                  </a:srgbClr>
                </a:solidFill>
                <a:latin typeface="Times New Roman" panose="02020603050405020304" pitchFamily="18" charset="0"/>
                <a:cs typeface="Times New Roman" panose="02020603050405020304" pitchFamily="18" charset="0"/>
              </a:rPr>
              <a:t> </a:t>
            </a:r>
            <a:r>
              <a:rPr lang="en-US" sz="3200" b="1" dirty="0" err="1">
                <a:solidFill>
                  <a:srgbClr val="ED7D31">
                    <a:lumMod val="75000"/>
                  </a:srgbClr>
                </a:solidFill>
                <a:latin typeface="Times New Roman" panose="02020603050405020304" pitchFamily="18" charset="0"/>
                <a:cs typeface="Times New Roman" panose="02020603050405020304" pitchFamily="18" charset="0"/>
              </a:rPr>
              <a:t>quần</a:t>
            </a:r>
            <a:r>
              <a:rPr lang="en-US" sz="3200" b="1" dirty="0">
                <a:solidFill>
                  <a:srgbClr val="ED7D31">
                    <a:lumMod val="75000"/>
                  </a:srgbClr>
                </a:solidFill>
                <a:latin typeface="Times New Roman" panose="02020603050405020304" pitchFamily="18" charset="0"/>
                <a:cs typeface="Times New Roman" panose="02020603050405020304" pitchFamily="18" charset="0"/>
              </a:rPr>
              <a:t> </a:t>
            </a:r>
            <a:r>
              <a:rPr lang="en-US" sz="3200" b="1" dirty="0" err="1">
                <a:solidFill>
                  <a:srgbClr val="ED7D31">
                    <a:lumMod val="75000"/>
                  </a:srgbClr>
                </a:solidFill>
                <a:latin typeface="Times New Roman" panose="02020603050405020304" pitchFamily="18" charset="0"/>
                <a:cs typeface="Times New Roman" panose="02020603050405020304" pitchFamily="18" charset="0"/>
              </a:rPr>
              <a:t>xã</a:t>
            </a:r>
            <a:endParaRPr kumimoji="0" lang="en-US" sz="32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endParaRPr>
          </a:p>
        </p:txBody>
      </p:sp>
      <p:pic>
        <p:nvPicPr>
          <p:cNvPr id="2" name="Picture 1">
            <a:extLst>
              <a:ext uri="{FF2B5EF4-FFF2-40B4-BE49-F238E27FC236}">
                <a16:creationId xmlns:a16="http://schemas.microsoft.com/office/drawing/2014/main" id="{7D0E0E0C-CF7F-48B0-A4D3-EC75F93575A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000" b="94583" l="10000" r="90000">
                        <a14:foregroundMark x1="51917" y1="5000" x2="51917" y2="5000"/>
                        <a14:foregroundMark x1="59917" y1="94583" x2="59917" y2="94583"/>
                      </a14:backgroundRemoval>
                    </a14:imgEffect>
                  </a14:imgLayer>
                </a14:imgProps>
              </a:ext>
            </a:extLst>
          </a:blip>
          <a:stretch>
            <a:fillRect/>
          </a:stretch>
        </p:blipFill>
        <p:spPr>
          <a:xfrm rot="20562637">
            <a:off x="2809613" y="1007465"/>
            <a:ext cx="906710" cy="906710"/>
          </a:xfrm>
          <a:prstGeom prst="rect">
            <a:avLst/>
          </a:prstGeom>
        </p:spPr>
      </p:pic>
      <p:sp>
        <p:nvSpPr>
          <p:cNvPr id="3" name="Rectangle 2">
            <a:extLst>
              <a:ext uri="{FF2B5EF4-FFF2-40B4-BE49-F238E27FC236}">
                <a16:creationId xmlns:a16="http://schemas.microsoft.com/office/drawing/2014/main" id="{89EEDFD8-F623-487B-A359-0C2D9D356BA9}"/>
              </a:ext>
            </a:extLst>
          </p:cNvPr>
          <p:cNvSpPr/>
          <p:nvPr/>
        </p:nvSpPr>
        <p:spPr>
          <a:xfrm>
            <a:off x="3611513" y="1588925"/>
            <a:ext cx="2713087" cy="461665"/>
          </a:xfrm>
          <a:prstGeom prst="rect">
            <a:avLst/>
          </a:prstGeom>
          <a:ln w="28575">
            <a:prstDash val="sysDot"/>
          </a:ln>
        </p:spPr>
        <p:style>
          <a:lnRef idx="2">
            <a:schemeClr val="accent6"/>
          </a:lnRef>
          <a:fillRef idx="1">
            <a:schemeClr val="lt1"/>
          </a:fillRef>
          <a:effectRef idx="0">
            <a:schemeClr val="accent6"/>
          </a:effectRef>
          <a:fontRef idx="minor">
            <a:schemeClr val="dk1"/>
          </a:fontRef>
        </p:style>
        <p:txBody>
          <a:bodyPr wrap="square">
            <a:spAutoFit/>
          </a:bodyPr>
          <a:lstStyle/>
          <a:p>
            <a:pPr lvl="0"/>
            <a:r>
              <a:rPr lang="en-US" sz="2400" kern="100" dirty="0" err="1">
                <a:solidFill>
                  <a:prstClr val="black"/>
                </a:solidFill>
                <a:latin typeface="Times New Roman" panose="02020603050405020304" pitchFamily="18" charset="0"/>
                <a:ea typeface="SimSun" panose="02010600030101010101" pitchFamily="2" charset="-122"/>
              </a:rPr>
              <a:t>Sự</a:t>
            </a:r>
            <a:r>
              <a:rPr lang="en-US" sz="2400" kern="100" dirty="0">
                <a:solidFill>
                  <a:prstClr val="black"/>
                </a:solidFill>
                <a:latin typeface="Times New Roman" panose="02020603050405020304" pitchFamily="18" charset="0"/>
                <a:ea typeface="SimSun" panose="02010600030101010101" pitchFamily="2" charset="-122"/>
              </a:rPr>
              <a:t> </a:t>
            </a:r>
            <a:r>
              <a:rPr lang="en-US" sz="2400" kern="100" dirty="0" err="1">
                <a:solidFill>
                  <a:prstClr val="black"/>
                </a:solidFill>
                <a:latin typeface="Times New Roman" panose="02020603050405020304" pitchFamily="18" charset="0"/>
                <a:ea typeface="SimSun" panose="02010600030101010101" pitchFamily="2" charset="-122"/>
              </a:rPr>
              <a:t>cạnh</a:t>
            </a:r>
            <a:r>
              <a:rPr lang="en-US" sz="2400" kern="100" dirty="0">
                <a:solidFill>
                  <a:prstClr val="black"/>
                </a:solidFill>
                <a:latin typeface="Times New Roman" panose="02020603050405020304" pitchFamily="18" charset="0"/>
                <a:ea typeface="SimSun" panose="02010600030101010101" pitchFamily="2" charset="-122"/>
              </a:rPr>
              <a:t> </a:t>
            </a:r>
            <a:r>
              <a:rPr lang="en-US" sz="2400" kern="100" dirty="0" err="1">
                <a:solidFill>
                  <a:prstClr val="black"/>
                </a:solidFill>
                <a:latin typeface="Times New Roman" panose="02020603050405020304" pitchFamily="18" charset="0"/>
                <a:ea typeface="SimSun" panose="02010600030101010101" pitchFamily="2" charset="-122"/>
              </a:rPr>
              <a:t>tranh</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AD569F4B-EEB7-4395-A748-499361861C2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000" b="94583" l="10000" r="90000">
                        <a14:foregroundMark x1="51917" y1="5000" x2="51917" y2="5000"/>
                        <a14:foregroundMark x1="59917" y1="94583" x2="59917" y2="94583"/>
                      </a14:backgroundRemoval>
                    </a14:imgEffect>
                  </a14:imgLayer>
                </a14:imgProps>
              </a:ext>
            </a:extLst>
          </a:blip>
          <a:stretch>
            <a:fillRect/>
          </a:stretch>
        </p:blipFill>
        <p:spPr>
          <a:xfrm rot="20562637">
            <a:off x="2708945" y="2017481"/>
            <a:ext cx="906710" cy="906710"/>
          </a:xfrm>
          <a:prstGeom prst="rect">
            <a:avLst/>
          </a:prstGeom>
        </p:spPr>
      </p:pic>
      <p:sp>
        <p:nvSpPr>
          <p:cNvPr id="7" name="Rectangle 6">
            <a:extLst>
              <a:ext uri="{FF2B5EF4-FFF2-40B4-BE49-F238E27FC236}">
                <a16:creationId xmlns:a16="http://schemas.microsoft.com/office/drawing/2014/main" id="{AD2E0CB5-89D3-4622-96FA-DD4CB70B96F8}"/>
              </a:ext>
            </a:extLst>
          </p:cNvPr>
          <p:cNvSpPr/>
          <p:nvPr/>
        </p:nvSpPr>
        <p:spPr>
          <a:xfrm>
            <a:off x="3510845" y="2598941"/>
            <a:ext cx="2815194" cy="461665"/>
          </a:xfrm>
          <a:prstGeom prst="rect">
            <a:avLst/>
          </a:prstGeom>
          <a:ln w="28575">
            <a:prstDash val="sysDot"/>
          </a:ln>
        </p:spPr>
        <p:style>
          <a:lnRef idx="2">
            <a:schemeClr val="accent6"/>
          </a:lnRef>
          <a:fillRef idx="1">
            <a:schemeClr val="lt1"/>
          </a:fillRef>
          <a:effectRef idx="0">
            <a:schemeClr val="accent6"/>
          </a:effectRef>
          <a:fontRef idx="minor">
            <a:schemeClr val="dk1"/>
          </a:fontRef>
        </p:style>
        <p:txBody>
          <a:bodyPr wrap="none">
            <a:spAutoFit/>
          </a:bodyPr>
          <a:lstStyle/>
          <a:p>
            <a:pPr lvl="0"/>
            <a:r>
              <a:rPr lang="en-US" sz="2400" kern="100" dirty="0" err="1">
                <a:solidFill>
                  <a:prstClr val="black"/>
                </a:solidFill>
                <a:latin typeface="Times New Roman" panose="02020603050405020304" pitchFamily="18" charset="0"/>
                <a:ea typeface="SimSun" panose="02010600030101010101" pitchFamily="2" charset="-122"/>
              </a:rPr>
              <a:t>Mối</a:t>
            </a:r>
            <a:r>
              <a:rPr lang="en-US" sz="2400" kern="100" dirty="0">
                <a:solidFill>
                  <a:prstClr val="black"/>
                </a:solidFill>
                <a:latin typeface="Times New Roman" panose="02020603050405020304" pitchFamily="18" charset="0"/>
                <a:ea typeface="SimSun" panose="02010600030101010101" pitchFamily="2" charset="-122"/>
              </a:rPr>
              <a:t> </a:t>
            </a:r>
            <a:r>
              <a:rPr lang="en-US" sz="2400" kern="100" dirty="0" err="1">
                <a:solidFill>
                  <a:prstClr val="black"/>
                </a:solidFill>
                <a:latin typeface="Times New Roman" panose="02020603050405020304" pitchFamily="18" charset="0"/>
                <a:ea typeface="SimSun" panose="02010600030101010101" pitchFamily="2" charset="-122"/>
              </a:rPr>
              <a:t>quạn</a:t>
            </a:r>
            <a:r>
              <a:rPr lang="en-US" sz="2400" kern="100" dirty="0">
                <a:solidFill>
                  <a:prstClr val="black"/>
                </a:solidFill>
                <a:latin typeface="Times New Roman" panose="02020603050405020304" pitchFamily="18" charset="0"/>
                <a:ea typeface="SimSun" panose="02010600030101010101" pitchFamily="2" charset="-122"/>
              </a:rPr>
              <a:t> </a:t>
            </a:r>
            <a:r>
              <a:rPr lang="en-US" sz="2400" kern="100" dirty="0" err="1">
                <a:solidFill>
                  <a:prstClr val="black"/>
                </a:solidFill>
                <a:latin typeface="Times New Roman" panose="02020603050405020304" pitchFamily="18" charset="0"/>
                <a:ea typeface="SimSun" panose="02010600030101010101" pitchFamily="2" charset="-122"/>
              </a:rPr>
              <a:t>hệ</a:t>
            </a:r>
            <a:r>
              <a:rPr lang="en-US" sz="2400" kern="100" dirty="0">
                <a:solidFill>
                  <a:prstClr val="black"/>
                </a:solidFill>
                <a:latin typeface="Times New Roman" panose="02020603050405020304" pitchFamily="18" charset="0"/>
                <a:ea typeface="SimSun" panose="02010600030101010101" pitchFamily="2" charset="-122"/>
              </a:rPr>
              <a:t> con </a:t>
            </a:r>
            <a:r>
              <a:rPr lang="en-US" sz="2400" kern="100" dirty="0" err="1">
                <a:solidFill>
                  <a:prstClr val="black"/>
                </a:solidFill>
                <a:latin typeface="Times New Roman" panose="02020603050405020304" pitchFamily="18" charset="0"/>
                <a:ea typeface="SimSun" panose="02010600030101010101" pitchFamily="2" charset="-122"/>
              </a:rPr>
              <a:t>mồi</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BAE86D29-8E05-4A41-A7C5-F497004950E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000" b="94583" l="10000" r="90000">
                        <a14:foregroundMark x1="51917" y1="5000" x2="51917" y2="5000"/>
                        <a14:foregroundMark x1="59917" y1="94583" x2="59917" y2="94583"/>
                      </a14:backgroundRemoval>
                    </a14:imgEffect>
                  </a14:imgLayer>
                </a14:imgProps>
              </a:ext>
            </a:extLst>
          </a:blip>
          <a:stretch>
            <a:fillRect/>
          </a:stretch>
        </p:blipFill>
        <p:spPr>
          <a:xfrm rot="20562637">
            <a:off x="2809613" y="3110969"/>
            <a:ext cx="906710" cy="906710"/>
          </a:xfrm>
          <a:prstGeom prst="rect">
            <a:avLst/>
          </a:prstGeom>
        </p:spPr>
      </p:pic>
      <p:sp>
        <p:nvSpPr>
          <p:cNvPr id="9" name="Rectangle 8">
            <a:extLst>
              <a:ext uri="{FF2B5EF4-FFF2-40B4-BE49-F238E27FC236}">
                <a16:creationId xmlns:a16="http://schemas.microsoft.com/office/drawing/2014/main" id="{1B083132-2575-45E9-B9B7-E183C02C77D9}"/>
              </a:ext>
            </a:extLst>
          </p:cNvPr>
          <p:cNvSpPr/>
          <p:nvPr/>
        </p:nvSpPr>
        <p:spPr>
          <a:xfrm>
            <a:off x="3611513" y="3692429"/>
            <a:ext cx="2713087" cy="461665"/>
          </a:xfrm>
          <a:prstGeom prst="rect">
            <a:avLst/>
          </a:prstGeom>
          <a:ln w="28575">
            <a:prstDash val="sysDot"/>
          </a:ln>
        </p:spPr>
        <p:style>
          <a:lnRef idx="2">
            <a:schemeClr val="accent6"/>
          </a:lnRef>
          <a:fillRef idx="1">
            <a:schemeClr val="lt1"/>
          </a:fillRef>
          <a:effectRef idx="0">
            <a:schemeClr val="accent6"/>
          </a:effectRef>
          <a:fontRef idx="minor">
            <a:schemeClr val="dk1"/>
          </a:fontRef>
        </p:style>
        <p:txBody>
          <a:bodyPr wrap="square">
            <a:spAutoFit/>
          </a:bodyPr>
          <a:lstStyle/>
          <a:p>
            <a:pPr lvl="0"/>
            <a:r>
              <a:rPr lang="en-US" sz="2400" kern="100" dirty="0">
                <a:solidFill>
                  <a:prstClr val="black"/>
                </a:solidFill>
                <a:latin typeface="Times New Roman" panose="02020603050405020304" pitchFamily="18" charset="0"/>
                <a:ea typeface="SimSun" panose="02010600030101010101" pitchFamily="2" charset="-122"/>
              </a:rPr>
              <a:t>V</a:t>
            </a:r>
            <a:r>
              <a:rPr lang="vi-VN" sz="2400" kern="100" dirty="0">
                <a:solidFill>
                  <a:prstClr val="black"/>
                </a:solidFill>
                <a:latin typeface="Times New Roman" panose="02020603050405020304" pitchFamily="18" charset="0"/>
                <a:ea typeface="SimSun" panose="02010600030101010101" pitchFamily="2" charset="-122"/>
              </a:rPr>
              <a:t>ật ăn thịt….</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57E87889-72D0-4602-8AFA-77DD6F43E282}"/>
              </a:ext>
            </a:extLst>
          </p:cNvPr>
          <p:cNvPicPr>
            <a:picLocks noChangeAspect="1"/>
          </p:cNvPicPr>
          <p:nvPr/>
        </p:nvPicPr>
        <p:blipFill>
          <a:blip r:embed="rId5"/>
          <a:stretch>
            <a:fillRect/>
          </a:stretch>
        </p:blipFill>
        <p:spPr>
          <a:xfrm>
            <a:off x="7032466" y="1393708"/>
            <a:ext cx="3871296" cy="2999492"/>
          </a:xfrm>
          <a:prstGeom prst="rect">
            <a:avLst/>
          </a:prstGeom>
          <a:ln>
            <a:noFill/>
          </a:ln>
          <a:effectLst>
            <a:softEdge rad="112500"/>
          </a:effectLst>
        </p:spPr>
      </p:pic>
      <p:pic>
        <p:nvPicPr>
          <p:cNvPr id="11" name="Google Shape;87;p1" descr="Kết quả hình ảnh cho newton grammar school">
            <a:extLst>
              <a:ext uri="{FF2B5EF4-FFF2-40B4-BE49-F238E27FC236}">
                <a16:creationId xmlns:a16="http://schemas.microsoft.com/office/drawing/2014/main" id="{9E36DF4E-3084-4F51-9B96-2B5BE4C4D72A}"/>
              </a:ext>
            </a:extLst>
          </p:cNvPr>
          <p:cNvPicPr preferRelativeResize="0"/>
          <p:nvPr/>
        </p:nvPicPr>
        <p:blipFill rotWithShape="1">
          <a:blip r:embed="rId6">
            <a:alphaModFix/>
          </a:blip>
          <a:srcRect/>
          <a:stretch/>
        </p:blipFill>
        <p:spPr>
          <a:xfrm>
            <a:off x="11305308" y="0"/>
            <a:ext cx="886691" cy="625666"/>
          </a:xfrm>
          <a:prstGeom prst="rect">
            <a:avLst/>
          </a:prstGeom>
          <a:noFill/>
          <a:ln>
            <a:noFill/>
          </a:ln>
        </p:spPr>
      </p:pic>
    </p:spTree>
    <p:extLst>
      <p:ext uri="{BB962C8B-B14F-4D97-AF65-F5344CB8AC3E}">
        <p14:creationId xmlns:p14="http://schemas.microsoft.com/office/powerpoint/2010/main" val="361140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Vertical)">
                                      <p:cBhvr>
                                        <p:cTn id="28" dur="500"/>
                                        <p:tgtEl>
                                          <p:spTgt spid="8"/>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arn(inVertical)">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P spid="7"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6788F7D-615F-4F84-BD3E-00E4C5F1B80C}"/>
              </a:ext>
            </a:extLst>
          </p:cNvPr>
          <p:cNvPicPr>
            <a:picLocks noChangeAspect="1"/>
          </p:cNvPicPr>
          <p:nvPr/>
        </p:nvPicPr>
        <p:blipFill>
          <a:blip r:embed="rId2"/>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818CEA2A-4716-471F-A6BD-2522A6E7A92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660" b="91038" l="7143" r="92857">
                        <a14:foregroundMark x1="83613" y1="34434" x2="83613" y2="34434"/>
                        <a14:foregroundMark x1="72269" y1="69340" x2="72269" y2="69340"/>
                        <a14:foregroundMark x1="69748" y1="91981" x2="69748" y2="91981"/>
                        <a14:foregroundMark x1="93697" y1="48585" x2="93697" y2="48585"/>
                        <a14:foregroundMark x1="47899" y1="6132" x2="47899" y2="6132"/>
                        <a14:foregroundMark x1="7143" y1="37736" x2="7143" y2="37736"/>
                      </a14:backgroundRemoval>
                    </a14:imgEffect>
                  </a14:imgLayer>
                </a14:imgProps>
              </a:ext>
            </a:extLst>
          </a:blip>
          <a:stretch>
            <a:fillRect/>
          </a:stretch>
        </p:blipFill>
        <p:spPr>
          <a:xfrm>
            <a:off x="4258797" y="1550040"/>
            <a:ext cx="4860035" cy="3757919"/>
          </a:xfrm>
          <a:prstGeom prst="rect">
            <a:avLst/>
          </a:prstGeom>
        </p:spPr>
      </p:pic>
      <p:sp>
        <p:nvSpPr>
          <p:cNvPr id="8" name="TextBox 7">
            <a:extLst>
              <a:ext uri="{FF2B5EF4-FFF2-40B4-BE49-F238E27FC236}">
                <a16:creationId xmlns:a16="http://schemas.microsoft.com/office/drawing/2014/main" id="{87847B9B-ABBE-40A3-9829-30FC4EC9D33B}"/>
              </a:ext>
            </a:extLst>
          </p:cNvPr>
          <p:cNvSpPr txBox="1"/>
          <p:nvPr/>
        </p:nvSpPr>
        <p:spPr>
          <a:xfrm>
            <a:off x="3271706" y="404307"/>
            <a:ext cx="6409188" cy="1015663"/>
          </a:xfrm>
          <a:prstGeom prst="rect">
            <a:avLst/>
          </a:prstGeom>
          <a:noFill/>
        </p:spPr>
        <p:txBody>
          <a:bodyPr wrap="square" rtlCol="0">
            <a:spAutoFit/>
          </a:bodyPr>
          <a:lstStyle/>
          <a:p>
            <a:pPr algn="ctr"/>
            <a:r>
              <a:rPr lang="en-US" sz="6000" b="1" dirty="0">
                <a:solidFill>
                  <a:schemeClr val="accent2">
                    <a:lumMod val="75000"/>
                  </a:schemeClr>
                </a:solidFill>
                <a:latin typeface="Times New Roman" panose="02020603050405020304" pitchFamily="18" charset="0"/>
                <a:cs typeface="Times New Roman" panose="02020603050405020304" pitchFamily="18" charset="0"/>
              </a:rPr>
              <a:t>KHỞI ĐỘNG</a:t>
            </a:r>
          </a:p>
        </p:txBody>
      </p:sp>
      <p:sp>
        <p:nvSpPr>
          <p:cNvPr id="9" name="Rectangle 8">
            <a:extLst>
              <a:ext uri="{FF2B5EF4-FFF2-40B4-BE49-F238E27FC236}">
                <a16:creationId xmlns:a16="http://schemas.microsoft.com/office/drawing/2014/main" id="{6120293F-C1E4-4639-B9D0-8FF93F7E5D26}"/>
              </a:ext>
            </a:extLst>
          </p:cNvPr>
          <p:cNvSpPr/>
          <p:nvPr/>
        </p:nvSpPr>
        <p:spPr>
          <a:xfrm>
            <a:off x="5083027" y="2152127"/>
            <a:ext cx="2970405" cy="1384995"/>
          </a:xfrm>
          <a:prstGeom prst="rect">
            <a:avLst/>
          </a:prstGeom>
        </p:spPr>
        <p:txBody>
          <a:bodyPr wrap="square">
            <a:spAutoFit/>
          </a:bodyPr>
          <a:lstStyle/>
          <a:p>
            <a:pPr algn="just">
              <a:spcAft>
                <a:spcPts val="0"/>
              </a:spcAft>
            </a:pP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Nối</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khóa</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mối</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hệ</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giữa</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khóa</a:t>
            </a:r>
            <a:endParaRPr lang="en-US" sz="2800" dirty="0">
              <a:latin typeface=".VnTime" panose="020B7200000000000000" pitchFamily="34" charset="0"/>
              <a:ea typeface="Times New Roman" panose="02020603050405020304" pitchFamily="18" charset="0"/>
              <a:cs typeface="Times New Roman" panose="02020603050405020304" pitchFamily="18" charset="0"/>
            </a:endParaRPr>
          </a:p>
        </p:txBody>
      </p:sp>
      <p:pic>
        <p:nvPicPr>
          <p:cNvPr id="6" name="Google Shape;87;p1" descr="Kết quả hình ảnh cho newton grammar school">
            <a:extLst>
              <a:ext uri="{FF2B5EF4-FFF2-40B4-BE49-F238E27FC236}">
                <a16:creationId xmlns:a16="http://schemas.microsoft.com/office/drawing/2014/main" id="{8D2E8A2B-4792-497D-927D-67A169CED20B}"/>
              </a:ext>
            </a:extLst>
          </p:cNvPr>
          <p:cNvPicPr preferRelativeResize="0"/>
          <p:nvPr/>
        </p:nvPicPr>
        <p:blipFill rotWithShape="1">
          <a:blip r:embed="rId5">
            <a:alphaModFix/>
          </a:blip>
          <a:srcRect/>
          <a:stretch/>
        </p:blipFill>
        <p:spPr>
          <a:xfrm>
            <a:off x="11305308" y="0"/>
            <a:ext cx="886691" cy="625666"/>
          </a:xfrm>
          <a:prstGeom prst="rect">
            <a:avLst/>
          </a:prstGeom>
          <a:noFill/>
          <a:ln>
            <a:noFill/>
          </a:ln>
        </p:spPr>
      </p:pic>
    </p:spTree>
    <p:extLst>
      <p:ext uri="{BB962C8B-B14F-4D97-AF65-F5344CB8AC3E}">
        <p14:creationId xmlns:p14="http://schemas.microsoft.com/office/powerpoint/2010/main" val="3050192400"/>
      </p:ext>
    </p:extLst>
  </p:cSld>
  <p:clrMapOvr>
    <a:masterClrMapping/>
  </p:clrMapOvr>
  <p:transition spd="slow">
    <p:comb/>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6788F7D-615F-4F84-BD3E-00E4C5F1B80C}"/>
              </a:ext>
            </a:extLst>
          </p:cNvPr>
          <p:cNvPicPr>
            <a:picLocks noChangeAspect="1"/>
          </p:cNvPicPr>
          <p:nvPr/>
        </p:nvPicPr>
        <p:blipFill>
          <a:blip r:embed="rId2"/>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818CEA2A-4716-471F-A6BD-2522A6E7A92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660" b="91038" l="7143" r="92857">
                        <a14:foregroundMark x1="83613" y1="34434" x2="83613" y2="34434"/>
                        <a14:foregroundMark x1="72269" y1="69340" x2="72269" y2="69340"/>
                        <a14:foregroundMark x1="69748" y1="91981" x2="69748" y2="91981"/>
                        <a14:foregroundMark x1="93697" y1="48585" x2="93697" y2="48585"/>
                        <a14:foregroundMark x1="47899" y1="6132" x2="47899" y2="6132"/>
                        <a14:foregroundMark x1="7143" y1="37736" x2="7143" y2="37736"/>
                      </a14:backgroundRemoval>
                    </a14:imgEffect>
                  </a14:imgLayer>
                </a14:imgProps>
              </a:ext>
            </a:extLst>
          </a:blip>
          <a:stretch>
            <a:fillRect/>
          </a:stretch>
        </p:blipFill>
        <p:spPr>
          <a:xfrm>
            <a:off x="3286992" y="1358247"/>
            <a:ext cx="5973150" cy="3969916"/>
          </a:xfrm>
          <a:prstGeom prst="rect">
            <a:avLst/>
          </a:prstGeom>
        </p:spPr>
      </p:pic>
      <p:sp>
        <p:nvSpPr>
          <p:cNvPr id="8" name="TextBox 7">
            <a:extLst>
              <a:ext uri="{FF2B5EF4-FFF2-40B4-BE49-F238E27FC236}">
                <a16:creationId xmlns:a16="http://schemas.microsoft.com/office/drawing/2014/main" id="{87847B9B-ABBE-40A3-9829-30FC4EC9D33B}"/>
              </a:ext>
            </a:extLst>
          </p:cNvPr>
          <p:cNvSpPr txBox="1"/>
          <p:nvPr/>
        </p:nvSpPr>
        <p:spPr>
          <a:xfrm>
            <a:off x="2152019" y="401009"/>
            <a:ext cx="799866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b. </a:t>
            </a:r>
            <a:r>
              <a:rPr kumimoji="0" lang="en-US" sz="3200" b="1" i="0" u="none" strike="noStrike" kern="1200" cap="none" spc="0" normalizeH="0" baseline="0" noProof="0" dirty="0" err="1">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Tính</a:t>
            </a:r>
            <a:r>
              <a:rPr kumimoji="0" lang="en-US" sz="32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trật</a:t>
            </a:r>
            <a:r>
              <a:rPr kumimoji="0" lang="en-US" sz="32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tự</a:t>
            </a:r>
            <a:r>
              <a:rPr kumimoji="0" lang="en-US" sz="32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trong</a:t>
            </a:r>
            <a:r>
              <a:rPr kumimoji="0" lang="en-US" sz="32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đời</a:t>
            </a:r>
            <a:r>
              <a:rPr kumimoji="0" lang="en-US" sz="32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sống</a:t>
            </a:r>
            <a:r>
              <a:rPr kumimoji="0" lang="en-US" sz="32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của</a:t>
            </a:r>
            <a:r>
              <a:rPr kumimoji="0" lang="en-US" sz="32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muôn</a:t>
            </a:r>
            <a:r>
              <a:rPr kumimoji="0" lang="en-US" sz="32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loài</a:t>
            </a:r>
            <a:endParaRPr kumimoji="0" lang="en-US" sz="32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endParaRPr>
          </a:p>
        </p:txBody>
      </p:sp>
      <p:sp>
        <p:nvSpPr>
          <p:cNvPr id="9" name="Rectangle 8">
            <a:extLst>
              <a:ext uri="{FF2B5EF4-FFF2-40B4-BE49-F238E27FC236}">
                <a16:creationId xmlns:a16="http://schemas.microsoft.com/office/drawing/2014/main" id="{6120293F-C1E4-4639-B9D0-8FF93F7E5D26}"/>
              </a:ext>
            </a:extLst>
          </p:cNvPr>
          <p:cNvSpPr/>
          <p:nvPr/>
        </p:nvSpPr>
        <p:spPr>
          <a:xfrm>
            <a:off x="4211272" y="1808551"/>
            <a:ext cx="4160940" cy="1815882"/>
          </a:xfrm>
          <a:prstGeom prst="rect">
            <a:avLst/>
          </a:prstGeom>
        </p:spPr>
        <p:txBody>
          <a:bodyPr wrap="square">
            <a:spAutoFit/>
          </a:bodyPr>
          <a:lstStyle/>
          <a:p>
            <a:pPr lvl="0" algn="just">
              <a:defRPr/>
            </a:pPr>
            <a:r>
              <a:rPr lang="vi-VN"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 hiểu thế nào về tính trật tự? “Trật tự” có đồng nghĩa với “ổn định” không?</a:t>
            </a:r>
            <a:endParaRPr kumimoji="0" lang="en-US" sz="28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282A3086-9C6A-4C83-986B-6C1B1AEEFA47}"/>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677634" y="5307959"/>
            <a:ext cx="1986618" cy="1986618"/>
          </a:xfrm>
          <a:prstGeom prst="rect">
            <a:avLst/>
          </a:prstGeom>
        </p:spPr>
      </p:pic>
      <p:pic>
        <p:nvPicPr>
          <p:cNvPr id="10" name="Picture 9">
            <a:extLst>
              <a:ext uri="{FF2B5EF4-FFF2-40B4-BE49-F238E27FC236}">
                <a16:creationId xmlns:a16="http://schemas.microsoft.com/office/drawing/2014/main" id="{C61CD613-67D4-4A43-BBF7-0FFF89C9359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272946" y="5307959"/>
            <a:ext cx="1986618" cy="1986618"/>
          </a:xfrm>
          <a:prstGeom prst="rect">
            <a:avLst/>
          </a:prstGeom>
        </p:spPr>
      </p:pic>
      <p:pic>
        <p:nvPicPr>
          <p:cNvPr id="11" name="Picture 10">
            <a:extLst>
              <a:ext uri="{FF2B5EF4-FFF2-40B4-BE49-F238E27FC236}">
                <a16:creationId xmlns:a16="http://schemas.microsoft.com/office/drawing/2014/main" id="{03DBB5B8-CEC3-4711-BA2A-8B3371286CC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790965" y="5307959"/>
            <a:ext cx="1986618" cy="1986618"/>
          </a:xfrm>
          <a:prstGeom prst="rect">
            <a:avLst/>
          </a:prstGeom>
        </p:spPr>
      </p:pic>
      <p:pic>
        <p:nvPicPr>
          <p:cNvPr id="12" name="Picture 11">
            <a:extLst>
              <a:ext uri="{FF2B5EF4-FFF2-40B4-BE49-F238E27FC236}">
                <a16:creationId xmlns:a16="http://schemas.microsoft.com/office/drawing/2014/main" id="{8BA57EBB-4AF9-48E5-96B4-E5955A4ABC92}"/>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1349535" y="5307959"/>
            <a:ext cx="1986618" cy="1986618"/>
          </a:xfrm>
          <a:prstGeom prst="rect">
            <a:avLst/>
          </a:prstGeom>
        </p:spPr>
      </p:pic>
      <p:pic>
        <p:nvPicPr>
          <p:cNvPr id="13" name="Picture 12">
            <a:extLst>
              <a:ext uri="{FF2B5EF4-FFF2-40B4-BE49-F238E27FC236}">
                <a16:creationId xmlns:a16="http://schemas.microsoft.com/office/drawing/2014/main" id="{8EB7F0D0-B3E2-4FD2-AE2A-5D8409DE293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1953325" y="5307959"/>
            <a:ext cx="1986618" cy="1986618"/>
          </a:xfrm>
          <a:prstGeom prst="rect">
            <a:avLst/>
          </a:prstGeom>
        </p:spPr>
      </p:pic>
      <p:pic>
        <p:nvPicPr>
          <p:cNvPr id="14" name="Picture 13">
            <a:extLst>
              <a:ext uri="{FF2B5EF4-FFF2-40B4-BE49-F238E27FC236}">
                <a16:creationId xmlns:a16="http://schemas.microsoft.com/office/drawing/2014/main" id="{4588DBDF-4810-4C73-9709-FF0E8ABF10D7}"/>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2777583" y="5307959"/>
            <a:ext cx="1986618" cy="1986618"/>
          </a:xfrm>
          <a:prstGeom prst="rect">
            <a:avLst/>
          </a:prstGeom>
        </p:spPr>
      </p:pic>
      <p:pic>
        <p:nvPicPr>
          <p:cNvPr id="15" name="Picture 14">
            <a:extLst>
              <a:ext uri="{FF2B5EF4-FFF2-40B4-BE49-F238E27FC236}">
                <a16:creationId xmlns:a16="http://schemas.microsoft.com/office/drawing/2014/main" id="{34DEFB29-976B-4ECB-9A91-5DD6FFCA9ED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3295602" y="5307959"/>
            <a:ext cx="1986618" cy="1986618"/>
          </a:xfrm>
          <a:prstGeom prst="rect">
            <a:avLst/>
          </a:prstGeom>
        </p:spPr>
      </p:pic>
      <p:pic>
        <p:nvPicPr>
          <p:cNvPr id="16" name="Picture 15">
            <a:extLst>
              <a:ext uri="{FF2B5EF4-FFF2-40B4-BE49-F238E27FC236}">
                <a16:creationId xmlns:a16="http://schemas.microsoft.com/office/drawing/2014/main" id="{E6A4001C-74BE-459A-8C48-B40C1723A34B}"/>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3811116" y="5320683"/>
            <a:ext cx="1986618" cy="1986618"/>
          </a:xfrm>
          <a:prstGeom prst="rect">
            <a:avLst/>
          </a:prstGeom>
        </p:spPr>
      </p:pic>
      <p:pic>
        <p:nvPicPr>
          <p:cNvPr id="17" name="Picture 16">
            <a:extLst>
              <a:ext uri="{FF2B5EF4-FFF2-40B4-BE49-F238E27FC236}">
                <a16:creationId xmlns:a16="http://schemas.microsoft.com/office/drawing/2014/main" id="{09D469D6-6DCB-452A-9322-BB29F33F066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4457962" y="5295235"/>
            <a:ext cx="1986618" cy="1986618"/>
          </a:xfrm>
          <a:prstGeom prst="rect">
            <a:avLst/>
          </a:prstGeom>
        </p:spPr>
      </p:pic>
      <p:pic>
        <p:nvPicPr>
          <p:cNvPr id="18" name="Picture 17">
            <a:extLst>
              <a:ext uri="{FF2B5EF4-FFF2-40B4-BE49-F238E27FC236}">
                <a16:creationId xmlns:a16="http://schemas.microsoft.com/office/drawing/2014/main" id="{EFB5AF8B-FA62-433D-BC04-1EA163722676}"/>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5239164" y="5366619"/>
            <a:ext cx="1986618" cy="1986618"/>
          </a:xfrm>
          <a:prstGeom prst="rect">
            <a:avLst/>
          </a:prstGeom>
        </p:spPr>
      </p:pic>
      <p:pic>
        <p:nvPicPr>
          <p:cNvPr id="19" name="Picture 18">
            <a:extLst>
              <a:ext uri="{FF2B5EF4-FFF2-40B4-BE49-F238E27FC236}">
                <a16:creationId xmlns:a16="http://schemas.microsoft.com/office/drawing/2014/main" id="{31AB698A-F3EB-4422-B313-B18A370E8736}"/>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5668907" y="5341171"/>
            <a:ext cx="1986618" cy="1986618"/>
          </a:xfrm>
          <a:prstGeom prst="rect">
            <a:avLst/>
          </a:prstGeom>
        </p:spPr>
      </p:pic>
      <p:pic>
        <p:nvPicPr>
          <p:cNvPr id="20" name="Picture 19">
            <a:extLst>
              <a:ext uri="{FF2B5EF4-FFF2-40B4-BE49-F238E27FC236}">
                <a16:creationId xmlns:a16="http://schemas.microsoft.com/office/drawing/2014/main" id="{15204327-EA08-42A3-955B-279E62A525B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6475368" y="5366619"/>
            <a:ext cx="1986618" cy="1986618"/>
          </a:xfrm>
          <a:prstGeom prst="rect">
            <a:avLst/>
          </a:prstGeom>
        </p:spPr>
      </p:pic>
      <p:pic>
        <p:nvPicPr>
          <p:cNvPr id="21" name="Picture 20">
            <a:extLst>
              <a:ext uri="{FF2B5EF4-FFF2-40B4-BE49-F238E27FC236}">
                <a16:creationId xmlns:a16="http://schemas.microsoft.com/office/drawing/2014/main" id="{30CE3015-204F-4AF4-98E1-A3A5DA9AC63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7132214" y="5289707"/>
            <a:ext cx="1986618" cy="1986618"/>
          </a:xfrm>
          <a:prstGeom prst="rect">
            <a:avLst/>
          </a:prstGeom>
        </p:spPr>
      </p:pic>
      <p:pic>
        <p:nvPicPr>
          <p:cNvPr id="22" name="Picture 21">
            <a:extLst>
              <a:ext uri="{FF2B5EF4-FFF2-40B4-BE49-F238E27FC236}">
                <a16:creationId xmlns:a16="http://schemas.microsoft.com/office/drawing/2014/main" id="{5E0FB1E8-9486-4C8F-9184-0804EBDC1B9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7922203" y="5282829"/>
            <a:ext cx="1986618" cy="1986618"/>
          </a:xfrm>
          <a:prstGeom prst="rect">
            <a:avLst/>
          </a:prstGeom>
        </p:spPr>
      </p:pic>
      <p:pic>
        <p:nvPicPr>
          <p:cNvPr id="23" name="Picture 22">
            <a:extLst>
              <a:ext uri="{FF2B5EF4-FFF2-40B4-BE49-F238E27FC236}">
                <a16:creationId xmlns:a16="http://schemas.microsoft.com/office/drawing/2014/main" id="{C5BE3974-0496-4105-A331-DA6ECCEBF6D3}"/>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8599837" y="5282829"/>
            <a:ext cx="1986618" cy="1986618"/>
          </a:xfrm>
          <a:prstGeom prst="rect">
            <a:avLst/>
          </a:prstGeom>
        </p:spPr>
      </p:pic>
      <p:pic>
        <p:nvPicPr>
          <p:cNvPr id="24" name="Picture 23">
            <a:extLst>
              <a:ext uri="{FF2B5EF4-FFF2-40B4-BE49-F238E27FC236}">
                <a16:creationId xmlns:a16="http://schemas.microsoft.com/office/drawing/2014/main" id="{40C2FBD7-A80B-494F-938A-CFD92FDD33FD}"/>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9322612" y="5307959"/>
            <a:ext cx="1986618" cy="1986618"/>
          </a:xfrm>
          <a:prstGeom prst="rect">
            <a:avLst/>
          </a:prstGeom>
        </p:spPr>
      </p:pic>
      <p:pic>
        <p:nvPicPr>
          <p:cNvPr id="25" name="Picture 24">
            <a:extLst>
              <a:ext uri="{FF2B5EF4-FFF2-40B4-BE49-F238E27FC236}">
                <a16:creationId xmlns:a16="http://schemas.microsoft.com/office/drawing/2014/main" id="{2F5F3794-B220-4700-9C61-0A37E215235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9979458" y="5282829"/>
            <a:ext cx="1986618" cy="1986618"/>
          </a:xfrm>
          <a:prstGeom prst="rect">
            <a:avLst/>
          </a:prstGeom>
        </p:spPr>
      </p:pic>
      <p:pic>
        <p:nvPicPr>
          <p:cNvPr id="26" name="Picture 25">
            <a:extLst>
              <a:ext uri="{FF2B5EF4-FFF2-40B4-BE49-F238E27FC236}">
                <a16:creationId xmlns:a16="http://schemas.microsoft.com/office/drawing/2014/main" id="{543565F9-551F-423F-BDF1-F87CF799627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10528805" y="5257699"/>
            <a:ext cx="1986618" cy="1986618"/>
          </a:xfrm>
          <a:prstGeom prst="rect">
            <a:avLst/>
          </a:prstGeom>
        </p:spPr>
      </p:pic>
      <p:pic>
        <p:nvPicPr>
          <p:cNvPr id="27" name="Google Shape;87;p1" descr="Kết quả hình ảnh cho newton grammar school">
            <a:extLst>
              <a:ext uri="{FF2B5EF4-FFF2-40B4-BE49-F238E27FC236}">
                <a16:creationId xmlns:a16="http://schemas.microsoft.com/office/drawing/2014/main" id="{C15A66B9-A65E-4DA5-81C6-D899EFA6DB0A}"/>
              </a:ext>
            </a:extLst>
          </p:cNvPr>
          <p:cNvPicPr preferRelativeResize="0"/>
          <p:nvPr/>
        </p:nvPicPr>
        <p:blipFill rotWithShape="1">
          <a:blip r:embed="rId7">
            <a:alphaModFix/>
          </a:blip>
          <a:srcRect/>
          <a:stretch/>
        </p:blipFill>
        <p:spPr>
          <a:xfrm>
            <a:off x="11305308" y="0"/>
            <a:ext cx="886691" cy="625666"/>
          </a:xfrm>
          <a:prstGeom prst="rect">
            <a:avLst/>
          </a:prstGeom>
          <a:noFill/>
          <a:ln>
            <a:noFill/>
          </a:ln>
        </p:spPr>
      </p:pic>
    </p:spTree>
    <p:extLst>
      <p:ext uri="{BB962C8B-B14F-4D97-AF65-F5344CB8AC3E}">
        <p14:creationId xmlns:p14="http://schemas.microsoft.com/office/powerpoint/2010/main" val="75532305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161F66-38C4-4567-B1A9-1BB8D60C478E}"/>
              </a:ext>
            </a:extLst>
          </p:cNvPr>
          <p:cNvPicPr>
            <a:picLocks noChangeAspect="1"/>
          </p:cNvPicPr>
          <p:nvPr/>
        </p:nvPicPr>
        <p:blipFill>
          <a:blip r:embed="rId2"/>
          <a:stretch>
            <a:fillRect/>
          </a:stretch>
        </p:blipFill>
        <p:spPr>
          <a:xfrm>
            <a:off x="0" y="-3345"/>
            <a:ext cx="12192000" cy="6861345"/>
          </a:xfrm>
          <a:prstGeom prst="rect">
            <a:avLst/>
          </a:prstGeom>
        </p:spPr>
      </p:pic>
      <p:sp>
        <p:nvSpPr>
          <p:cNvPr id="3" name="TextBox 2">
            <a:extLst>
              <a:ext uri="{FF2B5EF4-FFF2-40B4-BE49-F238E27FC236}">
                <a16:creationId xmlns:a16="http://schemas.microsoft.com/office/drawing/2014/main" id="{AA2FAD02-0095-4F70-8A01-76D8A9483DBC}"/>
              </a:ext>
            </a:extLst>
          </p:cNvPr>
          <p:cNvSpPr txBox="1"/>
          <p:nvPr/>
        </p:nvSpPr>
        <p:spPr>
          <a:xfrm>
            <a:off x="2152019" y="401009"/>
            <a:ext cx="799866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b. </a:t>
            </a:r>
            <a:r>
              <a:rPr kumimoji="0" lang="en-US" sz="3200" b="1" i="0" u="none" strike="noStrike" kern="1200" cap="none" spc="0" normalizeH="0" baseline="0" noProof="0" dirty="0" err="1">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Tính</a:t>
            </a:r>
            <a:r>
              <a:rPr kumimoji="0" lang="en-US" sz="32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trật</a:t>
            </a:r>
            <a:r>
              <a:rPr kumimoji="0" lang="en-US" sz="32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tự</a:t>
            </a:r>
            <a:r>
              <a:rPr kumimoji="0" lang="en-US" sz="32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trong</a:t>
            </a:r>
            <a:r>
              <a:rPr kumimoji="0" lang="en-US" sz="32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đời</a:t>
            </a:r>
            <a:r>
              <a:rPr kumimoji="0" lang="en-US" sz="32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sống</a:t>
            </a:r>
            <a:r>
              <a:rPr kumimoji="0" lang="en-US" sz="32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của</a:t>
            </a:r>
            <a:r>
              <a:rPr kumimoji="0" lang="en-US" sz="32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muôn</a:t>
            </a:r>
            <a:r>
              <a:rPr kumimoji="0" lang="en-US" sz="32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loài</a:t>
            </a:r>
            <a:endParaRPr kumimoji="0" lang="en-US" sz="32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endParaRPr>
          </a:p>
        </p:txBody>
      </p:sp>
      <p:pic>
        <p:nvPicPr>
          <p:cNvPr id="2" name="Picture 1">
            <a:extLst>
              <a:ext uri="{FF2B5EF4-FFF2-40B4-BE49-F238E27FC236}">
                <a16:creationId xmlns:a16="http://schemas.microsoft.com/office/drawing/2014/main" id="{5C5FDCAD-45EC-4991-9F3F-CCDB7F19BB0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3659" b="98171" l="9416" r="89286">
                        <a14:foregroundMark x1="48377" y1="94512" x2="48377" y2="94512"/>
                        <a14:foregroundMark x1="42208" y1="96951" x2="42208" y2="96951"/>
                        <a14:foregroundMark x1="60065" y1="98171" x2="60065" y2="98171"/>
                        <a14:foregroundMark x1="65260" y1="98171" x2="65260" y2="98171"/>
                        <a14:foregroundMark x1="38312" y1="3659" x2="38312" y2="3659"/>
                      </a14:backgroundRemoval>
                    </a14:imgEffect>
                  </a14:imgLayer>
                </a14:imgProps>
              </a:ext>
            </a:extLst>
          </a:blip>
          <a:stretch>
            <a:fillRect/>
          </a:stretch>
        </p:blipFill>
        <p:spPr>
          <a:xfrm>
            <a:off x="2382473" y="1329527"/>
            <a:ext cx="1546863" cy="823654"/>
          </a:xfrm>
          <a:prstGeom prst="rect">
            <a:avLst/>
          </a:prstGeom>
        </p:spPr>
      </p:pic>
      <p:sp>
        <p:nvSpPr>
          <p:cNvPr id="5" name="Rectangle 4">
            <a:extLst>
              <a:ext uri="{FF2B5EF4-FFF2-40B4-BE49-F238E27FC236}">
                <a16:creationId xmlns:a16="http://schemas.microsoft.com/office/drawing/2014/main" id="{B75C7F63-3ACC-4138-8F7B-EDE9ABE7A4A7}"/>
              </a:ext>
            </a:extLst>
          </p:cNvPr>
          <p:cNvSpPr/>
          <p:nvPr/>
        </p:nvSpPr>
        <p:spPr>
          <a:xfrm>
            <a:off x="3588103" y="1762229"/>
            <a:ext cx="4045879" cy="830997"/>
          </a:xfrm>
          <a:prstGeom prst="rect">
            <a:avLst/>
          </a:prstGeom>
        </p:spPr>
        <p:txBody>
          <a:bodyPr wrap="square">
            <a:spAutoFit/>
          </a:bodyPr>
          <a:lstStyle/>
          <a:p>
            <a:pPr algn="just"/>
            <a:r>
              <a:rPr lang="en-US" sz="2400" kern="100" dirty="0" err="1">
                <a:latin typeface="Times New Roman" panose="02020603050405020304" pitchFamily="18" charset="0"/>
                <a:ea typeface="SimSun" panose="02010600030101010101" pitchFamily="2" charset="-122"/>
              </a:rPr>
              <a:t>Sự</a:t>
            </a:r>
            <a:r>
              <a:rPr lang="en-US" sz="2400" kern="100" dirty="0">
                <a:latin typeface="Times New Roman" panose="02020603050405020304" pitchFamily="18" charset="0"/>
                <a:ea typeface="SimSun" panose="02010600030101010101" pitchFamily="2" charset="-122"/>
              </a:rPr>
              <a:t> </a:t>
            </a:r>
            <a:r>
              <a:rPr lang="en-US" sz="2400" kern="100" dirty="0" err="1">
                <a:latin typeface="Times New Roman" panose="02020603050405020304" pitchFamily="18" charset="0"/>
                <a:ea typeface="SimSun" panose="02010600030101010101" pitchFamily="2" charset="-122"/>
              </a:rPr>
              <a:t>sắp</a:t>
            </a:r>
            <a:r>
              <a:rPr lang="en-US" sz="2400" kern="100" dirty="0">
                <a:latin typeface="Times New Roman" panose="02020603050405020304" pitchFamily="18" charset="0"/>
                <a:ea typeface="SimSun" panose="02010600030101010101" pitchFamily="2" charset="-122"/>
              </a:rPr>
              <a:t> </a:t>
            </a:r>
            <a:r>
              <a:rPr lang="en-US" sz="2400" kern="100" dirty="0" err="1">
                <a:latin typeface="Times New Roman" panose="02020603050405020304" pitchFamily="18" charset="0"/>
                <a:ea typeface="SimSun" panose="02010600030101010101" pitchFamily="2" charset="-122"/>
              </a:rPr>
              <a:t>xếp</a:t>
            </a:r>
            <a:r>
              <a:rPr lang="en-US" sz="2400" kern="100" dirty="0">
                <a:latin typeface="Times New Roman" panose="02020603050405020304" pitchFamily="18" charset="0"/>
                <a:ea typeface="SimSun" panose="02010600030101010101" pitchFamily="2" charset="-122"/>
              </a:rPr>
              <a:t> </a:t>
            </a:r>
            <a:r>
              <a:rPr lang="en-US" sz="2400" kern="100" dirty="0" err="1">
                <a:latin typeface="Times New Roman" panose="02020603050405020304" pitchFamily="18" charset="0"/>
                <a:ea typeface="SimSun" panose="02010600030101010101" pitchFamily="2" charset="-122"/>
              </a:rPr>
              <a:t>theo</a:t>
            </a:r>
            <a:r>
              <a:rPr lang="en-US" sz="2400" kern="100" dirty="0">
                <a:latin typeface="Times New Roman" panose="02020603050405020304" pitchFamily="18" charset="0"/>
                <a:ea typeface="SimSun" panose="02010600030101010101" pitchFamily="2" charset="-122"/>
              </a:rPr>
              <a:t> </a:t>
            </a:r>
            <a:r>
              <a:rPr lang="en-US" sz="2400" kern="100" dirty="0" err="1">
                <a:latin typeface="Times New Roman" panose="02020603050405020304" pitchFamily="18" charset="0"/>
                <a:ea typeface="SimSun" panose="02010600030101010101" pitchFamily="2" charset="-122"/>
              </a:rPr>
              <a:t>một</a:t>
            </a:r>
            <a:r>
              <a:rPr lang="en-US" sz="2400" kern="100" dirty="0">
                <a:latin typeface="Times New Roman" panose="02020603050405020304" pitchFamily="18" charset="0"/>
                <a:ea typeface="SimSun" panose="02010600030101010101" pitchFamily="2" charset="-122"/>
              </a:rPr>
              <a:t> </a:t>
            </a:r>
            <a:r>
              <a:rPr lang="en-US" sz="2400" kern="100" dirty="0" err="1">
                <a:latin typeface="Times New Roman" panose="02020603050405020304" pitchFamily="18" charset="0"/>
                <a:ea typeface="SimSun" panose="02010600030101010101" pitchFamily="2" charset="-122"/>
              </a:rPr>
              <a:t>thứ</a:t>
            </a:r>
            <a:r>
              <a:rPr lang="en-US" sz="2400" kern="100" dirty="0">
                <a:latin typeface="Times New Roman" panose="02020603050405020304" pitchFamily="18" charset="0"/>
                <a:ea typeface="SimSun" panose="02010600030101010101" pitchFamily="2" charset="-122"/>
              </a:rPr>
              <a:t> </a:t>
            </a:r>
            <a:r>
              <a:rPr lang="en-US" sz="2400" kern="100" dirty="0" err="1">
                <a:latin typeface="Times New Roman" panose="02020603050405020304" pitchFamily="18" charset="0"/>
                <a:ea typeface="SimSun" panose="02010600030101010101" pitchFamily="2" charset="-122"/>
              </a:rPr>
              <a:t>tự</a:t>
            </a:r>
            <a:r>
              <a:rPr lang="en-US" sz="2400" kern="100" dirty="0">
                <a:latin typeface="Times New Roman" panose="02020603050405020304" pitchFamily="18" charset="0"/>
                <a:ea typeface="SimSun" panose="02010600030101010101" pitchFamily="2" charset="-122"/>
              </a:rPr>
              <a:t>, </a:t>
            </a:r>
            <a:r>
              <a:rPr lang="en-US" sz="2400" kern="100" dirty="0" err="1">
                <a:latin typeface="Times New Roman" panose="02020603050405020304" pitchFamily="18" charset="0"/>
                <a:ea typeface="SimSun" panose="02010600030101010101" pitchFamily="2" charset="-122"/>
              </a:rPr>
              <a:t>một</a:t>
            </a:r>
            <a:r>
              <a:rPr lang="en-US" sz="2400" kern="100" dirty="0">
                <a:latin typeface="Times New Roman" panose="02020603050405020304" pitchFamily="18" charset="0"/>
                <a:ea typeface="SimSun" panose="02010600030101010101" pitchFamily="2" charset="-122"/>
              </a:rPr>
              <a:t> </a:t>
            </a:r>
            <a:r>
              <a:rPr lang="en-US" sz="2400" kern="100" dirty="0" err="1">
                <a:latin typeface="Times New Roman" panose="02020603050405020304" pitchFamily="18" charset="0"/>
                <a:ea typeface="SimSun" panose="02010600030101010101" pitchFamily="2" charset="-122"/>
              </a:rPr>
              <a:t>quy</a:t>
            </a:r>
            <a:r>
              <a:rPr lang="en-US" sz="2400" kern="100" dirty="0">
                <a:latin typeface="Times New Roman" panose="02020603050405020304" pitchFamily="18" charset="0"/>
                <a:ea typeface="SimSun" panose="02010600030101010101" pitchFamily="2" charset="-122"/>
              </a:rPr>
              <a:t> </a:t>
            </a:r>
            <a:r>
              <a:rPr lang="en-US" sz="2400" kern="100" dirty="0" err="1">
                <a:latin typeface="Times New Roman" panose="02020603050405020304" pitchFamily="18" charset="0"/>
                <a:ea typeface="SimSun" panose="02010600030101010101" pitchFamily="2" charset="-122"/>
              </a:rPr>
              <a:t>tắc</a:t>
            </a:r>
            <a:r>
              <a:rPr lang="en-US" sz="2400" kern="100" dirty="0">
                <a:latin typeface="Times New Roman" panose="02020603050405020304" pitchFamily="18" charset="0"/>
                <a:ea typeface="SimSun" panose="02010600030101010101" pitchFamily="2" charset="-122"/>
              </a:rPr>
              <a:t> </a:t>
            </a:r>
            <a:r>
              <a:rPr lang="en-US" sz="2400" kern="100" dirty="0" err="1">
                <a:latin typeface="Times New Roman" panose="02020603050405020304" pitchFamily="18" charset="0"/>
                <a:ea typeface="SimSun" panose="02010600030101010101" pitchFamily="2" charset="-122"/>
              </a:rPr>
              <a:t>nhất</a:t>
            </a:r>
            <a:r>
              <a:rPr lang="en-US" sz="2400" kern="100" dirty="0">
                <a:latin typeface="Times New Roman" panose="02020603050405020304" pitchFamily="18" charset="0"/>
                <a:ea typeface="SimSun" panose="02010600030101010101" pitchFamily="2" charset="-122"/>
              </a:rPr>
              <a:t> </a:t>
            </a:r>
            <a:r>
              <a:rPr lang="en-US" sz="2400" kern="100" dirty="0" err="1">
                <a:latin typeface="Times New Roman" panose="02020603050405020304" pitchFamily="18" charset="0"/>
                <a:ea typeface="SimSun" panose="02010600030101010101" pitchFamily="2" charset="-122"/>
              </a:rPr>
              <a:t>định</a:t>
            </a:r>
            <a:r>
              <a:rPr lang="en-US" sz="2400" kern="100" dirty="0">
                <a:latin typeface="Times New Roman" panose="02020603050405020304" pitchFamily="18" charset="0"/>
                <a:ea typeface="SimSun" panose="02010600030101010101" pitchFamily="2" charset="-122"/>
              </a:rPr>
              <a:t>. </a:t>
            </a:r>
            <a:endParaRPr lang="en-US" sz="2400" dirty="0"/>
          </a:p>
        </p:txBody>
      </p:sp>
      <p:pic>
        <p:nvPicPr>
          <p:cNvPr id="6" name="Picture 5">
            <a:extLst>
              <a:ext uri="{FF2B5EF4-FFF2-40B4-BE49-F238E27FC236}">
                <a16:creationId xmlns:a16="http://schemas.microsoft.com/office/drawing/2014/main" id="{F9EA1328-D269-4BE1-8990-D57B4A07227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3659" b="98171" l="9416" r="89286">
                        <a14:foregroundMark x1="48377" y1="94512" x2="48377" y2="94512"/>
                        <a14:foregroundMark x1="42208" y1="96951" x2="42208" y2="96951"/>
                        <a14:foregroundMark x1="60065" y1="98171" x2="60065" y2="98171"/>
                        <a14:foregroundMark x1="65260" y1="98171" x2="65260" y2="98171"/>
                        <a14:foregroundMark x1="38312" y1="3659" x2="38312" y2="3659"/>
                      </a14:backgroundRemoval>
                    </a14:imgEffect>
                  </a14:imgLayer>
                </a14:imgProps>
              </a:ext>
            </a:extLst>
          </a:blip>
          <a:stretch>
            <a:fillRect/>
          </a:stretch>
        </p:blipFill>
        <p:spPr>
          <a:xfrm>
            <a:off x="2499917" y="2800693"/>
            <a:ext cx="1546863" cy="823654"/>
          </a:xfrm>
          <a:prstGeom prst="rect">
            <a:avLst/>
          </a:prstGeom>
        </p:spPr>
      </p:pic>
      <p:sp>
        <p:nvSpPr>
          <p:cNvPr id="7" name="Rectangle 6">
            <a:extLst>
              <a:ext uri="{FF2B5EF4-FFF2-40B4-BE49-F238E27FC236}">
                <a16:creationId xmlns:a16="http://schemas.microsoft.com/office/drawing/2014/main" id="{8CA3B4B9-C556-4961-AC76-DAC6471E078D}"/>
              </a:ext>
            </a:extLst>
          </p:cNvPr>
          <p:cNvSpPr/>
          <p:nvPr/>
        </p:nvSpPr>
        <p:spPr>
          <a:xfrm>
            <a:off x="3691607" y="3142882"/>
            <a:ext cx="3841707" cy="830997"/>
          </a:xfrm>
          <a:prstGeom prst="rect">
            <a:avLst/>
          </a:prstGeom>
        </p:spPr>
        <p:txBody>
          <a:bodyPr wrap="square">
            <a:spAutoFit/>
          </a:bodyPr>
          <a:lstStyle/>
          <a:p>
            <a:pPr algn="just"/>
            <a:r>
              <a:rPr lang="en-US" sz="2400" kern="100" dirty="0" err="1">
                <a:latin typeface="Times New Roman" panose="02020603050405020304" pitchFamily="18" charset="0"/>
                <a:ea typeface="SimSun" panose="02010600030101010101" pitchFamily="2" charset="-122"/>
              </a:rPr>
              <a:t>Có</a:t>
            </a:r>
            <a:r>
              <a:rPr lang="en-US" sz="2400" kern="100" dirty="0">
                <a:latin typeface="Times New Roman" panose="02020603050405020304" pitchFamily="18" charset="0"/>
                <a:ea typeface="SimSun" panose="02010600030101010101" pitchFamily="2" charset="-122"/>
              </a:rPr>
              <a:t> </a:t>
            </a:r>
            <a:r>
              <a:rPr lang="en-US" sz="2400" kern="100" dirty="0" err="1">
                <a:latin typeface="Times New Roman" panose="02020603050405020304" pitchFamily="18" charset="0"/>
                <a:ea typeface="SimSun" panose="02010600030101010101" pitchFamily="2" charset="-122"/>
              </a:rPr>
              <a:t>tổ</a:t>
            </a:r>
            <a:r>
              <a:rPr lang="en-US" sz="2400" kern="100" dirty="0">
                <a:latin typeface="Times New Roman" panose="02020603050405020304" pitchFamily="18" charset="0"/>
                <a:ea typeface="SimSun" panose="02010600030101010101" pitchFamily="2" charset="-122"/>
              </a:rPr>
              <a:t> </a:t>
            </a:r>
            <a:r>
              <a:rPr lang="en-US" sz="2400" kern="100" dirty="0" err="1">
                <a:latin typeface="Times New Roman" panose="02020603050405020304" pitchFamily="18" charset="0"/>
                <a:ea typeface="SimSun" panose="02010600030101010101" pitchFamily="2" charset="-122"/>
              </a:rPr>
              <a:t>chức</a:t>
            </a:r>
            <a:r>
              <a:rPr lang="en-US" sz="2400" kern="100" dirty="0">
                <a:latin typeface="Times New Roman" panose="02020603050405020304" pitchFamily="18" charset="0"/>
                <a:ea typeface="SimSun" panose="02010600030101010101" pitchFamily="2" charset="-122"/>
              </a:rPr>
              <a:t>, </a:t>
            </a:r>
            <a:r>
              <a:rPr lang="en-US" sz="2400" kern="100" dirty="0" err="1">
                <a:latin typeface="Times New Roman" panose="02020603050405020304" pitchFamily="18" charset="0"/>
                <a:ea typeface="SimSun" panose="02010600030101010101" pitchFamily="2" charset="-122"/>
              </a:rPr>
              <a:t>có</a:t>
            </a:r>
            <a:r>
              <a:rPr lang="en-US" sz="2400" kern="100" dirty="0">
                <a:latin typeface="Times New Roman" panose="02020603050405020304" pitchFamily="18" charset="0"/>
                <a:ea typeface="SimSun" panose="02010600030101010101" pitchFamily="2" charset="-122"/>
              </a:rPr>
              <a:t> </a:t>
            </a:r>
            <a:r>
              <a:rPr lang="en-US" sz="2400" kern="100" dirty="0" err="1">
                <a:latin typeface="Times New Roman" panose="02020603050405020304" pitchFamily="18" charset="0"/>
                <a:ea typeface="SimSun" panose="02010600030101010101" pitchFamily="2" charset="-122"/>
              </a:rPr>
              <a:t>kỉ</a:t>
            </a:r>
            <a:r>
              <a:rPr lang="en-US" sz="2400" kern="100" dirty="0">
                <a:latin typeface="Times New Roman" panose="02020603050405020304" pitchFamily="18" charset="0"/>
                <a:ea typeface="SimSun" panose="02010600030101010101" pitchFamily="2" charset="-122"/>
              </a:rPr>
              <a:t> </a:t>
            </a:r>
            <a:r>
              <a:rPr lang="en-US" sz="2400" kern="100" dirty="0" err="1">
                <a:latin typeface="Times New Roman" panose="02020603050405020304" pitchFamily="18" charset="0"/>
                <a:ea typeface="SimSun" panose="02010600030101010101" pitchFamily="2" charset="-122"/>
              </a:rPr>
              <a:t>luật</a:t>
            </a:r>
            <a:r>
              <a:rPr lang="en-US" sz="2400" kern="100" dirty="0">
                <a:latin typeface="Times New Roman" panose="02020603050405020304" pitchFamily="18" charset="0"/>
                <a:ea typeface="SimSun" panose="02010600030101010101" pitchFamily="2" charset="-122"/>
              </a:rPr>
              <a:t> </a:t>
            </a:r>
            <a:r>
              <a:rPr lang="en-US" sz="2400" kern="100" dirty="0" err="1">
                <a:latin typeface="Times New Roman" panose="02020603050405020304" pitchFamily="18" charset="0"/>
                <a:ea typeface="SimSun" panose="02010600030101010101" pitchFamily="2" charset="-122"/>
              </a:rPr>
              <a:t>trong</a:t>
            </a:r>
            <a:r>
              <a:rPr lang="en-US" sz="2400" kern="100" dirty="0">
                <a:latin typeface="Times New Roman" panose="02020603050405020304" pitchFamily="18" charset="0"/>
                <a:ea typeface="SimSun" panose="02010600030101010101" pitchFamily="2" charset="-122"/>
              </a:rPr>
              <a:t> </a:t>
            </a:r>
            <a:r>
              <a:rPr lang="en-US" sz="2400" kern="100" dirty="0" err="1">
                <a:latin typeface="Times New Roman" panose="02020603050405020304" pitchFamily="18" charset="0"/>
                <a:ea typeface="SimSun" panose="02010600030101010101" pitchFamily="2" charset="-122"/>
              </a:rPr>
              <a:t>một</a:t>
            </a:r>
            <a:r>
              <a:rPr lang="en-US" sz="2400" kern="100" dirty="0">
                <a:latin typeface="Times New Roman" panose="02020603050405020304" pitchFamily="18" charset="0"/>
                <a:ea typeface="SimSun" panose="02010600030101010101" pitchFamily="2" charset="-122"/>
              </a:rPr>
              <a:t> </a:t>
            </a:r>
            <a:r>
              <a:rPr lang="en-US" sz="2400" kern="100" dirty="0" err="1">
                <a:latin typeface="Times New Roman" panose="02020603050405020304" pitchFamily="18" charset="0"/>
                <a:ea typeface="SimSun" panose="02010600030101010101" pitchFamily="2" charset="-122"/>
              </a:rPr>
              <a:t>tập</a:t>
            </a:r>
            <a:r>
              <a:rPr lang="en-US" sz="2400" kern="100" dirty="0">
                <a:latin typeface="Times New Roman" panose="02020603050405020304" pitchFamily="18" charset="0"/>
                <a:ea typeface="SimSun" panose="02010600030101010101" pitchFamily="2" charset="-122"/>
              </a:rPr>
              <a:t> </a:t>
            </a:r>
            <a:r>
              <a:rPr lang="en-US" sz="2400" kern="100" dirty="0" err="1">
                <a:latin typeface="Times New Roman" panose="02020603050405020304" pitchFamily="18" charset="0"/>
                <a:ea typeface="SimSun" panose="02010600030101010101" pitchFamily="2" charset="-122"/>
              </a:rPr>
              <a:t>thể</a:t>
            </a:r>
            <a:r>
              <a:rPr lang="en-US" sz="2400" kern="100" dirty="0">
                <a:latin typeface="Times New Roman" panose="02020603050405020304" pitchFamily="18" charset="0"/>
                <a:ea typeface="SimSun" panose="02010600030101010101" pitchFamily="2" charset="-122"/>
              </a:rPr>
              <a:t>, </a:t>
            </a:r>
            <a:r>
              <a:rPr lang="en-US" sz="2400" kern="100" dirty="0" err="1">
                <a:latin typeface="Times New Roman" panose="02020603050405020304" pitchFamily="18" charset="0"/>
                <a:ea typeface="SimSun" panose="02010600030101010101" pitchFamily="2" charset="-122"/>
              </a:rPr>
              <a:t>tổ</a:t>
            </a:r>
            <a:r>
              <a:rPr lang="en-US" sz="2400" kern="100" dirty="0">
                <a:latin typeface="Times New Roman" panose="02020603050405020304" pitchFamily="18" charset="0"/>
                <a:ea typeface="SimSun" panose="02010600030101010101" pitchFamily="2" charset="-122"/>
              </a:rPr>
              <a:t> </a:t>
            </a:r>
            <a:r>
              <a:rPr lang="en-US" sz="2400" kern="100" dirty="0" err="1">
                <a:latin typeface="Times New Roman" panose="02020603050405020304" pitchFamily="18" charset="0"/>
                <a:ea typeface="SimSun" panose="02010600030101010101" pitchFamily="2" charset="-122"/>
              </a:rPr>
              <a:t>chức</a:t>
            </a:r>
            <a:r>
              <a:rPr lang="en-US" sz="2400" kern="100" dirty="0">
                <a:latin typeface="Times New Roman" panose="02020603050405020304" pitchFamily="18" charset="0"/>
                <a:ea typeface="SimSun" panose="02010600030101010101" pitchFamily="2" charset="-122"/>
              </a:rPr>
              <a:t> </a:t>
            </a:r>
            <a:r>
              <a:rPr lang="en-US" sz="2400" kern="100" dirty="0" err="1">
                <a:latin typeface="Times New Roman" panose="02020603050405020304" pitchFamily="18" charset="0"/>
                <a:ea typeface="SimSun" panose="02010600030101010101" pitchFamily="2" charset="-122"/>
              </a:rPr>
              <a:t>nào</a:t>
            </a:r>
            <a:r>
              <a:rPr lang="en-US" sz="2400" kern="100" dirty="0">
                <a:latin typeface="Times New Roman" panose="02020603050405020304" pitchFamily="18" charset="0"/>
                <a:ea typeface="SimSun" panose="02010600030101010101" pitchFamily="2" charset="-122"/>
              </a:rPr>
              <a:t> </a:t>
            </a:r>
            <a:r>
              <a:rPr lang="en-US" sz="2400" kern="100" dirty="0" err="1">
                <a:latin typeface="Times New Roman" panose="02020603050405020304" pitchFamily="18" charset="0"/>
                <a:ea typeface="SimSun" panose="02010600030101010101" pitchFamily="2" charset="-122"/>
              </a:rPr>
              <a:t>đó</a:t>
            </a:r>
            <a:r>
              <a:rPr lang="en-US" sz="2400" kern="100" dirty="0">
                <a:latin typeface="Times New Roman" panose="02020603050405020304" pitchFamily="18" charset="0"/>
                <a:ea typeface="SimSun" panose="02010600030101010101" pitchFamily="2" charset="-122"/>
              </a:rPr>
              <a:t>.</a:t>
            </a:r>
            <a:endParaRPr lang="en-US" sz="2400" dirty="0"/>
          </a:p>
        </p:txBody>
      </p:sp>
      <p:sp>
        <p:nvSpPr>
          <p:cNvPr id="10" name="Right Brace 9">
            <a:extLst>
              <a:ext uri="{FF2B5EF4-FFF2-40B4-BE49-F238E27FC236}">
                <a16:creationId xmlns:a16="http://schemas.microsoft.com/office/drawing/2014/main" id="{A4B84E6E-4ACB-4315-A08F-507A9B0D147F}"/>
              </a:ext>
            </a:extLst>
          </p:cNvPr>
          <p:cNvSpPr/>
          <p:nvPr/>
        </p:nvSpPr>
        <p:spPr>
          <a:xfrm>
            <a:off x="7741886" y="1777363"/>
            <a:ext cx="637563" cy="2366797"/>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ectangle 10">
            <a:extLst>
              <a:ext uri="{FF2B5EF4-FFF2-40B4-BE49-F238E27FC236}">
                <a16:creationId xmlns:a16="http://schemas.microsoft.com/office/drawing/2014/main" id="{5D75AE66-28E1-44E9-BE7D-A35249FDDA07}"/>
              </a:ext>
            </a:extLst>
          </p:cNvPr>
          <p:cNvSpPr/>
          <p:nvPr/>
        </p:nvSpPr>
        <p:spPr>
          <a:xfrm>
            <a:off x="9073630" y="2381523"/>
            <a:ext cx="1633985" cy="830997"/>
          </a:xfrm>
          <a:prstGeom prst="rect">
            <a:avLst/>
          </a:prstGeom>
        </p:spPr>
        <p:txBody>
          <a:bodyPr wrap="square">
            <a:spAutoFit/>
          </a:bodyPr>
          <a:lstStyle/>
          <a:p>
            <a:pPr algn="just"/>
            <a:r>
              <a:rPr lang="en-US" sz="2400" kern="100" dirty="0" err="1">
                <a:latin typeface="Times New Roman" panose="02020603050405020304" pitchFamily="18" charset="0"/>
                <a:ea typeface="SimSun" panose="02010600030101010101" pitchFamily="2" charset="-122"/>
              </a:rPr>
              <a:t>Tính</a:t>
            </a:r>
            <a:r>
              <a:rPr lang="en-US" sz="2400" kern="100" dirty="0">
                <a:latin typeface="Times New Roman" panose="02020603050405020304" pitchFamily="18" charset="0"/>
                <a:ea typeface="SimSun" panose="02010600030101010101" pitchFamily="2" charset="-122"/>
              </a:rPr>
              <a:t> </a:t>
            </a:r>
            <a:r>
              <a:rPr lang="en-US" sz="2400" kern="100" dirty="0" err="1">
                <a:latin typeface="Times New Roman" panose="02020603050405020304" pitchFamily="18" charset="0"/>
                <a:ea typeface="SimSun" panose="02010600030101010101" pitchFamily="2" charset="-122"/>
              </a:rPr>
              <a:t>trật</a:t>
            </a:r>
            <a:r>
              <a:rPr lang="en-US" sz="2400" kern="100" dirty="0">
                <a:latin typeface="Times New Roman" panose="02020603050405020304" pitchFamily="18" charset="0"/>
                <a:ea typeface="SimSun" panose="02010600030101010101" pitchFamily="2" charset="-122"/>
              </a:rPr>
              <a:t> </a:t>
            </a:r>
            <a:r>
              <a:rPr lang="en-US" sz="2400" kern="100" dirty="0" err="1">
                <a:latin typeface="Times New Roman" panose="02020603050405020304" pitchFamily="18" charset="0"/>
                <a:ea typeface="SimSun" panose="02010600030101010101" pitchFamily="2" charset="-122"/>
              </a:rPr>
              <a:t>tự</a:t>
            </a:r>
            <a:r>
              <a:rPr lang="en-US" sz="2400" kern="100" dirty="0">
                <a:latin typeface="Times New Roman" panose="02020603050405020304" pitchFamily="18" charset="0"/>
                <a:ea typeface="SimSun" panose="02010600030101010101" pitchFamily="2" charset="-122"/>
              </a:rPr>
              <a:t>. </a:t>
            </a:r>
            <a:endParaRPr lang="en-US" sz="2400" dirty="0"/>
          </a:p>
        </p:txBody>
      </p:sp>
      <p:sp>
        <p:nvSpPr>
          <p:cNvPr id="12" name="Rectangle 11">
            <a:extLst>
              <a:ext uri="{FF2B5EF4-FFF2-40B4-BE49-F238E27FC236}">
                <a16:creationId xmlns:a16="http://schemas.microsoft.com/office/drawing/2014/main" id="{00A5D725-0FC3-4211-831A-3109E9BBA4CE}"/>
              </a:ext>
            </a:extLst>
          </p:cNvPr>
          <p:cNvSpPr/>
          <p:nvPr/>
        </p:nvSpPr>
        <p:spPr>
          <a:xfrm>
            <a:off x="4325461" y="4584942"/>
            <a:ext cx="3602135" cy="830997"/>
          </a:xfrm>
          <a:prstGeom prst="rect">
            <a:avLst/>
          </a:prstGeom>
        </p:spPr>
        <p:txBody>
          <a:bodyPr wrap="square">
            <a:spAutoFit/>
          </a:bodyPr>
          <a:lstStyle/>
          <a:p>
            <a:pPr algn="ctr"/>
            <a:r>
              <a:rPr lang="en-US" sz="2400" kern="100" dirty="0">
                <a:latin typeface="Times New Roman" panose="02020603050405020304" pitchFamily="18" charset="0"/>
                <a:ea typeface="SimSun" panose="02010600030101010101" pitchFamily="2" charset="-122"/>
              </a:rPr>
              <a:t>=&gt; </a:t>
            </a:r>
            <a:r>
              <a:rPr lang="en-US" sz="2400" kern="100" dirty="0" err="1">
                <a:latin typeface="Times New Roman" panose="02020603050405020304" pitchFamily="18" charset="0"/>
                <a:ea typeface="SimSun" panose="02010600030101010101" pitchFamily="2" charset="-122"/>
              </a:rPr>
              <a:t>Trật</a:t>
            </a:r>
            <a:r>
              <a:rPr lang="en-US" sz="2400" kern="100" dirty="0">
                <a:latin typeface="Times New Roman" panose="02020603050405020304" pitchFamily="18" charset="0"/>
                <a:ea typeface="SimSun" panose="02010600030101010101" pitchFamily="2" charset="-122"/>
              </a:rPr>
              <a:t> </a:t>
            </a:r>
            <a:r>
              <a:rPr lang="en-US" sz="2400" kern="100" dirty="0" err="1">
                <a:latin typeface="Times New Roman" panose="02020603050405020304" pitchFamily="18" charset="0"/>
                <a:ea typeface="SimSun" panose="02010600030101010101" pitchFamily="2" charset="-122"/>
              </a:rPr>
              <a:t>tự</a:t>
            </a:r>
            <a:r>
              <a:rPr lang="en-US" sz="2400" kern="100" dirty="0">
                <a:latin typeface="Times New Roman" panose="02020603050405020304" pitchFamily="18" charset="0"/>
                <a:ea typeface="SimSun" panose="02010600030101010101" pitchFamily="2" charset="-122"/>
              </a:rPr>
              <a:t> </a:t>
            </a:r>
            <a:r>
              <a:rPr lang="en-US" sz="2400" kern="100" dirty="0" err="1">
                <a:latin typeface="Times New Roman" panose="02020603050405020304" pitchFamily="18" charset="0"/>
                <a:ea typeface="SimSun" panose="02010600030101010101" pitchFamily="2" charset="-122"/>
              </a:rPr>
              <a:t>có</a:t>
            </a:r>
            <a:r>
              <a:rPr lang="en-US" sz="2400" kern="100" dirty="0">
                <a:latin typeface="Times New Roman" panose="02020603050405020304" pitchFamily="18" charset="0"/>
                <a:ea typeface="SimSun" panose="02010600030101010101" pitchFamily="2" charset="-122"/>
              </a:rPr>
              <a:t> </a:t>
            </a:r>
            <a:r>
              <a:rPr lang="en-US" sz="2400" kern="100" dirty="0" err="1">
                <a:latin typeface="Times New Roman" panose="02020603050405020304" pitchFamily="18" charset="0"/>
                <a:ea typeface="SimSun" panose="02010600030101010101" pitchFamily="2" charset="-122"/>
              </a:rPr>
              <a:t>thể</a:t>
            </a:r>
            <a:r>
              <a:rPr lang="en-US" sz="2400" kern="100" dirty="0">
                <a:latin typeface="Times New Roman" panose="02020603050405020304" pitchFamily="18" charset="0"/>
                <a:ea typeface="SimSun" panose="02010600030101010101" pitchFamily="2" charset="-122"/>
              </a:rPr>
              <a:t> </a:t>
            </a:r>
            <a:r>
              <a:rPr lang="en-US" sz="2400" kern="100" dirty="0" err="1">
                <a:latin typeface="Times New Roman" panose="02020603050405020304" pitchFamily="18" charset="0"/>
                <a:ea typeface="SimSun" panose="02010600030101010101" pitchFamily="2" charset="-122"/>
              </a:rPr>
              <a:t>hiểu</a:t>
            </a:r>
            <a:r>
              <a:rPr lang="en-US" sz="2400" kern="100" dirty="0">
                <a:latin typeface="Times New Roman" panose="02020603050405020304" pitchFamily="18" charset="0"/>
                <a:ea typeface="SimSun" panose="02010600030101010101" pitchFamily="2" charset="-122"/>
              </a:rPr>
              <a:t> </a:t>
            </a:r>
            <a:r>
              <a:rPr lang="en-US" sz="2400" kern="100" dirty="0" err="1">
                <a:latin typeface="Times New Roman" panose="02020603050405020304" pitchFamily="18" charset="0"/>
                <a:ea typeface="SimSun" panose="02010600030101010101" pitchFamily="2" charset="-122"/>
              </a:rPr>
              <a:t>là</a:t>
            </a:r>
            <a:r>
              <a:rPr lang="en-US" sz="2400" kern="100" dirty="0">
                <a:latin typeface="Times New Roman" panose="02020603050405020304" pitchFamily="18" charset="0"/>
                <a:ea typeface="SimSun" panose="02010600030101010101" pitchFamily="2" charset="-122"/>
              </a:rPr>
              <a:t> </a:t>
            </a:r>
            <a:r>
              <a:rPr lang="en-US" sz="2400" kern="100" dirty="0" err="1">
                <a:latin typeface="Times New Roman" panose="02020603050405020304" pitchFamily="18" charset="0"/>
                <a:ea typeface="SimSun" panose="02010600030101010101" pitchFamily="2" charset="-122"/>
              </a:rPr>
              <a:t>tình</a:t>
            </a:r>
            <a:r>
              <a:rPr lang="en-US" sz="2400" kern="100" dirty="0">
                <a:latin typeface="Times New Roman" panose="02020603050405020304" pitchFamily="18" charset="0"/>
                <a:ea typeface="SimSun" panose="02010600030101010101" pitchFamily="2" charset="-122"/>
              </a:rPr>
              <a:t> </a:t>
            </a:r>
            <a:r>
              <a:rPr lang="en-US" sz="2400" kern="100" dirty="0" err="1">
                <a:latin typeface="Times New Roman" panose="02020603050405020304" pitchFamily="18" charset="0"/>
                <a:ea typeface="SimSun" panose="02010600030101010101" pitchFamily="2" charset="-122"/>
              </a:rPr>
              <a:t>trạng</a:t>
            </a:r>
            <a:r>
              <a:rPr lang="en-US" sz="2400" kern="100" dirty="0">
                <a:latin typeface="Times New Roman" panose="02020603050405020304" pitchFamily="18" charset="0"/>
                <a:ea typeface="SimSun" panose="02010600030101010101" pitchFamily="2" charset="-122"/>
              </a:rPr>
              <a:t> </a:t>
            </a:r>
            <a:r>
              <a:rPr lang="en-US" sz="2400" kern="100" dirty="0" err="1">
                <a:latin typeface="Times New Roman" panose="02020603050405020304" pitchFamily="18" charset="0"/>
                <a:ea typeface="SimSun" panose="02010600030101010101" pitchFamily="2" charset="-122"/>
              </a:rPr>
              <a:t>ổn</a:t>
            </a:r>
            <a:r>
              <a:rPr lang="en-US" sz="2400" kern="100" dirty="0">
                <a:latin typeface="Times New Roman" panose="02020603050405020304" pitchFamily="18" charset="0"/>
                <a:ea typeface="SimSun" panose="02010600030101010101" pitchFamily="2" charset="-122"/>
              </a:rPr>
              <a:t> </a:t>
            </a:r>
            <a:r>
              <a:rPr lang="en-US" sz="2400" kern="100" dirty="0" err="1">
                <a:latin typeface="Times New Roman" panose="02020603050405020304" pitchFamily="18" charset="0"/>
                <a:ea typeface="SimSun" panose="02010600030101010101" pitchFamily="2" charset="-122"/>
              </a:rPr>
              <a:t>định</a:t>
            </a:r>
            <a:r>
              <a:rPr lang="en-US" sz="2400" kern="100" dirty="0">
                <a:latin typeface="Times New Roman" panose="02020603050405020304" pitchFamily="18" charset="0"/>
                <a:ea typeface="SimSun" panose="02010600030101010101" pitchFamily="2" charset="-122"/>
              </a:rPr>
              <a:t>. </a:t>
            </a:r>
            <a:endParaRPr lang="en-US" sz="2400" dirty="0"/>
          </a:p>
        </p:txBody>
      </p:sp>
      <p:pic>
        <p:nvPicPr>
          <p:cNvPr id="13" name="Google Shape;87;p1" descr="Kết quả hình ảnh cho newton grammar school">
            <a:extLst>
              <a:ext uri="{FF2B5EF4-FFF2-40B4-BE49-F238E27FC236}">
                <a16:creationId xmlns:a16="http://schemas.microsoft.com/office/drawing/2014/main" id="{B5AD515D-26F9-4CD3-B408-5FB9934156F3}"/>
              </a:ext>
            </a:extLst>
          </p:cNvPr>
          <p:cNvPicPr preferRelativeResize="0"/>
          <p:nvPr/>
        </p:nvPicPr>
        <p:blipFill rotWithShape="1">
          <a:blip r:embed="rId5">
            <a:alphaModFix/>
          </a:blip>
          <a:srcRect/>
          <a:stretch/>
        </p:blipFill>
        <p:spPr>
          <a:xfrm>
            <a:off x="11305308" y="0"/>
            <a:ext cx="886691" cy="625666"/>
          </a:xfrm>
          <a:prstGeom prst="rect">
            <a:avLst/>
          </a:prstGeom>
          <a:noFill/>
          <a:ln>
            <a:noFill/>
          </a:ln>
        </p:spPr>
      </p:pic>
    </p:spTree>
    <p:extLst>
      <p:ext uri="{BB962C8B-B14F-4D97-AF65-F5344CB8AC3E}">
        <p14:creationId xmlns:p14="http://schemas.microsoft.com/office/powerpoint/2010/main" val="1978589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arn(inVertical)">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10" grpId="0" animBg="1"/>
      <p:bldP spid="11"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6788F7D-615F-4F84-BD3E-00E4C5F1B80C}"/>
              </a:ext>
            </a:extLst>
          </p:cNvPr>
          <p:cNvPicPr>
            <a:picLocks noChangeAspect="1"/>
          </p:cNvPicPr>
          <p:nvPr/>
        </p:nvPicPr>
        <p:blipFill>
          <a:blip r:embed="rId2"/>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818CEA2A-4716-471F-A6BD-2522A6E7A92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660" b="91038" l="7143" r="92857">
                        <a14:foregroundMark x1="83613" y1="34434" x2="83613" y2="34434"/>
                        <a14:foregroundMark x1="72269" y1="69340" x2="72269" y2="69340"/>
                        <a14:foregroundMark x1="69748" y1="91981" x2="69748" y2="91981"/>
                        <a14:foregroundMark x1="93697" y1="48585" x2="93697" y2="48585"/>
                        <a14:foregroundMark x1="47899" y1="6132" x2="47899" y2="6132"/>
                        <a14:foregroundMark x1="7143" y1="37736" x2="7143" y2="37736"/>
                      </a14:backgroundRemoval>
                    </a14:imgEffect>
                  </a14:imgLayer>
                </a14:imgProps>
              </a:ext>
            </a:extLst>
          </a:blip>
          <a:stretch>
            <a:fillRect/>
          </a:stretch>
        </p:blipFill>
        <p:spPr>
          <a:xfrm>
            <a:off x="3286992" y="1358247"/>
            <a:ext cx="5973150" cy="3969916"/>
          </a:xfrm>
          <a:prstGeom prst="rect">
            <a:avLst/>
          </a:prstGeom>
        </p:spPr>
      </p:pic>
      <p:sp>
        <p:nvSpPr>
          <p:cNvPr id="8" name="TextBox 7">
            <a:extLst>
              <a:ext uri="{FF2B5EF4-FFF2-40B4-BE49-F238E27FC236}">
                <a16:creationId xmlns:a16="http://schemas.microsoft.com/office/drawing/2014/main" id="{87847B9B-ABBE-40A3-9829-30FC4EC9D33B}"/>
              </a:ext>
            </a:extLst>
          </p:cNvPr>
          <p:cNvSpPr txBox="1"/>
          <p:nvPr/>
        </p:nvSpPr>
        <p:spPr>
          <a:xfrm>
            <a:off x="2152019" y="401009"/>
            <a:ext cx="799866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b. </a:t>
            </a:r>
            <a:r>
              <a:rPr kumimoji="0" lang="en-US" sz="3200" b="1" i="0" u="none" strike="noStrike" kern="1200" cap="none" spc="0" normalizeH="0" baseline="0" noProof="0" dirty="0" err="1">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Tính</a:t>
            </a:r>
            <a:r>
              <a:rPr kumimoji="0" lang="en-US" sz="32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trật</a:t>
            </a:r>
            <a:r>
              <a:rPr kumimoji="0" lang="en-US" sz="32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tự</a:t>
            </a:r>
            <a:r>
              <a:rPr kumimoji="0" lang="en-US" sz="32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trong</a:t>
            </a:r>
            <a:r>
              <a:rPr kumimoji="0" lang="en-US" sz="32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đời</a:t>
            </a:r>
            <a:r>
              <a:rPr kumimoji="0" lang="en-US" sz="32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sống</a:t>
            </a:r>
            <a:r>
              <a:rPr kumimoji="0" lang="en-US" sz="32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của</a:t>
            </a:r>
            <a:r>
              <a:rPr kumimoji="0" lang="en-US" sz="32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muôn</a:t>
            </a:r>
            <a:r>
              <a:rPr kumimoji="0" lang="en-US" sz="32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loài</a:t>
            </a:r>
            <a:endParaRPr kumimoji="0" lang="en-US" sz="32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endParaRPr>
          </a:p>
        </p:txBody>
      </p:sp>
      <p:sp>
        <p:nvSpPr>
          <p:cNvPr id="9" name="Rectangle 8">
            <a:extLst>
              <a:ext uri="{FF2B5EF4-FFF2-40B4-BE49-F238E27FC236}">
                <a16:creationId xmlns:a16="http://schemas.microsoft.com/office/drawing/2014/main" id="{6120293F-C1E4-4639-B9D0-8FF93F7E5D26}"/>
              </a:ext>
            </a:extLst>
          </p:cNvPr>
          <p:cNvSpPr/>
          <p:nvPr/>
        </p:nvSpPr>
        <p:spPr>
          <a:xfrm>
            <a:off x="4193097" y="1850496"/>
            <a:ext cx="4160940" cy="181588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Tính trật tự trong đời sống của muôn loài được biểu hiện như thế nào? Mục đích của sự trật tự này?</a:t>
            </a:r>
            <a:endParaRPr kumimoji="0" lang="en-US" sz="28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282A3086-9C6A-4C83-986B-6C1B1AEEFA47}"/>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677634" y="5307959"/>
            <a:ext cx="1986618" cy="1986618"/>
          </a:xfrm>
          <a:prstGeom prst="rect">
            <a:avLst/>
          </a:prstGeom>
        </p:spPr>
      </p:pic>
      <p:pic>
        <p:nvPicPr>
          <p:cNvPr id="10" name="Picture 9">
            <a:extLst>
              <a:ext uri="{FF2B5EF4-FFF2-40B4-BE49-F238E27FC236}">
                <a16:creationId xmlns:a16="http://schemas.microsoft.com/office/drawing/2014/main" id="{C61CD613-67D4-4A43-BBF7-0FFF89C9359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272946" y="5307959"/>
            <a:ext cx="1986618" cy="1986618"/>
          </a:xfrm>
          <a:prstGeom prst="rect">
            <a:avLst/>
          </a:prstGeom>
        </p:spPr>
      </p:pic>
      <p:pic>
        <p:nvPicPr>
          <p:cNvPr id="11" name="Picture 10">
            <a:extLst>
              <a:ext uri="{FF2B5EF4-FFF2-40B4-BE49-F238E27FC236}">
                <a16:creationId xmlns:a16="http://schemas.microsoft.com/office/drawing/2014/main" id="{03DBB5B8-CEC3-4711-BA2A-8B3371286CC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790965" y="5307959"/>
            <a:ext cx="1986618" cy="1986618"/>
          </a:xfrm>
          <a:prstGeom prst="rect">
            <a:avLst/>
          </a:prstGeom>
        </p:spPr>
      </p:pic>
      <p:pic>
        <p:nvPicPr>
          <p:cNvPr id="12" name="Picture 11">
            <a:extLst>
              <a:ext uri="{FF2B5EF4-FFF2-40B4-BE49-F238E27FC236}">
                <a16:creationId xmlns:a16="http://schemas.microsoft.com/office/drawing/2014/main" id="{8BA57EBB-4AF9-48E5-96B4-E5955A4ABC92}"/>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1349535" y="5307959"/>
            <a:ext cx="1986618" cy="1986618"/>
          </a:xfrm>
          <a:prstGeom prst="rect">
            <a:avLst/>
          </a:prstGeom>
        </p:spPr>
      </p:pic>
      <p:pic>
        <p:nvPicPr>
          <p:cNvPr id="13" name="Picture 12">
            <a:extLst>
              <a:ext uri="{FF2B5EF4-FFF2-40B4-BE49-F238E27FC236}">
                <a16:creationId xmlns:a16="http://schemas.microsoft.com/office/drawing/2014/main" id="{8EB7F0D0-B3E2-4FD2-AE2A-5D8409DE293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1953325" y="5307959"/>
            <a:ext cx="1986618" cy="1986618"/>
          </a:xfrm>
          <a:prstGeom prst="rect">
            <a:avLst/>
          </a:prstGeom>
        </p:spPr>
      </p:pic>
      <p:pic>
        <p:nvPicPr>
          <p:cNvPr id="14" name="Picture 13">
            <a:extLst>
              <a:ext uri="{FF2B5EF4-FFF2-40B4-BE49-F238E27FC236}">
                <a16:creationId xmlns:a16="http://schemas.microsoft.com/office/drawing/2014/main" id="{4588DBDF-4810-4C73-9709-FF0E8ABF10D7}"/>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2777583" y="5307959"/>
            <a:ext cx="1986618" cy="1986618"/>
          </a:xfrm>
          <a:prstGeom prst="rect">
            <a:avLst/>
          </a:prstGeom>
        </p:spPr>
      </p:pic>
      <p:pic>
        <p:nvPicPr>
          <p:cNvPr id="15" name="Picture 14">
            <a:extLst>
              <a:ext uri="{FF2B5EF4-FFF2-40B4-BE49-F238E27FC236}">
                <a16:creationId xmlns:a16="http://schemas.microsoft.com/office/drawing/2014/main" id="{34DEFB29-976B-4ECB-9A91-5DD6FFCA9ED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3295602" y="5307959"/>
            <a:ext cx="1986618" cy="1986618"/>
          </a:xfrm>
          <a:prstGeom prst="rect">
            <a:avLst/>
          </a:prstGeom>
        </p:spPr>
      </p:pic>
      <p:pic>
        <p:nvPicPr>
          <p:cNvPr id="16" name="Picture 15">
            <a:extLst>
              <a:ext uri="{FF2B5EF4-FFF2-40B4-BE49-F238E27FC236}">
                <a16:creationId xmlns:a16="http://schemas.microsoft.com/office/drawing/2014/main" id="{E6A4001C-74BE-459A-8C48-B40C1723A34B}"/>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3811116" y="5320683"/>
            <a:ext cx="1986618" cy="1986618"/>
          </a:xfrm>
          <a:prstGeom prst="rect">
            <a:avLst/>
          </a:prstGeom>
        </p:spPr>
      </p:pic>
      <p:pic>
        <p:nvPicPr>
          <p:cNvPr id="17" name="Picture 16">
            <a:extLst>
              <a:ext uri="{FF2B5EF4-FFF2-40B4-BE49-F238E27FC236}">
                <a16:creationId xmlns:a16="http://schemas.microsoft.com/office/drawing/2014/main" id="{09D469D6-6DCB-452A-9322-BB29F33F066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4457962" y="5295235"/>
            <a:ext cx="1986618" cy="1986618"/>
          </a:xfrm>
          <a:prstGeom prst="rect">
            <a:avLst/>
          </a:prstGeom>
        </p:spPr>
      </p:pic>
      <p:pic>
        <p:nvPicPr>
          <p:cNvPr id="18" name="Picture 17">
            <a:extLst>
              <a:ext uri="{FF2B5EF4-FFF2-40B4-BE49-F238E27FC236}">
                <a16:creationId xmlns:a16="http://schemas.microsoft.com/office/drawing/2014/main" id="{EFB5AF8B-FA62-433D-BC04-1EA163722676}"/>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5239164" y="5366619"/>
            <a:ext cx="1986618" cy="1986618"/>
          </a:xfrm>
          <a:prstGeom prst="rect">
            <a:avLst/>
          </a:prstGeom>
        </p:spPr>
      </p:pic>
      <p:pic>
        <p:nvPicPr>
          <p:cNvPr id="19" name="Picture 18">
            <a:extLst>
              <a:ext uri="{FF2B5EF4-FFF2-40B4-BE49-F238E27FC236}">
                <a16:creationId xmlns:a16="http://schemas.microsoft.com/office/drawing/2014/main" id="{31AB698A-F3EB-4422-B313-B18A370E8736}"/>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5668907" y="5341171"/>
            <a:ext cx="1986618" cy="1986618"/>
          </a:xfrm>
          <a:prstGeom prst="rect">
            <a:avLst/>
          </a:prstGeom>
        </p:spPr>
      </p:pic>
      <p:pic>
        <p:nvPicPr>
          <p:cNvPr id="20" name="Picture 19">
            <a:extLst>
              <a:ext uri="{FF2B5EF4-FFF2-40B4-BE49-F238E27FC236}">
                <a16:creationId xmlns:a16="http://schemas.microsoft.com/office/drawing/2014/main" id="{15204327-EA08-42A3-955B-279E62A525B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6475368" y="5366619"/>
            <a:ext cx="1986618" cy="1986618"/>
          </a:xfrm>
          <a:prstGeom prst="rect">
            <a:avLst/>
          </a:prstGeom>
        </p:spPr>
      </p:pic>
      <p:pic>
        <p:nvPicPr>
          <p:cNvPr id="21" name="Picture 20">
            <a:extLst>
              <a:ext uri="{FF2B5EF4-FFF2-40B4-BE49-F238E27FC236}">
                <a16:creationId xmlns:a16="http://schemas.microsoft.com/office/drawing/2014/main" id="{30CE3015-204F-4AF4-98E1-A3A5DA9AC63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7132214" y="5289707"/>
            <a:ext cx="1986618" cy="1986618"/>
          </a:xfrm>
          <a:prstGeom prst="rect">
            <a:avLst/>
          </a:prstGeom>
        </p:spPr>
      </p:pic>
      <p:pic>
        <p:nvPicPr>
          <p:cNvPr id="22" name="Picture 21">
            <a:extLst>
              <a:ext uri="{FF2B5EF4-FFF2-40B4-BE49-F238E27FC236}">
                <a16:creationId xmlns:a16="http://schemas.microsoft.com/office/drawing/2014/main" id="{5E0FB1E8-9486-4C8F-9184-0804EBDC1B9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7922203" y="5282829"/>
            <a:ext cx="1986618" cy="1986618"/>
          </a:xfrm>
          <a:prstGeom prst="rect">
            <a:avLst/>
          </a:prstGeom>
        </p:spPr>
      </p:pic>
      <p:pic>
        <p:nvPicPr>
          <p:cNvPr id="23" name="Picture 22">
            <a:extLst>
              <a:ext uri="{FF2B5EF4-FFF2-40B4-BE49-F238E27FC236}">
                <a16:creationId xmlns:a16="http://schemas.microsoft.com/office/drawing/2014/main" id="{C5BE3974-0496-4105-A331-DA6ECCEBF6D3}"/>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8599837" y="5282829"/>
            <a:ext cx="1986618" cy="1986618"/>
          </a:xfrm>
          <a:prstGeom prst="rect">
            <a:avLst/>
          </a:prstGeom>
        </p:spPr>
      </p:pic>
      <p:pic>
        <p:nvPicPr>
          <p:cNvPr id="24" name="Picture 23">
            <a:extLst>
              <a:ext uri="{FF2B5EF4-FFF2-40B4-BE49-F238E27FC236}">
                <a16:creationId xmlns:a16="http://schemas.microsoft.com/office/drawing/2014/main" id="{40C2FBD7-A80B-494F-938A-CFD92FDD33FD}"/>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9322612" y="5307959"/>
            <a:ext cx="1986618" cy="1986618"/>
          </a:xfrm>
          <a:prstGeom prst="rect">
            <a:avLst/>
          </a:prstGeom>
        </p:spPr>
      </p:pic>
      <p:pic>
        <p:nvPicPr>
          <p:cNvPr id="25" name="Picture 24">
            <a:extLst>
              <a:ext uri="{FF2B5EF4-FFF2-40B4-BE49-F238E27FC236}">
                <a16:creationId xmlns:a16="http://schemas.microsoft.com/office/drawing/2014/main" id="{2F5F3794-B220-4700-9C61-0A37E215235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9979458" y="5282829"/>
            <a:ext cx="1986618" cy="1986618"/>
          </a:xfrm>
          <a:prstGeom prst="rect">
            <a:avLst/>
          </a:prstGeom>
        </p:spPr>
      </p:pic>
      <p:pic>
        <p:nvPicPr>
          <p:cNvPr id="26" name="Picture 25">
            <a:extLst>
              <a:ext uri="{FF2B5EF4-FFF2-40B4-BE49-F238E27FC236}">
                <a16:creationId xmlns:a16="http://schemas.microsoft.com/office/drawing/2014/main" id="{543565F9-551F-423F-BDF1-F87CF799627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10528805" y="5257699"/>
            <a:ext cx="1986618" cy="1986618"/>
          </a:xfrm>
          <a:prstGeom prst="rect">
            <a:avLst/>
          </a:prstGeom>
        </p:spPr>
      </p:pic>
      <p:pic>
        <p:nvPicPr>
          <p:cNvPr id="27" name="Google Shape;87;p1" descr="Kết quả hình ảnh cho newton grammar school">
            <a:extLst>
              <a:ext uri="{FF2B5EF4-FFF2-40B4-BE49-F238E27FC236}">
                <a16:creationId xmlns:a16="http://schemas.microsoft.com/office/drawing/2014/main" id="{471EAD9F-649D-4F92-AA5C-DE5488D9EADF}"/>
              </a:ext>
            </a:extLst>
          </p:cNvPr>
          <p:cNvPicPr preferRelativeResize="0"/>
          <p:nvPr/>
        </p:nvPicPr>
        <p:blipFill rotWithShape="1">
          <a:blip r:embed="rId7">
            <a:alphaModFix/>
          </a:blip>
          <a:srcRect/>
          <a:stretch/>
        </p:blipFill>
        <p:spPr>
          <a:xfrm>
            <a:off x="11305308" y="0"/>
            <a:ext cx="886691" cy="625666"/>
          </a:xfrm>
          <a:prstGeom prst="rect">
            <a:avLst/>
          </a:prstGeom>
          <a:noFill/>
          <a:ln>
            <a:noFill/>
          </a:ln>
        </p:spPr>
      </p:pic>
    </p:spTree>
    <p:extLst>
      <p:ext uri="{BB962C8B-B14F-4D97-AF65-F5344CB8AC3E}">
        <p14:creationId xmlns:p14="http://schemas.microsoft.com/office/powerpoint/2010/main" val="357226068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6788F7D-615F-4F84-BD3E-00E4C5F1B80C}"/>
              </a:ext>
            </a:extLst>
          </p:cNvPr>
          <p:cNvPicPr>
            <a:picLocks noChangeAspect="1"/>
          </p:cNvPicPr>
          <p:nvPr/>
        </p:nvPicPr>
        <p:blipFill>
          <a:blip r:embed="rId2"/>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818CEA2A-4716-471F-A6BD-2522A6E7A92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660" b="91038" l="7143" r="92857">
                        <a14:foregroundMark x1="83613" y1="34434" x2="83613" y2="34434"/>
                        <a14:foregroundMark x1="72269" y1="69340" x2="72269" y2="69340"/>
                        <a14:foregroundMark x1="69748" y1="91981" x2="69748" y2="91981"/>
                        <a14:foregroundMark x1="93697" y1="48585" x2="93697" y2="48585"/>
                        <a14:foregroundMark x1="47899" y1="6132" x2="47899" y2="6132"/>
                        <a14:foregroundMark x1="7143" y1="37736" x2="7143" y2="37736"/>
                      </a14:backgroundRemoval>
                    </a14:imgEffect>
                  </a14:imgLayer>
                </a14:imgProps>
              </a:ext>
            </a:extLst>
          </a:blip>
          <a:stretch>
            <a:fillRect/>
          </a:stretch>
        </p:blipFill>
        <p:spPr>
          <a:xfrm>
            <a:off x="2288439" y="974199"/>
            <a:ext cx="5814162" cy="4227055"/>
          </a:xfrm>
          <a:prstGeom prst="rect">
            <a:avLst/>
          </a:prstGeom>
        </p:spPr>
      </p:pic>
      <p:sp>
        <p:nvSpPr>
          <p:cNvPr id="8" name="TextBox 7">
            <a:extLst>
              <a:ext uri="{FF2B5EF4-FFF2-40B4-BE49-F238E27FC236}">
                <a16:creationId xmlns:a16="http://schemas.microsoft.com/office/drawing/2014/main" id="{87847B9B-ABBE-40A3-9829-30FC4EC9D33B}"/>
              </a:ext>
            </a:extLst>
          </p:cNvPr>
          <p:cNvSpPr txBox="1"/>
          <p:nvPr/>
        </p:nvSpPr>
        <p:spPr>
          <a:xfrm>
            <a:off x="2152019" y="401009"/>
            <a:ext cx="7472632" cy="584775"/>
          </a:xfrm>
          <a:prstGeom prst="rect">
            <a:avLst/>
          </a:prstGeom>
          <a:noFill/>
        </p:spPr>
        <p:txBody>
          <a:bodyPr wrap="square" rtlCol="0">
            <a:spAutoFit/>
          </a:bodyPr>
          <a:lstStyle/>
          <a:p>
            <a:pPr lvl="0" algn="ctr"/>
            <a:r>
              <a:rPr lang="en-US" sz="3200" b="1" dirty="0">
                <a:solidFill>
                  <a:srgbClr val="ED7D31">
                    <a:lumMod val="75000"/>
                  </a:srgbClr>
                </a:solidFill>
                <a:latin typeface="Times New Roman" panose="02020603050405020304" pitchFamily="18" charset="0"/>
                <a:cs typeface="Times New Roman" panose="02020603050405020304" pitchFamily="18" charset="0"/>
              </a:rPr>
              <a:t>* </a:t>
            </a:r>
            <a:r>
              <a:rPr lang="en-US" sz="3200" b="1" dirty="0" err="1">
                <a:solidFill>
                  <a:srgbClr val="ED7D31">
                    <a:lumMod val="75000"/>
                  </a:srgbClr>
                </a:solidFill>
                <a:latin typeface="Times New Roman" panose="02020603050405020304" pitchFamily="18" charset="0"/>
                <a:cs typeface="Times New Roman" panose="02020603050405020304" pitchFamily="18" charset="0"/>
              </a:rPr>
              <a:t>Biểu</a:t>
            </a:r>
            <a:r>
              <a:rPr lang="en-US" sz="3200" b="1" dirty="0">
                <a:solidFill>
                  <a:srgbClr val="ED7D31">
                    <a:lumMod val="75000"/>
                  </a:srgbClr>
                </a:solidFill>
                <a:latin typeface="Times New Roman" panose="02020603050405020304" pitchFamily="18" charset="0"/>
                <a:cs typeface="Times New Roman" panose="02020603050405020304" pitchFamily="18" charset="0"/>
              </a:rPr>
              <a:t> </a:t>
            </a:r>
            <a:r>
              <a:rPr lang="en-US" sz="3200" b="1" dirty="0" err="1">
                <a:solidFill>
                  <a:srgbClr val="ED7D31">
                    <a:lumMod val="75000"/>
                  </a:srgbClr>
                </a:solidFill>
                <a:latin typeface="Times New Roman" panose="02020603050405020304" pitchFamily="18" charset="0"/>
                <a:cs typeface="Times New Roman" panose="02020603050405020304" pitchFamily="18" charset="0"/>
              </a:rPr>
              <a:t>hiện</a:t>
            </a:r>
            <a:endParaRPr lang="en-US" sz="3200" b="1" dirty="0">
              <a:solidFill>
                <a:srgbClr val="ED7D31">
                  <a:lumMod val="75000"/>
                </a:srgbClr>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6120293F-C1E4-4639-B9D0-8FF93F7E5D26}"/>
              </a:ext>
            </a:extLst>
          </p:cNvPr>
          <p:cNvSpPr/>
          <p:nvPr/>
        </p:nvSpPr>
        <p:spPr>
          <a:xfrm>
            <a:off x="3383506" y="1439736"/>
            <a:ext cx="3444253" cy="2308324"/>
          </a:xfrm>
          <a:prstGeom prst="rect">
            <a:avLst/>
          </a:prstGeom>
        </p:spPr>
        <p:txBody>
          <a:bodyPr wrap="square">
            <a:spAutoFit/>
          </a:bodyPr>
          <a:lstStyle/>
          <a:p>
            <a:pPr lvl="0" algn="just">
              <a:defRPr/>
            </a:pPr>
            <a:r>
              <a:rPr lang="vi-VN"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Tính trật tự thể hiện ở số lượng các loài trong một quần xã : loài ưu thế, loài chủ chốt, loài thứ yếu, loài ngẫu nhiên, loài đặc trưng…</a:t>
            </a:r>
            <a:endParaRPr kumimoji="0" lang="en-US" sz="24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282A3086-9C6A-4C83-986B-6C1B1AEEFA47}"/>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677634" y="5307959"/>
            <a:ext cx="1986618" cy="1986618"/>
          </a:xfrm>
          <a:prstGeom prst="rect">
            <a:avLst/>
          </a:prstGeom>
        </p:spPr>
      </p:pic>
      <p:pic>
        <p:nvPicPr>
          <p:cNvPr id="10" name="Picture 9">
            <a:extLst>
              <a:ext uri="{FF2B5EF4-FFF2-40B4-BE49-F238E27FC236}">
                <a16:creationId xmlns:a16="http://schemas.microsoft.com/office/drawing/2014/main" id="{C61CD613-67D4-4A43-BBF7-0FFF89C9359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272946" y="5307959"/>
            <a:ext cx="1986618" cy="1986618"/>
          </a:xfrm>
          <a:prstGeom prst="rect">
            <a:avLst/>
          </a:prstGeom>
        </p:spPr>
      </p:pic>
      <p:pic>
        <p:nvPicPr>
          <p:cNvPr id="11" name="Picture 10">
            <a:extLst>
              <a:ext uri="{FF2B5EF4-FFF2-40B4-BE49-F238E27FC236}">
                <a16:creationId xmlns:a16="http://schemas.microsoft.com/office/drawing/2014/main" id="{03DBB5B8-CEC3-4711-BA2A-8B3371286CC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790965" y="5307959"/>
            <a:ext cx="1986618" cy="1986618"/>
          </a:xfrm>
          <a:prstGeom prst="rect">
            <a:avLst/>
          </a:prstGeom>
        </p:spPr>
      </p:pic>
      <p:pic>
        <p:nvPicPr>
          <p:cNvPr id="12" name="Picture 11">
            <a:extLst>
              <a:ext uri="{FF2B5EF4-FFF2-40B4-BE49-F238E27FC236}">
                <a16:creationId xmlns:a16="http://schemas.microsoft.com/office/drawing/2014/main" id="{8BA57EBB-4AF9-48E5-96B4-E5955A4ABC92}"/>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1349535" y="5307959"/>
            <a:ext cx="1986618" cy="1986618"/>
          </a:xfrm>
          <a:prstGeom prst="rect">
            <a:avLst/>
          </a:prstGeom>
        </p:spPr>
      </p:pic>
      <p:pic>
        <p:nvPicPr>
          <p:cNvPr id="13" name="Picture 12">
            <a:extLst>
              <a:ext uri="{FF2B5EF4-FFF2-40B4-BE49-F238E27FC236}">
                <a16:creationId xmlns:a16="http://schemas.microsoft.com/office/drawing/2014/main" id="{8EB7F0D0-B3E2-4FD2-AE2A-5D8409DE293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1953325" y="5307959"/>
            <a:ext cx="1986618" cy="1986618"/>
          </a:xfrm>
          <a:prstGeom prst="rect">
            <a:avLst/>
          </a:prstGeom>
        </p:spPr>
      </p:pic>
      <p:pic>
        <p:nvPicPr>
          <p:cNvPr id="14" name="Picture 13">
            <a:extLst>
              <a:ext uri="{FF2B5EF4-FFF2-40B4-BE49-F238E27FC236}">
                <a16:creationId xmlns:a16="http://schemas.microsoft.com/office/drawing/2014/main" id="{4588DBDF-4810-4C73-9709-FF0E8ABF10D7}"/>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2777583" y="5307959"/>
            <a:ext cx="1986618" cy="1986618"/>
          </a:xfrm>
          <a:prstGeom prst="rect">
            <a:avLst/>
          </a:prstGeom>
        </p:spPr>
      </p:pic>
      <p:pic>
        <p:nvPicPr>
          <p:cNvPr id="15" name="Picture 14">
            <a:extLst>
              <a:ext uri="{FF2B5EF4-FFF2-40B4-BE49-F238E27FC236}">
                <a16:creationId xmlns:a16="http://schemas.microsoft.com/office/drawing/2014/main" id="{34DEFB29-976B-4ECB-9A91-5DD6FFCA9ED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3295602" y="5307959"/>
            <a:ext cx="1986618" cy="1986618"/>
          </a:xfrm>
          <a:prstGeom prst="rect">
            <a:avLst/>
          </a:prstGeom>
        </p:spPr>
      </p:pic>
      <p:pic>
        <p:nvPicPr>
          <p:cNvPr id="16" name="Picture 15">
            <a:extLst>
              <a:ext uri="{FF2B5EF4-FFF2-40B4-BE49-F238E27FC236}">
                <a16:creationId xmlns:a16="http://schemas.microsoft.com/office/drawing/2014/main" id="{E6A4001C-74BE-459A-8C48-B40C1723A34B}"/>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3811116" y="5320683"/>
            <a:ext cx="1986618" cy="1986618"/>
          </a:xfrm>
          <a:prstGeom prst="rect">
            <a:avLst/>
          </a:prstGeom>
        </p:spPr>
      </p:pic>
      <p:pic>
        <p:nvPicPr>
          <p:cNvPr id="17" name="Picture 16">
            <a:extLst>
              <a:ext uri="{FF2B5EF4-FFF2-40B4-BE49-F238E27FC236}">
                <a16:creationId xmlns:a16="http://schemas.microsoft.com/office/drawing/2014/main" id="{09D469D6-6DCB-452A-9322-BB29F33F066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4457962" y="5295235"/>
            <a:ext cx="1986618" cy="1986618"/>
          </a:xfrm>
          <a:prstGeom prst="rect">
            <a:avLst/>
          </a:prstGeom>
        </p:spPr>
      </p:pic>
      <p:pic>
        <p:nvPicPr>
          <p:cNvPr id="18" name="Picture 17">
            <a:extLst>
              <a:ext uri="{FF2B5EF4-FFF2-40B4-BE49-F238E27FC236}">
                <a16:creationId xmlns:a16="http://schemas.microsoft.com/office/drawing/2014/main" id="{EFB5AF8B-FA62-433D-BC04-1EA163722676}"/>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5239164" y="5366619"/>
            <a:ext cx="1986618" cy="1986618"/>
          </a:xfrm>
          <a:prstGeom prst="rect">
            <a:avLst/>
          </a:prstGeom>
        </p:spPr>
      </p:pic>
      <p:pic>
        <p:nvPicPr>
          <p:cNvPr id="19" name="Picture 18">
            <a:extLst>
              <a:ext uri="{FF2B5EF4-FFF2-40B4-BE49-F238E27FC236}">
                <a16:creationId xmlns:a16="http://schemas.microsoft.com/office/drawing/2014/main" id="{31AB698A-F3EB-4422-B313-B18A370E8736}"/>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5668907" y="5341171"/>
            <a:ext cx="1986618" cy="1986618"/>
          </a:xfrm>
          <a:prstGeom prst="rect">
            <a:avLst/>
          </a:prstGeom>
        </p:spPr>
      </p:pic>
      <p:pic>
        <p:nvPicPr>
          <p:cNvPr id="20" name="Picture 19">
            <a:extLst>
              <a:ext uri="{FF2B5EF4-FFF2-40B4-BE49-F238E27FC236}">
                <a16:creationId xmlns:a16="http://schemas.microsoft.com/office/drawing/2014/main" id="{15204327-EA08-42A3-955B-279E62A525B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6475368" y="5366619"/>
            <a:ext cx="1986618" cy="1986618"/>
          </a:xfrm>
          <a:prstGeom prst="rect">
            <a:avLst/>
          </a:prstGeom>
        </p:spPr>
      </p:pic>
      <p:pic>
        <p:nvPicPr>
          <p:cNvPr id="21" name="Picture 20">
            <a:extLst>
              <a:ext uri="{FF2B5EF4-FFF2-40B4-BE49-F238E27FC236}">
                <a16:creationId xmlns:a16="http://schemas.microsoft.com/office/drawing/2014/main" id="{30CE3015-204F-4AF4-98E1-A3A5DA9AC63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7132214" y="5289707"/>
            <a:ext cx="1986618" cy="1986618"/>
          </a:xfrm>
          <a:prstGeom prst="rect">
            <a:avLst/>
          </a:prstGeom>
        </p:spPr>
      </p:pic>
      <p:pic>
        <p:nvPicPr>
          <p:cNvPr id="22" name="Picture 21">
            <a:extLst>
              <a:ext uri="{FF2B5EF4-FFF2-40B4-BE49-F238E27FC236}">
                <a16:creationId xmlns:a16="http://schemas.microsoft.com/office/drawing/2014/main" id="{5E0FB1E8-9486-4C8F-9184-0804EBDC1B9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7922203" y="5282829"/>
            <a:ext cx="1986618" cy="1986618"/>
          </a:xfrm>
          <a:prstGeom prst="rect">
            <a:avLst/>
          </a:prstGeom>
        </p:spPr>
      </p:pic>
      <p:pic>
        <p:nvPicPr>
          <p:cNvPr id="23" name="Picture 22">
            <a:extLst>
              <a:ext uri="{FF2B5EF4-FFF2-40B4-BE49-F238E27FC236}">
                <a16:creationId xmlns:a16="http://schemas.microsoft.com/office/drawing/2014/main" id="{C5BE3974-0496-4105-A331-DA6ECCEBF6D3}"/>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8599837" y="5282829"/>
            <a:ext cx="1986618" cy="1986618"/>
          </a:xfrm>
          <a:prstGeom prst="rect">
            <a:avLst/>
          </a:prstGeom>
        </p:spPr>
      </p:pic>
      <p:pic>
        <p:nvPicPr>
          <p:cNvPr id="24" name="Picture 23">
            <a:extLst>
              <a:ext uri="{FF2B5EF4-FFF2-40B4-BE49-F238E27FC236}">
                <a16:creationId xmlns:a16="http://schemas.microsoft.com/office/drawing/2014/main" id="{40C2FBD7-A80B-494F-938A-CFD92FDD33FD}"/>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9322612" y="5307959"/>
            <a:ext cx="1986618" cy="1986618"/>
          </a:xfrm>
          <a:prstGeom prst="rect">
            <a:avLst/>
          </a:prstGeom>
        </p:spPr>
      </p:pic>
      <p:pic>
        <p:nvPicPr>
          <p:cNvPr id="25" name="Picture 24">
            <a:extLst>
              <a:ext uri="{FF2B5EF4-FFF2-40B4-BE49-F238E27FC236}">
                <a16:creationId xmlns:a16="http://schemas.microsoft.com/office/drawing/2014/main" id="{2F5F3794-B220-4700-9C61-0A37E215235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9979458" y="5282829"/>
            <a:ext cx="1986618" cy="1986618"/>
          </a:xfrm>
          <a:prstGeom prst="rect">
            <a:avLst/>
          </a:prstGeom>
        </p:spPr>
      </p:pic>
      <p:pic>
        <p:nvPicPr>
          <p:cNvPr id="26" name="Picture 25">
            <a:extLst>
              <a:ext uri="{FF2B5EF4-FFF2-40B4-BE49-F238E27FC236}">
                <a16:creationId xmlns:a16="http://schemas.microsoft.com/office/drawing/2014/main" id="{543565F9-551F-423F-BDF1-F87CF799627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10528805" y="5257699"/>
            <a:ext cx="1986618" cy="1986618"/>
          </a:xfrm>
          <a:prstGeom prst="rect">
            <a:avLst/>
          </a:prstGeom>
        </p:spPr>
      </p:pic>
      <p:pic>
        <p:nvPicPr>
          <p:cNvPr id="2" name="Picture 1">
            <a:extLst>
              <a:ext uri="{FF2B5EF4-FFF2-40B4-BE49-F238E27FC236}">
                <a16:creationId xmlns:a16="http://schemas.microsoft.com/office/drawing/2014/main" id="{70010943-2D68-4214-B1B2-4B912997E44D}"/>
              </a:ext>
            </a:extLst>
          </p:cNvPr>
          <p:cNvPicPr>
            <a:picLocks noChangeAspect="1"/>
          </p:cNvPicPr>
          <p:nvPr/>
        </p:nvPicPr>
        <p:blipFill>
          <a:blip r:embed="rId7"/>
          <a:stretch>
            <a:fillRect/>
          </a:stretch>
        </p:blipFill>
        <p:spPr>
          <a:xfrm>
            <a:off x="7922825" y="1231417"/>
            <a:ext cx="3871926" cy="3000375"/>
          </a:xfrm>
          <a:prstGeom prst="rect">
            <a:avLst/>
          </a:prstGeom>
        </p:spPr>
      </p:pic>
      <p:pic>
        <p:nvPicPr>
          <p:cNvPr id="27" name="Google Shape;87;p1" descr="Kết quả hình ảnh cho newton grammar school">
            <a:extLst>
              <a:ext uri="{FF2B5EF4-FFF2-40B4-BE49-F238E27FC236}">
                <a16:creationId xmlns:a16="http://schemas.microsoft.com/office/drawing/2014/main" id="{95B6CCE9-12E9-4BEE-A02D-ECD3CDB2B692}"/>
              </a:ext>
            </a:extLst>
          </p:cNvPr>
          <p:cNvPicPr preferRelativeResize="0"/>
          <p:nvPr/>
        </p:nvPicPr>
        <p:blipFill rotWithShape="1">
          <a:blip r:embed="rId8">
            <a:alphaModFix/>
          </a:blip>
          <a:srcRect/>
          <a:stretch/>
        </p:blipFill>
        <p:spPr>
          <a:xfrm>
            <a:off x="11305308" y="0"/>
            <a:ext cx="886691" cy="625666"/>
          </a:xfrm>
          <a:prstGeom prst="rect">
            <a:avLst/>
          </a:prstGeom>
          <a:noFill/>
          <a:ln>
            <a:noFill/>
          </a:ln>
        </p:spPr>
      </p:pic>
    </p:spTree>
    <p:extLst>
      <p:ext uri="{BB962C8B-B14F-4D97-AF65-F5344CB8AC3E}">
        <p14:creationId xmlns:p14="http://schemas.microsoft.com/office/powerpoint/2010/main" val="168377930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161F66-38C4-4567-B1A9-1BB8D60C478E}"/>
              </a:ext>
            </a:extLst>
          </p:cNvPr>
          <p:cNvPicPr>
            <a:picLocks noChangeAspect="1"/>
          </p:cNvPicPr>
          <p:nvPr/>
        </p:nvPicPr>
        <p:blipFill>
          <a:blip r:embed="rId2"/>
          <a:stretch>
            <a:fillRect/>
          </a:stretch>
        </p:blipFill>
        <p:spPr>
          <a:xfrm>
            <a:off x="0" y="-3345"/>
            <a:ext cx="12192000" cy="6861345"/>
          </a:xfrm>
          <a:prstGeom prst="rect">
            <a:avLst/>
          </a:prstGeom>
        </p:spPr>
      </p:pic>
      <p:sp>
        <p:nvSpPr>
          <p:cNvPr id="5" name="TextBox 4">
            <a:extLst>
              <a:ext uri="{FF2B5EF4-FFF2-40B4-BE49-F238E27FC236}">
                <a16:creationId xmlns:a16="http://schemas.microsoft.com/office/drawing/2014/main" id="{22B64766-E750-4C77-8D48-8727ED688710}"/>
              </a:ext>
            </a:extLst>
          </p:cNvPr>
          <p:cNvSpPr txBox="1"/>
          <p:nvPr/>
        </p:nvSpPr>
        <p:spPr>
          <a:xfrm>
            <a:off x="2136919" y="202803"/>
            <a:ext cx="7472632" cy="584775"/>
          </a:xfrm>
          <a:prstGeom prst="rect">
            <a:avLst/>
          </a:prstGeom>
          <a:noFill/>
        </p:spPr>
        <p:txBody>
          <a:bodyPr wrap="square" rtlCol="0">
            <a:spAutoFit/>
          </a:bodyPr>
          <a:lstStyle/>
          <a:p>
            <a:pPr lvl="0" algn="ctr"/>
            <a:r>
              <a:rPr lang="vi-VN" sz="3200" b="1" dirty="0">
                <a:solidFill>
                  <a:srgbClr val="ED7D31">
                    <a:lumMod val="75000"/>
                  </a:srgbClr>
                </a:solidFill>
                <a:latin typeface="Times New Roman" panose="02020603050405020304" pitchFamily="18" charset="0"/>
                <a:cs typeface="Times New Roman" panose="02020603050405020304" pitchFamily="18" charset="0"/>
              </a:rPr>
              <a:t>Loài ưu thế </a:t>
            </a:r>
            <a:endParaRPr kumimoji="0" lang="en-US" sz="32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endParaRPr>
          </a:p>
        </p:txBody>
      </p:sp>
      <p:pic>
        <p:nvPicPr>
          <p:cNvPr id="2" name="Picture 1">
            <a:extLst>
              <a:ext uri="{FF2B5EF4-FFF2-40B4-BE49-F238E27FC236}">
                <a16:creationId xmlns:a16="http://schemas.microsoft.com/office/drawing/2014/main" id="{7D0E0E0C-CF7F-48B0-A4D3-EC75F93575A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000" b="94583" l="10000" r="90000">
                        <a14:foregroundMark x1="51917" y1="5000" x2="51917" y2="5000"/>
                        <a14:foregroundMark x1="59917" y1="94583" x2="59917" y2="94583"/>
                      </a14:backgroundRemoval>
                    </a14:imgEffect>
                  </a14:imgLayer>
                </a14:imgProps>
              </a:ext>
            </a:extLst>
          </a:blip>
          <a:stretch>
            <a:fillRect/>
          </a:stretch>
        </p:blipFill>
        <p:spPr>
          <a:xfrm rot="20562637">
            <a:off x="2578982" y="1755522"/>
            <a:ext cx="906710" cy="906710"/>
          </a:xfrm>
          <a:prstGeom prst="rect">
            <a:avLst/>
          </a:prstGeom>
        </p:spPr>
      </p:pic>
      <p:sp>
        <p:nvSpPr>
          <p:cNvPr id="3" name="Rectangle 2">
            <a:extLst>
              <a:ext uri="{FF2B5EF4-FFF2-40B4-BE49-F238E27FC236}">
                <a16:creationId xmlns:a16="http://schemas.microsoft.com/office/drawing/2014/main" id="{89EEDFD8-F623-487B-A359-0C2D9D356BA9}"/>
              </a:ext>
            </a:extLst>
          </p:cNvPr>
          <p:cNvSpPr/>
          <p:nvPr/>
        </p:nvSpPr>
        <p:spPr>
          <a:xfrm>
            <a:off x="3551133" y="1946376"/>
            <a:ext cx="4850582" cy="830997"/>
          </a:xfrm>
          <a:prstGeom prst="rect">
            <a:avLst/>
          </a:prstGeom>
          <a:ln w="28575">
            <a:prstDash val="sysDot"/>
          </a:ln>
        </p:spPr>
        <p:style>
          <a:lnRef idx="2">
            <a:schemeClr val="accent6"/>
          </a:lnRef>
          <a:fillRef idx="1">
            <a:schemeClr val="lt1"/>
          </a:fillRef>
          <a:effectRef idx="0">
            <a:schemeClr val="accent6"/>
          </a:effectRef>
          <a:fontRef idx="minor">
            <a:schemeClr val="dk1"/>
          </a:fontRef>
        </p:style>
        <p:txBody>
          <a:bodyPr wrap="square">
            <a:spAutoFit/>
          </a:bodyPr>
          <a:lstStyle/>
          <a:p>
            <a:pPr lvl="0"/>
            <a:r>
              <a:rPr lang="en-US" sz="2400" kern="100" dirty="0">
                <a:solidFill>
                  <a:prstClr val="black"/>
                </a:solidFill>
                <a:latin typeface="Times New Roman" panose="02020603050405020304" pitchFamily="18" charset="0"/>
                <a:ea typeface="SimSun" panose="02010600030101010101" pitchFamily="2" charset="-122"/>
              </a:rPr>
              <a:t>Đ</a:t>
            </a:r>
            <a:r>
              <a:rPr lang="vi-VN" sz="2400" kern="100" dirty="0">
                <a:solidFill>
                  <a:prstClr val="black"/>
                </a:solidFill>
                <a:latin typeface="Times New Roman" panose="02020603050405020304" pitchFamily="18" charset="0"/>
                <a:ea typeface="SimSun" panose="02010600030101010101" pitchFamily="2" charset="-122"/>
              </a:rPr>
              <a:t>óng vai trò quan trọng trong quần xã</a:t>
            </a:r>
            <a:r>
              <a:rPr lang="en-US" sz="2400" kern="100" dirty="0">
                <a:solidFill>
                  <a:prstClr val="black"/>
                </a:solidFill>
                <a:latin typeface="Times New Roman" panose="02020603050405020304" pitchFamily="18" charset="0"/>
                <a:ea typeface="SimSun" panose="02010600030101010101" pitchFamily="2" charset="-122"/>
              </a:rPr>
              <a:t>.</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AD569F4B-EEB7-4395-A748-499361861C2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000" b="94583" l="10000" r="90000">
                        <a14:foregroundMark x1="51917" y1="5000" x2="51917" y2="5000"/>
                        <a14:foregroundMark x1="59917" y1="94583" x2="59917" y2="94583"/>
                      </a14:backgroundRemoval>
                    </a14:imgEffect>
                  </a14:imgLayer>
                </a14:imgProps>
              </a:ext>
            </a:extLst>
          </a:blip>
          <a:stretch>
            <a:fillRect/>
          </a:stretch>
        </p:blipFill>
        <p:spPr>
          <a:xfrm rot="20562637">
            <a:off x="2595411" y="3238431"/>
            <a:ext cx="906710" cy="906710"/>
          </a:xfrm>
          <a:prstGeom prst="rect">
            <a:avLst/>
          </a:prstGeom>
        </p:spPr>
      </p:pic>
      <p:sp>
        <p:nvSpPr>
          <p:cNvPr id="7" name="Rectangle 6">
            <a:extLst>
              <a:ext uri="{FF2B5EF4-FFF2-40B4-BE49-F238E27FC236}">
                <a16:creationId xmlns:a16="http://schemas.microsoft.com/office/drawing/2014/main" id="{AD2E0CB5-89D3-4622-96FA-DD4CB70B96F8}"/>
              </a:ext>
            </a:extLst>
          </p:cNvPr>
          <p:cNvSpPr/>
          <p:nvPr/>
        </p:nvSpPr>
        <p:spPr>
          <a:xfrm>
            <a:off x="3545636" y="3514342"/>
            <a:ext cx="4951250" cy="830997"/>
          </a:xfrm>
          <a:prstGeom prst="rect">
            <a:avLst/>
          </a:prstGeom>
          <a:ln w="28575">
            <a:prstDash val="sysDot"/>
          </a:ln>
        </p:spPr>
        <p:style>
          <a:lnRef idx="2">
            <a:schemeClr val="accent6"/>
          </a:lnRef>
          <a:fillRef idx="1">
            <a:schemeClr val="lt1"/>
          </a:fillRef>
          <a:effectRef idx="0">
            <a:schemeClr val="accent6"/>
          </a:effectRef>
          <a:fontRef idx="minor">
            <a:schemeClr val="dk1"/>
          </a:fontRef>
        </p:style>
        <p:txBody>
          <a:bodyPr wrap="square">
            <a:spAutoFit/>
          </a:bodyPr>
          <a:lstStyle/>
          <a:p>
            <a:pPr lvl="0"/>
            <a:r>
              <a:rPr lang="en-US" sz="2400" kern="100" dirty="0">
                <a:solidFill>
                  <a:prstClr val="black"/>
                </a:solidFill>
                <a:latin typeface="Times New Roman" panose="02020603050405020304" pitchFamily="18" charset="0"/>
                <a:ea typeface="SimSun" panose="02010600030101010101" pitchFamily="2" charset="-122"/>
              </a:rPr>
              <a:t>S</a:t>
            </a:r>
            <a:r>
              <a:rPr lang="vi-VN" sz="2400" kern="100" dirty="0">
                <a:solidFill>
                  <a:prstClr val="black"/>
                </a:solidFill>
                <a:latin typeface="Times New Roman" panose="02020603050405020304" pitchFamily="18" charset="0"/>
                <a:ea typeface="SimSun" panose="02010600030101010101" pitchFamily="2" charset="-122"/>
              </a:rPr>
              <a:t>ố lượng nhiều và có khả năng hoạt động mạnh. </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2635D842-0DC5-4094-8E5E-342AB2404FE7}"/>
              </a:ext>
            </a:extLst>
          </p:cNvPr>
          <p:cNvSpPr txBox="1"/>
          <p:nvPr/>
        </p:nvSpPr>
        <p:spPr>
          <a:xfrm>
            <a:off x="2240108" y="642551"/>
            <a:ext cx="7472632" cy="584775"/>
          </a:xfrm>
          <a:prstGeom prst="rect">
            <a:avLst/>
          </a:prstGeom>
          <a:noFill/>
        </p:spPr>
        <p:txBody>
          <a:bodyPr wrap="square" rtlCol="0">
            <a:spAutoFit/>
          </a:bodyPr>
          <a:lstStyle/>
          <a:p>
            <a:pPr lvl="0" algn="ctr"/>
            <a:r>
              <a:rPr lang="en-US" sz="3200" b="1" dirty="0" err="1">
                <a:solidFill>
                  <a:srgbClr val="ED7D31">
                    <a:lumMod val="75000"/>
                  </a:srgbClr>
                </a:solidFill>
                <a:latin typeface="Times New Roman" panose="02020603050405020304" pitchFamily="18" charset="0"/>
                <a:cs typeface="Times New Roman" panose="02020603050405020304" pitchFamily="18" charset="0"/>
              </a:rPr>
              <a:t>Cây</a:t>
            </a:r>
            <a:r>
              <a:rPr lang="en-US" sz="3200" b="1" dirty="0">
                <a:solidFill>
                  <a:srgbClr val="ED7D31">
                    <a:lumMod val="75000"/>
                  </a:srgbClr>
                </a:solidFill>
                <a:latin typeface="Times New Roman" panose="02020603050405020304" pitchFamily="18" charset="0"/>
                <a:cs typeface="Times New Roman" panose="02020603050405020304" pitchFamily="18" charset="0"/>
              </a:rPr>
              <a:t> </a:t>
            </a:r>
            <a:r>
              <a:rPr lang="vi-VN" sz="3200" b="1" dirty="0">
                <a:solidFill>
                  <a:srgbClr val="ED7D31">
                    <a:lumMod val="75000"/>
                  </a:srgbClr>
                </a:solidFill>
                <a:latin typeface="Times New Roman" panose="02020603050405020304" pitchFamily="18" charset="0"/>
                <a:cs typeface="Times New Roman" panose="02020603050405020304" pitchFamily="18" charset="0"/>
              </a:rPr>
              <a:t>thông trong quần xã rừng thông</a:t>
            </a:r>
            <a:endParaRPr kumimoji="0" lang="en-US" sz="32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endParaRPr>
          </a:p>
        </p:txBody>
      </p:sp>
      <p:pic>
        <p:nvPicPr>
          <p:cNvPr id="13" name="Picture 12">
            <a:extLst>
              <a:ext uri="{FF2B5EF4-FFF2-40B4-BE49-F238E27FC236}">
                <a16:creationId xmlns:a16="http://schemas.microsoft.com/office/drawing/2014/main" id="{629D764C-1C38-4AA2-8EDC-1888A47E37B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778" b="89778" l="7556" r="93778">
                        <a14:foregroundMark x1="90222" y1="60000" x2="90222" y2="60000"/>
                        <a14:foregroundMark x1="94222" y1="66667" x2="94222" y2="66667"/>
                        <a14:foregroundMark x1="8444" y1="70667" x2="8444" y2="70667"/>
                        <a14:foregroundMark x1="7556" y1="68889" x2="7556" y2="68889"/>
                      </a14:backgroundRemoval>
                    </a14:imgEffect>
                  </a14:imgLayer>
                </a14:imgProps>
              </a:ext>
            </a:extLst>
          </a:blip>
          <a:stretch>
            <a:fillRect/>
          </a:stretch>
        </p:blipFill>
        <p:spPr>
          <a:xfrm>
            <a:off x="8592057" y="938488"/>
            <a:ext cx="3320905" cy="3320905"/>
          </a:xfrm>
          <a:prstGeom prst="rect">
            <a:avLst/>
          </a:prstGeom>
        </p:spPr>
      </p:pic>
      <p:pic>
        <p:nvPicPr>
          <p:cNvPr id="10" name="Google Shape;87;p1" descr="Kết quả hình ảnh cho newton grammar school">
            <a:extLst>
              <a:ext uri="{FF2B5EF4-FFF2-40B4-BE49-F238E27FC236}">
                <a16:creationId xmlns:a16="http://schemas.microsoft.com/office/drawing/2014/main" id="{05844D0B-9ECE-48A1-90E3-8BDA99E34464}"/>
              </a:ext>
            </a:extLst>
          </p:cNvPr>
          <p:cNvPicPr preferRelativeResize="0"/>
          <p:nvPr/>
        </p:nvPicPr>
        <p:blipFill rotWithShape="1">
          <a:blip r:embed="rId7">
            <a:alphaModFix/>
          </a:blip>
          <a:srcRect/>
          <a:stretch/>
        </p:blipFill>
        <p:spPr>
          <a:xfrm>
            <a:off x="11305308" y="0"/>
            <a:ext cx="886691" cy="625666"/>
          </a:xfrm>
          <a:prstGeom prst="rect">
            <a:avLst/>
          </a:prstGeom>
          <a:noFill/>
          <a:ln>
            <a:noFill/>
          </a:ln>
        </p:spPr>
      </p:pic>
    </p:spTree>
    <p:extLst>
      <p:ext uri="{BB962C8B-B14F-4D97-AF65-F5344CB8AC3E}">
        <p14:creationId xmlns:p14="http://schemas.microsoft.com/office/powerpoint/2010/main" val="249168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6" presetClass="entr" presetSubtype="21"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P spid="7" grpId="0" animBg="1"/>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161F66-38C4-4567-B1A9-1BB8D60C478E}"/>
              </a:ext>
            </a:extLst>
          </p:cNvPr>
          <p:cNvPicPr>
            <a:picLocks noChangeAspect="1"/>
          </p:cNvPicPr>
          <p:nvPr/>
        </p:nvPicPr>
        <p:blipFill>
          <a:blip r:embed="rId2"/>
          <a:stretch>
            <a:fillRect/>
          </a:stretch>
        </p:blipFill>
        <p:spPr>
          <a:xfrm>
            <a:off x="0" y="-3345"/>
            <a:ext cx="12192000" cy="6861345"/>
          </a:xfrm>
          <a:prstGeom prst="rect">
            <a:avLst/>
          </a:prstGeom>
        </p:spPr>
      </p:pic>
      <p:sp>
        <p:nvSpPr>
          <p:cNvPr id="5" name="TextBox 4">
            <a:extLst>
              <a:ext uri="{FF2B5EF4-FFF2-40B4-BE49-F238E27FC236}">
                <a16:creationId xmlns:a16="http://schemas.microsoft.com/office/drawing/2014/main" id="{22B64766-E750-4C77-8D48-8727ED688710}"/>
              </a:ext>
            </a:extLst>
          </p:cNvPr>
          <p:cNvSpPr txBox="1"/>
          <p:nvPr/>
        </p:nvSpPr>
        <p:spPr>
          <a:xfrm>
            <a:off x="2136919" y="202803"/>
            <a:ext cx="7472632" cy="584775"/>
          </a:xfrm>
          <a:prstGeom prst="rect">
            <a:avLst/>
          </a:prstGeom>
          <a:noFill/>
        </p:spPr>
        <p:txBody>
          <a:bodyPr wrap="square" rtlCol="0">
            <a:spAutoFit/>
          </a:bodyPr>
          <a:lstStyle/>
          <a:p>
            <a:pPr lvl="0" algn="ctr"/>
            <a:r>
              <a:rPr lang="vi-VN" sz="3200" b="1" dirty="0">
                <a:solidFill>
                  <a:srgbClr val="ED7D31">
                    <a:lumMod val="75000"/>
                  </a:srgbClr>
                </a:solidFill>
                <a:latin typeface="Times New Roman" panose="02020603050405020304" pitchFamily="18" charset="0"/>
                <a:cs typeface="Times New Roman" panose="02020603050405020304" pitchFamily="18" charset="0"/>
              </a:rPr>
              <a:t>Loài chủ chốt </a:t>
            </a:r>
            <a:endParaRPr kumimoji="0" lang="en-US" sz="32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endParaRPr>
          </a:p>
        </p:txBody>
      </p:sp>
      <p:pic>
        <p:nvPicPr>
          <p:cNvPr id="2" name="Picture 1">
            <a:extLst>
              <a:ext uri="{FF2B5EF4-FFF2-40B4-BE49-F238E27FC236}">
                <a16:creationId xmlns:a16="http://schemas.microsoft.com/office/drawing/2014/main" id="{7D0E0E0C-CF7F-48B0-A4D3-EC75F93575A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000" b="94583" l="10000" r="90000">
                        <a14:foregroundMark x1="51917" y1="5000" x2="51917" y2="5000"/>
                        <a14:foregroundMark x1="59917" y1="94583" x2="59917" y2="94583"/>
                      </a14:backgroundRemoval>
                    </a14:imgEffect>
                  </a14:imgLayer>
                </a14:imgProps>
              </a:ext>
            </a:extLst>
          </a:blip>
          <a:stretch>
            <a:fillRect/>
          </a:stretch>
        </p:blipFill>
        <p:spPr>
          <a:xfrm rot="20562637">
            <a:off x="2578982" y="1755522"/>
            <a:ext cx="906710" cy="906710"/>
          </a:xfrm>
          <a:prstGeom prst="rect">
            <a:avLst/>
          </a:prstGeom>
        </p:spPr>
      </p:pic>
      <p:sp>
        <p:nvSpPr>
          <p:cNvPr id="3" name="Rectangle 2">
            <a:extLst>
              <a:ext uri="{FF2B5EF4-FFF2-40B4-BE49-F238E27FC236}">
                <a16:creationId xmlns:a16="http://schemas.microsoft.com/office/drawing/2014/main" id="{89EEDFD8-F623-487B-A359-0C2D9D356BA9}"/>
              </a:ext>
            </a:extLst>
          </p:cNvPr>
          <p:cNvSpPr/>
          <p:nvPr/>
        </p:nvSpPr>
        <p:spPr>
          <a:xfrm>
            <a:off x="3551133" y="1946376"/>
            <a:ext cx="4850582" cy="830997"/>
          </a:xfrm>
          <a:prstGeom prst="rect">
            <a:avLst/>
          </a:prstGeom>
          <a:ln w="28575">
            <a:prstDash val="sysDot"/>
          </a:ln>
        </p:spPr>
        <p:style>
          <a:lnRef idx="2">
            <a:schemeClr val="accent6"/>
          </a:lnRef>
          <a:fillRef idx="1">
            <a:schemeClr val="lt1"/>
          </a:fillRef>
          <a:effectRef idx="0">
            <a:schemeClr val="accent6"/>
          </a:effectRef>
          <a:fontRef idx="minor">
            <a:schemeClr val="dk1"/>
          </a:fontRef>
        </p:style>
        <p:txBody>
          <a:bodyPr wrap="square">
            <a:spAutoFit/>
          </a:bodyPr>
          <a:lstStyle/>
          <a:p>
            <a:pPr lvl="0"/>
            <a:r>
              <a:rPr lang="en-US" sz="2400" kern="100" dirty="0" err="1">
                <a:solidFill>
                  <a:prstClr val="black"/>
                </a:solidFill>
                <a:latin typeface="Times New Roman" panose="02020603050405020304" pitchFamily="18" charset="0"/>
                <a:ea typeface="SimSun" panose="02010600030101010101" pitchFamily="2" charset="-122"/>
              </a:rPr>
              <a:t>Đóng</a:t>
            </a:r>
            <a:r>
              <a:rPr lang="en-US" sz="2400" kern="100" dirty="0">
                <a:solidFill>
                  <a:prstClr val="black"/>
                </a:solidFill>
                <a:latin typeface="Times New Roman" panose="02020603050405020304" pitchFamily="18" charset="0"/>
                <a:ea typeface="SimSun" panose="02010600030101010101" pitchFamily="2" charset="-122"/>
              </a:rPr>
              <a:t> </a:t>
            </a:r>
            <a:r>
              <a:rPr lang="en-US" sz="2400" kern="100" dirty="0" err="1">
                <a:solidFill>
                  <a:prstClr val="black"/>
                </a:solidFill>
                <a:latin typeface="Times New Roman" panose="02020603050405020304" pitchFamily="18" charset="0"/>
                <a:ea typeface="SimSun" panose="02010600030101010101" pitchFamily="2" charset="-122"/>
              </a:rPr>
              <a:t>vai</a:t>
            </a:r>
            <a:r>
              <a:rPr lang="en-US" sz="2400" kern="100" dirty="0">
                <a:solidFill>
                  <a:prstClr val="black"/>
                </a:solidFill>
                <a:latin typeface="Times New Roman" panose="02020603050405020304" pitchFamily="18" charset="0"/>
                <a:ea typeface="SimSun" panose="02010600030101010101" pitchFamily="2" charset="-122"/>
              </a:rPr>
              <a:t> </a:t>
            </a:r>
            <a:r>
              <a:rPr lang="en-US" sz="2400" kern="100" dirty="0" err="1">
                <a:solidFill>
                  <a:prstClr val="black"/>
                </a:solidFill>
                <a:latin typeface="Times New Roman" panose="02020603050405020304" pitchFamily="18" charset="0"/>
                <a:ea typeface="SimSun" panose="02010600030101010101" pitchFamily="2" charset="-122"/>
              </a:rPr>
              <a:t>trò</a:t>
            </a:r>
            <a:r>
              <a:rPr lang="en-US" sz="2400" kern="100" dirty="0">
                <a:solidFill>
                  <a:prstClr val="black"/>
                </a:solidFill>
                <a:latin typeface="Times New Roman" panose="02020603050405020304" pitchFamily="18" charset="0"/>
                <a:ea typeface="SimSun" panose="02010600030101010101" pitchFamily="2" charset="-122"/>
              </a:rPr>
              <a:t> </a:t>
            </a:r>
            <a:r>
              <a:rPr lang="en-US" sz="2400" kern="100" dirty="0" err="1">
                <a:solidFill>
                  <a:prstClr val="black"/>
                </a:solidFill>
                <a:latin typeface="Times New Roman" panose="02020603050405020304" pitchFamily="18" charset="0"/>
                <a:ea typeface="SimSun" panose="02010600030101010101" pitchFamily="2" charset="-122"/>
              </a:rPr>
              <a:t>kiểm</a:t>
            </a:r>
            <a:r>
              <a:rPr lang="en-US" sz="2400" kern="100" dirty="0">
                <a:solidFill>
                  <a:prstClr val="black"/>
                </a:solidFill>
                <a:latin typeface="Times New Roman" panose="02020603050405020304" pitchFamily="18" charset="0"/>
                <a:ea typeface="SimSun" panose="02010600030101010101" pitchFamily="2" charset="-122"/>
              </a:rPr>
              <a:t> </a:t>
            </a:r>
            <a:r>
              <a:rPr lang="en-US" sz="2400" kern="100" dirty="0" err="1">
                <a:solidFill>
                  <a:prstClr val="black"/>
                </a:solidFill>
                <a:latin typeface="Times New Roman" panose="02020603050405020304" pitchFamily="18" charset="0"/>
                <a:ea typeface="SimSun" panose="02010600030101010101" pitchFamily="2" charset="-122"/>
              </a:rPr>
              <a:t>soát</a:t>
            </a:r>
            <a:r>
              <a:rPr lang="en-US" sz="2400" kern="100" dirty="0">
                <a:solidFill>
                  <a:prstClr val="black"/>
                </a:solidFill>
                <a:latin typeface="Times New Roman" panose="02020603050405020304" pitchFamily="18" charset="0"/>
                <a:ea typeface="SimSun" panose="02010600030101010101" pitchFamily="2" charset="-122"/>
              </a:rPr>
              <a:t>, </a:t>
            </a:r>
            <a:r>
              <a:rPr lang="en-US" sz="2400" kern="100" dirty="0" err="1">
                <a:solidFill>
                  <a:prstClr val="black"/>
                </a:solidFill>
                <a:latin typeface="Times New Roman" panose="02020603050405020304" pitchFamily="18" charset="0"/>
                <a:ea typeface="SimSun" panose="02010600030101010101" pitchFamily="2" charset="-122"/>
              </a:rPr>
              <a:t>khống</a:t>
            </a:r>
            <a:r>
              <a:rPr lang="en-US" sz="2400" kern="100" dirty="0">
                <a:solidFill>
                  <a:prstClr val="black"/>
                </a:solidFill>
                <a:latin typeface="Times New Roman" panose="02020603050405020304" pitchFamily="18" charset="0"/>
                <a:ea typeface="SimSun" panose="02010600030101010101" pitchFamily="2" charset="-122"/>
              </a:rPr>
              <a:t> </a:t>
            </a:r>
            <a:r>
              <a:rPr lang="en-US" sz="2400" kern="100" dirty="0" err="1">
                <a:solidFill>
                  <a:prstClr val="black"/>
                </a:solidFill>
                <a:latin typeface="Times New Roman" panose="02020603050405020304" pitchFamily="18" charset="0"/>
                <a:ea typeface="SimSun" panose="02010600030101010101" pitchFamily="2" charset="-122"/>
              </a:rPr>
              <a:t>chế</a:t>
            </a:r>
            <a:r>
              <a:rPr lang="en-US" sz="2400" kern="100" dirty="0">
                <a:solidFill>
                  <a:prstClr val="black"/>
                </a:solidFill>
                <a:latin typeface="Times New Roman" panose="02020603050405020304" pitchFamily="18" charset="0"/>
                <a:ea typeface="SimSun" panose="02010600030101010101" pitchFamily="2" charset="-122"/>
              </a:rPr>
              <a:t> </a:t>
            </a:r>
            <a:r>
              <a:rPr lang="en-US" sz="2400" kern="100" dirty="0" err="1">
                <a:solidFill>
                  <a:prstClr val="black"/>
                </a:solidFill>
                <a:latin typeface="Times New Roman" panose="02020603050405020304" pitchFamily="18" charset="0"/>
                <a:ea typeface="SimSun" panose="02010600030101010101" pitchFamily="2" charset="-122"/>
              </a:rPr>
              <a:t>hoạt</a:t>
            </a:r>
            <a:r>
              <a:rPr lang="en-US" sz="2400" kern="100" dirty="0">
                <a:solidFill>
                  <a:prstClr val="black"/>
                </a:solidFill>
                <a:latin typeface="Times New Roman" panose="02020603050405020304" pitchFamily="18" charset="0"/>
                <a:ea typeface="SimSun" panose="02010600030101010101" pitchFamily="2" charset="-122"/>
              </a:rPr>
              <a:t> </a:t>
            </a:r>
            <a:r>
              <a:rPr lang="en-US" sz="2400" kern="100" dirty="0" err="1">
                <a:solidFill>
                  <a:prstClr val="black"/>
                </a:solidFill>
                <a:latin typeface="Times New Roman" panose="02020603050405020304" pitchFamily="18" charset="0"/>
                <a:ea typeface="SimSun" panose="02010600030101010101" pitchFamily="2" charset="-122"/>
              </a:rPr>
              <a:t>động</a:t>
            </a:r>
            <a:r>
              <a:rPr lang="en-US" sz="2400" kern="100" dirty="0">
                <a:solidFill>
                  <a:prstClr val="black"/>
                </a:solidFill>
                <a:latin typeface="Times New Roman" panose="02020603050405020304" pitchFamily="18" charset="0"/>
                <a:ea typeface="SimSun" panose="02010600030101010101" pitchFamily="2" charset="-122"/>
              </a:rPr>
              <a:t> </a:t>
            </a:r>
            <a:r>
              <a:rPr lang="en-US" sz="2400" kern="100" dirty="0" err="1">
                <a:solidFill>
                  <a:prstClr val="black"/>
                </a:solidFill>
                <a:latin typeface="Times New Roman" panose="02020603050405020304" pitchFamily="18" charset="0"/>
                <a:ea typeface="SimSun" panose="02010600030101010101" pitchFamily="2" charset="-122"/>
              </a:rPr>
              <a:t>của</a:t>
            </a:r>
            <a:r>
              <a:rPr lang="en-US" sz="2400" kern="100" dirty="0">
                <a:solidFill>
                  <a:prstClr val="black"/>
                </a:solidFill>
                <a:latin typeface="Times New Roman" panose="02020603050405020304" pitchFamily="18" charset="0"/>
                <a:ea typeface="SimSun" panose="02010600030101010101" pitchFamily="2" charset="-122"/>
              </a:rPr>
              <a:t> </a:t>
            </a:r>
            <a:r>
              <a:rPr lang="en-US" sz="2400" kern="100" dirty="0" err="1">
                <a:solidFill>
                  <a:prstClr val="black"/>
                </a:solidFill>
                <a:latin typeface="Times New Roman" panose="02020603050405020304" pitchFamily="18" charset="0"/>
                <a:ea typeface="SimSun" panose="02010600030101010101" pitchFamily="2" charset="-122"/>
              </a:rPr>
              <a:t>các</a:t>
            </a:r>
            <a:r>
              <a:rPr lang="en-US" sz="2400" kern="100" dirty="0">
                <a:solidFill>
                  <a:prstClr val="black"/>
                </a:solidFill>
                <a:latin typeface="Times New Roman" panose="02020603050405020304" pitchFamily="18" charset="0"/>
                <a:ea typeface="SimSun" panose="02010600030101010101" pitchFamily="2" charset="-122"/>
              </a:rPr>
              <a:t> </a:t>
            </a:r>
            <a:r>
              <a:rPr lang="en-US" sz="2400" kern="100" dirty="0" err="1">
                <a:solidFill>
                  <a:prstClr val="black"/>
                </a:solidFill>
                <a:latin typeface="Times New Roman" panose="02020603050405020304" pitchFamily="18" charset="0"/>
                <a:ea typeface="SimSun" panose="02010600030101010101" pitchFamily="2" charset="-122"/>
              </a:rPr>
              <a:t>loài</a:t>
            </a:r>
            <a:r>
              <a:rPr lang="en-US" sz="2400" kern="100" dirty="0">
                <a:solidFill>
                  <a:prstClr val="black"/>
                </a:solidFill>
                <a:latin typeface="Times New Roman" panose="02020603050405020304" pitchFamily="18" charset="0"/>
                <a:ea typeface="SimSun" panose="02010600030101010101" pitchFamily="2" charset="-122"/>
              </a:rPr>
              <a:t> </a:t>
            </a:r>
            <a:r>
              <a:rPr lang="en-US" sz="2400" kern="100" dirty="0" err="1">
                <a:solidFill>
                  <a:prstClr val="black"/>
                </a:solidFill>
                <a:latin typeface="Times New Roman" panose="02020603050405020304" pitchFamily="18" charset="0"/>
                <a:ea typeface="SimSun" panose="02010600030101010101" pitchFamily="2" charset="-122"/>
              </a:rPr>
              <a:t>khác</a:t>
            </a:r>
            <a:r>
              <a:rPr lang="en-US" sz="2400" kern="100" dirty="0">
                <a:solidFill>
                  <a:prstClr val="black"/>
                </a:solidFill>
                <a:latin typeface="Times New Roman" panose="02020603050405020304" pitchFamily="18" charset="0"/>
                <a:ea typeface="SimSun" panose="02010600030101010101" pitchFamily="2" charset="-122"/>
              </a:rPr>
              <a:t>.</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AD569F4B-EEB7-4395-A748-499361861C2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000" b="94583" l="10000" r="90000">
                        <a14:foregroundMark x1="51917" y1="5000" x2="51917" y2="5000"/>
                        <a14:foregroundMark x1="59917" y1="94583" x2="59917" y2="94583"/>
                      </a14:backgroundRemoval>
                    </a14:imgEffect>
                  </a14:imgLayer>
                </a14:imgProps>
              </a:ext>
            </a:extLst>
          </a:blip>
          <a:stretch>
            <a:fillRect/>
          </a:stretch>
        </p:blipFill>
        <p:spPr>
          <a:xfrm rot="20562637">
            <a:off x="2595411" y="3238431"/>
            <a:ext cx="906710" cy="906710"/>
          </a:xfrm>
          <a:prstGeom prst="rect">
            <a:avLst/>
          </a:prstGeom>
        </p:spPr>
      </p:pic>
      <p:sp>
        <p:nvSpPr>
          <p:cNvPr id="7" name="Rectangle 6">
            <a:extLst>
              <a:ext uri="{FF2B5EF4-FFF2-40B4-BE49-F238E27FC236}">
                <a16:creationId xmlns:a16="http://schemas.microsoft.com/office/drawing/2014/main" id="{AD2E0CB5-89D3-4622-96FA-DD4CB70B96F8}"/>
              </a:ext>
            </a:extLst>
          </p:cNvPr>
          <p:cNvSpPr/>
          <p:nvPr/>
        </p:nvSpPr>
        <p:spPr>
          <a:xfrm>
            <a:off x="3545636" y="3514342"/>
            <a:ext cx="4951250" cy="830997"/>
          </a:xfrm>
          <a:prstGeom prst="rect">
            <a:avLst/>
          </a:prstGeom>
          <a:ln w="28575">
            <a:prstDash val="sysDot"/>
          </a:ln>
        </p:spPr>
        <p:style>
          <a:lnRef idx="2">
            <a:schemeClr val="accent6"/>
          </a:lnRef>
          <a:fillRef idx="1">
            <a:schemeClr val="lt1"/>
          </a:fillRef>
          <a:effectRef idx="0">
            <a:schemeClr val="accent6"/>
          </a:effectRef>
          <a:fontRef idx="minor">
            <a:schemeClr val="dk1"/>
          </a:fontRef>
        </p:style>
        <p:txBody>
          <a:bodyPr wrap="square">
            <a:spAutoFit/>
          </a:bodyPr>
          <a:lstStyle/>
          <a:p>
            <a:pPr lvl="0"/>
            <a:r>
              <a:rPr lang="en-US" sz="2400" kern="100" dirty="0" err="1">
                <a:solidFill>
                  <a:prstClr val="black"/>
                </a:solidFill>
                <a:latin typeface="Times New Roman" panose="02020603050405020304" pitchFamily="18" charset="0"/>
                <a:ea typeface="SimSun" panose="02010600030101010101" pitchFamily="2" charset="-122"/>
              </a:rPr>
              <a:t>Duy</a:t>
            </a:r>
            <a:r>
              <a:rPr lang="en-US" sz="2400" kern="100" dirty="0">
                <a:solidFill>
                  <a:prstClr val="black"/>
                </a:solidFill>
                <a:latin typeface="Times New Roman" panose="02020603050405020304" pitchFamily="18" charset="0"/>
                <a:ea typeface="SimSun" panose="02010600030101010101" pitchFamily="2" charset="-122"/>
              </a:rPr>
              <a:t> </a:t>
            </a:r>
            <a:r>
              <a:rPr lang="en-US" sz="2400" kern="100" dirty="0" err="1">
                <a:solidFill>
                  <a:prstClr val="black"/>
                </a:solidFill>
                <a:latin typeface="Times New Roman" panose="02020603050405020304" pitchFamily="18" charset="0"/>
                <a:ea typeface="SimSun" panose="02010600030101010101" pitchFamily="2" charset="-122"/>
              </a:rPr>
              <a:t>trì</a:t>
            </a:r>
            <a:r>
              <a:rPr lang="en-US" sz="2400" kern="100" dirty="0">
                <a:solidFill>
                  <a:prstClr val="black"/>
                </a:solidFill>
                <a:latin typeface="Times New Roman" panose="02020603050405020304" pitchFamily="18" charset="0"/>
                <a:ea typeface="SimSun" panose="02010600030101010101" pitchFamily="2" charset="-122"/>
              </a:rPr>
              <a:t> </a:t>
            </a:r>
            <a:r>
              <a:rPr lang="en-US" sz="2400" kern="100" dirty="0" err="1">
                <a:solidFill>
                  <a:prstClr val="black"/>
                </a:solidFill>
                <a:latin typeface="Times New Roman" panose="02020603050405020304" pitchFamily="18" charset="0"/>
                <a:ea typeface="SimSun" panose="02010600030101010101" pitchFamily="2" charset="-122"/>
              </a:rPr>
              <a:t>sự</a:t>
            </a:r>
            <a:r>
              <a:rPr lang="en-US" sz="2400" kern="100" dirty="0">
                <a:solidFill>
                  <a:prstClr val="black"/>
                </a:solidFill>
                <a:latin typeface="Times New Roman" panose="02020603050405020304" pitchFamily="18" charset="0"/>
                <a:ea typeface="SimSun" panose="02010600030101010101" pitchFamily="2" charset="-122"/>
              </a:rPr>
              <a:t> </a:t>
            </a:r>
            <a:r>
              <a:rPr lang="en-US" sz="2400" kern="100" dirty="0" err="1">
                <a:solidFill>
                  <a:prstClr val="black"/>
                </a:solidFill>
                <a:latin typeface="Times New Roman" panose="02020603050405020304" pitchFamily="18" charset="0"/>
                <a:ea typeface="SimSun" panose="02010600030101010101" pitchFamily="2" charset="-122"/>
              </a:rPr>
              <a:t>phát</a:t>
            </a:r>
            <a:r>
              <a:rPr lang="en-US" sz="2400" kern="100" dirty="0">
                <a:solidFill>
                  <a:prstClr val="black"/>
                </a:solidFill>
                <a:latin typeface="Times New Roman" panose="02020603050405020304" pitchFamily="18" charset="0"/>
                <a:ea typeface="SimSun" panose="02010600030101010101" pitchFamily="2" charset="-122"/>
              </a:rPr>
              <a:t> </a:t>
            </a:r>
            <a:r>
              <a:rPr lang="en-US" sz="2400" kern="100" dirty="0" err="1">
                <a:solidFill>
                  <a:prstClr val="black"/>
                </a:solidFill>
                <a:latin typeface="Times New Roman" panose="02020603050405020304" pitchFamily="18" charset="0"/>
                <a:ea typeface="SimSun" panose="02010600030101010101" pitchFamily="2" charset="-122"/>
              </a:rPr>
              <a:t>triển</a:t>
            </a:r>
            <a:r>
              <a:rPr lang="en-US" sz="2400" kern="100" dirty="0">
                <a:solidFill>
                  <a:prstClr val="black"/>
                </a:solidFill>
                <a:latin typeface="Times New Roman" panose="02020603050405020304" pitchFamily="18" charset="0"/>
                <a:ea typeface="SimSun" panose="02010600030101010101" pitchFamily="2" charset="-122"/>
              </a:rPr>
              <a:t> </a:t>
            </a:r>
            <a:r>
              <a:rPr lang="en-US" sz="2400" kern="100" dirty="0" err="1">
                <a:solidFill>
                  <a:prstClr val="black"/>
                </a:solidFill>
                <a:latin typeface="Times New Roman" panose="02020603050405020304" pitchFamily="18" charset="0"/>
                <a:ea typeface="SimSun" panose="02010600030101010101" pitchFamily="2" charset="-122"/>
              </a:rPr>
              <a:t>ổn</a:t>
            </a:r>
            <a:r>
              <a:rPr lang="en-US" sz="2400" kern="100" dirty="0">
                <a:solidFill>
                  <a:prstClr val="black"/>
                </a:solidFill>
                <a:latin typeface="Times New Roman" panose="02020603050405020304" pitchFamily="18" charset="0"/>
                <a:ea typeface="SimSun" panose="02010600030101010101" pitchFamily="2" charset="-122"/>
              </a:rPr>
              <a:t> </a:t>
            </a:r>
            <a:r>
              <a:rPr lang="en-US" sz="2400" kern="100" dirty="0" err="1">
                <a:solidFill>
                  <a:prstClr val="black"/>
                </a:solidFill>
                <a:latin typeface="Times New Roman" panose="02020603050405020304" pitchFamily="18" charset="0"/>
                <a:ea typeface="SimSun" panose="02010600030101010101" pitchFamily="2" charset="-122"/>
              </a:rPr>
              <a:t>định</a:t>
            </a:r>
            <a:r>
              <a:rPr lang="en-US" sz="2400" kern="100" dirty="0">
                <a:solidFill>
                  <a:prstClr val="black"/>
                </a:solidFill>
                <a:latin typeface="Times New Roman" panose="02020603050405020304" pitchFamily="18" charset="0"/>
                <a:ea typeface="SimSun" panose="02010600030101010101" pitchFamily="2" charset="-122"/>
              </a:rPr>
              <a:t> </a:t>
            </a:r>
            <a:r>
              <a:rPr lang="en-US" sz="2400" kern="100" dirty="0" err="1">
                <a:solidFill>
                  <a:prstClr val="black"/>
                </a:solidFill>
                <a:latin typeface="Times New Roman" panose="02020603050405020304" pitchFamily="18" charset="0"/>
                <a:ea typeface="SimSun" panose="02010600030101010101" pitchFamily="2" charset="-122"/>
              </a:rPr>
              <a:t>của</a:t>
            </a:r>
            <a:r>
              <a:rPr lang="en-US" sz="2400" kern="100" dirty="0">
                <a:solidFill>
                  <a:prstClr val="black"/>
                </a:solidFill>
                <a:latin typeface="Times New Roman" panose="02020603050405020304" pitchFamily="18" charset="0"/>
                <a:ea typeface="SimSun" panose="02010600030101010101" pitchFamily="2" charset="-122"/>
              </a:rPr>
              <a:t> </a:t>
            </a:r>
            <a:r>
              <a:rPr lang="en-US" sz="2400" kern="100" dirty="0" err="1">
                <a:solidFill>
                  <a:prstClr val="black"/>
                </a:solidFill>
                <a:latin typeface="Times New Roman" panose="02020603050405020304" pitchFamily="18" charset="0"/>
                <a:ea typeface="SimSun" panose="02010600030101010101" pitchFamily="2" charset="-122"/>
              </a:rPr>
              <a:t>quần</a:t>
            </a:r>
            <a:r>
              <a:rPr lang="en-US" sz="2400" kern="100" dirty="0">
                <a:solidFill>
                  <a:prstClr val="black"/>
                </a:solidFill>
                <a:latin typeface="Times New Roman" panose="02020603050405020304" pitchFamily="18" charset="0"/>
                <a:ea typeface="SimSun" panose="02010600030101010101" pitchFamily="2" charset="-122"/>
              </a:rPr>
              <a:t> </a:t>
            </a:r>
            <a:r>
              <a:rPr lang="en-US" sz="2400" kern="100" dirty="0" err="1">
                <a:solidFill>
                  <a:prstClr val="black"/>
                </a:solidFill>
                <a:latin typeface="Times New Roman" panose="02020603050405020304" pitchFamily="18" charset="0"/>
                <a:ea typeface="SimSun" panose="02010600030101010101" pitchFamily="2" charset="-122"/>
              </a:rPr>
              <a:t>xã</a:t>
            </a:r>
            <a:r>
              <a:rPr lang="vi-VN" sz="2400" kern="100" dirty="0">
                <a:solidFill>
                  <a:prstClr val="black"/>
                </a:solidFill>
                <a:latin typeface="Times New Roman" panose="02020603050405020304" pitchFamily="18" charset="0"/>
                <a:ea typeface="SimSun" panose="02010600030101010101" pitchFamily="2" charset="-122"/>
              </a:rPr>
              <a:t>. </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2635D842-0DC5-4094-8E5E-342AB2404FE7}"/>
              </a:ext>
            </a:extLst>
          </p:cNvPr>
          <p:cNvSpPr txBox="1"/>
          <p:nvPr/>
        </p:nvSpPr>
        <p:spPr>
          <a:xfrm>
            <a:off x="1249228" y="713788"/>
            <a:ext cx="9454391" cy="584775"/>
          </a:xfrm>
          <a:prstGeom prst="rect">
            <a:avLst/>
          </a:prstGeom>
          <a:noFill/>
        </p:spPr>
        <p:txBody>
          <a:bodyPr wrap="square" rtlCol="0">
            <a:spAutoFit/>
          </a:bodyPr>
          <a:lstStyle/>
          <a:p>
            <a:pPr lvl="0" algn="ctr"/>
            <a:r>
              <a:rPr lang="en-US" sz="3200" b="1" dirty="0">
                <a:solidFill>
                  <a:srgbClr val="ED7D31">
                    <a:lumMod val="75000"/>
                  </a:srgbClr>
                </a:solidFill>
                <a:latin typeface="Times New Roman" panose="02020603050405020304" pitchFamily="18" charset="0"/>
                <a:cs typeface="Times New Roman" panose="02020603050405020304" pitchFamily="18" charset="0"/>
              </a:rPr>
              <a:t>S</a:t>
            </a:r>
            <a:r>
              <a:rPr lang="vi-VN" sz="3200" b="1" dirty="0">
                <a:solidFill>
                  <a:srgbClr val="ED7D31">
                    <a:lumMod val="75000"/>
                  </a:srgbClr>
                </a:solidFill>
                <a:latin typeface="Times New Roman" panose="02020603050405020304" pitchFamily="18" charset="0"/>
                <a:cs typeface="Times New Roman" panose="02020603050405020304" pitchFamily="18" charset="0"/>
              </a:rPr>
              <a:t>ư tử ở các đồng cỏ hay cá sấu ở đầm nước châu Phi</a:t>
            </a:r>
            <a:endParaRPr kumimoji="0" lang="en-US" sz="32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endParaRPr>
          </a:p>
        </p:txBody>
      </p:sp>
      <p:pic>
        <p:nvPicPr>
          <p:cNvPr id="8" name="Picture 7">
            <a:extLst>
              <a:ext uri="{FF2B5EF4-FFF2-40B4-BE49-F238E27FC236}">
                <a16:creationId xmlns:a16="http://schemas.microsoft.com/office/drawing/2014/main" id="{7C38C121-C33E-4C93-AF80-FEBC3EE8D9C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375" b="95536" l="6667" r="89778">
                        <a14:foregroundMark x1="15111" y1="93750" x2="15111" y2="93750"/>
                        <a14:foregroundMark x1="46222" y1="92411" x2="46222" y2="92411"/>
                        <a14:foregroundMark x1="74667" y1="95982" x2="74667" y2="95982"/>
                        <a14:foregroundMark x1="6667" y1="92857" x2="6667" y2="92857"/>
                      </a14:backgroundRemoval>
                    </a14:imgEffect>
                  </a14:imgLayer>
                </a14:imgProps>
              </a:ext>
            </a:extLst>
          </a:blip>
          <a:stretch>
            <a:fillRect/>
          </a:stretch>
        </p:blipFill>
        <p:spPr>
          <a:xfrm>
            <a:off x="9610964" y="1685668"/>
            <a:ext cx="1999551" cy="1990665"/>
          </a:xfrm>
          <a:prstGeom prst="rect">
            <a:avLst/>
          </a:prstGeom>
        </p:spPr>
      </p:pic>
      <p:pic>
        <p:nvPicPr>
          <p:cNvPr id="9" name="Picture 8">
            <a:extLst>
              <a:ext uri="{FF2B5EF4-FFF2-40B4-BE49-F238E27FC236}">
                <a16:creationId xmlns:a16="http://schemas.microsoft.com/office/drawing/2014/main" id="{0AB1E1E6-5E53-4498-B3CE-3C562775EE4A}"/>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Lst>
          </a:blip>
          <a:stretch>
            <a:fillRect/>
          </a:stretch>
        </p:blipFill>
        <p:spPr>
          <a:xfrm>
            <a:off x="4680850" y="4118780"/>
            <a:ext cx="2376240" cy="2376240"/>
          </a:xfrm>
          <a:prstGeom prst="rect">
            <a:avLst/>
          </a:prstGeom>
        </p:spPr>
      </p:pic>
      <p:pic>
        <p:nvPicPr>
          <p:cNvPr id="11" name="Google Shape;87;p1" descr="Kết quả hình ảnh cho newton grammar school">
            <a:extLst>
              <a:ext uri="{FF2B5EF4-FFF2-40B4-BE49-F238E27FC236}">
                <a16:creationId xmlns:a16="http://schemas.microsoft.com/office/drawing/2014/main" id="{92E357F1-95C9-4A96-A6C2-12231FB62A14}"/>
              </a:ext>
            </a:extLst>
          </p:cNvPr>
          <p:cNvPicPr preferRelativeResize="0"/>
          <p:nvPr/>
        </p:nvPicPr>
        <p:blipFill rotWithShape="1">
          <a:blip r:embed="rId9">
            <a:alphaModFix/>
          </a:blip>
          <a:srcRect/>
          <a:stretch/>
        </p:blipFill>
        <p:spPr>
          <a:xfrm>
            <a:off x="11305308" y="0"/>
            <a:ext cx="886691" cy="625666"/>
          </a:xfrm>
          <a:prstGeom prst="rect">
            <a:avLst/>
          </a:prstGeom>
          <a:noFill/>
          <a:ln>
            <a:noFill/>
          </a:ln>
        </p:spPr>
      </p:pic>
    </p:spTree>
    <p:extLst>
      <p:ext uri="{BB962C8B-B14F-4D97-AF65-F5344CB8AC3E}">
        <p14:creationId xmlns:p14="http://schemas.microsoft.com/office/powerpoint/2010/main" val="89212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par>
                                <p:cTn id="28" presetID="16" presetClass="entr" presetSubtype="21" fill="hold"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barn(inVertical)">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barn(inVertical)">
                                      <p:cBhvr>
                                        <p:cTn id="35" dur="500"/>
                                        <p:tgtEl>
                                          <p:spTgt spid="6"/>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barn(inVertical)">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P spid="7" grpId="0" animBg="1"/>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161F66-38C4-4567-B1A9-1BB8D60C478E}"/>
              </a:ext>
            </a:extLst>
          </p:cNvPr>
          <p:cNvPicPr>
            <a:picLocks noChangeAspect="1"/>
          </p:cNvPicPr>
          <p:nvPr/>
        </p:nvPicPr>
        <p:blipFill>
          <a:blip r:embed="rId2"/>
          <a:stretch>
            <a:fillRect/>
          </a:stretch>
        </p:blipFill>
        <p:spPr>
          <a:xfrm>
            <a:off x="0" y="1"/>
            <a:ext cx="12192000" cy="6909362"/>
          </a:xfrm>
          <a:prstGeom prst="rect">
            <a:avLst/>
          </a:prstGeom>
        </p:spPr>
      </p:pic>
      <p:sp>
        <p:nvSpPr>
          <p:cNvPr id="3" name="TextBox 2">
            <a:extLst>
              <a:ext uri="{FF2B5EF4-FFF2-40B4-BE49-F238E27FC236}">
                <a16:creationId xmlns:a16="http://schemas.microsoft.com/office/drawing/2014/main" id="{AA2FAD02-0095-4F70-8A01-76D8A9483DBC}"/>
              </a:ext>
            </a:extLst>
          </p:cNvPr>
          <p:cNvSpPr txBox="1"/>
          <p:nvPr/>
        </p:nvSpPr>
        <p:spPr>
          <a:xfrm>
            <a:off x="2152019" y="401009"/>
            <a:ext cx="7998660" cy="584775"/>
          </a:xfrm>
          <a:prstGeom prst="rect">
            <a:avLst/>
          </a:prstGeom>
          <a:noFill/>
        </p:spPr>
        <p:txBody>
          <a:bodyPr wrap="square" rtlCol="0">
            <a:spAutoFit/>
          </a:bodyPr>
          <a:lstStyle/>
          <a:p>
            <a:pPr lvl="0" algn="ctr"/>
            <a:r>
              <a:rPr lang="en-US" sz="3200" b="1" dirty="0" err="1">
                <a:solidFill>
                  <a:srgbClr val="ED7D31">
                    <a:lumMod val="75000"/>
                  </a:srgbClr>
                </a:solidFill>
                <a:latin typeface="Times New Roman" panose="02020603050405020304" pitchFamily="18" charset="0"/>
                <a:cs typeface="Times New Roman" panose="02020603050405020304" pitchFamily="18" charset="0"/>
              </a:rPr>
              <a:t>Sự</a:t>
            </a:r>
            <a:r>
              <a:rPr lang="en-US" sz="3200" b="1" dirty="0">
                <a:solidFill>
                  <a:srgbClr val="ED7D31">
                    <a:lumMod val="75000"/>
                  </a:srgbClr>
                </a:solidFill>
                <a:latin typeface="Times New Roman" panose="02020603050405020304" pitchFamily="18" charset="0"/>
                <a:cs typeface="Times New Roman" panose="02020603050405020304" pitchFamily="18" charset="0"/>
              </a:rPr>
              <a:t> </a:t>
            </a:r>
            <a:r>
              <a:rPr lang="en-US" sz="3200" b="1" dirty="0" err="1">
                <a:solidFill>
                  <a:srgbClr val="ED7D31">
                    <a:lumMod val="75000"/>
                  </a:srgbClr>
                </a:solidFill>
                <a:latin typeface="Times New Roman" panose="02020603050405020304" pitchFamily="18" charset="0"/>
                <a:cs typeface="Times New Roman" panose="02020603050405020304" pitchFamily="18" charset="0"/>
              </a:rPr>
              <a:t>phân</a:t>
            </a:r>
            <a:r>
              <a:rPr lang="en-US" sz="3200" b="1" dirty="0">
                <a:solidFill>
                  <a:srgbClr val="ED7D31">
                    <a:lumMod val="75000"/>
                  </a:srgbClr>
                </a:solidFill>
                <a:latin typeface="Times New Roman" panose="02020603050405020304" pitchFamily="18" charset="0"/>
                <a:cs typeface="Times New Roman" panose="02020603050405020304" pitchFamily="18" charset="0"/>
              </a:rPr>
              <a:t> </a:t>
            </a:r>
            <a:r>
              <a:rPr lang="en-US" sz="3200" b="1" dirty="0" err="1">
                <a:solidFill>
                  <a:srgbClr val="ED7D31">
                    <a:lumMod val="75000"/>
                  </a:srgbClr>
                </a:solidFill>
                <a:latin typeface="Times New Roman" panose="02020603050405020304" pitchFamily="18" charset="0"/>
                <a:cs typeface="Times New Roman" panose="02020603050405020304" pitchFamily="18" charset="0"/>
              </a:rPr>
              <a:t>bố</a:t>
            </a:r>
            <a:r>
              <a:rPr lang="en-US" sz="3200" b="1" dirty="0">
                <a:solidFill>
                  <a:srgbClr val="ED7D31">
                    <a:lumMod val="75000"/>
                  </a:srgbClr>
                </a:solidFill>
                <a:latin typeface="Times New Roman" panose="02020603050405020304" pitchFamily="18" charset="0"/>
                <a:cs typeface="Times New Roman" panose="02020603050405020304" pitchFamily="18" charset="0"/>
              </a:rPr>
              <a:t> </a:t>
            </a:r>
            <a:r>
              <a:rPr lang="en-US" sz="3200" b="1" dirty="0" err="1">
                <a:solidFill>
                  <a:srgbClr val="ED7D31">
                    <a:lumMod val="75000"/>
                  </a:srgbClr>
                </a:solidFill>
                <a:latin typeface="Times New Roman" panose="02020603050405020304" pitchFamily="18" charset="0"/>
                <a:cs typeface="Times New Roman" panose="02020603050405020304" pitchFamily="18" charset="0"/>
              </a:rPr>
              <a:t>các</a:t>
            </a:r>
            <a:r>
              <a:rPr lang="en-US" sz="3200" b="1" dirty="0">
                <a:solidFill>
                  <a:srgbClr val="ED7D31">
                    <a:lumMod val="75000"/>
                  </a:srgbClr>
                </a:solidFill>
                <a:latin typeface="Times New Roman" panose="02020603050405020304" pitchFamily="18" charset="0"/>
                <a:cs typeface="Times New Roman" panose="02020603050405020304" pitchFamily="18" charset="0"/>
              </a:rPr>
              <a:t> </a:t>
            </a:r>
            <a:r>
              <a:rPr lang="en-US" sz="3200" b="1" dirty="0" err="1">
                <a:solidFill>
                  <a:srgbClr val="ED7D31">
                    <a:lumMod val="75000"/>
                  </a:srgbClr>
                </a:solidFill>
                <a:latin typeface="Times New Roman" panose="02020603050405020304" pitchFamily="18" charset="0"/>
                <a:cs typeface="Times New Roman" panose="02020603050405020304" pitchFamily="18" charset="0"/>
              </a:rPr>
              <a:t>loài</a:t>
            </a:r>
            <a:r>
              <a:rPr lang="en-US" sz="3200" b="1" dirty="0">
                <a:solidFill>
                  <a:srgbClr val="ED7D31">
                    <a:lumMod val="75000"/>
                  </a:srgbClr>
                </a:solidFill>
                <a:latin typeface="Times New Roman" panose="02020603050405020304" pitchFamily="18" charset="0"/>
                <a:cs typeface="Times New Roman" panose="02020603050405020304" pitchFamily="18" charset="0"/>
              </a:rPr>
              <a:t> </a:t>
            </a:r>
            <a:endParaRPr kumimoji="0" lang="en-US" sz="32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endParaRPr>
          </a:p>
        </p:txBody>
      </p:sp>
      <p:pic>
        <p:nvPicPr>
          <p:cNvPr id="2" name="Picture 1">
            <a:extLst>
              <a:ext uri="{FF2B5EF4-FFF2-40B4-BE49-F238E27FC236}">
                <a16:creationId xmlns:a16="http://schemas.microsoft.com/office/drawing/2014/main" id="{5C5FDCAD-45EC-4991-9F3F-CCDB7F19BB0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3659" b="98171" l="9416" r="89286">
                        <a14:foregroundMark x1="48377" y1="94512" x2="48377" y2="94512"/>
                        <a14:foregroundMark x1="42208" y1="96951" x2="42208" y2="96951"/>
                        <a14:foregroundMark x1="60065" y1="98171" x2="60065" y2="98171"/>
                        <a14:foregroundMark x1="65260" y1="98171" x2="65260" y2="98171"/>
                        <a14:foregroundMark x1="38312" y1="3659" x2="38312" y2="3659"/>
                      </a14:backgroundRemoval>
                    </a14:imgEffect>
                  </a14:imgLayer>
                </a14:imgProps>
              </a:ext>
            </a:extLst>
          </a:blip>
          <a:stretch>
            <a:fillRect/>
          </a:stretch>
        </p:blipFill>
        <p:spPr>
          <a:xfrm>
            <a:off x="2382473" y="1329527"/>
            <a:ext cx="1546863" cy="823654"/>
          </a:xfrm>
          <a:prstGeom prst="rect">
            <a:avLst/>
          </a:prstGeom>
        </p:spPr>
      </p:pic>
      <p:sp>
        <p:nvSpPr>
          <p:cNvPr id="5" name="Rectangle 4">
            <a:extLst>
              <a:ext uri="{FF2B5EF4-FFF2-40B4-BE49-F238E27FC236}">
                <a16:creationId xmlns:a16="http://schemas.microsoft.com/office/drawing/2014/main" id="{B75C7F63-3ACC-4138-8F7B-EDE9ABE7A4A7}"/>
              </a:ext>
            </a:extLst>
          </p:cNvPr>
          <p:cNvSpPr/>
          <p:nvPr/>
        </p:nvSpPr>
        <p:spPr>
          <a:xfrm>
            <a:off x="3581950" y="1618280"/>
            <a:ext cx="4045879" cy="461665"/>
          </a:xfrm>
          <a:prstGeom prst="rect">
            <a:avLst/>
          </a:prstGeom>
        </p:spPr>
        <p:txBody>
          <a:bodyPr wrap="square">
            <a:spAutoFit/>
          </a:bodyPr>
          <a:lstStyle/>
          <a:p>
            <a:pPr lvl="0" algn="just"/>
            <a:r>
              <a:rPr lang="en-US" sz="2400" kern="100" dirty="0" err="1">
                <a:solidFill>
                  <a:prstClr val="black"/>
                </a:solidFill>
                <a:latin typeface="Times New Roman" panose="02020603050405020304" pitchFamily="18" charset="0"/>
                <a:ea typeface="SimSun" panose="02010600030101010101" pitchFamily="2" charset="-122"/>
              </a:rPr>
              <a:t>Trong</a:t>
            </a:r>
            <a:r>
              <a:rPr lang="en-US" sz="2400" kern="100" dirty="0">
                <a:solidFill>
                  <a:prstClr val="black"/>
                </a:solidFill>
                <a:latin typeface="Times New Roman" panose="02020603050405020304" pitchFamily="18" charset="0"/>
                <a:ea typeface="SimSun" panose="02010600030101010101" pitchFamily="2" charset="-122"/>
              </a:rPr>
              <a:t> </a:t>
            </a:r>
            <a:r>
              <a:rPr lang="en-US" sz="2400" kern="100" dirty="0" err="1">
                <a:solidFill>
                  <a:prstClr val="black"/>
                </a:solidFill>
                <a:latin typeface="Times New Roman" panose="02020603050405020304" pitchFamily="18" charset="0"/>
                <a:ea typeface="SimSun" panose="02010600030101010101" pitchFamily="2" charset="-122"/>
              </a:rPr>
              <a:t>không</a:t>
            </a:r>
            <a:r>
              <a:rPr lang="en-US" sz="2400" kern="100" dirty="0">
                <a:solidFill>
                  <a:prstClr val="black"/>
                </a:solidFill>
                <a:latin typeface="Times New Roman" panose="02020603050405020304" pitchFamily="18" charset="0"/>
                <a:ea typeface="SimSun" panose="02010600030101010101" pitchFamily="2" charset="-122"/>
              </a:rPr>
              <a:t> </a:t>
            </a:r>
            <a:r>
              <a:rPr lang="en-US" sz="2400" kern="100" dirty="0" err="1">
                <a:solidFill>
                  <a:prstClr val="black"/>
                </a:solidFill>
                <a:latin typeface="Times New Roman" panose="02020603050405020304" pitchFamily="18" charset="0"/>
                <a:ea typeface="SimSun" panose="02010600030101010101" pitchFamily="2" charset="-122"/>
              </a:rPr>
              <a:t>gian</a:t>
            </a:r>
            <a:r>
              <a:rPr lang="en-US" sz="2400" kern="100" dirty="0">
                <a:solidFill>
                  <a:prstClr val="black"/>
                </a:solidFill>
                <a:latin typeface="Times New Roman" panose="02020603050405020304" pitchFamily="18" charset="0"/>
                <a:ea typeface="SimSun" panose="02010600030101010101" pitchFamily="2" charset="-122"/>
              </a:rPr>
              <a:t> </a:t>
            </a:r>
            <a:r>
              <a:rPr lang="en-US" sz="2400" kern="100" dirty="0" err="1">
                <a:solidFill>
                  <a:prstClr val="black"/>
                </a:solidFill>
                <a:latin typeface="Times New Roman" panose="02020603050405020304" pitchFamily="18" charset="0"/>
                <a:ea typeface="SimSun" panose="02010600030101010101" pitchFamily="2" charset="-122"/>
              </a:rPr>
              <a:t>sống</a:t>
            </a:r>
            <a:r>
              <a:rPr lang="en-US" sz="2400" kern="100" dirty="0">
                <a:solidFill>
                  <a:prstClr val="black"/>
                </a:solidFill>
                <a:latin typeface="Times New Roman" panose="02020603050405020304" pitchFamily="18" charset="0"/>
                <a:ea typeface="SimSun" panose="02010600030101010101" pitchFamily="2" charset="-122"/>
              </a:rPr>
              <a:t> </a:t>
            </a:r>
            <a:r>
              <a:rPr lang="en-US" sz="2400" kern="100" dirty="0" err="1">
                <a:solidFill>
                  <a:prstClr val="black"/>
                </a:solidFill>
                <a:latin typeface="Times New Roman" panose="02020603050405020304" pitchFamily="18" charset="0"/>
                <a:ea typeface="SimSun" panose="02010600030101010101" pitchFamily="2" charset="-122"/>
              </a:rPr>
              <a:t>chung</a:t>
            </a:r>
            <a:r>
              <a:rPr lang="en-US" sz="2400" kern="100" dirty="0">
                <a:solidFill>
                  <a:prstClr val="black"/>
                </a:solidFill>
                <a:latin typeface="Times New Roman" panose="02020603050405020304" pitchFamily="18" charset="0"/>
                <a:ea typeface="SimSun" panose="02010600030101010101" pitchFamily="2" charset="-122"/>
              </a:rPr>
              <a:t>. </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CE6822C6-017A-42F9-AAEA-BADB234A0388}"/>
              </a:ext>
            </a:extLst>
          </p:cNvPr>
          <p:cNvPicPr>
            <a:picLocks noChangeAspect="1"/>
          </p:cNvPicPr>
          <p:nvPr/>
        </p:nvPicPr>
        <p:blipFill>
          <a:blip r:embed="rId5"/>
          <a:stretch>
            <a:fillRect/>
          </a:stretch>
        </p:blipFill>
        <p:spPr>
          <a:xfrm>
            <a:off x="7850715" y="888126"/>
            <a:ext cx="3474874" cy="2254755"/>
          </a:xfrm>
          <a:prstGeom prst="rect">
            <a:avLst/>
          </a:prstGeom>
        </p:spPr>
      </p:pic>
      <p:pic>
        <p:nvPicPr>
          <p:cNvPr id="13" name="Picture 12">
            <a:extLst>
              <a:ext uri="{FF2B5EF4-FFF2-40B4-BE49-F238E27FC236}">
                <a16:creationId xmlns:a16="http://schemas.microsoft.com/office/drawing/2014/main" id="{EEA385EE-382C-47A2-8E3B-2CA51637FC0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3659" b="98171" l="9416" r="89286">
                        <a14:foregroundMark x1="48377" y1="94512" x2="48377" y2="94512"/>
                        <a14:foregroundMark x1="42208" y1="96951" x2="42208" y2="96951"/>
                        <a14:foregroundMark x1="60065" y1="98171" x2="60065" y2="98171"/>
                        <a14:foregroundMark x1="65260" y1="98171" x2="65260" y2="98171"/>
                        <a14:foregroundMark x1="38312" y1="3659" x2="38312" y2="3659"/>
                      </a14:backgroundRemoval>
                    </a14:imgEffect>
                  </a14:imgLayer>
                </a14:imgProps>
              </a:ext>
            </a:extLst>
          </a:blip>
          <a:stretch>
            <a:fillRect/>
          </a:stretch>
        </p:blipFill>
        <p:spPr>
          <a:xfrm>
            <a:off x="2374904" y="2696389"/>
            <a:ext cx="1546863" cy="823654"/>
          </a:xfrm>
          <a:prstGeom prst="rect">
            <a:avLst/>
          </a:prstGeom>
        </p:spPr>
      </p:pic>
      <p:sp>
        <p:nvSpPr>
          <p:cNvPr id="14" name="Rectangle 13">
            <a:extLst>
              <a:ext uri="{FF2B5EF4-FFF2-40B4-BE49-F238E27FC236}">
                <a16:creationId xmlns:a16="http://schemas.microsoft.com/office/drawing/2014/main" id="{5083F639-34E1-4055-80C4-0501B885B186}"/>
              </a:ext>
            </a:extLst>
          </p:cNvPr>
          <p:cNvSpPr/>
          <p:nvPr/>
        </p:nvSpPr>
        <p:spPr>
          <a:xfrm>
            <a:off x="3581951" y="2831030"/>
            <a:ext cx="4045879" cy="461665"/>
          </a:xfrm>
          <a:prstGeom prst="rect">
            <a:avLst/>
          </a:prstGeom>
        </p:spPr>
        <p:txBody>
          <a:bodyPr wrap="square">
            <a:spAutoFit/>
          </a:bodyPr>
          <a:lstStyle/>
          <a:p>
            <a:pPr lvl="0" algn="just"/>
            <a:r>
              <a:rPr lang="en-US" sz="2400" kern="100" dirty="0" err="1">
                <a:solidFill>
                  <a:prstClr val="black"/>
                </a:solidFill>
                <a:latin typeface="Times New Roman" panose="02020603050405020304" pitchFamily="18" charset="0"/>
                <a:ea typeface="SimSun" panose="02010600030101010101" pitchFamily="2" charset="-122"/>
              </a:rPr>
              <a:t>Hoặc</a:t>
            </a:r>
            <a:r>
              <a:rPr lang="en-US" sz="2400" kern="100" dirty="0">
                <a:solidFill>
                  <a:prstClr val="black"/>
                </a:solidFill>
                <a:latin typeface="Times New Roman" panose="02020603050405020304" pitchFamily="18" charset="0"/>
                <a:ea typeface="SimSun" panose="02010600030101010101" pitchFamily="2" charset="-122"/>
              </a:rPr>
              <a:t> </a:t>
            </a:r>
            <a:r>
              <a:rPr lang="en-US" sz="2400" kern="100" dirty="0" err="1">
                <a:solidFill>
                  <a:prstClr val="black"/>
                </a:solidFill>
                <a:latin typeface="Times New Roman" panose="02020603050405020304" pitchFamily="18" charset="0"/>
                <a:ea typeface="SimSun" panose="02010600030101010101" pitchFamily="2" charset="-122"/>
              </a:rPr>
              <a:t>theo</a:t>
            </a:r>
            <a:r>
              <a:rPr lang="en-US" sz="2400" kern="100" dirty="0">
                <a:solidFill>
                  <a:prstClr val="black"/>
                </a:solidFill>
                <a:latin typeface="Times New Roman" panose="02020603050405020304" pitchFamily="18" charset="0"/>
                <a:ea typeface="SimSun" panose="02010600030101010101" pitchFamily="2" charset="-122"/>
              </a:rPr>
              <a:t> </a:t>
            </a:r>
            <a:r>
              <a:rPr lang="en-US" sz="2400" kern="100" dirty="0" err="1">
                <a:solidFill>
                  <a:prstClr val="black"/>
                </a:solidFill>
                <a:latin typeface="Times New Roman" panose="02020603050405020304" pitchFamily="18" charset="0"/>
                <a:ea typeface="SimSun" panose="02010600030101010101" pitchFamily="2" charset="-122"/>
              </a:rPr>
              <a:t>chiều</a:t>
            </a:r>
            <a:r>
              <a:rPr lang="en-US" sz="2400" kern="100" dirty="0">
                <a:solidFill>
                  <a:prstClr val="black"/>
                </a:solidFill>
                <a:latin typeface="Times New Roman" panose="02020603050405020304" pitchFamily="18" charset="0"/>
                <a:ea typeface="SimSun" panose="02010600030101010101" pitchFamily="2" charset="-122"/>
              </a:rPr>
              <a:t> </a:t>
            </a:r>
            <a:r>
              <a:rPr lang="en-US" sz="2400" kern="100" dirty="0" err="1">
                <a:solidFill>
                  <a:prstClr val="black"/>
                </a:solidFill>
                <a:latin typeface="Times New Roman" panose="02020603050405020304" pitchFamily="18" charset="0"/>
                <a:ea typeface="SimSun" panose="02010600030101010101" pitchFamily="2" charset="-122"/>
              </a:rPr>
              <a:t>thẳng</a:t>
            </a:r>
            <a:r>
              <a:rPr lang="en-US" sz="2400" kern="100" dirty="0">
                <a:solidFill>
                  <a:prstClr val="black"/>
                </a:solidFill>
                <a:latin typeface="Times New Roman" panose="02020603050405020304" pitchFamily="18" charset="0"/>
                <a:ea typeface="SimSun" panose="02010600030101010101" pitchFamily="2" charset="-122"/>
              </a:rPr>
              <a:t> </a:t>
            </a:r>
            <a:r>
              <a:rPr lang="en-US" sz="2400" kern="100" dirty="0" err="1">
                <a:solidFill>
                  <a:prstClr val="black"/>
                </a:solidFill>
                <a:latin typeface="Times New Roman" panose="02020603050405020304" pitchFamily="18" charset="0"/>
                <a:ea typeface="SimSun" panose="02010600030101010101" pitchFamily="2" charset="-122"/>
              </a:rPr>
              <a:t>đứng</a:t>
            </a:r>
            <a:r>
              <a:rPr lang="en-US" sz="2400" kern="100" dirty="0">
                <a:solidFill>
                  <a:prstClr val="black"/>
                </a:solidFill>
                <a:latin typeface="Times New Roman" panose="02020603050405020304" pitchFamily="18" charset="0"/>
                <a:ea typeface="SimSun" panose="02010600030101010101" pitchFamily="2" charset="-122"/>
              </a:rPr>
              <a:t>.</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5" name="Picture 14">
            <a:extLst>
              <a:ext uri="{FF2B5EF4-FFF2-40B4-BE49-F238E27FC236}">
                <a16:creationId xmlns:a16="http://schemas.microsoft.com/office/drawing/2014/main" id="{D0A62A05-6655-4C6B-8925-3EF349FF23F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3659" b="98171" l="9416" r="89286">
                        <a14:foregroundMark x1="48377" y1="94512" x2="48377" y2="94512"/>
                        <a14:foregroundMark x1="42208" y1="96951" x2="42208" y2="96951"/>
                        <a14:foregroundMark x1="60065" y1="98171" x2="60065" y2="98171"/>
                        <a14:foregroundMark x1="65260" y1="98171" x2="65260" y2="98171"/>
                        <a14:foregroundMark x1="38312" y1="3659" x2="38312" y2="3659"/>
                      </a14:backgroundRemoval>
                    </a14:imgEffect>
                  </a14:imgLayer>
                </a14:imgProps>
              </a:ext>
            </a:extLst>
          </a:blip>
          <a:stretch>
            <a:fillRect/>
          </a:stretch>
        </p:blipFill>
        <p:spPr>
          <a:xfrm>
            <a:off x="2500739" y="4068069"/>
            <a:ext cx="1546863" cy="823654"/>
          </a:xfrm>
          <a:prstGeom prst="rect">
            <a:avLst/>
          </a:prstGeom>
        </p:spPr>
      </p:pic>
      <p:sp>
        <p:nvSpPr>
          <p:cNvPr id="16" name="Rectangle 15">
            <a:extLst>
              <a:ext uri="{FF2B5EF4-FFF2-40B4-BE49-F238E27FC236}">
                <a16:creationId xmlns:a16="http://schemas.microsoft.com/office/drawing/2014/main" id="{B7C30107-087A-4E52-877A-51E37BE2F7B7}"/>
              </a:ext>
            </a:extLst>
          </p:cNvPr>
          <p:cNvSpPr/>
          <p:nvPr/>
        </p:nvSpPr>
        <p:spPr>
          <a:xfrm>
            <a:off x="3707786" y="4202710"/>
            <a:ext cx="4045879" cy="461665"/>
          </a:xfrm>
          <a:prstGeom prst="rect">
            <a:avLst/>
          </a:prstGeom>
        </p:spPr>
        <p:txBody>
          <a:bodyPr wrap="square">
            <a:spAutoFit/>
          </a:bodyPr>
          <a:lstStyle/>
          <a:p>
            <a:pPr lvl="0" algn="just"/>
            <a:r>
              <a:rPr lang="en-US" sz="2400" kern="100" dirty="0" err="1">
                <a:solidFill>
                  <a:prstClr val="black"/>
                </a:solidFill>
                <a:latin typeface="Times New Roman" panose="02020603050405020304" pitchFamily="18" charset="0"/>
                <a:ea typeface="SimSun" panose="02010600030101010101" pitchFamily="2" charset="-122"/>
              </a:rPr>
              <a:t>Hoặc</a:t>
            </a:r>
            <a:r>
              <a:rPr lang="en-US" sz="2400" kern="100" dirty="0">
                <a:solidFill>
                  <a:prstClr val="black"/>
                </a:solidFill>
                <a:latin typeface="Times New Roman" panose="02020603050405020304" pitchFamily="18" charset="0"/>
                <a:ea typeface="SimSun" panose="02010600030101010101" pitchFamily="2" charset="-122"/>
              </a:rPr>
              <a:t> </a:t>
            </a:r>
            <a:r>
              <a:rPr lang="en-US" sz="2400" kern="100" dirty="0" err="1">
                <a:solidFill>
                  <a:prstClr val="black"/>
                </a:solidFill>
                <a:latin typeface="Times New Roman" panose="02020603050405020304" pitchFamily="18" charset="0"/>
                <a:ea typeface="SimSun" panose="02010600030101010101" pitchFamily="2" charset="-122"/>
              </a:rPr>
              <a:t>theo</a:t>
            </a:r>
            <a:r>
              <a:rPr lang="en-US" sz="2400" kern="100" dirty="0">
                <a:solidFill>
                  <a:prstClr val="black"/>
                </a:solidFill>
                <a:latin typeface="Times New Roman" panose="02020603050405020304" pitchFamily="18" charset="0"/>
                <a:ea typeface="SimSun" panose="02010600030101010101" pitchFamily="2" charset="-122"/>
              </a:rPr>
              <a:t> </a:t>
            </a:r>
            <a:r>
              <a:rPr lang="en-US" sz="2400" kern="100" dirty="0" err="1">
                <a:solidFill>
                  <a:prstClr val="black"/>
                </a:solidFill>
                <a:latin typeface="Times New Roman" panose="02020603050405020304" pitchFamily="18" charset="0"/>
                <a:ea typeface="SimSun" panose="02010600030101010101" pitchFamily="2" charset="-122"/>
              </a:rPr>
              <a:t>chiều</a:t>
            </a:r>
            <a:r>
              <a:rPr lang="en-US" sz="2400" kern="100" dirty="0">
                <a:solidFill>
                  <a:prstClr val="black"/>
                </a:solidFill>
                <a:latin typeface="Times New Roman" panose="02020603050405020304" pitchFamily="18" charset="0"/>
                <a:ea typeface="SimSun" panose="02010600030101010101" pitchFamily="2" charset="-122"/>
              </a:rPr>
              <a:t> </a:t>
            </a:r>
            <a:r>
              <a:rPr lang="en-US" sz="2400" kern="100" dirty="0" err="1">
                <a:solidFill>
                  <a:prstClr val="black"/>
                </a:solidFill>
                <a:latin typeface="Times New Roman" panose="02020603050405020304" pitchFamily="18" charset="0"/>
                <a:ea typeface="SimSun" panose="02010600030101010101" pitchFamily="2" charset="-122"/>
              </a:rPr>
              <a:t>ngang</a:t>
            </a:r>
            <a:r>
              <a:rPr lang="en-US" sz="2400" kern="100" dirty="0">
                <a:solidFill>
                  <a:prstClr val="black"/>
                </a:solidFill>
                <a:latin typeface="Times New Roman" panose="02020603050405020304" pitchFamily="18" charset="0"/>
                <a:ea typeface="SimSun" panose="02010600030101010101" pitchFamily="2" charset="-122"/>
              </a:rPr>
              <a:t> . </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4F25E76E-F7CE-48B7-B967-09430470FC8E}"/>
              </a:ext>
            </a:extLst>
          </p:cNvPr>
          <p:cNvPicPr>
            <a:picLocks noChangeAspect="1"/>
          </p:cNvPicPr>
          <p:nvPr/>
        </p:nvPicPr>
        <p:blipFill>
          <a:blip r:embed="rId6"/>
          <a:stretch>
            <a:fillRect/>
          </a:stretch>
        </p:blipFill>
        <p:spPr>
          <a:xfrm>
            <a:off x="7920397" y="3180822"/>
            <a:ext cx="3405192" cy="2154576"/>
          </a:xfrm>
          <a:prstGeom prst="rect">
            <a:avLst/>
          </a:prstGeom>
        </p:spPr>
      </p:pic>
      <p:pic>
        <p:nvPicPr>
          <p:cNvPr id="17" name="Picture 16">
            <a:extLst>
              <a:ext uri="{FF2B5EF4-FFF2-40B4-BE49-F238E27FC236}">
                <a16:creationId xmlns:a16="http://schemas.microsoft.com/office/drawing/2014/main" id="{1C29ADB5-7DD6-4D0C-8EBC-FECE2113D1AB}"/>
              </a:ext>
            </a:extLst>
          </p:cNvPr>
          <p:cNvPicPr>
            <a:picLocks noChangeAspect="1"/>
          </p:cNvPicPr>
          <p:nvPr/>
        </p:nvPicPr>
        <p:blipFill>
          <a:blip r:embed="rId7"/>
          <a:stretch>
            <a:fillRect/>
          </a:stretch>
        </p:blipFill>
        <p:spPr>
          <a:xfrm>
            <a:off x="3707786" y="4891723"/>
            <a:ext cx="3724860" cy="2017640"/>
          </a:xfrm>
          <a:prstGeom prst="rect">
            <a:avLst/>
          </a:prstGeom>
        </p:spPr>
      </p:pic>
      <p:pic>
        <p:nvPicPr>
          <p:cNvPr id="18" name="Google Shape;87;p1" descr="Kết quả hình ảnh cho newton grammar school">
            <a:extLst>
              <a:ext uri="{FF2B5EF4-FFF2-40B4-BE49-F238E27FC236}">
                <a16:creationId xmlns:a16="http://schemas.microsoft.com/office/drawing/2014/main" id="{CE45CC87-8A4E-4CAA-B6F7-7E1BDA37AB4E}"/>
              </a:ext>
            </a:extLst>
          </p:cNvPr>
          <p:cNvPicPr preferRelativeResize="0"/>
          <p:nvPr/>
        </p:nvPicPr>
        <p:blipFill rotWithShape="1">
          <a:blip r:embed="rId8">
            <a:alphaModFix/>
          </a:blip>
          <a:srcRect/>
          <a:stretch/>
        </p:blipFill>
        <p:spPr>
          <a:xfrm>
            <a:off x="11305308" y="0"/>
            <a:ext cx="886691" cy="625666"/>
          </a:xfrm>
          <a:prstGeom prst="rect">
            <a:avLst/>
          </a:prstGeom>
          <a:noFill/>
          <a:ln>
            <a:noFill/>
          </a:ln>
        </p:spPr>
      </p:pic>
    </p:spTree>
    <p:extLst>
      <p:ext uri="{BB962C8B-B14F-4D97-AF65-F5344CB8AC3E}">
        <p14:creationId xmlns:p14="http://schemas.microsoft.com/office/powerpoint/2010/main" val="3839523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par>
                                <p:cTn id="21" presetID="16" presetClass="entr" presetSubtype="21"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par>
                                <p:cTn id="24" presetID="16" presetClass="entr" presetSubtype="21"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par>
                                <p:cTn id="35" presetID="16" presetClass="entr" presetSubtype="21"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heel(1)">
                                      <p:cBhvr>
                                        <p:cTn id="4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4" grpId="0"/>
      <p:bldP spid="1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161F66-38C4-4567-B1A9-1BB8D60C478E}"/>
              </a:ext>
            </a:extLst>
          </p:cNvPr>
          <p:cNvPicPr>
            <a:picLocks noChangeAspect="1"/>
          </p:cNvPicPr>
          <p:nvPr/>
        </p:nvPicPr>
        <p:blipFill>
          <a:blip r:embed="rId2"/>
          <a:stretch>
            <a:fillRect/>
          </a:stretch>
        </p:blipFill>
        <p:spPr>
          <a:xfrm>
            <a:off x="0" y="48017"/>
            <a:ext cx="12192000" cy="6861345"/>
          </a:xfrm>
          <a:prstGeom prst="rect">
            <a:avLst/>
          </a:prstGeom>
        </p:spPr>
      </p:pic>
      <p:sp>
        <p:nvSpPr>
          <p:cNvPr id="3" name="TextBox 2">
            <a:extLst>
              <a:ext uri="{FF2B5EF4-FFF2-40B4-BE49-F238E27FC236}">
                <a16:creationId xmlns:a16="http://schemas.microsoft.com/office/drawing/2014/main" id="{AA2FAD02-0095-4F70-8A01-76D8A9483DBC}"/>
              </a:ext>
            </a:extLst>
          </p:cNvPr>
          <p:cNvSpPr txBox="1"/>
          <p:nvPr/>
        </p:nvSpPr>
        <p:spPr>
          <a:xfrm>
            <a:off x="2152019" y="401009"/>
            <a:ext cx="7998660" cy="584775"/>
          </a:xfrm>
          <a:prstGeom prst="rect">
            <a:avLst/>
          </a:prstGeom>
          <a:noFill/>
        </p:spPr>
        <p:txBody>
          <a:bodyPr wrap="square" rtlCol="0">
            <a:spAutoFit/>
          </a:bodyPr>
          <a:lstStyle/>
          <a:p>
            <a:pPr lvl="0" algn="ctr"/>
            <a:r>
              <a:rPr lang="en-US" sz="3200" b="1" dirty="0" err="1">
                <a:solidFill>
                  <a:srgbClr val="ED7D31">
                    <a:lumMod val="75000"/>
                  </a:srgbClr>
                </a:solidFill>
                <a:latin typeface="Times New Roman" panose="02020603050405020304" pitchFamily="18" charset="0"/>
                <a:cs typeface="Times New Roman" panose="02020603050405020304" pitchFamily="18" charset="0"/>
              </a:rPr>
              <a:t>Sự</a:t>
            </a:r>
            <a:r>
              <a:rPr lang="en-US" sz="3200" b="1" dirty="0">
                <a:solidFill>
                  <a:srgbClr val="ED7D31">
                    <a:lumMod val="75000"/>
                  </a:srgbClr>
                </a:solidFill>
                <a:latin typeface="Times New Roman" panose="02020603050405020304" pitchFamily="18" charset="0"/>
                <a:cs typeface="Times New Roman" panose="02020603050405020304" pitchFamily="18" charset="0"/>
              </a:rPr>
              <a:t> </a:t>
            </a:r>
            <a:r>
              <a:rPr lang="en-US" sz="3200" b="1" dirty="0" err="1">
                <a:solidFill>
                  <a:srgbClr val="ED7D31">
                    <a:lumMod val="75000"/>
                  </a:srgbClr>
                </a:solidFill>
                <a:latin typeface="Times New Roman" panose="02020603050405020304" pitchFamily="18" charset="0"/>
                <a:cs typeface="Times New Roman" panose="02020603050405020304" pitchFamily="18" charset="0"/>
              </a:rPr>
              <a:t>phân</a:t>
            </a:r>
            <a:r>
              <a:rPr lang="en-US" sz="3200" b="1" dirty="0">
                <a:solidFill>
                  <a:srgbClr val="ED7D31">
                    <a:lumMod val="75000"/>
                  </a:srgbClr>
                </a:solidFill>
                <a:latin typeface="Times New Roman" panose="02020603050405020304" pitchFamily="18" charset="0"/>
                <a:cs typeface="Times New Roman" panose="02020603050405020304" pitchFamily="18" charset="0"/>
              </a:rPr>
              <a:t> </a:t>
            </a:r>
            <a:r>
              <a:rPr lang="en-US" sz="3200" b="1" dirty="0" err="1">
                <a:solidFill>
                  <a:srgbClr val="ED7D31">
                    <a:lumMod val="75000"/>
                  </a:srgbClr>
                </a:solidFill>
                <a:latin typeface="Times New Roman" panose="02020603050405020304" pitchFamily="18" charset="0"/>
                <a:cs typeface="Times New Roman" panose="02020603050405020304" pitchFamily="18" charset="0"/>
              </a:rPr>
              <a:t>bố</a:t>
            </a:r>
            <a:r>
              <a:rPr lang="en-US" sz="3200" b="1" dirty="0">
                <a:solidFill>
                  <a:srgbClr val="ED7D31">
                    <a:lumMod val="75000"/>
                  </a:srgbClr>
                </a:solidFill>
                <a:latin typeface="Times New Roman" panose="02020603050405020304" pitchFamily="18" charset="0"/>
                <a:cs typeface="Times New Roman" panose="02020603050405020304" pitchFamily="18" charset="0"/>
              </a:rPr>
              <a:t> </a:t>
            </a:r>
            <a:r>
              <a:rPr lang="en-US" sz="3200" b="1" dirty="0" err="1">
                <a:solidFill>
                  <a:srgbClr val="ED7D31">
                    <a:lumMod val="75000"/>
                  </a:srgbClr>
                </a:solidFill>
                <a:latin typeface="Times New Roman" panose="02020603050405020304" pitchFamily="18" charset="0"/>
                <a:cs typeface="Times New Roman" panose="02020603050405020304" pitchFamily="18" charset="0"/>
              </a:rPr>
              <a:t>các</a:t>
            </a:r>
            <a:r>
              <a:rPr lang="en-US" sz="3200" b="1" dirty="0">
                <a:solidFill>
                  <a:srgbClr val="ED7D31">
                    <a:lumMod val="75000"/>
                  </a:srgbClr>
                </a:solidFill>
                <a:latin typeface="Times New Roman" panose="02020603050405020304" pitchFamily="18" charset="0"/>
                <a:cs typeface="Times New Roman" panose="02020603050405020304" pitchFamily="18" charset="0"/>
              </a:rPr>
              <a:t> </a:t>
            </a:r>
            <a:r>
              <a:rPr lang="en-US" sz="3200" b="1" dirty="0" err="1">
                <a:solidFill>
                  <a:srgbClr val="ED7D31">
                    <a:lumMod val="75000"/>
                  </a:srgbClr>
                </a:solidFill>
                <a:latin typeface="Times New Roman" panose="02020603050405020304" pitchFamily="18" charset="0"/>
                <a:cs typeface="Times New Roman" panose="02020603050405020304" pitchFamily="18" charset="0"/>
              </a:rPr>
              <a:t>loài</a:t>
            </a:r>
            <a:r>
              <a:rPr lang="en-US" sz="3200" b="1" dirty="0">
                <a:solidFill>
                  <a:srgbClr val="ED7D31">
                    <a:lumMod val="75000"/>
                  </a:srgbClr>
                </a:solidFill>
                <a:latin typeface="Times New Roman" panose="02020603050405020304" pitchFamily="18" charset="0"/>
                <a:cs typeface="Times New Roman" panose="02020603050405020304" pitchFamily="18" charset="0"/>
              </a:rPr>
              <a:t> </a:t>
            </a:r>
            <a:endParaRPr kumimoji="0" lang="en-US" sz="32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endParaRPr>
          </a:p>
        </p:txBody>
      </p:sp>
      <p:pic>
        <p:nvPicPr>
          <p:cNvPr id="2" name="Picture 1">
            <a:extLst>
              <a:ext uri="{FF2B5EF4-FFF2-40B4-BE49-F238E27FC236}">
                <a16:creationId xmlns:a16="http://schemas.microsoft.com/office/drawing/2014/main" id="{5C5FDCAD-45EC-4991-9F3F-CCDB7F19BB0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3659" b="98171" l="9416" r="89286">
                        <a14:foregroundMark x1="48377" y1="94512" x2="48377" y2="94512"/>
                        <a14:foregroundMark x1="42208" y1="96951" x2="42208" y2="96951"/>
                        <a14:foregroundMark x1="60065" y1="98171" x2="60065" y2="98171"/>
                        <a14:foregroundMark x1="65260" y1="98171" x2="65260" y2="98171"/>
                        <a14:foregroundMark x1="38312" y1="3659" x2="38312" y2="3659"/>
                      </a14:backgroundRemoval>
                    </a14:imgEffect>
                  </a14:imgLayer>
                </a14:imgProps>
              </a:ext>
            </a:extLst>
          </a:blip>
          <a:stretch>
            <a:fillRect/>
          </a:stretch>
        </p:blipFill>
        <p:spPr>
          <a:xfrm>
            <a:off x="2382473" y="1329527"/>
            <a:ext cx="1546863" cy="823654"/>
          </a:xfrm>
          <a:prstGeom prst="rect">
            <a:avLst/>
          </a:prstGeom>
        </p:spPr>
      </p:pic>
      <p:sp>
        <p:nvSpPr>
          <p:cNvPr id="5" name="Rectangle 4">
            <a:extLst>
              <a:ext uri="{FF2B5EF4-FFF2-40B4-BE49-F238E27FC236}">
                <a16:creationId xmlns:a16="http://schemas.microsoft.com/office/drawing/2014/main" id="{B75C7F63-3ACC-4138-8F7B-EDE9ABE7A4A7}"/>
              </a:ext>
            </a:extLst>
          </p:cNvPr>
          <p:cNvSpPr/>
          <p:nvPr/>
        </p:nvSpPr>
        <p:spPr>
          <a:xfrm>
            <a:off x="3589520" y="1464168"/>
            <a:ext cx="4045879" cy="830997"/>
          </a:xfrm>
          <a:prstGeom prst="rect">
            <a:avLst/>
          </a:prstGeom>
        </p:spPr>
        <p:txBody>
          <a:bodyPr wrap="square">
            <a:spAutoFit/>
          </a:bodyPr>
          <a:lstStyle/>
          <a:p>
            <a:pPr lvl="0" algn="just"/>
            <a:r>
              <a:rPr lang="en-US" sz="2400" kern="100" dirty="0" err="1">
                <a:solidFill>
                  <a:prstClr val="black"/>
                </a:solidFill>
                <a:latin typeface="Times New Roman" panose="02020603050405020304" pitchFamily="18" charset="0"/>
                <a:ea typeface="SimSun" panose="02010600030101010101" pitchFamily="2" charset="-122"/>
              </a:rPr>
              <a:t>Giảm</a:t>
            </a:r>
            <a:r>
              <a:rPr lang="en-US" sz="2400" kern="100" dirty="0">
                <a:solidFill>
                  <a:prstClr val="black"/>
                </a:solidFill>
                <a:latin typeface="Times New Roman" panose="02020603050405020304" pitchFamily="18" charset="0"/>
                <a:ea typeface="SimSun" panose="02010600030101010101" pitchFamily="2" charset="-122"/>
              </a:rPr>
              <a:t> </a:t>
            </a:r>
            <a:r>
              <a:rPr lang="en-US" sz="2400" kern="100" dirty="0" err="1">
                <a:solidFill>
                  <a:prstClr val="black"/>
                </a:solidFill>
                <a:latin typeface="Times New Roman" panose="02020603050405020304" pitchFamily="18" charset="0"/>
                <a:ea typeface="SimSun" panose="02010600030101010101" pitchFamily="2" charset="-122"/>
              </a:rPr>
              <a:t>bớt</a:t>
            </a:r>
            <a:r>
              <a:rPr lang="en-US" sz="2400" kern="100" dirty="0">
                <a:solidFill>
                  <a:prstClr val="black"/>
                </a:solidFill>
                <a:latin typeface="Times New Roman" panose="02020603050405020304" pitchFamily="18" charset="0"/>
                <a:ea typeface="SimSun" panose="02010600030101010101" pitchFamily="2" charset="-122"/>
              </a:rPr>
              <a:t> </a:t>
            </a:r>
            <a:r>
              <a:rPr lang="en-US" sz="2400" kern="100" dirty="0" err="1">
                <a:solidFill>
                  <a:prstClr val="black"/>
                </a:solidFill>
                <a:latin typeface="Times New Roman" panose="02020603050405020304" pitchFamily="18" charset="0"/>
                <a:ea typeface="SimSun" panose="02010600030101010101" pitchFamily="2" charset="-122"/>
              </a:rPr>
              <a:t>sự</a:t>
            </a:r>
            <a:r>
              <a:rPr lang="en-US" sz="2400" kern="100" dirty="0">
                <a:solidFill>
                  <a:prstClr val="black"/>
                </a:solidFill>
                <a:latin typeface="Times New Roman" panose="02020603050405020304" pitchFamily="18" charset="0"/>
                <a:ea typeface="SimSun" panose="02010600030101010101" pitchFamily="2" charset="-122"/>
              </a:rPr>
              <a:t> </a:t>
            </a:r>
            <a:r>
              <a:rPr lang="en-US" sz="2400" kern="100" dirty="0" err="1">
                <a:solidFill>
                  <a:prstClr val="black"/>
                </a:solidFill>
                <a:latin typeface="Times New Roman" panose="02020603050405020304" pitchFamily="18" charset="0"/>
                <a:ea typeface="SimSun" panose="02010600030101010101" pitchFamily="2" charset="-122"/>
              </a:rPr>
              <a:t>cạnh</a:t>
            </a:r>
            <a:r>
              <a:rPr lang="en-US" sz="2400" kern="100" dirty="0">
                <a:solidFill>
                  <a:prstClr val="black"/>
                </a:solidFill>
                <a:latin typeface="Times New Roman" panose="02020603050405020304" pitchFamily="18" charset="0"/>
                <a:ea typeface="SimSun" panose="02010600030101010101" pitchFamily="2" charset="-122"/>
              </a:rPr>
              <a:t> </a:t>
            </a:r>
            <a:r>
              <a:rPr lang="en-US" sz="2400" kern="100" dirty="0" err="1">
                <a:solidFill>
                  <a:prstClr val="black"/>
                </a:solidFill>
                <a:latin typeface="Times New Roman" panose="02020603050405020304" pitchFamily="18" charset="0"/>
                <a:ea typeface="SimSun" panose="02010600030101010101" pitchFamily="2" charset="-122"/>
              </a:rPr>
              <a:t>tranh</a:t>
            </a:r>
            <a:r>
              <a:rPr lang="en-US" sz="2400" kern="100" dirty="0">
                <a:solidFill>
                  <a:prstClr val="black"/>
                </a:solidFill>
                <a:latin typeface="Times New Roman" panose="02020603050405020304" pitchFamily="18" charset="0"/>
                <a:ea typeface="SimSun" panose="02010600030101010101" pitchFamily="2" charset="-122"/>
              </a:rPr>
              <a:t> </a:t>
            </a:r>
            <a:r>
              <a:rPr lang="en-US" sz="2400" kern="100" dirty="0" err="1">
                <a:solidFill>
                  <a:prstClr val="black"/>
                </a:solidFill>
                <a:latin typeface="Times New Roman" panose="02020603050405020304" pitchFamily="18" charset="0"/>
                <a:ea typeface="SimSun" panose="02010600030101010101" pitchFamily="2" charset="-122"/>
              </a:rPr>
              <a:t>giữa</a:t>
            </a:r>
            <a:r>
              <a:rPr lang="en-US" sz="2400" kern="100" dirty="0">
                <a:solidFill>
                  <a:prstClr val="black"/>
                </a:solidFill>
                <a:latin typeface="Times New Roman" panose="02020603050405020304" pitchFamily="18" charset="0"/>
                <a:ea typeface="SimSun" panose="02010600030101010101" pitchFamily="2" charset="-122"/>
              </a:rPr>
              <a:t> </a:t>
            </a:r>
            <a:r>
              <a:rPr lang="en-US" sz="2400" kern="100" dirty="0" err="1">
                <a:solidFill>
                  <a:prstClr val="black"/>
                </a:solidFill>
                <a:latin typeface="Times New Roman" panose="02020603050405020304" pitchFamily="18" charset="0"/>
                <a:ea typeface="SimSun" panose="02010600030101010101" pitchFamily="2" charset="-122"/>
              </a:rPr>
              <a:t>các</a:t>
            </a:r>
            <a:r>
              <a:rPr lang="en-US" sz="2400" kern="100" dirty="0">
                <a:solidFill>
                  <a:prstClr val="black"/>
                </a:solidFill>
                <a:latin typeface="Times New Roman" panose="02020603050405020304" pitchFamily="18" charset="0"/>
                <a:ea typeface="SimSun" panose="02010600030101010101" pitchFamily="2" charset="-122"/>
              </a:rPr>
              <a:t> </a:t>
            </a:r>
            <a:r>
              <a:rPr lang="en-US" sz="2400" kern="100" dirty="0" err="1">
                <a:solidFill>
                  <a:prstClr val="black"/>
                </a:solidFill>
                <a:latin typeface="Times New Roman" panose="02020603050405020304" pitchFamily="18" charset="0"/>
                <a:ea typeface="SimSun" panose="02010600030101010101" pitchFamily="2" charset="-122"/>
              </a:rPr>
              <a:t>loài</a:t>
            </a:r>
            <a:r>
              <a:rPr lang="en-US" sz="2400" kern="100" dirty="0">
                <a:solidFill>
                  <a:prstClr val="black"/>
                </a:solidFill>
                <a:latin typeface="Times New Roman" panose="02020603050405020304" pitchFamily="18" charset="0"/>
                <a:ea typeface="SimSun" panose="02010600030101010101" pitchFamily="2" charset="-122"/>
              </a:rPr>
              <a:t>.</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CE6822C6-017A-42F9-AAEA-BADB234A0388}"/>
              </a:ext>
            </a:extLst>
          </p:cNvPr>
          <p:cNvPicPr>
            <a:picLocks noChangeAspect="1"/>
          </p:cNvPicPr>
          <p:nvPr/>
        </p:nvPicPr>
        <p:blipFill>
          <a:blip r:embed="rId5"/>
          <a:stretch>
            <a:fillRect/>
          </a:stretch>
        </p:blipFill>
        <p:spPr>
          <a:xfrm>
            <a:off x="8000350" y="985784"/>
            <a:ext cx="3474874" cy="2254755"/>
          </a:xfrm>
          <a:prstGeom prst="rect">
            <a:avLst/>
          </a:prstGeom>
        </p:spPr>
      </p:pic>
      <p:pic>
        <p:nvPicPr>
          <p:cNvPr id="9" name="Picture 8">
            <a:extLst>
              <a:ext uri="{FF2B5EF4-FFF2-40B4-BE49-F238E27FC236}">
                <a16:creationId xmlns:a16="http://schemas.microsoft.com/office/drawing/2014/main" id="{1AF04DD0-1C73-4C34-B6D0-8A1398CC73A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3659" b="98171" l="9416" r="89286">
                        <a14:foregroundMark x1="48377" y1="94512" x2="48377" y2="94512"/>
                        <a14:foregroundMark x1="42208" y1="96951" x2="42208" y2="96951"/>
                        <a14:foregroundMark x1="60065" y1="98171" x2="60065" y2="98171"/>
                        <a14:foregroundMark x1="65260" y1="98171" x2="65260" y2="98171"/>
                        <a14:foregroundMark x1="38312" y1="3659" x2="38312" y2="3659"/>
                      </a14:backgroundRemoval>
                    </a14:imgEffect>
                  </a14:imgLayer>
                </a14:imgProps>
              </a:ext>
            </a:extLst>
          </a:blip>
          <a:stretch>
            <a:fillRect/>
          </a:stretch>
        </p:blipFill>
        <p:spPr>
          <a:xfrm>
            <a:off x="2382473" y="2811540"/>
            <a:ext cx="1546863" cy="823654"/>
          </a:xfrm>
          <a:prstGeom prst="rect">
            <a:avLst/>
          </a:prstGeom>
        </p:spPr>
      </p:pic>
      <p:sp>
        <p:nvSpPr>
          <p:cNvPr id="10" name="Rectangle 9">
            <a:extLst>
              <a:ext uri="{FF2B5EF4-FFF2-40B4-BE49-F238E27FC236}">
                <a16:creationId xmlns:a16="http://schemas.microsoft.com/office/drawing/2014/main" id="{61465558-FA92-42D7-89DE-894B051702DC}"/>
              </a:ext>
            </a:extLst>
          </p:cNvPr>
          <p:cNvSpPr/>
          <p:nvPr/>
        </p:nvSpPr>
        <p:spPr>
          <a:xfrm>
            <a:off x="3589520" y="2946181"/>
            <a:ext cx="4045879" cy="1200329"/>
          </a:xfrm>
          <a:prstGeom prst="rect">
            <a:avLst/>
          </a:prstGeom>
        </p:spPr>
        <p:txBody>
          <a:bodyPr wrap="square">
            <a:spAutoFit/>
          </a:bodyPr>
          <a:lstStyle/>
          <a:p>
            <a:pPr lvl="0" algn="just"/>
            <a:r>
              <a:rPr lang="en-US" sz="2400" kern="100" dirty="0">
                <a:solidFill>
                  <a:prstClr val="black"/>
                </a:solidFill>
                <a:latin typeface="Times New Roman" panose="02020603050405020304" pitchFamily="18" charset="0"/>
                <a:ea typeface="SimSun" panose="02010600030101010101" pitchFamily="2" charset="-122"/>
              </a:rPr>
              <a:t>G</a:t>
            </a:r>
            <a:r>
              <a:rPr lang="vi-VN" sz="2400" kern="100" dirty="0">
                <a:solidFill>
                  <a:prstClr val="black"/>
                </a:solidFill>
                <a:latin typeface="Times New Roman" panose="02020603050405020304" pitchFamily="18" charset="0"/>
                <a:ea typeface="SimSun" panose="02010600030101010101" pitchFamily="2" charset="-122"/>
              </a:rPr>
              <a:t>iúp từng loài có thể sử dụng nguồn sống của môi trường một cách hiệu quả nhất</a:t>
            </a:r>
            <a:r>
              <a:rPr lang="en-US" sz="2400" kern="100" dirty="0">
                <a:solidFill>
                  <a:prstClr val="black"/>
                </a:solidFill>
                <a:latin typeface="Times New Roman" panose="02020603050405020304" pitchFamily="18" charset="0"/>
                <a:ea typeface="SimSun" panose="02010600030101010101" pitchFamily="2" charset="-122"/>
              </a:rPr>
              <a:t>.</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BFCCD25A-E4B3-4B19-893D-6AABBFFBFF8B}"/>
              </a:ext>
            </a:extLst>
          </p:cNvPr>
          <p:cNvPicPr>
            <a:picLocks noChangeAspect="1"/>
          </p:cNvPicPr>
          <p:nvPr/>
        </p:nvPicPr>
        <p:blipFill>
          <a:blip r:embed="rId6"/>
          <a:stretch>
            <a:fillRect/>
          </a:stretch>
        </p:blipFill>
        <p:spPr>
          <a:xfrm>
            <a:off x="4092895" y="4121628"/>
            <a:ext cx="3724979" cy="2017951"/>
          </a:xfrm>
          <a:prstGeom prst="rect">
            <a:avLst/>
          </a:prstGeom>
        </p:spPr>
      </p:pic>
      <p:pic>
        <p:nvPicPr>
          <p:cNvPr id="11" name="Google Shape;87;p1" descr="Kết quả hình ảnh cho newton grammar school">
            <a:extLst>
              <a:ext uri="{FF2B5EF4-FFF2-40B4-BE49-F238E27FC236}">
                <a16:creationId xmlns:a16="http://schemas.microsoft.com/office/drawing/2014/main" id="{FB82F487-3881-4389-A633-6B127AA2CA53}"/>
              </a:ext>
            </a:extLst>
          </p:cNvPr>
          <p:cNvPicPr preferRelativeResize="0"/>
          <p:nvPr/>
        </p:nvPicPr>
        <p:blipFill rotWithShape="1">
          <a:blip r:embed="rId7">
            <a:alphaModFix/>
          </a:blip>
          <a:srcRect/>
          <a:stretch/>
        </p:blipFill>
        <p:spPr>
          <a:xfrm>
            <a:off x="11305308" y="0"/>
            <a:ext cx="886691" cy="625666"/>
          </a:xfrm>
          <a:prstGeom prst="rect">
            <a:avLst/>
          </a:prstGeom>
          <a:noFill/>
          <a:ln>
            <a:noFill/>
          </a:ln>
        </p:spPr>
      </p:pic>
    </p:spTree>
    <p:extLst>
      <p:ext uri="{BB962C8B-B14F-4D97-AF65-F5344CB8AC3E}">
        <p14:creationId xmlns:p14="http://schemas.microsoft.com/office/powerpoint/2010/main" val="2939476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par>
                                <p:cTn id="26" presetID="16" presetClass="entr" presetSubtype="21"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heel(1)">
                                      <p:cBhvr>
                                        <p:cTn id="3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6788F7D-615F-4F84-BD3E-00E4C5F1B80C}"/>
              </a:ext>
            </a:extLst>
          </p:cNvPr>
          <p:cNvPicPr>
            <a:picLocks noChangeAspect="1"/>
          </p:cNvPicPr>
          <p:nvPr/>
        </p:nvPicPr>
        <p:blipFill>
          <a:blip r:embed="rId2"/>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818CEA2A-4716-471F-A6BD-2522A6E7A92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660" b="91038" l="7143" r="92857">
                        <a14:foregroundMark x1="83613" y1="34434" x2="83613" y2="34434"/>
                        <a14:foregroundMark x1="72269" y1="69340" x2="72269" y2="69340"/>
                        <a14:foregroundMark x1="69748" y1="91981" x2="69748" y2="91981"/>
                        <a14:foregroundMark x1="93697" y1="48585" x2="93697" y2="48585"/>
                        <a14:foregroundMark x1="47899" y1="6132" x2="47899" y2="6132"/>
                        <a14:foregroundMark x1="7143" y1="37736" x2="7143" y2="37736"/>
                      </a14:backgroundRemoval>
                    </a14:imgEffect>
                  </a14:imgLayer>
                </a14:imgProps>
              </a:ext>
            </a:extLst>
          </a:blip>
          <a:stretch>
            <a:fillRect/>
          </a:stretch>
        </p:blipFill>
        <p:spPr>
          <a:xfrm>
            <a:off x="2288439" y="974199"/>
            <a:ext cx="5814162" cy="4227055"/>
          </a:xfrm>
          <a:prstGeom prst="rect">
            <a:avLst/>
          </a:prstGeom>
        </p:spPr>
      </p:pic>
      <p:sp>
        <p:nvSpPr>
          <p:cNvPr id="8" name="TextBox 7">
            <a:extLst>
              <a:ext uri="{FF2B5EF4-FFF2-40B4-BE49-F238E27FC236}">
                <a16:creationId xmlns:a16="http://schemas.microsoft.com/office/drawing/2014/main" id="{87847B9B-ABBE-40A3-9829-30FC4EC9D33B}"/>
              </a:ext>
            </a:extLst>
          </p:cNvPr>
          <p:cNvSpPr txBox="1"/>
          <p:nvPr/>
        </p:nvSpPr>
        <p:spPr>
          <a:xfrm>
            <a:off x="2152018" y="401009"/>
            <a:ext cx="8174829" cy="584775"/>
          </a:xfrm>
          <a:prstGeom prst="rect">
            <a:avLst/>
          </a:prstGeom>
          <a:noFill/>
        </p:spPr>
        <p:txBody>
          <a:bodyPr wrap="square" rtlCol="0">
            <a:spAutoFit/>
          </a:bodyPr>
          <a:lstStyle/>
          <a:p>
            <a:pPr lvl="0" algn="ctr"/>
            <a:r>
              <a:rPr lang="en-US" sz="3200" b="1" dirty="0">
                <a:solidFill>
                  <a:srgbClr val="ED7D31">
                    <a:lumMod val="75000"/>
                  </a:srgbClr>
                </a:solidFill>
                <a:latin typeface="Times New Roman" panose="02020603050405020304" pitchFamily="18" charset="0"/>
                <a:cs typeface="Times New Roman" panose="02020603050405020304" pitchFamily="18" charset="0"/>
              </a:rPr>
              <a:t>c. </a:t>
            </a:r>
            <a:r>
              <a:rPr lang="en-US" sz="3200" b="1" dirty="0" err="1">
                <a:solidFill>
                  <a:srgbClr val="ED7D31">
                    <a:lumMod val="75000"/>
                  </a:srgbClr>
                </a:solidFill>
                <a:latin typeface="Times New Roman" panose="02020603050405020304" pitchFamily="18" charset="0"/>
                <a:cs typeface="Times New Roman" panose="02020603050405020304" pitchFamily="18" charset="0"/>
              </a:rPr>
              <a:t>Mối</a:t>
            </a:r>
            <a:r>
              <a:rPr lang="en-US" sz="3200" b="1" dirty="0">
                <a:solidFill>
                  <a:srgbClr val="ED7D31">
                    <a:lumMod val="75000"/>
                  </a:srgbClr>
                </a:solidFill>
                <a:latin typeface="Times New Roman" panose="02020603050405020304" pitchFamily="18" charset="0"/>
                <a:cs typeface="Times New Roman" panose="02020603050405020304" pitchFamily="18" charset="0"/>
              </a:rPr>
              <a:t> </a:t>
            </a:r>
            <a:r>
              <a:rPr lang="en-US" sz="3200" b="1" dirty="0" err="1">
                <a:solidFill>
                  <a:srgbClr val="ED7D31">
                    <a:lumMod val="75000"/>
                  </a:srgbClr>
                </a:solidFill>
                <a:latin typeface="Times New Roman" panose="02020603050405020304" pitchFamily="18" charset="0"/>
                <a:cs typeface="Times New Roman" panose="02020603050405020304" pitchFamily="18" charset="0"/>
              </a:rPr>
              <a:t>quan</a:t>
            </a:r>
            <a:r>
              <a:rPr lang="en-US" sz="3200" b="1" dirty="0">
                <a:solidFill>
                  <a:srgbClr val="ED7D31">
                    <a:lumMod val="75000"/>
                  </a:srgbClr>
                </a:solidFill>
                <a:latin typeface="Times New Roman" panose="02020603050405020304" pitchFamily="18" charset="0"/>
                <a:cs typeface="Times New Roman" panose="02020603050405020304" pitchFamily="18" charset="0"/>
              </a:rPr>
              <a:t> </a:t>
            </a:r>
            <a:r>
              <a:rPr lang="en-US" sz="3200" b="1" dirty="0" err="1">
                <a:solidFill>
                  <a:srgbClr val="ED7D31">
                    <a:lumMod val="75000"/>
                  </a:srgbClr>
                </a:solidFill>
                <a:latin typeface="Times New Roman" panose="02020603050405020304" pitchFamily="18" charset="0"/>
                <a:cs typeface="Times New Roman" panose="02020603050405020304" pitchFamily="18" charset="0"/>
              </a:rPr>
              <a:t>hệ</a:t>
            </a:r>
            <a:r>
              <a:rPr lang="en-US" sz="3200" b="1" dirty="0">
                <a:solidFill>
                  <a:srgbClr val="ED7D31">
                    <a:lumMod val="75000"/>
                  </a:srgbClr>
                </a:solidFill>
                <a:latin typeface="Times New Roman" panose="02020603050405020304" pitchFamily="18" charset="0"/>
                <a:cs typeface="Times New Roman" panose="02020603050405020304" pitchFamily="18" charset="0"/>
              </a:rPr>
              <a:t> </a:t>
            </a:r>
            <a:r>
              <a:rPr lang="en-US" sz="3200" b="1" dirty="0" err="1">
                <a:solidFill>
                  <a:srgbClr val="ED7D31">
                    <a:lumMod val="75000"/>
                  </a:srgbClr>
                </a:solidFill>
                <a:latin typeface="Times New Roman" panose="02020603050405020304" pitchFamily="18" charset="0"/>
                <a:cs typeface="Times New Roman" panose="02020603050405020304" pitchFamily="18" charset="0"/>
              </a:rPr>
              <a:t>giữa</a:t>
            </a:r>
            <a:r>
              <a:rPr lang="en-US" sz="3200" b="1" dirty="0">
                <a:solidFill>
                  <a:srgbClr val="ED7D31">
                    <a:lumMod val="75000"/>
                  </a:srgbClr>
                </a:solidFill>
                <a:latin typeface="Times New Roman" panose="02020603050405020304" pitchFamily="18" charset="0"/>
                <a:cs typeface="Times New Roman" panose="02020603050405020304" pitchFamily="18" charset="0"/>
              </a:rPr>
              <a:t> </a:t>
            </a:r>
            <a:r>
              <a:rPr lang="en-US" sz="3200" b="1" dirty="0" err="1">
                <a:solidFill>
                  <a:srgbClr val="ED7D31">
                    <a:lumMod val="75000"/>
                  </a:srgbClr>
                </a:solidFill>
                <a:latin typeface="Times New Roman" panose="02020603050405020304" pitchFamily="18" charset="0"/>
                <a:cs typeface="Times New Roman" panose="02020603050405020304" pitchFamily="18" charset="0"/>
              </a:rPr>
              <a:t>các</a:t>
            </a:r>
            <a:r>
              <a:rPr lang="en-US" sz="3200" b="1" dirty="0">
                <a:solidFill>
                  <a:srgbClr val="ED7D31">
                    <a:lumMod val="75000"/>
                  </a:srgbClr>
                </a:solidFill>
                <a:latin typeface="Times New Roman" panose="02020603050405020304" pitchFamily="18" charset="0"/>
                <a:cs typeface="Times New Roman" panose="02020603050405020304" pitchFamily="18" charset="0"/>
              </a:rPr>
              <a:t> </a:t>
            </a:r>
            <a:r>
              <a:rPr lang="en-US" sz="3200" b="1" dirty="0" err="1">
                <a:solidFill>
                  <a:srgbClr val="ED7D31">
                    <a:lumMod val="75000"/>
                  </a:srgbClr>
                </a:solidFill>
                <a:latin typeface="Times New Roman" panose="02020603050405020304" pitchFamily="18" charset="0"/>
                <a:cs typeface="Times New Roman" panose="02020603050405020304" pitchFamily="18" charset="0"/>
              </a:rPr>
              <a:t>loài</a:t>
            </a:r>
            <a:r>
              <a:rPr lang="en-US" sz="3200" b="1" dirty="0">
                <a:solidFill>
                  <a:srgbClr val="ED7D31">
                    <a:lumMod val="75000"/>
                  </a:srgbClr>
                </a:solidFill>
                <a:latin typeface="Times New Roman" panose="02020603050405020304" pitchFamily="18" charset="0"/>
                <a:cs typeface="Times New Roman" panose="02020603050405020304" pitchFamily="18" charset="0"/>
              </a:rPr>
              <a:t> </a:t>
            </a:r>
            <a:r>
              <a:rPr lang="en-US" sz="3200" b="1" dirty="0" err="1">
                <a:solidFill>
                  <a:srgbClr val="ED7D31">
                    <a:lumMod val="75000"/>
                  </a:srgbClr>
                </a:solidFill>
                <a:latin typeface="Times New Roman" panose="02020603050405020304" pitchFamily="18" charset="0"/>
                <a:cs typeface="Times New Roman" panose="02020603050405020304" pitchFamily="18" charset="0"/>
              </a:rPr>
              <a:t>trong</a:t>
            </a:r>
            <a:r>
              <a:rPr lang="en-US" sz="3200" b="1" dirty="0">
                <a:solidFill>
                  <a:srgbClr val="ED7D31">
                    <a:lumMod val="75000"/>
                  </a:srgbClr>
                </a:solidFill>
                <a:latin typeface="Times New Roman" panose="02020603050405020304" pitchFamily="18" charset="0"/>
                <a:cs typeface="Times New Roman" panose="02020603050405020304" pitchFamily="18" charset="0"/>
              </a:rPr>
              <a:t> </a:t>
            </a:r>
            <a:r>
              <a:rPr lang="en-US" sz="3200" b="1" dirty="0" err="1">
                <a:solidFill>
                  <a:srgbClr val="ED7D31">
                    <a:lumMod val="75000"/>
                  </a:srgbClr>
                </a:solidFill>
                <a:latin typeface="Times New Roman" panose="02020603050405020304" pitchFamily="18" charset="0"/>
                <a:cs typeface="Times New Roman" panose="02020603050405020304" pitchFamily="18" charset="0"/>
              </a:rPr>
              <a:t>quần</a:t>
            </a:r>
            <a:r>
              <a:rPr lang="en-US" sz="3200" b="1" dirty="0">
                <a:solidFill>
                  <a:srgbClr val="ED7D31">
                    <a:lumMod val="75000"/>
                  </a:srgbClr>
                </a:solidFill>
                <a:latin typeface="Times New Roman" panose="02020603050405020304" pitchFamily="18" charset="0"/>
                <a:cs typeface="Times New Roman" panose="02020603050405020304" pitchFamily="18" charset="0"/>
              </a:rPr>
              <a:t> </a:t>
            </a:r>
            <a:r>
              <a:rPr lang="en-US" sz="3200" b="1" dirty="0" err="1">
                <a:solidFill>
                  <a:srgbClr val="ED7D31">
                    <a:lumMod val="75000"/>
                  </a:srgbClr>
                </a:solidFill>
                <a:latin typeface="Times New Roman" panose="02020603050405020304" pitchFamily="18" charset="0"/>
                <a:cs typeface="Times New Roman" panose="02020603050405020304" pitchFamily="18" charset="0"/>
              </a:rPr>
              <a:t>xã</a:t>
            </a:r>
            <a:endParaRPr lang="en-US" sz="3200" b="1" dirty="0">
              <a:solidFill>
                <a:srgbClr val="ED7D31">
                  <a:lumMod val="75000"/>
                </a:srgbClr>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6120293F-C1E4-4639-B9D0-8FF93F7E5D26}"/>
              </a:ext>
            </a:extLst>
          </p:cNvPr>
          <p:cNvSpPr/>
          <p:nvPr/>
        </p:nvSpPr>
        <p:spPr>
          <a:xfrm>
            <a:off x="3383506" y="1856426"/>
            <a:ext cx="3444253" cy="156966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Nếu chỉ tồn tại quan hệ đối kháng, sự cân bằng trong quần xã sinh vật sẽ bị ảnh hưởng ra sao?</a:t>
            </a:r>
            <a:endParaRPr kumimoji="0" lang="en-US" sz="24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282A3086-9C6A-4C83-986B-6C1B1AEEFA47}"/>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677634" y="5307959"/>
            <a:ext cx="1986618" cy="1986618"/>
          </a:xfrm>
          <a:prstGeom prst="rect">
            <a:avLst/>
          </a:prstGeom>
        </p:spPr>
      </p:pic>
      <p:pic>
        <p:nvPicPr>
          <p:cNvPr id="10" name="Picture 9">
            <a:extLst>
              <a:ext uri="{FF2B5EF4-FFF2-40B4-BE49-F238E27FC236}">
                <a16:creationId xmlns:a16="http://schemas.microsoft.com/office/drawing/2014/main" id="{C61CD613-67D4-4A43-BBF7-0FFF89C9359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272946" y="5307959"/>
            <a:ext cx="1986618" cy="1986618"/>
          </a:xfrm>
          <a:prstGeom prst="rect">
            <a:avLst/>
          </a:prstGeom>
        </p:spPr>
      </p:pic>
      <p:pic>
        <p:nvPicPr>
          <p:cNvPr id="11" name="Picture 10">
            <a:extLst>
              <a:ext uri="{FF2B5EF4-FFF2-40B4-BE49-F238E27FC236}">
                <a16:creationId xmlns:a16="http://schemas.microsoft.com/office/drawing/2014/main" id="{03DBB5B8-CEC3-4711-BA2A-8B3371286CC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790965" y="5307959"/>
            <a:ext cx="1986618" cy="1986618"/>
          </a:xfrm>
          <a:prstGeom prst="rect">
            <a:avLst/>
          </a:prstGeom>
        </p:spPr>
      </p:pic>
      <p:pic>
        <p:nvPicPr>
          <p:cNvPr id="12" name="Picture 11">
            <a:extLst>
              <a:ext uri="{FF2B5EF4-FFF2-40B4-BE49-F238E27FC236}">
                <a16:creationId xmlns:a16="http://schemas.microsoft.com/office/drawing/2014/main" id="{8BA57EBB-4AF9-48E5-96B4-E5955A4ABC92}"/>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1349535" y="5307959"/>
            <a:ext cx="1986618" cy="1986618"/>
          </a:xfrm>
          <a:prstGeom prst="rect">
            <a:avLst/>
          </a:prstGeom>
        </p:spPr>
      </p:pic>
      <p:pic>
        <p:nvPicPr>
          <p:cNvPr id="13" name="Picture 12">
            <a:extLst>
              <a:ext uri="{FF2B5EF4-FFF2-40B4-BE49-F238E27FC236}">
                <a16:creationId xmlns:a16="http://schemas.microsoft.com/office/drawing/2014/main" id="{8EB7F0D0-B3E2-4FD2-AE2A-5D8409DE293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1953325" y="5307959"/>
            <a:ext cx="1986618" cy="1986618"/>
          </a:xfrm>
          <a:prstGeom prst="rect">
            <a:avLst/>
          </a:prstGeom>
        </p:spPr>
      </p:pic>
      <p:pic>
        <p:nvPicPr>
          <p:cNvPr id="14" name="Picture 13">
            <a:extLst>
              <a:ext uri="{FF2B5EF4-FFF2-40B4-BE49-F238E27FC236}">
                <a16:creationId xmlns:a16="http://schemas.microsoft.com/office/drawing/2014/main" id="{4588DBDF-4810-4C73-9709-FF0E8ABF10D7}"/>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2777583" y="5307959"/>
            <a:ext cx="1986618" cy="1986618"/>
          </a:xfrm>
          <a:prstGeom prst="rect">
            <a:avLst/>
          </a:prstGeom>
        </p:spPr>
      </p:pic>
      <p:pic>
        <p:nvPicPr>
          <p:cNvPr id="15" name="Picture 14">
            <a:extLst>
              <a:ext uri="{FF2B5EF4-FFF2-40B4-BE49-F238E27FC236}">
                <a16:creationId xmlns:a16="http://schemas.microsoft.com/office/drawing/2014/main" id="{34DEFB29-976B-4ECB-9A91-5DD6FFCA9ED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3295602" y="5307959"/>
            <a:ext cx="1986618" cy="1986618"/>
          </a:xfrm>
          <a:prstGeom prst="rect">
            <a:avLst/>
          </a:prstGeom>
        </p:spPr>
      </p:pic>
      <p:pic>
        <p:nvPicPr>
          <p:cNvPr id="16" name="Picture 15">
            <a:extLst>
              <a:ext uri="{FF2B5EF4-FFF2-40B4-BE49-F238E27FC236}">
                <a16:creationId xmlns:a16="http://schemas.microsoft.com/office/drawing/2014/main" id="{E6A4001C-74BE-459A-8C48-B40C1723A34B}"/>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3811116" y="5320683"/>
            <a:ext cx="1986618" cy="1986618"/>
          </a:xfrm>
          <a:prstGeom prst="rect">
            <a:avLst/>
          </a:prstGeom>
        </p:spPr>
      </p:pic>
      <p:pic>
        <p:nvPicPr>
          <p:cNvPr id="17" name="Picture 16">
            <a:extLst>
              <a:ext uri="{FF2B5EF4-FFF2-40B4-BE49-F238E27FC236}">
                <a16:creationId xmlns:a16="http://schemas.microsoft.com/office/drawing/2014/main" id="{09D469D6-6DCB-452A-9322-BB29F33F066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4457962" y="5295235"/>
            <a:ext cx="1986618" cy="1986618"/>
          </a:xfrm>
          <a:prstGeom prst="rect">
            <a:avLst/>
          </a:prstGeom>
        </p:spPr>
      </p:pic>
      <p:pic>
        <p:nvPicPr>
          <p:cNvPr id="18" name="Picture 17">
            <a:extLst>
              <a:ext uri="{FF2B5EF4-FFF2-40B4-BE49-F238E27FC236}">
                <a16:creationId xmlns:a16="http://schemas.microsoft.com/office/drawing/2014/main" id="{EFB5AF8B-FA62-433D-BC04-1EA163722676}"/>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5239164" y="5366619"/>
            <a:ext cx="1986618" cy="1986618"/>
          </a:xfrm>
          <a:prstGeom prst="rect">
            <a:avLst/>
          </a:prstGeom>
        </p:spPr>
      </p:pic>
      <p:pic>
        <p:nvPicPr>
          <p:cNvPr id="19" name="Picture 18">
            <a:extLst>
              <a:ext uri="{FF2B5EF4-FFF2-40B4-BE49-F238E27FC236}">
                <a16:creationId xmlns:a16="http://schemas.microsoft.com/office/drawing/2014/main" id="{31AB698A-F3EB-4422-B313-B18A370E8736}"/>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5668907" y="5341171"/>
            <a:ext cx="1986618" cy="1986618"/>
          </a:xfrm>
          <a:prstGeom prst="rect">
            <a:avLst/>
          </a:prstGeom>
        </p:spPr>
      </p:pic>
      <p:pic>
        <p:nvPicPr>
          <p:cNvPr id="20" name="Picture 19">
            <a:extLst>
              <a:ext uri="{FF2B5EF4-FFF2-40B4-BE49-F238E27FC236}">
                <a16:creationId xmlns:a16="http://schemas.microsoft.com/office/drawing/2014/main" id="{15204327-EA08-42A3-955B-279E62A525B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6475368" y="5366619"/>
            <a:ext cx="1986618" cy="1986618"/>
          </a:xfrm>
          <a:prstGeom prst="rect">
            <a:avLst/>
          </a:prstGeom>
        </p:spPr>
      </p:pic>
      <p:pic>
        <p:nvPicPr>
          <p:cNvPr id="21" name="Picture 20">
            <a:extLst>
              <a:ext uri="{FF2B5EF4-FFF2-40B4-BE49-F238E27FC236}">
                <a16:creationId xmlns:a16="http://schemas.microsoft.com/office/drawing/2014/main" id="{30CE3015-204F-4AF4-98E1-A3A5DA9AC63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7132214" y="5289707"/>
            <a:ext cx="1986618" cy="1986618"/>
          </a:xfrm>
          <a:prstGeom prst="rect">
            <a:avLst/>
          </a:prstGeom>
        </p:spPr>
      </p:pic>
      <p:pic>
        <p:nvPicPr>
          <p:cNvPr id="22" name="Picture 21">
            <a:extLst>
              <a:ext uri="{FF2B5EF4-FFF2-40B4-BE49-F238E27FC236}">
                <a16:creationId xmlns:a16="http://schemas.microsoft.com/office/drawing/2014/main" id="{5E0FB1E8-9486-4C8F-9184-0804EBDC1B9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7922203" y="5282829"/>
            <a:ext cx="1986618" cy="1986618"/>
          </a:xfrm>
          <a:prstGeom prst="rect">
            <a:avLst/>
          </a:prstGeom>
        </p:spPr>
      </p:pic>
      <p:pic>
        <p:nvPicPr>
          <p:cNvPr id="23" name="Picture 22">
            <a:extLst>
              <a:ext uri="{FF2B5EF4-FFF2-40B4-BE49-F238E27FC236}">
                <a16:creationId xmlns:a16="http://schemas.microsoft.com/office/drawing/2014/main" id="{C5BE3974-0496-4105-A331-DA6ECCEBF6D3}"/>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8599837" y="5282829"/>
            <a:ext cx="1986618" cy="1986618"/>
          </a:xfrm>
          <a:prstGeom prst="rect">
            <a:avLst/>
          </a:prstGeom>
        </p:spPr>
      </p:pic>
      <p:pic>
        <p:nvPicPr>
          <p:cNvPr id="24" name="Picture 23">
            <a:extLst>
              <a:ext uri="{FF2B5EF4-FFF2-40B4-BE49-F238E27FC236}">
                <a16:creationId xmlns:a16="http://schemas.microsoft.com/office/drawing/2014/main" id="{40C2FBD7-A80B-494F-938A-CFD92FDD33FD}"/>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9322612" y="5307959"/>
            <a:ext cx="1986618" cy="1986618"/>
          </a:xfrm>
          <a:prstGeom prst="rect">
            <a:avLst/>
          </a:prstGeom>
        </p:spPr>
      </p:pic>
      <p:pic>
        <p:nvPicPr>
          <p:cNvPr id="25" name="Picture 24">
            <a:extLst>
              <a:ext uri="{FF2B5EF4-FFF2-40B4-BE49-F238E27FC236}">
                <a16:creationId xmlns:a16="http://schemas.microsoft.com/office/drawing/2014/main" id="{2F5F3794-B220-4700-9C61-0A37E215235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9979458" y="5282829"/>
            <a:ext cx="1986618" cy="1986618"/>
          </a:xfrm>
          <a:prstGeom prst="rect">
            <a:avLst/>
          </a:prstGeom>
        </p:spPr>
      </p:pic>
      <p:pic>
        <p:nvPicPr>
          <p:cNvPr id="26" name="Picture 25">
            <a:extLst>
              <a:ext uri="{FF2B5EF4-FFF2-40B4-BE49-F238E27FC236}">
                <a16:creationId xmlns:a16="http://schemas.microsoft.com/office/drawing/2014/main" id="{543565F9-551F-423F-BDF1-F87CF799627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10528805" y="5257699"/>
            <a:ext cx="1986618" cy="1986618"/>
          </a:xfrm>
          <a:prstGeom prst="rect">
            <a:avLst/>
          </a:prstGeom>
        </p:spPr>
      </p:pic>
      <p:pic>
        <p:nvPicPr>
          <p:cNvPr id="2" name="Picture 1">
            <a:extLst>
              <a:ext uri="{FF2B5EF4-FFF2-40B4-BE49-F238E27FC236}">
                <a16:creationId xmlns:a16="http://schemas.microsoft.com/office/drawing/2014/main" id="{70010943-2D68-4214-B1B2-4B912997E44D}"/>
              </a:ext>
            </a:extLst>
          </p:cNvPr>
          <p:cNvPicPr>
            <a:picLocks noChangeAspect="1"/>
          </p:cNvPicPr>
          <p:nvPr/>
        </p:nvPicPr>
        <p:blipFill>
          <a:blip r:embed="rId7"/>
          <a:stretch>
            <a:fillRect/>
          </a:stretch>
        </p:blipFill>
        <p:spPr>
          <a:xfrm>
            <a:off x="7922825" y="1231417"/>
            <a:ext cx="3871926" cy="3000375"/>
          </a:xfrm>
          <a:prstGeom prst="rect">
            <a:avLst/>
          </a:prstGeom>
        </p:spPr>
      </p:pic>
      <p:pic>
        <p:nvPicPr>
          <p:cNvPr id="27" name="Google Shape;87;p1" descr="Kết quả hình ảnh cho newton grammar school">
            <a:extLst>
              <a:ext uri="{FF2B5EF4-FFF2-40B4-BE49-F238E27FC236}">
                <a16:creationId xmlns:a16="http://schemas.microsoft.com/office/drawing/2014/main" id="{0DFFCEE3-A94A-41A5-9B8F-A20138D33C39}"/>
              </a:ext>
            </a:extLst>
          </p:cNvPr>
          <p:cNvPicPr preferRelativeResize="0"/>
          <p:nvPr/>
        </p:nvPicPr>
        <p:blipFill rotWithShape="1">
          <a:blip r:embed="rId8">
            <a:alphaModFix/>
          </a:blip>
          <a:srcRect/>
          <a:stretch/>
        </p:blipFill>
        <p:spPr>
          <a:xfrm>
            <a:off x="11305308" y="0"/>
            <a:ext cx="886691" cy="625666"/>
          </a:xfrm>
          <a:prstGeom prst="rect">
            <a:avLst/>
          </a:prstGeom>
          <a:noFill/>
          <a:ln>
            <a:noFill/>
          </a:ln>
        </p:spPr>
      </p:pic>
    </p:spTree>
    <p:extLst>
      <p:ext uri="{BB962C8B-B14F-4D97-AF65-F5344CB8AC3E}">
        <p14:creationId xmlns:p14="http://schemas.microsoft.com/office/powerpoint/2010/main" val="178596520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6788F7D-615F-4F84-BD3E-00E4C5F1B80C}"/>
              </a:ext>
            </a:extLst>
          </p:cNvPr>
          <p:cNvPicPr>
            <a:picLocks noChangeAspect="1"/>
          </p:cNvPicPr>
          <p:nvPr/>
        </p:nvPicPr>
        <p:blipFill>
          <a:blip r:embed="rId2"/>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818CEA2A-4716-471F-A6BD-2522A6E7A92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660" b="91038" l="7143" r="92857">
                        <a14:foregroundMark x1="83613" y1="34434" x2="83613" y2="34434"/>
                        <a14:foregroundMark x1="72269" y1="69340" x2="72269" y2="69340"/>
                        <a14:foregroundMark x1="69748" y1="91981" x2="69748" y2="91981"/>
                        <a14:foregroundMark x1="93697" y1="48585" x2="93697" y2="48585"/>
                        <a14:foregroundMark x1="47899" y1="6132" x2="47899" y2="6132"/>
                        <a14:foregroundMark x1="7143" y1="37736" x2="7143" y2="37736"/>
                      </a14:backgroundRemoval>
                    </a14:imgEffect>
                  </a14:imgLayer>
                </a14:imgProps>
              </a:ext>
            </a:extLst>
          </a:blip>
          <a:stretch>
            <a:fillRect/>
          </a:stretch>
        </p:blipFill>
        <p:spPr>
          <a:xfrm>
            <a:off x="3853903" y="1452372"/>
            <a:ext cx="5814162" cy="4227055"/>
          </a:xfrm>
          <a:prstGeom prst="rect">
            <a:avLst/>
          </a:prstGeom>
        </p:spPr>
      </p:pic>
      <p:sp>
        <p:nvSpPr>
          <p:cNvPr id="8" name="TextBox 7">
            <a:extLst>
              <a:ext uri="{FF2B5EF4-FFF2-40B4-BE49-F238E27FC236}">
                <a16:creationId xmlns:a16="http://schemas.microsoft.com/office/drawing/2014/main" id="{87847B9B-ABBE-40A3-9829-30FC4EC9D33B}"/>
              </a:ext>
            </a:extLst>
          </p:cNvPr>
          <p:cNvSpPr txBox="1"/>
          <p:nvPr/>
        </p:nvSpPr>
        <p:spPr>
          <a:xfrm>
            <a:off x="2152018" y="401009"/>
            <a:ext cx="8174829" cy="584775"/>
          </a:xfrm>
          <a:prstGeom prst="rect">
            <a:avLst/>
          </a:prstGeom>
          <a:noFill/>
        </p:spPr>
        <p:txBody>
          <a:bodyPr wrap="square" rtlCol="0">
            <a:spAutoFit/>
          </a:bodyPr>
          <a:lstStyle/>
          <a:p>
            <a:pPr lvl="0" algn="ctr"/>
            <a:r>
              <a:rPr lang="en-US" sz="3200" b="1" dirty="0">
                <a:solidFill>
                  <a:srgbClr val="ED7D31">
                    <a:lumMod val="75000"/>
                  </a:srgbClr>
                </a:solidFill>
                <a:latin typeface="Times New Roman" panose="02020603050405020304" pitchFamily="18" charset="0"/>
                <a:cs typeface="Times New Roman" panose="02020603050405020304" pitchFamily="18" charset="0"/>
              </a:rPr>
              <a:t>c. </a:t>
            </a:r>
            <a:r>
              <a:rPr lang="en-US" sz="3200" b="1" dirty="0" err="1">
                <a:solidFill>
                  <a:srgbClr val="ED7D31">
                    <a:lumMod val="75000"/>
                  </a:srgbClr>
                </a:solidFill>
                <a:latin typeface="Times New Roman" panose="02020603050405020304" pitchFamily="18" charset="0"/>
                <a:cs typeface="Times New Roman" panose="02020603050405020304" pitchFamily="18" charset="0"/>
              </a:rPr>
              <a:t>Mối</a:t>
            </a:r>
            <a:r>
              <a:rPr lang="en-US" sz="3200" b="1" dirty="0">
                <a:solidFill>
                  <a:srgbClr val="ED7D31">
                    <a:lumMod val="75000"/>
                  </a:srgbClr>
                </a:solidFill>
                <a:latin typeface="Times New Roman" panose="02020603050405020304" pitchFamily="18" charset="0"/>
                <a:cs typeface="Times New Roman" panose="02020603050405020304" pitchFamily="18" charset="0"/>
              </a:rPr>
              <a:t> </a:t>
            </a:r>
            <a:r>
              <a:rPr lang="en-US" sz="3200" b="1" dirty="0" err="1">
                <a:solidFill>
                  <a:srgbClr val="ED7D31">
                    <a:lumMod val="75000"/>
                  </a:srgbClr>
                </a:solidFill>
                <a:latin typeface="Times New Roman" panose="02020603050405020304" pitchFamily="18" charset="0"/>
                <a:cs typeface="Times New Roman" panose="02020603050405020304" pitchFamily="18" charset="0"/>
              </a:rPr>
              <a:t>quan</a:t>
            </a:r>
            <a:r>
              <a:rPr lang="en-US" sz="3200" b="1" dirty="0">
                <a:solidFill>
                  <a:srgbClr val="ED7D31">
                    <a:lumMod val="75000"/>
                  </a:srgbClr>
                </a:solidFill>
                <a:latin typeface="Times New Roman" panose="02020603050405020304" pitchFamily="18" charset="0"/>
                <a:cs typeface="Times New Roman" panose="02020603050405020304" pitchFamily="18" charset="0"/>
              </a:rPr>
              <a:t> </a:t>
            </a:r>
            <a:r>
              <a:rPr lang="en-US" sz="3200" b="1" dirty="0" err="1">
                <a:solidFill>
                  <a:srgbClr val="ED7D31">
                    <a:lumMod val="75000"/>
                  </a:srgbClr>
                </a:solidFill>
                <a:latin typeface="Times New Roman" panose="02020603050405020304" pitchFamily="18" charset="0"/>
                <a:cs typeface="Times New Roman" panose="02020603050405020304" pitchFamily="18" charset="0"/>
              </a:rPr>
              <a:t>hệ</a:t>
            </a:r>
            <a:r>
              <a:rPr lang="en-US" sz="3200" b="1" dirty="0">
                <a:solidFill>
                  <a:srgbClr val="ED7D31">
                    <a:lumMod val="75000"/>
                  </a:srgbClr>
                </a:solidFill>
                <a:latin typeface="Times New Roman" panose="02020603050405020304" pitchFamily="18" charset="0"/>
                <a:cs typeface="Times New Roman" panose="02020603050405020304" pitchFamily="18" charset="0"/>
              </a:rPr>
              <a:t> </a:t>
            </a:r>
            <a:r>
              <a:rPr lang="en-US" sz="3200" b="1" dirty="0" err="1">
                <a:solidFill>
                  <a:srgbClr val="ED7D31">
                    <a:lumMod val="75000"/>
                  </a:srgbClr>
                </a:solidFill>
                <a:latin typeface="Times New Roman" panose="02020603050405020304" pitchFamily="18" charset="0"/>
                <a:cs typeface="Times New Roman" panose="02020603050405020304" pitchFamily="18" charset="0"/>
              </a:rPr>
              <a:t>giữa</a:t>
            </a:r>
            <a:r>
              <a:rPr lang="en-US" sz="3200" b="1" dirty="0">
                <a:solidFill>
                  <a:srgbClr val="ED7D31">
                    <a:lumMod val="75000"/>
                  </a:srgbClr>
                </a:solidFill>
                <a:latin typeface="Times New Roman" panose="02020603050405020304" pitchFamily="18" charset="0"/>
                <a:cs typeface="Times New Roman" panose="02020603050405020304" pitchFamily="18" charset="0"/>
              </a:rPr>
              <a:t> </a:t>
            </a:r>
            <a:r>
              <a:rPr lang="en-US" sz="3200" b="1" dirty="0" err="1">
                <a:solidFill>
                  <a:srgbClr val="ED7D31">
                    <a:lumMod val="75000"/>
                  </a:srgbClr>
                </a:solidFill>
                <a:latin typeface="Times New Roman" panose="02020603050405020304" pitchFamily="18" charset="0"/>
                <a:cs typeface="Times New Roman" panose="02020603050405020304" pitchFamily="18" charset="0"/>
              </a:rPr>
              <a:t>các</a:t>
            </a:r>
            <a:r>
              <a:rPr lang="en-US" sz="3200" b="1" dirty="0">
                <a:solidFill>
                  <a:srgbClr val="ED7D31">
                    <a:lumMod val="75000"/>
                  </a:srgbClr>
                </a:solidFill>
                <a:latin typeface="Times New Roman" panose="02020603050405020304" pitchFamily="18" charset="0"/>
                <a:cs typeface="Times New Roman" panose="02020603050405020304" pitchFamily="18" charset="0"/>
              </a:rPr>
              <a:t> </a:t>
            </a:r>
            <a:r>
              <a:rPr lang="en-US" sz="3200" b="1" dirty="0" err="1">
                <a:solidFill>
                  <a:srgbClr val="ED7D31">
                    <a:lumMod val="75000"/>
                  </a:srgbClr>
                </a:solidFill>
                <a:latin typeface="Times New Roman" panose="02020603050405020304" pitchFamily="18" charset="0"/>
                <a:cs typeface="Times New Roman" panose="02020603050405020304" pitchFamily="18" charset="0"/>
              </a:rPr>
              <a:t>loài</a:t>
            </a:r>
            <a:r>
              <a:rPr lang="en-US" sz="3200" b="1" dirty="0">
                <a:solidFill>
                  <a:srgbClr val="ED7D31">
                    <a:lumMod val="75000"/>
                  </a:srgbClr>
                </a:solidFill>
                <a:latin typeface="Times New Roman" panose="02020603050405020304" pitchFamily="18" charset="0"/>
                <a:cs typeface="Times New Roman" panose="02020603050405020304" pitchFamily="18" charset="0"/>
              </a:rPr>
              <a:t> </a:t>
            </a:r>
            <a:r>
              <a:rPr lang="en-US" sz="3200" b="1" dirty="0" err="1">
                <a:solidFill>
                  <a:srgbClr val="ED7D31">
                    <a:lumMod val="75000"/>
                  </a:srgbClr>
                </a:solidFill>
                <a:latin typeface="Times New Roman" panose="02020603050405020304" pitchFamily="18" charset="0"/>
                <a:cs typeface="Times New Roman" panose="02020603050405020304" pitchFamily="18" charset="0"/>
              </a:rPr>
              <a:t>trong</a:t>
            </a:r>
            <a:r>
              <a:rPr lang="en-US" sz="3200" b="1" dirty="0">
                <a:solidFill>
                  <a:srgbClr val="ED7D31">
                    <a:lumMod val="75000"/>
                  </a:srgbClr>
                </a:solidFill>
                <a:latin typeface="Times New Roman" panose="02020603050405020304" pitchFamily="18" charset="0"/>
                <a:cs typeface="Times New Roman" panose="02020603050405020304" pitchFamily="18" charset="0"/>
              </a:rPr>
              <a:t> </a:t>
            </a:r>
            <a:r>
              <a:rPr lang="en-US" sz="3200" b="1" dirty="0" err="1">
                <a:solidFill>
                  <a:srgbClr val="ED7D31">
                    <a:lumMod val="75000"/>
                  </a:srgbClr>
                </a:solidFill>
                <a:latin typeface="Times New Roman" panose="02020603050405020304" pitchFamily="18" charset="0"/>
                <a:cs typeface="Times New Roman" panose="02020603050405020304" pitchFamily="18" charset="0"/>
              </a:rPr>
              <a:t>quần</a:t>
            </a:r>
            <a:r>
              <a:rPr lang="en-US" sz="3200" b="1" dirty="0">
                <a:solidFill>
                  <a:srgbClr val="ED7D31">
                    <a:lumMod val="75000"/>
                  </a:srgbClr>
                </a:solidFill>
                <a:latin typeface="Times New Roman" panose="02020603050405020304" pitchFamily="18" charset="0"/>
                <a:cs typeface="Times New Roman" panose="02020603050405020304" pitchFamily="18" charset="0"/>
              </a:rPr>
              <a:t> </a:t>
            </a:r>
            <a:r>
              <a:rPr lang="en-US" sz="3200" b="1" dirty="0" err="1">
                <a:solidFill>
                  <a:srgbClr val="ED7D31">
                    <a:lumMod val="75000"/>
                  </a:srgbClr>
                </a:solidFill>
                <a:latin typeface="Times New Roman" panose="02020603050405020304" pitchFamily="18" charset="0"/>
                <a:cs typeface="Times New Roman" panose="02020603050405020304" pitchFamily="18" charset="0"/>
              </a:rPr>
              <a:t>xã</a:t>
            </a:r>
            <a:endParaRPr lang="en-US" sz="3200" b="1" dirty="0">
              <a:solidFill>
                <a:srgbClr val="ED7D31">
                  <a:lumMod val="75000"/>
                </a:srgbClr>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6120293F-C1E4-4639-B9D0-8FF93F7E5D26}"/>
              </a:ext>
            </a:extLst>
          </p:cNvPr>
          <p:cNvSpPr/>
          <p:nvPr/>
        </p:nvSpPr>
        <p:spPr>
          <a:xfrm>
            <a:off x="4708231" y="2141047"/>
            <a:ext cx="3889629" cy="1938992"/>
          </a:xfrm>
          <a:prstGeom prst="rect">
            <a:avLst/>
          </a:prstGeom>
        </p:spPr>
        <p:txBody>
          <a:bodyPr wrap="square">
            <a:spAutoFit/>
          </a:bodyPr>
          <a:lstStyle/>
          <a:p>
            <a:pPr lvl="0" algn="just">
              <a:defRPr/>
            </a:pPr>
            <a:r>
              <a:rPr lang="vi-VN"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Nếu chỉ tồn tại quan hệ đối kháng hoặc quan hệ hỗ trợ thì sự cân bằng trong đời sống của các loài trong một quần xã lập tức bị phá vỡ.</a:t>
            </a:r>
            <a:endParaRPr kumimoji="0" lang="en-US" sz="24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282A3086-9C6A-4C83-986B-6C1B1AEEFA47}"/>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677634" y="5307959"/>
            <a:ext cx="1986618" cy="1986618"/>
          </a:xfrm>
          <a:prstGeom prst="rect">
            <a:avLst/>
          </a:prstGeom>
        </p:spPr>
      </p:pic>
      <p:pic>
        <p:nvPicPr>
          <p:cNvPr id="10" name="Picture 9">
            <a:extLst>
              <a:ext uri="{FF2B5EF4-FFF2-40B4-BE49-F238E27FC236}">
                <a16:creationId xmlns:a16="http://schemas.microsoft.com/office/drawing/2014/main" id="{C61CD613-67D4-4A43-BBF7-0FFF89C9359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272946" y="5307959"/>
            <a:ext cx="1986618" cy="1986618"/>
          </a:xfrm>
          <a:prstGeom prst="rect">
            <a:avLst/>
          </a:prstGeom>
        </p:spPr>
      </p:pic>
      <p:pic>
        <p:nvPicPr>
          <p:cNvPr id="11" name="Picture 10">
            <a:extLst>
              <a:ext uri="{FF2B5EF4-FFF2-40B4-BE49-F238E27FC236}">
                <a16:creationId xmlns:a16="http://schemas.microsoft.com/office/drawing/2014/main" id="{03DBB5B8-CEC3-4711-BA2A-8B3371286CC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790965" y="5307959"/>
            <a:ext cx="1986618" cy="1986618"/>
          </a:xfrm>
          <a:prstGeom prst="rect">
            <a:avLst/>
          </a:prstGeom>
        </p:spPr>
      </p:pic>
      <p:pic>
        <p:nvPicPr>
          <p:cNvPr id="12" name="Picture 11">
            <a:extLst>
              <a:ext uri="{FF2B5EF4-FFF2-40B4-BE49-F238E27FC236}">
                <a16:creationId xmlns:a16="http://schemas.microsoft.com/office/drawing/2014/main" id="{8BA57EBB-4AF9-48E5-96B4-E5955A4ABC92}"/>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1349535" y="5307959"/>
            <a:ext cx="1986618" cy="1986618"/>
          </a:xfrm>
          <a:prstGeom prst="rect">
            <a:avLst/>
          </a:prstGeom>
        </p:spPr>
      </p:pic>
      <p:pic>
        <p:nvPicPr>
          <p:cNvPr id="13" name="Picture 12">
            <a:extLst>
              <a:ext uri="{FF2B5EF4-FFF2-40B4-BE49-F238E27FC236}">
                <a16:creationId xmlns:a16="http://schemas.microsoft.com/office/drawing/2014/main" id="{8EB7F0D0-B3E2-4FD2-AE2A-5D8409DE293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1953325" y="5307959"/>
            <a:ext cx="1986618" cy="1986618"/>
          </a:xfrm>
          <a:prstGeom prst="rect">
            <a:avLst/>
          </a:prstGeom>
        </p:spPr>
      </p:pic>
      <p:pic>
        <p:nvPicPr>
          <p:cNvPr id="14" name="Picture 13">
            <a:extLst>
              <a:ext uri="{FF2B5EF4-FFF2-40B4-BE49-F238E27FC236}">
                <a16:creationId xmlns:a16="http://schemas.microsoft.com/office/drawing/2014/main" id="{4588DBDF-4810-4C73-9709-FF0E8ABF10D7}"/>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2777583" y="5307959"/>
            <a:ext cx="1986618" cy="1986618"/>
          </a:xfrm>
          <a:prstGeom prst="rect">
            <a:avLst/>
          </a:prstGeom>
        </p:spPr>
      </p:pic>
      <p:pic>
        <p:nvPicPr>
          <p:cNvPr id="15" name="Picture 14">
            <a:extLst>
              <a:ext uri="{FF2B5EF4-FFF2-40B4-BE49-F238E27FC236}">
                <a16:creationId xmlns:a16="http://schemas.microsoft.com/office/drawing/2014/main" id="{34DEFB29-976B-4ECB-9A91-5DD6FFCA9ED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3295602" y="5307959"/>
            <a:ext cx="1986618" cy="1986618"/>
          </a:xfrm>
          <a:prstGeom prst="rect">
            <a:avLst/>
          </a:prstGeom>
        </p:spPr>
      </p:pic>
      <p:pic>
        <p:nvPicPr>
          <p:cNvPr id="16" name="Picture 15">
            <a:extLst>
              <a:ext uri="{FF2B5EF4-FFF2-40B4-BE49-F238E27FC236}">
                <a16:creationId xmlns:a16="http://schemas.microsoft.com/office/drawing/2014/main" id="{E6A4001C-74BE-459A-8C48-B40C1723A34B}"/>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3811116" y="5320683"/>
            <a:ext cx="1986618" cy="1986618"/>
          </a:xfrm>
          <a:prstGeom prst="rect">
            <a:avLst/>
          </a:prstGeom>
        </p:spPr>
      </p:pic>
      <p:pic>
        <p:nvPicPr>
          <p:cNvPr id="17" name="Picture 16">
            <a:extLst>
              <a:ext uri="{FF2B5EF4-FFF2-40B4-BE49-F238E27FC236}">
                <a16:creationId xmlns:a16="http://schemas.microsoft.com/office/drawing/2014/main" id="{09D469D6-6DCB-452A-9322-BB29F33F066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4457962" y="5295235"/>
            <a:ext cx="1986618" cy="1986618"/>
          </a:xfrm>
          <a:prstGeom prst="rect">
            <a:avLst/>
          </a:prstGeom>
        </p:spPr>
      </p:pic>
      <p:pic>
        <p:nvPicPr>
          <p:cNvPr id="18" name="Picture 17">
            <a:extLst>
              <a:ext uri="{FF2B5EF4-FFF2-40B4-BE49-F238E27FC236}">
                <a16:creationId xmlns:a16="http://schemas.microsoft.com/office/drawing/2014/main" id="{EFB5AF8B-FA62-433D-BC04-1EA163722676}"/>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5239164" y="5366619"/>
            <a:ext cx="1986618" cy="1986618"/>
          </a:xfrm>
          <a:prstGeom prst="rect">
            <a:avLst/>
          </a:prstGeom>
        </p:spPr>
      </p:pic>
      <p:pic>
        <p:nvPicPr>
          <p:cNvPr id="19" name="Picture 18">
            <a:extLst>
              <a:ext uri="{FF2B5EF4-FFF2-40B4-BE49-F238E27FC236}">
                <a16:creationId xmlns:a16="http://schemas.microsoft.com/office/drawing/2014/main" id="{31AB698A-F3EB-4422-B313-B18A370E8736}"/>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5668907" y="5341171"/>
            <a:ext cx="1986618" cy="1986618"/>
          </a:xfrm>
          <a:prstGeom prst="rect">
            <a:avLst/>
          </a:prstGeom>
        </p:spPr>
      </p:pic>
      <p:pic>
        <p:nvPicPr>
          <p:cNvPr id="20" name="Picture 19">
            <a:extLst>
              <a:ext uri="{FF2B5EF4-FFF2-40B4-BE49-F238E27FC236}">
                <a16:creationId xmlns:a16="http://schemas.microsoft.com/office/drawing/2014/main" id="{15204327-EA08-42A3-955B-279E62A525B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6475368" y="5366619"/>
            <a:ext cx="1986618" cy="1986618"/>
          </a:xfrm>
          <a:prstGeom prst="rect">
            <a:avLst/>
          </a:prstGeom>
        </p:spPr>
      </p:pic>
      <p:pic>
        <p:nvPicPr>
          <p:cNvPr id="21" name="Picture 20">
            <a:extLst>
              <a:ext uri="{FF2B5EF4-FFF2-40B4-BE49-F238E27FC236}">
                <a16:creationId xmlns:a16="http://schemas.microsoft.com/office/drawing/2014/main" id="{30CE3015-204F-4AF4-98E1-A3A5DA9AC63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7132214" y="5289707"/>
            <a:ext cx="1986618" cy="1986618"/>
          </a:xfrm>
          <a:prstGeom prst="rect">
            <a:avLst/>
          </a:prstGeom>
        </p:spPr>
      </p:pic>
      <p:pic>
        <p:nvPicPr>
          <p:cNvPr id="22" name="Picture 21">
            <a:extLst>
              <a:ext uri="{FF2B5EF4-FFF2-40B4-BE49-F238E27FC236}">
                <a16:creationId xmlns:a16="http://schemas.microsoft.com/office/drawing/2014/main" id="{5E0FB1E8-9486-4C8F-9184-0804EBDC1B9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7922203" y="5282829"/>
            <a:ext cx="1986618" cy="1986618"/>
          </a:xfrm>
          <a:prstGeom prst="rect">
            <a:avLst/>
          </a:prstGeom>
        </p:spPr>
      </p:pic>
      <p:pic>
        <p:nvPicPr>
          <p:cNvPr id="23" name="Picture 22">
            <a:extLst>
              <a:ext uri="{FF2B5EF4-FFF2-40B4-BE49-F238E27FC236}">
                <a16:creationId xmlns:a16="http://schemas.microsoft.com/office/drawing/2014/main" id="{C5BE3974-0496-4105-A331-DA6ECCEBF6D3}"/>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8599837" y="5282829"/>
            <a:ext cx="1986618" cy="1986618"/>
          </a:xfrm>
          <a:prstGeom prst="rect">
            <a:avLst/>
          </a:prstGeom>
        </p:spPr>
      </p:pic>
      <p:pic>
        <p:nvPicPr>
          <p:cNvPr id="24" name="Picture 23">
            <a:extLst>
              <a:ext uri="{FF2B5EF4-FFF2-40B4-BE49-F238E27FC236}">
                <a16:creationId xmlns:a16="http://schemas.microsoft.com/office/drawing/2014/main" id="{40C2FBD7-A80B-494F-938A-CFD92FDD33FD}"/>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9322612" y="5307959"/>
            <a:ext cx="1986618" cy="1986618"/>
          </a:xfrm>
          <a:prstGeom prst="rect">
            <a:avLst/>
          </a:prstGeom>
        </p:spPr>
      </p:pic>
      <p:pic>
        <p:nvPicPr>
          <p:cNvPr id="25" name="Picture 24">
            <a:extLst>
              <a:ext uri="{FF2B5EF4-FFF2-40B4-BE49-F238E27FC236}">
                <a16:creationId xmlns:a16="http://schemas.microsoft.com/office/drawing/2014/main" id="{2F5F3794-B220-4700-9C61-0A37E215235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9979458" y="5282829"/>
            <a:ext cx="1986618" cy="1986618"/>
          </a:xfrm>
          <a:prstGeom prst="rect">
            <a:avLst/>
          </a:prstGeom>
        </p:spPr>
      </p:pic>
      <p:pic>
        <p:nvPicPr>
          <p:cNvPr id="26" name="Picture 25">
            <a:extLst>
              <a:ext uri="{FF2B5EF4-FFF2-40B4-BE49-F238E27FC236}">
                <a16:creationId xmlns:a16="http://schemas.microsoft.com/office/drawing/2014/main" id="{543565F9-551F-423F-BDF1-F87CF799627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10528805" y="5257699"/>
            <a:ext cx="1986618" cy="1986618"/>
          </a:xfrm>
          <a:prstGeom prst="rect">
            <a:avLst/>
          </a:prstGeom>
        </p:spPr>
      </p:pic>
      <p:pic>
        <p:nvPicPr>
          <p:cNvPr id="27" name="Google Shape;87;p1" descr="Kết quả hình ảnh cho newton grammar school">
            <a:extLst>
              <a:ext uri="{FF2B5EF4-FFF2-40B4-BE49-F238E27FC236}">
                <a16:creationId xmlns:a16="http://schemas.microsoft.com/office/drawing/2014/main" id="{FD1D5960-6E5F-4DAD-8490-7296098A8ED0}"/>
              </a:ext>
            </a:extLst>
          </p:cNvPr>
          <p:cNvPicPr preferRelativeResize="0"/>
          <p:nvPr/>
        </p:nvPicPr>
        <p:blipFill rotWithShape="1">
          <a:blip r:embed="rId7">
            <a:alphaModFix/>
          </a:blip>
          <a:srcRect/>
          <a:stretch/>
        </p:blipFill>
        <p:spPr>
          <a:xfrm>
            <a:off x="11305308" y="0"/>
            <a:ext cx="886691" cy="625666"/>
          </a:xfrm>
          <a:prstGeom prst="rect">
            <a:avLst/>
          </a:prstGeom>
          <a:noFill/>
          <a:ln>
            <a:noFill/>
          </a:ln>
        </p:spPr>
      </p:pic>
    </p:spTree>
    <p:extLst>
      <p:ext uri="{BB962C8B-B14F-4D97-AF65-F5344CB8AC3E}">
        <p14:creationId xmlns:p14="http://schemas.microsoft.com/office/powerpoint/2010/main" val="3595759622"/>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6788F7D-615F-4F84-BD3E-00E4C5F1B80C}"/>
              </a:ext>
            </a:extLst>
          </p:cNvPr>
          <p:cNvPicPr>
            <a:picLocks noChangeAspect="1"/>
          </p:cNvPicPr>
          <p:nvPr/>
        </p:nvPicPr>
        <p:blipFill>
          <a:blip r:embed="rId2"/>
          <a:stretch>
            <a:fillRect/>
          </a:stretch>
        </p:blipFill>
        <p:spPr>
          <a:xfrm>
            <a:off x="0" y="0"/>
            <a:ext cx="12192000" cy="6858000"/>
          </a:xfrm>
          <a:prstGeom prst="rect">
            <a:avLst/>
          </a:prstGeom>
        </p:spPr>
      </p:pic>
      <p:pic>
        <p:nvPicPr>
          <p:cNvPr id="5" name="Picture 4" descr="C:\Users\DELL\AppData\Local\Temp\Rar$DIa3632.20991\2.png">
            <a:extLst>
              <a:ext uri="{FF2B5EF4-FFF2-40B4-BE49-F238E27FC236}">
                <a16:creationId xmlns:a16="http://schemas.microsoft.com/office/drawing/2014/main" id="{932F66C2-0796-449E-BCB8-56E1C263ACC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922790"/>
            <a:ext cx="6716086" cy="5360564"/>
          </a:xfrm>
          <a:prstGeom prst="rect">
            <a:avLst/>
          </a:prstGeom>
          <a:noFill/>
          <a:ln>
            <a:noFill/>
          </a:ln>
        </p:spPr>
      </p:pic>
      <p:pic>
        <p:nvPicPr>
          <p:cNvPr id="6" name="Picture 5" descr="C:\Users\DELL\AppData\Local\Temp\Rar$DIa3632.18129\1.png">
            <a:extLst>
              <a:ext uri="{FF2B5EF4-FFF2-40B4-BE49-F238E27FC236}">
                <a16:creationId xmlns:a16="http://schemas.microsoft.com/office/drawing/2014/main" id="{2CED5036-4D16-44DD-80F9-377CCD2810D4}"/>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4199" y="922790"/>
            <a:ext cx="6716085" cy="5360564"/>
          </a:xfrm>
          <a:prstGeom prst="rect">
            <a:avLst/>
          </a:prstGeom>
          <a:noFill/>
          <a:ln>
            <a:noFill/>
          </a:ln>
        </p:spPr>
      </p:pic>
      <p:pic>
        <p:nvPicPr>
          <p:cNvPr id="7" name="Google Shape;87;p1" descr="Kết quả hình ảnh cho newton grammar school">
            <a:extLst>
              <a:ext uri="{FF2B5EF4-FFF2-40B4-BE49-F238E27FC236}">
                <a16:creationId xmlns:a16="http://schemas.microsoft.com/office/drawing/2014/main" id="{AB3B125B-BE95-4D0B-91D5-B7611643E3EC}"/>
              </a:ext>
            </a:extLst>
          </p:cNvPr>
          <p:cNvPicPr preferRelativeResize="0"/>
          <p:nvPr/>
        </p:nvPicPr>
        <p:blipFill rotWithShape="1">
          <a:blip r:embed="rId5">
            <a:alphaModFix/>
          </a:blip>
          <a:srcRect/>
          <a:stretch/>
        </p:blipFill>
        <p:spPr>
          <a:xfrm>
            <a:off x="11305308" y="0"/>
            <a:ext cx="886691" cy="625666"/>
          </a:xfrm>
          <a:prstGeom prst="rect">
            <a:avLst/>
          </a:prstGeom>
          <a:noFill/>
          <a:ln>
            <a:noFill/>
          </a:ln>
        </p:spPr>
      </p:pic>
    </p:spTree>
    <p:extLst>
      <p:ext uri="{BB962C8B-B14F-4D97-AF65-F5344CB8AC3E}">
        <p14:creationId xmlns:p14="http://schemas.microsoft.com/office/powerpoint/2010/main" val="143885984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6788F7D-615F-4F84-BD3E-00E4C5F1B80C}"/>
              </a:ext>
            </a:extLst>
          </p:cNvPr>
          <p:cNvPicPr>
            <a:picLocks noChangeAspect="1"/>
          </p:cNvPicPr>
          <p:nvPr/>
        </p:nvPicPr>
        <p:blipFill>
          <a:blip r:embed="rId2"/>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818CEA2A-4716-471F-A6BD-2522A6E7A92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660" b="91038" l="7143" r="92857">
                        <a14:foregroundMark x1="83613" y1="34434" x2="83613" y2="34434"/>
                        <a14:foregroundMark x1="72269" y1="69340" x2="72269" y2="69340"/>
                        <a14:foregroundMark x1="69748" y1="91981" x2="69748" y2="91981"/>
                        <a14:foregroundMark x1="93697" y1="48585" x2="93697" y2="48585"/>
                        <a14:foregroundMark x1="47899" y1="6132" x2="47899" y2="6132"/>
                        <a14:foregroundMark x1="7143" y1="37736" x2="7143" y2="37736"/>
                      </a14:backgroundRemoval>
                    </a14:imgEffect>
                  </a14:imgLayer>
                </a14:imgProps>
              </a:ext>
            </a:extLst>
          </a:blip>
          <a:stretch>
            <a:fillRect/>
          </a:stretch>
        </p:blipFill>
        <p:spPr>
          <a:xfrm>
            <a:off x="3853903" y="1452372"/>
            <a:ext cx="5814162" cy="4227055"/>
          </a:xfrm>
          <a:prstGeom prst="rect">
            <a:avLst/>
          </a:prstGeom>
        </p:spPr>
      </p:pic>
      <p:sp>
        <p:nvSpPr>
          <p:cNvPr id="8" name="TextBox 7">
            <a:extLst>
              <a:ext uri="{FF2B5EF4-FFF2-40B4-BE49-F238E27FC236}">
                <a16:creationId xmlns:a16="http://schemas.microsoft.com/office/drawing/2014/main" id="{87847B9B-ABBE-40A3-9829-30FC4EC9D33B}"/>
              </a:ext>
            </a:extLst>
          </p:cNvPr>
          <p:cNvSpPr txBox="1"/>
          <p:nvPr/>
        </p:nvSpPr>
        <p:spPr>
          <a:xfrm>
            <a:off x="2152018" y="401009"/>
            <a:ext cx="8174829" cy="584775"/>
          </a:xfrm>
          <a:prstGeom prst="rect">
            <a:avLst/>
          </a:prstGeom>
          <a:noFill/>
        </p:spPr>
        <p:txBody>
          <a:bodyPr wrap="square" rtlCol="0">
            <a:spAutoFit/>
          </a:bodyPr>
          <a:lstStyle/>
          <a:p>
            <a:pPr lvl="0" algn="ctr"/>
            <a:r>
              <a:rPr lang="en-US" sz="3200" b="1" dirty="0">
                <a:solidFill>
                  <a:srgbClr val="ED7D31">
                    <a:lumMod val="75000"/>
                  </a:srgbClr>
                </a:solidFill>
                <a:latin typeface="Times New Roman" panose="02020603050405020304" pitchFamily="18" charset="0"/>
                <a:cs typeface="Times New Roman" panose="02020603050405020304" pitchFamily="18" charset="0"/>
              </a:rPr>
              <a:t>c. </a:t>
            </a:r>
            <a:r>
              <a:rPr lang="en-US" sz="3200" b="1" dirty="0" err="1">
                <a:solidFill>
                  <a:srgbClr val="ED7D31">
                    <a:lumMod val="75000"/>
                  </a:srgbClr>
                </a:solidFill>
                <a:latin typeface="Times New Roman" panose="02020603050405020304" pitchFamily="18" charset="0"/>
                <a:cs typeface="Times New Roman" panose="02020603050405020304" pitchFamily="18" charset="0"/>
              </a:rPr>
              <a:t>Mối</a:t>
            </a:r>
            <a:r>
              <a:rPr lang="en-US" sz="3200" b="1" dirty="0">
                <a:solidFill>
                  <a:srgbClr val="ED7D31">
                    <a:lumMod val="75000"/>
                  </a:srgbClr>
                </a:solidFill>
                <a:latin typeface="Times New Roman" panose="02020603050405020304" pitchFamily="18" charset="0"/>
                <a:cs typeface="Times New Roman" panose="02020603050405020304" pitchFamily="18" charset="0"/>
              </a:rPr>
              <a:t> </a:t>
            </a:r>
            <a:r>
              <a:rPr lang="en-US" sz="3200" b="1" dirty="0" err="1">
                <a:solidFill>
                  <a:srgbClr val="ED7D31">
                    <a:lumMod val="75000"/>
                  </a:srgbClr>
                </a:solidFill>
                <a:latin typeface="Times New Roman" panose="02020603050405020304" pitchFamily="18" charset="0"/>
                <a:cs typeface="Times New Roman" panose="02020603050405020304" pitchFamily="18" charset="0"/>
              </a:rPr>
              <a:t>quan</a:t>
            </a:r>
            <a:r>
              <a:rPr lang="en-US" sz="3200" b="1" dirty="0">
                <a:solidFill>
                  <a:srgbClr val="ED7D31">
                    <a:lumMod val="75000"/>
                  </a:srgbClr>
                </a:solidFill>
                <a:latin typeface="Times New Roman" panose="02020603050405020304" pitchFamily="18" charset="0"/>
                <a:cs typeface="Times New Roman" panose="02020603050405020304" pitchFamily="18" charset="0"/>
              </a:rPr>
              <a:t> </a:t>
            </a:r>
            <a:r>
              <a:rPr lang="en-US" sz="3200" b="1" dirty="0" err="1">
                <a:solidFill>
                  <a:srgbClr val="ED7D31">
                    <a:lumMod val="75000"/>
                  </a:srgbClr>
                </a:solidFill>
                <a:latin typeface="Times New Roman" panose="02020603050405020304" pitchFamily="18" charset="0"/>
                <a:cs typeface="Times New Roman" panose="02020603050405020304" pitchFamily="18" charset="0"/>
              </a:rPr>
              <a:t>hệ</a:t>
            </a:r>
            <a:r>
              <a:rPr lang="en-US" sz="3200" b="1" dirty="0">
                <a:solidFill>
                  <a:srgbClr val="ED7D31">
                    <a:lumMod val="75000"/>
                  </a:srgbClr>
                </a:solidFill>
                <a:latin typeface="Times New Roman" panose="02020603050405020304" pitchFamily="18" charset="0"/>
                <a:cs typeface="Times New Roman" panose="02020603050405020304" pitchFamily="18" charset="0"/>
              </a:rPr>
              <a:t> </a:t>
            </a:r>
            <a:r>
              <a:rPr lang="en-US" sz="3200" b="1" dirty="0" err="1">
                <a:solidFill>
                  <a:srgbClr val="ED7D31">
                    <a:lumMod val="75000"/>
                  </a:srgbClr>
                </a:solidFill>
                <a:latin typeface="Times New Roman" panose="02020603050405020304" pitchFamily="18" charset="0"/>
                <a:cs typeface="Times New Roman" panose="02020603050405020304" pitchFamily="18" charset="0"/>
              </a:rPr>
              <a:t>giữa</a:t>
            </a:r>
            <a:r>
              <a:rPr lang="en-US" sz="3200" b="1" dirty="0">
                <a:solidFill>
                  <a:srgbClr val="ED7D31">
                    <a:lumMod val="75000"/>
                  </a:srgbClr>
                </a:solidFill>
                <a:latin typeface="Times New Roman" panose="02020603050405020304" pitchFamily="18" charset="0"/>
                <a:cs typeface="Times New Roman" panose="02020603050405020304" pitchFamily="18" charset="0"/>
              </a:rPr>
              <a:t> </a:t>
            </a:r>
            <a:r>
              <a:rPr lang="en-US" sz="3200" b="1" dirty="0" err="1">
                <a:solidFill>
                  <a:srgbClr val="ED7D31">
                    <a:lumMod val="75000"/>
                  </a:srgbClr>
                </a:solidFill>
                <a:latin typeface="Times New Roman" panose="02020603050405020304" pitchFamily="18" charset="0"/>
                <a:cs typeface="Times New Roman" panose="02020603050405020304" pitchFamily="18" charset="0"/>
              </a:rPr>
              <a:t>các</a:t>
            </a:r>
            <a:r>
              <a:rPr lang="en-US" sz="3200" b="1" dirty="0">
                <a:solidFill>
                  <a:srgbClr val="ED7D31">
                    <a:lumMod val="75000"/>
                  </a:srgbClr>
                </a:solidFill>
                <a:latin typeface="Times New Roman" panose="02020603050405020304" pitchFamily="18" charset="0"/>
                <a:cs typeface="Times New Roman" panose="02020603050405020304" pitchFamily="18" charset="0"/>
              </a:rPr>
              <a:t> </a:t>
            </a:r>
            <a:r>
              <a:rPr lang="en-US" sz="3200" b="1" dirty="0" err="1">
                <a:solidFill>
                  <a:srgbClr val="ED7D31">
                    <a:lumMod val="75000"/>
                  </a:srgbClr>
                </a:solidFill>
                <a:latin typeface="Times New Roman" panose="02020603050405020304" pitchFamily="18" charset="0"/>
                <a:cs typeface="Times New Roman" panose="02020603050405020304" pitchFamily="18" charset="0"/>
              </a:rPr>
              <a:t>loài</a:t>
            </a:r>
            <a:r>
              <a:rPr lang="en-US" sz="3200" b="1" dirty="0">
                <a:solidFill>
                  <a:srgbClr val="ED7D31">
                    <a:lumMod val="75000"/>
                  </a:srgbClr>
                </a:solidFill>
                <a:latin typeface="Times New Roman" panose="02020603050405020304" pitchFamily="18" charset="0"/>
                <a:cs typeface="Times New Roman" panose="02020603050405020304" pitchFamily="18" charset="0"/>
              </a:rPr>
              <a:t> </a:t>
            </a:r>
            <a:r>
              <a:rPr lang="en-US" sz="3200" b="1" dirty="0" err="1">
                <a:solidFill>
                  <a:srgbClr val="ED7D31">
                    <a:lumMod val="75000"/>
                  </a:srgbClr>
                </a:solidFill>
                <a:latin typeface="Times New Roman" panose="02020603050405020304" pitchFamily="18" charset="0"/>
                <a:cs typeface="Times New Roman" panose="02020603050405020304" pitchFamily="18" charset="0"/>
              </a:rPr>
              <a:t>trong</a:t>
            </a:r>
            <a:r>
              <a:rPr lang="en-US" sz="3200" b="1" dirty="0">
                <a:solidFill>
                  <a:srgbClr val="ED7D31">
                    <a:lumMod val="75000"/>
                  </a:srgbClr>
                </a:solidFill>
                <a:latin typeface="Times New Roman" panose="02020603050405020304" pitchFamily="18" charset="0"/>
                <a:cs typeface="Times New Roman" panose="02020603050405020304" pitchFamily="18" charset="0"/>
              </a:rPr>
              <a:t> </a:t>
            </a:r>
            <a:r>
              <a:rPr lang="en-US" sz="3200" b="1" dirty="0" err="1">
                <a:solidFill>
                  <a:srgbClr val="ED7D31">
                    <a:lumMod val="75000"/>
                  </a:srgbClr>
                </a:solidFill>
                <a:latin typeface="Times New Roman" panose="02020603050405020304" pitchFamily="18" charset="0"/>
                <a:cs typeface="Times New Roman" panose="02020603050405020304" pitchFamily="18" charset="0"/>
              </a:rPr>
              <a:t>quần</a:t>
            </a:r>
            <a:r>
              <a:rPr lang="en-US" sz="3200" b="1" dirty="0">
                <a:solidFill>
                  <a:srgbClr val="ED7D31">
                    <a:lumMod val="75000"/>
                  </a:srgbClr>
                </a:solidFill>
                <a:latin typeface="Times New Roman" panose="02020603050405020304" pitchFamily="18" charset="0"/>
                <a:cs typeface="Times New Roman" panose="02020603050405020304" pitchFamily="18" charset="0"/>
              </a:rPr>
              <a:t> </a:t>
            </a:r>
            <a:r>
              <a:rPr lang="en-US" sz="3200" b="1" dirty="0" err="1">
                <a:solidFill>
                  <a:srgbClr val="ED7D31">
                    <a:lumMod val="75000"/>
                  </a:srgbClr>
                </a:solidFill>
                <a:latin typeface="Times New Roman" panose="02020603050405020304" pitchFamily="18" charset="0"/>
                <a:cs typeface="Times New Roman" panose="02020603050405020304" pitchFamily="18" charset="0"/>
              </a:rPr>
              <a:t>xã</a:t>
            </a:r>
            <a:endParaRPr lang="en-US" sz="3200" b="1" dirty="0">
              <a:solidFill>
                <a:srgbClr val="ED7D31">
                  <a:lumMod val="75000"/>
                </a:srgbClr>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6120293F-C1E4-4639-B9D0-8FF93F7E5D26}"/>
              </a:ext>
            </a:extLst>
          </p:cNvPr>
          <p:cNvSpPr/>
          <p:nvPr/>
        </p:nvSpPr>
        <p:spPr>
          <a:xfrm>
            <a:off x="4708231" y="2141047"/>
            <a:ext cx="3889629" cy="1938992"/>
          </a:xfrm>
          <a:prstGeom prst="rect">
            <a:avLst/>
          </a:prstGeom>
        </p:spPr>
        <p:txBody>
          <a:bodyPr wrap="square">
            <a:spAutoFit/>
          </a:bodyPr>
          <a:lstStyle/>
          <a:p>
            <a:pPr lvl="0" algn="just">
              <a:defRPr/>
            </a:pPr>
            <a:r>
              <a:rPr lang="vi-VN"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Ngược lại, nếu quan hệ hỗ trợ luôn cùng tồn tại bên quan hệ đối kháng thì mọi thứ đạt đến sự cân bằng và vạn vật đều có cơ hội sống</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282A3086-9C6A-4C83-986B-6C1B1AEEFA47}"/>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677634" y="5307959"/>
            <a:ext cx="1986618" cy="1986618"/>
          </a:xfrm>
          <a:prstGeom prst="rect">
            <a:avLst/>
          </a:prstGeom>
        </p:spPr>
      </p:pic>
      <p:pic>
        <p:nvPicPr>
          <p:cNvPr id="10" name="Picture 9">
            <a:extLst>
              <a:ext uri="{FF2B5EF4-FFF2-40B4-BE49-F238E27FC236}">
                <a16:creationId xmlns:a16="http://schemas.microsoft.com/office/drawing/2014/main" id="{C61CD613-67D4-4A43-BBF7-0FFF89C9359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272946" y="5307959"/>
            <a:ext cx="1986618" cy="1986618"/>
          </a:xfrm>
          <a:prstGeom prst="rect">
            <a:avLst/>
          </a:prstGeom>
        </p:spPr>
      </p:pic>
      <p:pic>
        <p:nvPicPr>
          <p:cNvPr id="11" name="Picture 10">
            <a:extLst>
              <a:ext uri="{FF2B5EF4-FFF2-40B4-BE49-F238E27FC236}">
                <a16:creationId xmlns:a16="http://schemas.microsoft.com/office/drawing/2014/main" id="{03DBB5B8-CEC3-4711-BA2A-8B3371286CC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790965" y="5307959"/>
            <a:ext cx="1986618" cy="1986618"/>
          </a:xfrm>
          <a:prstGeom prst="rect">
            <a:avLst/>
          </a:prstGeom>
        </p:spPr>
      </p:pic>
      <p:pic>
        <p:nvPicPr>
          <p:cNvPr id="12" name="Picture 11">
            <a:extLst>
              <a:ext uri="{FF2B5EF4-FFF2-40B4-BE49-F238E27FC236}">
                <a16:creationId xmlns:a16="http://schemas.microsoft.com/office/drawing/2014/main" id="{8BA57EBB-4AF9-48E5-96B4-E5955A4ABC92}"/>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1349535" y="5307959"/>
            <a:ext cx="1986618" cy="1986618"/>
          </a:xfrm>
          <a:prstGeom prst="rect">
            <a:avLst/>
          </a:prstGeom>
        </p:spPr>
      </p:pic>
      <p:pic>
        <p:nvPicPr>
          <p:cNvPr id="13" name="Picture 12">
            <a:extLst>
              <a:ext uri="{FF2B5EF4-FFF2-40B4-BE49-F238E27FC236}">
                <a16:creationId xmlns:a16="http://schemas.microsoft.com/office/drawing/2014/main" id="{8EB7F0D0-B3E2-4FD2-AE2A-5D8409DE293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1953325" y="5307959"/>
            <a:ext cx="1986618" cy="1986618"/>
          </a:xfrm>
          <a:prstGeom prst="rect">
            <a:avLst/>
          </a:prstGeom>
        </p:spPr>
      </p:pic>
      <p:pic>
        <p:nvPicPr>
          <p:cNvPr id="14" name="Picture 13">
            <a:extLst>
              <a:ext uri="{FF2B5EF4-FFF2-40B4-BE49-F238E27FC236}">
                <a16:creationId xmlns:a16="http://schemas.microsoft.com/office/drawing/2014/main" id="{4588DBDF-4810-4C73-9709-FF0E8ABF10D7}"/>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2777583" y="5307959"/>
            <a:ext cx="1986618" cy="1986618"/>
          </a:xfrm>
          <a:prstGeom prst="rect">
            <a:avLst/>
          </a:prstGeom>
        </p:spPr>
      </p:pic>
      <p:pic>
        <p:nvPicPr>
          <p:cNvPr id="15" name="Picture 14">
            <a:extLst>
              <a:ext uri="{FF2B5EF4-FFF2-40B4-BE49-F238E27FC236}">
                <a16:creationId xmlns:a16="http://schemas.microsoft.com/office/drawing/2014/main" id="{34DEFB29-976B-4ECB-9A91-5DD6FFCA9ED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3295602" y="5307959"/>
            <a:ext cx="1986618" cy="1986618"/>
          </a:xfrm>
          <a:prstGeom prst="rect">
            <a:avLst/>
          </a:prstGeom>
        </p:spPr>
      </p:pic>
      <p:pic>
        <p:nvPicPr>
          <p:cNvPr id="16" name="Picture 15">
            <a:extLst>
              <a:ext uri="{FF2B5EF4-FFF2-40B4-BE49-F238E27FC236}">
                <a16:creationId xmlns:a16="http://schemas.microsoft.com/office/drawing/2014/main" id="{E6A4001C-74BE-459A-8C48-B40C1723A34B}"/>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3811116" y="5320683"/>
            <a:ext cx="1986618" cy="1986618"/>
          </a:xfrm>
          <a:prstGeom prst="rect">
            <a:avLst/>
          </a:prstGeom>
        </p:spPr>
      </p:pic>
      <p:pic>
        <p:nvPicPr>
          <p:cNvPr id="17" name="Picture 16">
            <a:extLst>
              <a:ext uri="{FF2B5EF4-FFF2-40B4-BE49-F238E27FC236}">
                <a16:creationId xmlns:a16="http://schemas.microsoft.com/office/drawing/2014/main" id="{09D469D6-6DCB-452A-9322-BB29F33F066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4457962" y="5295235"/>
            <a:ext cx="1986618" cy="1986618"/>
          </a:xfrm>
          <a:prstGeom prst="rect">
            <a:avLst/>
          </a:prstGeom>
        </p:spPr>
      </p:pic>
      <p:pic>
        <p:nvPicPr>
          <p:cNvPr id="18" name="Picture 17">
            <a:extLst>
              <a:ext uri="{FF2B5EF4-FFF2-40B4-BE49-F238E27FC236}">
                <a16:creationId xmlns:a16="http://schemas.microsoft.com/office/drawing/2014/main" id="{EFB5AF8B-FA62-433D-BC04-1EA163722676}"/>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5239164" y="5366619"/>
            <a:ext cx="1986618" cy="1986618"/>
          </a:xfrm>
          <a:prstGeom prst="rect">
            <a:avLst/>
          </a:prstGeom>
        </p:spPr>
      </p:pic>
      <p:pic>
        <p:nvPicPr>
          <p:cNvPr id="19" name="Picture 18">
            <a:extLst>
              <a:ext uri="{FF2B5EF4-FFF2-40B4-BE49-F238E27FC236}">
                <a16:creationId xmlns:a16="http://schemas.microsoft.com/office/drawing/2014/main" id="{31AB698A-F3EB-4422-B313-B18A370E8736}"/>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5668907" y="5341171"/>
            <a:ext cx="1986618" cy="1986618"/>
          </a:xfrm>
          <a:prstGeom prst="rect">
            <a:avLst/>
          </a:prstGeom>
        </p:spPr>
      </p:pic>
      <p:pic>
        <p:nvPicPr>
          <p:cNvPr id="20" name="Picture 19">
            <a:extLst>
              <a:ext uri="{FF2B5EF4-FFF2-40B4-BE49-F238E27FC236}">
                <a16:creationId xmlns:a16="http://schemas.microsoft.com/office/drawing/2014/main" id="{15204327-EA08-42A3-955B-279E62A525B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6475368" y="5366619"/>
            <a:ext cx="1986618" cy="1986618"/>
          </a:xfrm>
          <a:prstGeom prst="rect">
            <a:avLst/>
          </a:prstGeom>
        </p:spPr>
      </p:pic>
      <p:pic>
        <p:nvPicPr>
          <p:cNvPr id="21" name="Picture 20">
            <a:extLst>
              <a:ext uri="{FF2B5EF4-FFF2-40B4-BE49-F238E27FC236}">
                <a16:creationId xmlns:a16="http://schemas.microsoft.com/office/drawing/2014/main" id="{30CE3015-204F-4AF4-98E1-A3A5DA9AC63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7132214" y="5289707"/>
            <a:ext cx="1986618" cy="1986618"/>
          </a:xfrm>
          <a:prstGeom prst="rect">
            <a:avLst/>
          </a:prstGeom>
        </p:spPr>
      </p:pic>
      <p:pic>
        <p:nvPicPr>
          <p:cNvPr id="22" name="Picture 21">
            <a:extLst>
              <a:ext uri="{FF2B5EF4-FFF2-40B4-BE49-F238E27FC236}">
                <a16:creationId xmlns:a16="http://schemas.microsoft.com/office/drawing/2014/main" id="{5E0FB1E8-9486-4C8F-9184-0804EBDC1B9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7922203" y="5282829"/>
            <a:ext cx="1986618" cy="1986618"/>
          </a:xfrm>
          <a:prstGeom prst="rect">
            <a:avLst/>
          </a:prstGeom>
        </p:spPr>
      </p:pic>
      <p:pic>
        <p:nvPicPr>
          <p:cNvPr id="23" name="Picture 22">
            <a:extLst>
              <a:ext uri="{FF2B5EF4-FFF2-40B4-BE49-F238E27FC236}">
                <a16:creationId xmlns:a16="http://schemas.microsoft.com/office/drawing/2014/main" id="{C5BE3974-0496-4105-A331-DA6ECCEBF6D3}"/>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8599837" y="5282829"/>
            <a:ext cx="1986618" cy="1986618"/>
          </a:xfrm>
          <a:prstGeom prst="rect">
            <a:avLst/>
          </a:prstGeom>
        </p:spPr>
      </p:pic>
      <p:pic>
        <p:nvPicPr>
          <p:cNvPr id="24" name="Picture 23">
            <a:extLst>
              <a:ext uri="{FF2B5EF4-FFF2-40B4-BE49-F238E27FC236}">
                <a16:creationId xmlns:a16="http://schemas.microsoft.com/office/drawing/2014/main" id="{40C2FBD7-A80B-494F-938A-CFD92FDD33FD}"/>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9322612" y="5307959"/>
            <a:ext cx="1986618" cy="1986618"/>
          </a:xfrm>
          <a:prstGeom prst="rect">
            <a:avLst/>
          </a:prstGeom>
        </p:spPr>
      </p:pic>
      <p:pic>
        <p:nvPicPr>
          <p:cNvPr id="25" name="Picture 24">
            <a:extLst>
              <a:ext uri="{FF2B5EF4-FFF2-40B4-BE49-F238E27FC236}">
                <a16:creationId xmlns:a16="http://schemas.microsoft.com/office/drawing/2014/main" id="{2F5F3794-B220-4700-9C61-0A37E215235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9979458" y="5282829"/>
            <a:ext cx="1986618" cy="1986618"/>
          </a:xfrm>
          <a:prstGeom prst="rect">
            <a:avLst/>
          </a:prstGeom>
        </p:spPr>
      </p:pic>
      <p:pic>
        <p:nvPicPr>
          <p:cNvPr id="26" name="Picture 25">
            <a:extLst>
              <a:ext uri="{FF2B5EF4-FFF2-40B4-BE49-F238E27FC236}">
                <a16:creationId xmlns:a16="http://schemas.microsoft.com/office/drawing/2014/main" id="{543565F9-551F-423F-BDF1-F87CF799627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10528805" y="5257699"/>
            <a:ext cx="1986618" cy="1986618"/>
          </a:xfrm>
          <a:prstGeom prst="rect">
            <a:avLst/>
          </a:prstGeom>
        </p:spPr>
      </p:pic>
    </p:spTree>
    <p:extLst>
      <p:ext uri="{BB962C8B-B14F-4D97-AF65-F5344CB8AC3E}">
        <p14:creationId xmlns:p14="http://schemas.microsoft.com/office/powerpoint/2010/main" val="186684772"/>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6788F7D-615F-4F84-BD3E-00E4C5F1B80C}"/>
              </a:ext>
            </a:extLst>
          </p:cNvPr>
          <p:cNvPicPr>
            <a:picLocks noChangeAspect="1"/>
          </p:cNvPicPr>
          <p:nvPr/>
        </p:nvPicPr>
        <p:blipFill>
          <a:blip r:embed="rId2"/>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818CEA2A-4716-471F-A6BD-2522A6E7A92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660" b="91038" l="7143" r="92857">
                        <a14:foregroundMark x1="83613" y1="34434" x2="83613" y2="34434"/>
                        <a14:foregroundMark x1="72269" y1="69340" x2="72269" y2="69340"/>
                        <a14:foregroundMark x1="69748" y1="91981" x2="69748" y2="91981"/>
                        <a14:foregroundMark x1="93697" y1="48585" x2="93697" y2="48585"/>
                        <a14:foregroundMark x1="47899" y1="6132" x2="47899" y2="6132"/>
                        <a14:foregroundMark x1="7143" y1="37736" x2="7143" y2="37736"/>
                      </a14:backgroundRemoval>
                    </a14:imgEffect>
                  </a14:imgLayer>
                </a14:imgProps>
              </a:ext>
            </a:extLst>
          </a:blip>
          <a:stretch>
            <a:fillRect/>
          </a:stretch>
        </p:blipFill>
        <p:spPr>
          <a:xfrm>
            <a:off x="257976" y="1386793"/>
            <a:ext cx="5814162" cy="4227055"/>
          </a:xfrm>
          <a:prstGeom prst="rect">
            <a:avLst/>
          </a:prstGeom>
        </p:spPr>
      </p:pic>
      <p:sp>
        <p:nvSpPr>
          <p:cNvPr id="8" name="TextBox 7">
            <a:extLst>
              <a:ext uri="{FF2B5EF4-FFF2-40B4-BE49-F238E27FC236}">
                <a16:creationId xmlns:a16="http://schemas.microsoft.com/office/drawing/2014/main" id="{87847B9B-ABBE-40A3-9829-30FC4EC9D33B}"/>
              </a:ext>
            </a:extLst>
          </p:cNvPr>
          <p:cNvSpPr txBox="1"/>
          <p:nvPr/>
        </p:nvSpPr>
        <p:spPr>
          <a:xfrm>
            <a:off x="2152018" y="401009"/>
            <a:ext cx="8174829" cy="584775"/>
          </a:xfrm>
          <a:prstGeom prst="rect">
            <a:avLst/>
          </a:prstGeom>
          <a:noFill/>
        </p:spPr>
        <p:txBody>
          <a:bodyPr wrap="square" rtlCol="0">
            <a:spAutoFit/>
          </a:bodyPr>
          <a:lstStyle/>
          <a:p>
            <a:pPr lvl="0" algn="ctr"/>
            <a:r>
              <a:rPr lang="vi-VN" sz="3200" b="1" dirty="0">
                <a:solidFill>
                  <a:srgbClr val="ED7D31">
                    <a:lumMod val="75000"/>
                  </a:srgbClr>
                </a:solidFill>
                <a:latin typeface="Times New Roman" panose="02020603050405020304" pitchFamily="18" charset="0"/>
                <a:cs typeface="Times New Roman" panose="02020603050405020304" pitchFamily="18" charset="0"/>
              </a:rPr>
              <a:t>d. Cách chung sống của loài người</a:t>
            </a:r>
            <a:endParaRPr lang="en-US" sz="3200" b="1" dirty="0">
              <a:solidFill>
                <a:srgbClr val="ED7D31">
                  <a:lumMod val="75000"/>
                </a:srgbClr>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6120293F-C1E4-4639-B9D0-8FF93F7E5D26}"/>
              </a:ext>
            </a:extLst>
          </p:cNvPr>
          <p:cNvSpPr/>
          <p:nvPr/>
        </p:nvSpPr>
        <p:spPr>
          <a:xfrm>
            <a:off x="1112304" y="2075468"/>
            <a:ext cx="3889629" cy="1200329"/>
          </a:xfrm>
          <a:prstGeom prst="rect">
            <a:avLst/>
          </a:prstGeom>
        </p:spPr>
        <p:txBody>
          <a:bodyPr wrap="square">
            <a:spAutoFit/>
          </a:bodyPr>
          <a:lstStyle/>
          <a:p>
            <a:pPr lvl="0" algn="just">
              <a:defRPr/>
            </a:pPr>
            <a:r>
              <a:rPr lang="vi-VN"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Con người đã tác động, can thiệp đến tự nhiên như thế nào? Lấy ví dụ cụ thể? </a:t>
            </a:r>
            <a:endParaRPr kumimoji="0" lang="en-US" sz="24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282A3086-9C6A-4C83-986B-6C1B1AEEFA47}"/>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677634" y="5307959"/>
            <a:ext cx="1986618" cy="1986618"/>
          </a:xfrm>
          <a:prstGeom prst="rect">
            <a:avLst/>
          </a:prstGeom>
        </p:spPr>
      </p:pic>
      <p:pic>
        <p:nvPicPr>
          <p:cNvPr id="10" name="Picture 9">
            <a:extLst>
              <a:ext uri="{FF2B5EF4-FFF2-40B4-BE49-F238E27FC236}">
                <a16:creationId xmlns:a16="http://schemas.microsoft.com/office/drawing/2014/main" id="{C61CD613-67D4-4A43-BBF7-0FFF89C9359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272946" y="5307959"/>
            <a:ext cx="1986618" cy="1986618"/>
          </a:xfrm>
          <a:prstGeom prst="rect">
            <a:avLst/>
          </a:prstGeom>
        </p:spPr>
      </p:pic>
      <p:pic>
        <p:nvPicPr>
          <p:cNvPr id="11" name="Picture 10">
            <a:extLst>
              <a:ext uri="{FF2B5EF4-FFF2-40B4-BE49-F238E27FC236}">
                <a16:creationId xmlns:a16="http://schemas.microsoft.com/office/drawing/2014/main" id="{03DBB5B8-CEC3-4711-BA2A-8B3371286CC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790965" y="5307959"/>
            <a:ext cx="1986618" cy="1986618"/>
          </a:xfrm>
          <a:prstGeom prst="rect">
            <a:avLst/>
          </a:prstGeom>
        </p:spPr>
      </p:pic>
      <p:pic>
        <p:nvPicPr>
          <p:cNvPr id="12" name="Picture 11">
            <a:extLst>
              <a:ext uri="{FF2B5EF4-FFF2-40B4-BE49-F238E27FC236}">
                <a16:creationId xmlns:a16="http://schemas.microsoft.com/office/drawing/2014/main" id="{8BA57EBB-4AF9-48E5-96B4-E5955A4ABC92}"/>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1349535" y="5307959"/>
            <a:ext cx="1986618" cy="1986618"/>
          </a:xfrm>
          <a:prstGeom prst="rect">
            <a:avLst/>
          </a:prstGeom>
        </p:spPr>
      </p:pic>
      <p:pic>
        <p:nvPicPr>
          <p:cNvPr id="13" name="Picture 12">
            <a:extLst>
              <a:ext uri="{FF2B5EF4-FFF2-40B4-BE49-F238E27FC236}">
                <a16:creationId xmlns:a16="http://schemas.microsoft.com/office/drawing/2014/main" id="{8EB7F0D0-B3E2-4FD2-AE2A-5D8409DE293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1953325" y="5307959"/>
            <a:ext cx="1986618" cy="1986618"/>
          </a:xfrm>
          <a:prstGeom prst="rect">
            <a:avLst/>
          </a:prstGeom>
        </p:spPr>
      </p:pic>
      <p:pic>
        <p:nvPicPr>
          <p:cNvPr id="14" name="Picture 13">
            <a:extLst>
              <a:ext uri="{FF2B5EF4-FFF2-40B4-BE49-F238E27FC236}">
                <a16:creationId xmlns:a16="http://schemas.microsoft.com/office/drawing/2014/main" id="{4588DBDF-4810-4C73-9709-FF0E8ABF10D7}"/>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2777583" y="5307959"/>
            <a:ext cx="1986618" cy="1986618"/>
          </a:xfrm>
          <a:prstGeom prst="rect">
            <a:avLst/>
          </a:prstGeom>
        </p:spPr>
      </p:pic>
      <p:pic>
        <p:nvPicPr>
          <p:cNvPr id="15" name="Picture 14">
            <a:extLst>
              <a:ext uri="{FF2B5EF4-FFF2-40B4-BE49-F238E27FC236}">
                <a16:creationId xmlns:a16="http://schemas.microsoft.com/office/drawing/2014/main" id="{34DEFB29-976B-4ECB-9A91-5DD6FFCA9ED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3295602" y="5307959"/>
            <a:ext cx="1986618" cy="1986618"/>
          </a:xfrm>
          <a:prstGeom prst="rect">
            <a:avLst/>
          </a:prstGeom>
        </p:spPr>
      </p:pic>
      <p:pic>
        <p:nvPicPr>
          <p:cNvPr id="16" name="Picture 15">
            <a:extLst>
              <a:ext uri="{FF2B5EF4-FFF2-40B4-BE49-F238E27FC236}">
                <a16:creationId xmlns:a16="http://schemas.microsoft.com/office/drawing/2014/main" id="{E6A4001C-74BE-459A-8C48-B40C1723A34B}"/>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3811116" y="5320683"/>
            <a:ext cx="1986618" cy="1986618"/>
          </a:xfrm>
          <a:prstGeom prst="rect">
            <a:avLst/>
          </a:prstGeom>
        </p:spPr>
      </p:pic>
      <p:pic>
        <p:nvPicPr>
          <p:cNvPr id="17" name="Picture 16">
            <a:extLst>
              <a:ext uri="{FF2B5EF4-FFF2-40B4-BE49-F238E27FC236}">
                <a16:creationId xmlns:a16="http://schemas.microsoft.com/office/drawing/2014/main" id="{09D469D6-6DCB-452A-9322-BB29F33F066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4457962" y="5295235"/>
            <a:ext cx="1986618" cy="1986618"/>
          </a:xfrm>
          <a:prstGeom prst="rect">
            <a:avLst/>
          </a:prstGeom>
        </p:spPr>
      </p:pic>
      <p:pic>
        <p:nvPicPr>
          <p:cNvPr id="18" name="Picture 17">
            <a:extLst>
              <a:ext uri="{FF2B5EF4-FFF2-40B4-BE49-F238E27FC236}">
                <a16:creationId xmlns:a16="http://schemas.microsoft.com/office/drawing/2014/main" id="{EFB5AF8B-FA62-433D-BC04-1EA163722676}"/>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5239164" y="5366619"/>
            <a:ext cx="1986618" cy="1986618"/>
          </a:xfrm>
          <a:prstGeom prst="rect">
            <a:avLst/>
          </a:prstGeom>
        </p:spPr>
      </p:pic>
      <p:pic>
        <p:nvPicPr>
          <p:cNvPr id="19" name="Picture 18">
            <a:extLst>
              <a:ext uri="{FF2B5EF4-FFF2-40B4-BE49-F238E27FC236}">
                <a16:creationId xmlns:a16="http://schemas.microsoft.com/office/drawing/2014/main" id="{31AB698A-F3EB-4422-B313-B18A370E8736}"/>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5668907" y="5341171"/>
            <a:ext cx="1986618" cy="1986618"/>
          </a:xfrm>
          <a:prstGeom prst="rect">
            <a:avLst/>
          </a:prstGeom>
        </p:spPr>
      </p:pic>
      <p:pic>
        <p:nvPicPr>
          <p:cNvPr id="20" name="Picture 19">
            <a:extLst>
              <a:ext uri="{FF2B5EF4-FFF2-40B4-BE49-F238E27FC236}">
                <a16:creationId xmlns:a16="http://schemas.microsoft.com/office/drawing/2014/main" id="{15204327-EA08-42A3-955B-279E62A525B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6475368" y="5366619"/>
            <a:ext cx="1986618" cy="1986618"/>
          </a:xfrm>
          <a:prstGeom prst="rect">
            <a:avLst/>
          </a:prstGeom>
        </p:spPr>
      </p:pic>
      <p:pic>
        <p:nvPicPr>
          <p:cNvPr id="21" name="Picture 20">
            <a:extLst>
              <a:ext uri="{FF2B5EF4-FFF2-40B4-BE49-F238E27FC236}">
                <a16:creationId xmlns:a16="http://schemas.microsoft.com/office/drawing/2014/main" id="{30CE3015-204F-4AF4-98E1-A3A5DA9AC63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7132214" y="5289707"/>
            <a:ext cx="1986618" cy="1986618"/>
          </a:xfrm>
          <a:prstGeom prst="rect">
            <a:avLst/>
          </a:prstGeom>
        </p:spPr>
      </p:pic>
      <p:pic>
        <p:nvPicPr>
          <p:cNvPr id="22" name="Picture 21">
            <a:extLst>
              <a:ext uri="{FF2B5EF4-FFF2-40B4-BE49-F238E27FC236}">
                <a16:creationId xmlns:a16="http://schemas.microsoft.com/office/drawing/2014/main" id="{5E0FB1E8-9486-4C8F-9184-0804EBDC1B9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7922203" y="5282829"/>
            <a:ext cx="1986618" cy="1986618"/>
          </a:xfrm>
          <a:prstGeom prst="rect">
            <a:avLst/>
          </a:prstGeom>
        </p:spPr>
      </p:pic>
      <p:pic>
        <p:nvPicPr>
          <p:cNvPr id="23" name="Picture 22">
            <a:extLst>
              <a:ext uri="{FF2B5EF4-FFF2-40B4-BE49-F238E27FC236}">
                <a16:creationId xmlns:a16="http://schemas.microsoft.com/office/drawing/2014/main" id="{C5BE3974-0496-4105-A331-DA6ECCEBF6D3}"/>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8599837" y="5282829"/>
            <a:ext cx="1986618" cy="1986618"/>
          </a:xfrm>
          <a:prstGeom prst="rect">
            <a:avLst/>
          </a:prstGeom>
        </p:spPr>
      </p:pic>
      <p:pic>
        <p:nvPicPr>
          <p:cNvPr id="24" name="Picture 23">
            <a:extLst>
              <a:ext uri="{FF2B5EF4-FFF2-40B4-BE49-F238E27FC236}">
                <a16:creationId xmlns:a16="http://schemas.microsoft.com/office/drawing/2014/main" id="{40C2FBD7-A80B-494F-938A-CFD92FDD33FD}"/>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9322612" y="5307959"/>
            <a:ext cx="1986618" cy="1986618"/>
          </a:xfrm>
          <a:prstGeom prst="rect">
            <a:avLst/>
          </a:prstGeom>
        </p:spPr>
      </p:pic>
      <p:pic>
        <p:nvPicPr>
          <p:cNvPr id="25" name="Picture 24">
            <a:extLst>
              <a:ext uri="{FF2B5EF4-FFF2-40B4-BE49-F238E27FC236}">
                <a16:creationId xmlns:a16="http://schemas.microsoft.com/office/drawing/2014/main" id="{2F5F3794-B220-4700-9C61-0A37E215235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9979458" y="5282829"/>
            <a:ext cx="1986618" cy="1986618"/>
          </a:xfrm>
          <a:prstGeom prst="rect">
            <a:avLst/>
          </a:prstGeom>
        </p:spPr>
      </p:pic>
      <p:pic>
        <p:nvPicPr>
          <p:cNvPr id="26" name="Picture 25">
            <a:extLst>
              <a:ext uri="{FF2B5EF4-FFF2-40B4-BE49-F238E27FC236}">
                <a16:creationId xmlns:a16="http://schemas.microsoft.com/office/drawing/2014/main" id="{543565F9-551F-423F-BDF1-F87CF799627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10528805" y="5257699"/>
            <a:ext cx="1986618" cy="1986618"/>
          </a:xfrm>
          <a:prstGeom prst="rect">
            <a:avLst/>
          </a:prstGeom>
        </p:spPr>
      </p:pic>
      <p:pic>
        <p:nvPicPr>
          <p:cNvPr id="2" name="Picture 1">
            <a:extLst>
              <a:ext uri="{FF2B5EF4-FFF2-40B4-BE49-F238E27FC236}">
                <a16:creationId xmlns:a16="http://schemas.microsoft.com/office/drawing/2014/main" id="{8F444076-DEB4-462C-AC25-F8022328FD0D}"/>
              </a:ext>
            </a:extLst>
          </p:cNvPr>
          <p:cNvPicPr>
            <a:picLocks noChangeAspect="1"/>
          </p:cNvPicPr>
          <p:nvPr/>
        </p:nvPicPr>
        <p:blipFill>
          <a:blip r:embed="rId7"/>
          <a:stretch>
            <a:fillRect/>
          </a:stretch>
        </p:blipFill>
        <p:spPr>
          <a:xfrm>
            <a:off x="6119864" y="1258349"/>
            <a:ext cx="5263997" cy="4355499"/>
          </a:xfrm>
          <a:prstGeom prst="rect">
            <a:avLst/>
          </a:prstGeom>
        </p:spPr>
      </p:pic>
    </p:spTree>
    <p:extLst>
      <p:ext uri="{BB962C8B-B14F-4D97-AF65-F5344CB8AC3E}">
        <p14:creationId xmlns:p14="http://schemas.microsoft.com/office/powerpoint/2010/main" val="70933452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heel(1)">
                                      <p:cBhvr>
                                        <p:cTn id="2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161F66-38C4-4567-B1A9-1BB8D60C478E}"/>
              </a:ext>
            </a:extLst>
          </p:cNvPr>
          <p:cNvPicPr>
            <a:picLocks noChangeAspect="1"/>
          </p:cNvPicPr>
          <p:nvPr/>
        </p:nvPicPr>
        <p:blipFill>
          <a:blip r:embed="rId2"/>
          <a:stretch>
            <a:fillRect/>
          </a:stretch>
        </p:blipFill>
        <p:spPr>
          <a:xfrm>
            <a:off x="0" y="-3345"/>
            <a:ext cx="12192000" cy="6861345"/>
          </a:xfrm>
          <a:prstGeom prst="rect">
            <a:avLst/>
          </a:prstGeom>
        </p:spPr>
      </p:pic>
      <p:sp>
        <p:nvSpPr>
          <p:cNvPr id="3" name="TextBox 2">
            <a:extLst>
              <a:ext uri="{FF2B5EF4-FFF2-40B4-BE49-F238E27FC236}">
                <a16:creationId xmlns:a16="http://schemas.microsoft.com/office/drawing/2014/main" id="{A64EF939-4AF2-4E04-B314-1700EE46C5B5}"/>
              </a:ext>
            </a:extLst>
          </p:cNvPr>
          <p:cNvSpPr txBox="1"/>
          <p:nvPr/>
        </p:nvSpPr>
        <p:spPr>
          <a:xfrm>
            <a:off x="2152018" y="401009"/>
            <a:ext cx="8174829" cy="584775"/>
          </a:xfrm>
          <a:prstGeom prst="rect">
            <a:avLst/>
          </a:prstGeom>
          <a:noFill/>
        </p:spPr>
        <p:txBody>
          <a:bodyPr wrap="square" rtlCol="0">
            <a:spAutoFit/>
          </a:bodyPr>
          <a:lstStyle/>
          <a:p>
            <a:pPr lvl="0" algn="ctr"/>
            <a:r>
              <a:rPr lang="vi-VN" sz="3200" b="1" dirty="0">
                <a:solidFill>
                  <a:srgbClr val="ED7D31">
                    <a:lumMod val="75000"/>
                  </a:srgbClr>
                </a:solidFill>
                <a:latin typeface="Times New Roman" panose="02020603050405020304" pitchFamily="18" charset="0"/>
                <a:cs typeface="Times New Roman" panose="02020603050405020304" pitchFamily="18" charset="0"/>
              </a:rPr>
              <a:t>d. Cách chung sống của loài người</a:t>
            </a:r>
            <a:endParaRPr lang="en-US" sz="3200" b="1" dirty="0">
              <a:solidFill>
                <a:srgbClr val="ED7D31">
                  <a:lumMod val="75000"/>
                </a:srgbClr>
              </a:solidFill>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5DF0B5F5-C8C5-43DF-A180-72A56D9DE21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89617" l="9818" r="89818">
                        <a14:foregroundMark x1="56364" y1="7104" x2="56364" y2="7104"/>
                      </a14:backgroundRemoval>
                    </a14:imgEffect>
                  </a14:imgLayer>
                </a14:imgProps>
              </a:ext>
            </a:extLst>
          </a:blip>
          <a:stretch>
            <a:fillRect/>
          </a:stretch>
        </p:blipFill>
        <p:spPr>
          <a:xfrm>
            <a:off x="4612219" y="2062512"/>
            <a:ext cx="3544174" cy="2358487"/>
          </a:xfrm>
          <a:prstGeom prst="rect">
            <a:avLst/>
          </a:prstGeom>
        </p:spPr>
      </p:pic>
      <p:sp>
        <p:nvSpPr>
          <p:cNvPr id="5" name="Rectangle 4">
            <a:extLst>
              <a:ext uri="{FF2B5EF4-FFF2-40B4-BE49-F238E27FC236}">
                <a16:creationId xmlns:a16="http://schemas.microsoft.com/office/drawing/2014/main" id="{4D0DBC62-F1D5-4B85-A9D5-8CB5AF9E1522}"/>
              </a:ext>
            </a:extLst>
          </p:cNvPr>
          <p:cNvSpPr/>
          <p:nvPr/>
        </p:nvSpPr>
        <p:spPr>
          <a:xfrm>
            <a:off x="8301299" y="1580536"/>
            <a:ext cx="3544174" cy="707886"/>
          </a:xfrm>
          <a:prstGeom prst="rect">
            <a:avLst/>
          </a:prstGeom>
        </p:spPr>
        <p:txBody>
          <a:bodyPr wrap="square">
            <a:spAutoFit/>
          </a:bodyPr>
          <a:lstStyle/>
          <a:p>
            <a:pPr algn="ctr"/>
            <a:r>
              <a:rPr lang="fr-FR" sz="2000" dirty="0">
                <a:latin typeface="Times New Roman" panose="02020603050405020304" pitchFamily="18" charset="0"/>
                <a:ea typeface="Times New Roman" panose="02020603050405020304" pitchFamily="18" charset="0"/>
              </a:rPr>
              <a:t>con </a:t>
            </a:r>
            <a:r>
              <a:rPr lang="fr-FR" sz="2000" dirty="0" err="1">
                <a:latin typeface="Times New Roman" panose="02020603050405020304" pitchFamily="18" charset="0"/>
                <a:ea typeface="Times New Roman" panose="02020603050405020304" pitchFamily="18" charset="0"/>
              </a:rPr>
              <a:t>người</a:t>
            </a:r>
            <a:r>
              <a:rPr lang="fr-FR" sz="2000" dirty="0">
                <a:latin typeface="Times New Roman" panose="02020603050405020304" pitchFamily="18" charset="0"/>
                <a:ea typeface="Times New Roman" panose="02020603050405020304" pitchFamily="18" charset="0"/>
              </a:rPr>
              <a:t> </a:t>
            </a:r>
            <a:r>
              <a:rPr lang="fr-FR" sz="2000" dirty="0" err="1">
                <a:latin typeface="Times New Roman" panose="02020603050405020304" pitchFamily="18" charset="0"/>
                <a:ea typeface="Times New Roman" panose="02020603050405020304" pitchFamily="18" charset="0"/>
              </a:rPr>
              <a:t>đã</a:t>
            </a:r>
            <a:r>
              <a:rPr lang="fr-FR" sz="2000" dirty="0">
                <a:latin typeface="Times New Roman" panose="02020603050405020304" pitchFamily="18" charset="0"/>
                <a:ea typeface="Times New Roman" panose="02020603050405020304" pitchFamily="18" charset="0"/>
              </a:rPr>
              <a:t> </a:t>
            </a:r>
            <a:r>
              <a:rPr lang="fr-FR" sz="2000" dirty="0" err="1">
                <a:latin typeface="Times New Roman" panose="02020603050405020304" pitchFamily="18" charset="0"/>
                <a:ea typeface="Times New Roman" panose="02020603050405020304" pitchFamily="18" charset="0"/>
              </a:rPr>
              <a:t>bộc</a:t>
            </a:r>
            <a:r>
              <a:rPr lang="fr-FR" sz="2000" dirty="0">
                <a:latin typeface="Times New Roman" panose="02020603050405020304" pitchFamily="18" charset="0"/>
                <a:ea typeface="Times New Roman" panose="02020603050405020304" pitchFamily="18" charset="0"/>
              </a:rPr>
              <a:t> </a:t>
            </a:r>
            <a:r>
              <a:rPr lang="fr-FR" sz="2000" dirty="0" err="1">
                <a:latin typeface="Times New Roman" panose="02020603050405020304" pitchFamily="18" charset="0"/>
                <a:ea typeface="Times New Roman" panose="02020603050405020304" pitchFamily="18" charset="0"/>
              </a:rPr>
              <a:t>lộ</a:t>
            </a:r>
            <a:r>
              <a:rPr lang="fr-FR" sz="2000" dirty="0">
                <a:latin typeface="Times New Roman" panose="02020603050405020304" pitchFamily="18" charset="0"/>
                <a:ea typeface="Times New Roman" panose="02020603050405020304" pitchFamily="18" charset="0"/>
              </a:rPr>
              <a:t> </a:t>
            </a:r>
            <a:r>
              <a:rPr lang="fr-FR" sz="2000" dirty="0" err="1">
                <a:latin typeface="Times New Roman" panose="02020603050405020304" pitchFamily="18" charset="0"/>
                <a:ea typeface="Times New Roman" panose="02020603050405020304" pitchFamily="18" charset="0"/>
              </a:rPr>
              <a:t>khả</a:t>
            </a:r>
            <a:r>
              <a:rPr lang="fr-FR" sz="2000" dirty="0">
                <a:latin typeface="Times New Roman" panose="02020603050405020304" pitchFamily="18" charset="0"/>
                <a:ea typeface="Times New Roman" panose="02020603050405020304" pitchFamily="18" charset="0"/>
              </a:rPr>
              <a:t> </a:t>
            </a:r>
            <a:r>
              <a:rPr lang="fr-FR" sz="2000" dirty="0" err="1">
                <a:latin typeface="Times New Roman" panose="02020603050405020304" pitchFamily="18" charset="0"/>
                <a:ea typeface="Times New Roman" panose="02020603050405020304" pitchFamily="18" charset="0"/>
              </a:rPr>
              <a:t>năng</a:t>
            </a:r>
            <a:r>
              <a:rPr lang="fr-FR" sz="2000" dirty="0">
                <a:latin typeface="Times New Roman" panose="02020603050405020304" pitchFamily="18" charset="0"/>
                <a:ea typeface="Times New Roman" panose="02020603050405020304" pitchFamily="18" charset="0"/>
              </a:rPr>
              <a:t> </a:t>
            </a:r>
            <a:r>
              <a:rPr lang="fr-FR" sz="2000" dirty="0" err="1">
                <a:latin typeface="Times New Roman" panose="02020603050405020304" pitchFamily="18" charset="0"/>
                <a:ea typeface="Times New Roman" panose="02020603050405020304" pitchFamily="18" charset="0"/>
              </a:rPr>
              <a:t>sáng</a:t>
            </a:r>
            <a:r>
              <a:rPr lang="fr-FR" sz="2000" dirty="0">
                <a:latin typeface="Times New Roman" panose="02020603050405020304" pitchFamily="18" charset="0"/>
                <a:ea typeface="Times New Roman" panose="02020603050405020304" pitchFamily="18" charset="0"/>
              </a:rPr>
              <a:t> </a:t>
            </a:r>
            <a:r>
              <a:rPr lang="fr-FR" sz="2000" dirty="0" err="1">
                <a:latin typeface="Times New Roman" panose="02020603050405020304" pitchFamily="18" charset="0"/>
                <a:ea typeface="Times New Roman" panose="02020603050405020304" pitchFamily="18" charset="0"/>
              </a:rPr>
              <a:t>tạo</a:t>
            </a:r>
            <a:r>
              <a:rPr lang="fr-FR" sz="2000" dirty="0">
                <a:latin typeface="Times New Roman" panose="02020603050405020304" pitchFamily="18" charset="0"/>
                <a:ea typeface="Times New Roman" panose="02020603050405020304" pitchFamily="18" charset="0"/>
              </a:rPr>
              <a:t>, </a:t>
            </a:r>
            <a:r>
              <a:rPr lang="fr-FR" sz="2000" dirty="0" err="1">
                <a:latin typeface="Times New Roman" panose="02020603050405020304" pitchFamily="18" charset="0"/>
                <a:ea typeface="Times New Roman" panose="02020603050405020304" pitchFamily="18" charset="0"/>
              </a:rPr>
              <a:t>phát</a:t>
            </a:r>
            <a:r>
              <a:rPr lang="fr-FR" sz="2000" dirty="0">
                <a:latin typeface="Times New Roman" panose="02020603050405020304" pitchFamily="18" charset="0"/>
                <a:ea typeface="Times New Roman" panose="02020603050405020304" pitchFamily="18" charset="0"/>
              </a:rPr>
              <a:t> </a:t>
            </a:r>
            <a:r>
              <a:rPr lang="fr-FR" sz="2000" dirty="0" err="1">
                <a:latin typeface="Times New Roman" panose="02020603050405020304" pitchFamily="18" charset="0"/>
                <a:ea typeface="Times New Roman" panose="02020603050405020304" pitchFamily="18" charset="0"/>
              </a:rPr>
              <a:t>minh</a:t>
            </a:r>
            <a:r>
              <a:rPr lang="fr-FR" sz="2000" dirty="0">
                <a:latin typeface="Times New Roman" panose="02020603050405020304" pitchFamily="18" charset="0"/>
                <a:ea typeface="Times New Roman" panose="02020603050405020304" pitchFamily="18" charset="0"/>
              </a:rPr>
              <a:t> ra </a:t>
            </a:r>
            <a:r>
              <a:rPr lang="fr-FR" sz="2000" dirty="0" err="1">
                <a:latin typeface="Times New Roman" panose="02020603050405020304" pitchFamily="18" charset="0"/>
                <a:ea typeface="Times New Roman" panose="02020603050405020304" pitchFamily="18" charset="0"/>
              </a:rPr>
              <a:t>nhiều</a:t>
            </a:r>
            <a:r>
              <a:rPr lang="fr-FR" sz="2000" dirty="0">
                <a:latin typeface="Times New Roman" panose="02020603050405020304" pitchFamily="18" charset="0"/>
                <a:ea typeface="Times New Roman" panose="02020603050405020304" pitchFamily="18" charset="0"/>
              </a:rPr>
              <a:t> </a:t>
            </a:r>
            <a:r>
              <a:rPr lang="fr-FR" sz="2000" dirty="0" err="1">
                <a:latin typeface="Times New Roman" panose="02020603050405020304" pitchFamily="18" charset="0"/>
                <a:ea typeface="Times New Roman" panose="02020603050405020304" pitchFamily="18" charset="0"/>
              </a:rPr>
              <a:t>thứ</a:t>
            </a:r>
            <a:r>
              <a:rPr lang="fr-FR" sz="2000" dirty="0">
                <a:latin typeface="Times New Roman" panose="02020603050405020304" pitchFamily="18" charset="0"/>
                <a:ea typeface="Times New Roman" panose="02020603050405020304" pitchFamily="18" charset="0"/>
              </a:rPr>
              <a:t>.</a:t>
            </a:r>
            <a:endParaRPr lang="en-US" sz="2000" dirty="0"/>
          </a:p>
        </p:txBody>
      </p:sp>
      <p:cxnSp>
        <p:nvCxnSpPr>
          <p:cNvPr id="7" name="Straight Connector 6">
            <a:extLst>
              <a:ext uri="{FF2B5EF4-FFF2-40B4-BE49-F238E27FC236}">
                <a16:creationId xmlns:a16="http://schemas.microsoft.com/office/drawing/2014/main" id="{EE2E59DE-3361-44BF-8413-B846792ED547}"/>
              </a:ext>
            </a:extLst>
          </p:cNvPr>
          <p:cNvCxnSpPr>
            <a:cxnSpLocks/>
          </p:cNvCxnSpPr>
          <p:nvPr/>
        </p:nvCxnSpPr>
        <p:spPr>
          <a:xfrm>
            <a:off x="6753138" y="2147582"/>
            <a:ext cx="1258348"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37E1F5B-AC2B-43E3-AE58-C38E2CBCBB57}"/>
              </a:ext>
            </a:extLst>
          </p:cNvPr>
          <p:cNvCxnSpPr>
            <a:cxnSpLocks/>
          </p:cNvCxnSpPr>
          <p:nvPr/>
        </p:nvCxnSpPr>
        <p:spPr>
          <a:xfrm>
            <a:off x="6753138" y="4341303"/>
            <a:ext cx="0" cy="443431"/>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594F884F-1F1E-4895-84FA-ED7713B1EF2D}"/>
              </a:ext>
            </a:extLst>
          </p:cNvPr>
          <p:cNvSpPr/>
          <p:nvPr/>
        </p:nvSpPr>
        <p:spPr>
          <a:xfrm>
            <a:off x="4981051" y="4855898"/>
            <a:ext cx="3544174" cy="1015663"/>
          </a:xfrm>
          <a:prstGeom prst="rect">
            <a:avLst/>
          </a:prstGeom>
        </p:spPr>
        <p:txBody>
          <a:bodyPr wrap="square">
            <a:spAutoFit/>
          </a:bodyPr>
          <a:lstStyle/>
          <a:p>
            <a:pPr algn="ctr"/>
            <a:r>
              <a:rPr lang="en-US" sz="2000" dirty="0">
                <a:latin typeface="Times New Roman" panose="02020603050405020304" pitchFamily="18" charset="0"/>
                <a:ea typeface="Times New Roman" panose="02020603050405020304" pitchFamily="18" charset="0"/>
              </a:rPr>
              <a:t>Ả</a:t>
            </a:r>
            <a:r>
              <a:rPr lang="vi-VN" sz="2000" dirty="0">
                <a:latin typeface="Times New Roman" panose="02020603050405020304" pitchFamily="18" charset="0"/>
                <a:ea typeface="Times New Roman" panose="02020603050405020304" pitchFamily="18" charset="0"/>
              </a:rPr>
              <a:t>nh hưởng tiêu cực đến tự nhiên: thuốc trừ sâu, bom nguyên tử, chất độc dioxin…</a:t>
            </a:r>
            <a:endParaRPr lang="en-US" sz="2000" dirty="0"/>
          </a:p>
        </p:txBody>
      </p:sp>
      <p:sp>
        <p:nvSpPr>
          <p:cNvPr id="12" name="Rectangle 11">
            <a:extLst>
              <a:ext uri="{FF2B5EF4-FFF2-40B4-BE49-F238E27FC236}">
                <a16:creationId xmlns:a16="http://schemas.microsoft.com/office/drawing/2014/main" id="{13A0DB1D-A7B1-4711-B61A-11B0F88DCB27}"/>
              </a:ext>
            </a:extLst>
          </p:cNvPr>
          <p:cNvSpPr/>
          <p:nvPr/>
        </p:nvSpPr>
        <p:spPr>
          <a:xfrm>
            <a:off x="1977792" y="2450115"/>
            <a:ext cx="3544174" cy="707886"/>
          </a:xfrm>
          <a:prstGeom prst="rect">
            <a:avLst/>
          </a:prstGeom>
        </p:spPr>
        <p:txBody>
          <a:bodyPr wrap="square">
            <a:spAutoFit/>
          </a:bodyPr>
          <a:lstStyle/>
          <a:p>
            <a:pPr algn="ctr"/>
            <a:r>
              <a:rPr lang="en-US" sz="2000" dirty="0" err="1">
                <a:latin typeface="Times New Roman" panose="02020603050405020304" pitchFamily="18" charset="0"/>
                <a:ea typeface="Times New Roman" panose="02020603050405020304" pitchFamily="18" charset="0"/>
              </a:rPr>
              <a:t>Tuỳ</a:t>
            </a:r>
            <a:r>
              <a:rPr lang="en-US" sz="2000" dirty="0">
                <a:latin typeface="Times New Roman" panose="02020603050405020304" pitchFamily="18" charset="0"/>
                <a:ea typeface="Times New Roman" panose="02020603050405020304" pitchFamily="18" charset="0"/>
              </a:rPr>
              <a:t> ý </a:t>
            </a:r>
            <a:r>
              <a:rPr lang="en-US" sz="2000" dirty="0" err="1">
                <a:latin typeface="Times New Roman" panose="02020603050405020304" pitchFamily="18" charset="0"/>
                <a:ea typeface="Times New Roman" panose="02020603050405020304" pitchFamily="18" charset="0"/>
              </a:rPr>
              <a:t>xếp</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đặt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lại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trật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tự</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mà</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tạo</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hoá</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gây</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dựng</a:t>
            </a:r>
            <a:r>
              <a:rPr lang="en-US" sz="2000" dirty="0">
                <a:latin typeface="Times New Roman" panose="02020603050405020304" pitchFamily="18" charset="0"/>
                <a:ea typeface="Times New Roman" panose="02020603050405020304" pitchFamily="18" charset="0"/>
              </a:rPr>
              <a:t> </a:t>
            </a:r>
            <a:endParaRPr lang="en-US" sz="2000" dirty="0"/>
          </a:p>
        </p:txBody>
      </p:sp>
      <p:cxnSp>
        <p:nvCxnSpPr>
          <p:cNvPr id="13" name="Straight Connector 12">
            <a:extLst>
              <a:ext uri="{FF2B5EF4-FFF2-40B4-BE49-F238E27FC236}">
                <a16:creationId xmlns:a16="http://schemas.microsoft.com/office/drawing/2014/main" id="{C007A501-D47C-41D2-A216-257FDBA53F56}"/>
              </a:ext>
            </a:extLst>
          </p:cNvPr>
          <p:cNvCxnSpPr>
            <a:cxnSpLocks/>
          </p:cNvCxnSpPr>
          <p:nvPr/>
        </p:nvCxnSpPr>
        <p:spPr>
          <a:xfrm>
            <a:off x="4362275" y="3342422"/>
            <a:ext cx="1046832"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09D797F4-F42D-4406-9A60-8B75D2F3D954}"/>
              </a:ext>
            </a:extLst>
          </p:cNvPr>
          <p:cNvPicPr>
            <a:picLocks noChangeAspect="1"/>
          </p:cNvPicPr>
          <p:nvPr/>
        </p:nvPicPr>
        <p:blipFill>
          <a:blip r:embed="rId5"/>
          <a:stretch>
            <a:fillRect/>
          </a:stretch>
        </p:blipFill>
        <p:spPr>
          <a:xfrm>
            <a:off x="7471544" y="2510300"/>
            <a:ext cx="3533775" cy="1910697"/>
          </a:xfrm>
          <a:prstGeom prst="rect">
            <a:avLst/>
          </a:prstGeom>
        </p:spPr>
      </p:pic>
      <p:pic>
        <p:nvPicPr>
          <p:cNvPr id="21" name="Picture 20">
            <a:extLst>
              <a:ext uri="{FF2B5EF4-FFF2-40B4-BE49-F238E27FC236}">
                <a16:creationId xmlns:a16="http://schemas.microsoft.com/office/drawing/2014/main" id="{FDA3CB0B-DC5C-46DD-906E-BD1791FDF118}"/>
              </a:ext>
            </a:extLst>
          </p:cNvPr>
          <p:cNvPicPr>
            <a:picLocks noChangeAspect="1"/>
          </p:cNvPicPr>
          <p:nvPr/>
        </p:nvPicPr>
        <p:blipFill>
          <a:blip r:embed="rId6"/>
          <a:stretch>
            <a:fillRect/>
          </a:stretch>
        </p:blipFill>
        <p:spPr>
          <a:xfrm>
            <a:off x="147692" y="3465648"/>
            <a:ext cx="3762899" cy="2145813"/>
          </a:xfrm>
          <a:prstGeom prst="rect">
            <a:avLst/>
          </a:prstGeom>
        </p:spPr>
      </p:pic>
    </p:spTree>
    <p:extLst>
      <p:ext uri="{BB962C8B-B14F-4D97-AF65-F5344CB8AC3E}">
        <p14:creationId xmlns:p14="http://schemas.microsoft.com/office/powerpoint/2010/main" val="2454089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1000" fill="hold"/>
                                        <p:tgtEl>
                                          <p:spTgt spid="20"/>
                                        </p:tgtEl>
                                        <p:attrNameLst>
                                          <p:attrName>ppt_w</p:attrName>
                                        </p:attrNameLst>
                                      </p:cBhvr>
                                      <p:tavLst>
                                        <p:tav tm="0">
                                          <p:val>
                                            <p:fltVal val="0"/>
                                          </p:val>
                                        </p:tav>
                                        <p:tav tm="100000">
                                          <p:val>
                                            <p:strVal val="#ppt_w"/>
                                          </p:val>
                                        </p:tav>
                                      </p:tavLst>
                                    </p:anim>
                                    <p:anim calcmode="lin" valueType="num">
                                      <p:cBhvr>
                                        <p:cTn id="34" dur="1000" fill="hold"/>
                                        <p:tgtEl>
                                          <p:spTgt spid="20"/>
                                        </p:tgtEl>
                                        <p:attrNameLst>
                                          <p:attrName>ppt_h</p:attrName>
                                        </p:attrNameLst>
                                      </p:cBhvr>
                                      <p:tavLst>
                                        <p:tav tm="0">
                                          <p:val>
                                            <p:fltVal val="0"/>
                                          </p:val>
                                        </p:tav>
                                        <p:tav tm="100000">
                                          <p:val>
                                            <p:strVal val="#ppt_h"/>
                                          </p:val>
                                        </p:tav>
                                      </p:tavLst>
                                    </p:anim>
                                    <p:anim calcmode="lin" valueType="num">
                                      <p:cBhvr>
                                        <p:cTn id="35" dur="1000" fill="hold"/>
                                        <p:tgtEl>
                                          <p:spTgt spid="20"/>
                                        </p:tgtEl>
                                        <p:attrNameLst>
                                          <p:attrName>style.rotation</p:attrName>
                                        </p:attrNameLst>
                                      </p:cBhvr>
                                      <p:tavLst>
                                        <p:tav tm="0">
                                          <p:val>
                                            <p:fltVal val="90"/>
                                          </p:val>
                                        </p:tav>
                                        <p:tav tm="100000">
                                          <p:val>
                                            <p:fltVal val="0"/>
                                          </p:val>
                                        </p:tav>
                                      </p:tavLst>
                                    </p:anim>
                                    <p:animEffect transition="in" filter="fade">
                                      <p:cBhvr>
                                        <p:cTn id="36" dur="1000"/>
                                        <p:tgtEl>
                                          <p:spTgt spid="20"/>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barn(inVertical)">
                                      <p:cBhvr>
                                        <p:cTn id="41" dur="500"/>
                                        <p:tgtEl>
                                          <p:spTgt spid="12"/>
                                        </p:tgtEl>
                                      </p:cBhvr>
                                    </p:animEffect>
                                  </p:childTnLst>
                                </p:cTn>
                              </p:par>
                              <p:par>
                                <p:cTn id="42" presetID="16" presetClass="entr" presetSubtype="21" fill="hold"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barn(inVertical)">
                                      <p:cBhvr>
                                        <p:cTn id="44" dur="500"/>
                                        <p:tgtEl>
                                          <p:spTgt spid="13"/>
                                        </p:tgtEl>
                                      </p:cBhvr>
                                    </p:animEffect>
                                  </p:childTnLst>
                                </p:cTn>
                              </p:par>
                              <p:par>
                                <p:cTn id="45" presetID="16" presetClass="entr" presetSubtype="21" fill="hold"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barn(inVertical)">
                                      <p:cBhvr>
                                        <p:cTn id="4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1"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6788F7D-615F-4F84-BD3E-00E4C5F1B80C}"/>
              </a:ext>
            </a:extLst>
          </p:cNvPr>
          <p:cNvPicPr>
            <a:picLocks noChangeAspect="1"/>
          </p:cNvPicPr>
          <p:nvPr/>
        </p:nvPicPr>
        <p:blipFill>
          <a:blip r:embed="rId2"/>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818CEA2A-4716-471F-A6BD-2522A6E7A92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660" b="91038" l="7143" r="92857">
                        <a14:foregroundMark x1="83613" y1="34434" x2="83613" y2="34434"/>
                        <a14:foregroundMark x1="72269" y1="69340" x2="72269" y2="69340"/>
                        <a14:foregroundMark x1="69748" y1="91981" x2="69748" y2="91981"/>
                        <a14:foregroundMark x1="93697" y1="48585" x2="93697" y2="48585"/>
                        <a14:foregroundMark x1="47899" y1="6132" x2="47899" y2="6132"/>
                        <a14:foregroundMark x1="7143" y1="37736" x2="7143" y2="37736"/>
                      </a14:backgroundRemoval>
                    </a14:imgEffect>
                  </a14:imgLayer>
                </a14:imgProps>
              </a:ext>
            </a:extLst>
          </a:blip>
          <a:stretch>
            <a:fillRect/>
          </a:stretch>
        </p:blipFill>
        <p:spPr>
          <a:xfrm>
            <a:off x="1349535" y="868254"/>
            <a:ext cx="4448200" cy="3233963"/>
          </a:xfrm>
          <a:prstGeom prst="rect">
            <a:avLst/>
          </a:prstGeom>
        </p:spPr>
      </p:pic>
      <p:sp>
        <p:nvSpPr>
          <p:cNvPr id="8" name="TextBox 7">
            <a:extLst>
              <a:ext uri="{FF2B5EF4-FFF2-40B4-BE49-F238E27FC236}">
                <a16:creationId xmlns:a16="http://schemas.microsoft.com/office/drawing/2014/main" id="{87847B9B-ABBE-40A3-9829-30FC4EC9D33B}"/>
              </a:ext>
            </a:extLst>
          </p:cNvPr>
          <p:cNvSpPr txBox="1"/>
          <p:nvPr/>
        </p:nvSpPr>
        <p:spPr>
          <a:xfrm>
            <a:off x="2152019" y="401009"/>
            <a:ext cx="7472632" cy="584775"/>
          </a:xfrm>
          <a:prstGeom prst="rect">
            <a:avLst/>
          </a:prstGeom>
          <a:noFill/>
        </p:spPr>
        <p:txBody>
          <a:bodyPr wrap="square" rtlCol="0">
            <a:spAutoFit/>
          </a:bodyPr>
          <a:lstStyle/>
          <a:p>
            <a:pPr lvl="0" algn="ctr"/>
            <a:r>
              <a:rPr lang="vi-VN" sz="3200" b="1" dirty="0">
                <a:solidFill>
                  <a:srgbClr val="ED7D31">
                    <a:lumMod val="75000"/>
                  </a:srgbClr>
                </a:solidFill>
                <a:latin typeface="Times New Roman" panose="02020603050405020304" pitchFamily="18" charset="0"/>
                <a:cs typeface="Times New Roman" panose="02020603050405020304" pitchFamily="18" charset="0"/>
              </a:rPr>
              <a:t>d. Cách chung sống của loài người</a:t>
            </a:r>
          </a:p>
        </p:txBody>
      </p:sp>
      <p:sp>
        <p:nvSpPr>
          <p:cNvPr id="9" name="Rectangle 8">
            <a:extLst>
              <a:ext uri="{FF2B5EF4-FFF2-40B4-BE49-F238E27FC236}">
                <a16:creationId xmlns:a16="http://schemas.microsoft.com/office/drawing/2014/main" id="{6120293F-C1E4-4639-B9D0-8FF93F7E5D26}"/>
              </a:ext>
            </a:extLst>
          </p:cNvPr>
          <p:cNvSpPr/>
          <p:nvPr/>
        </p:nvSpPr>
        <p:spPr>
          <a:xfrm>
            <a:off x="1819821" y="1319791"/>
            <a:ext cx="3444253" cy="1323439"/>
          </a:xfrm>
          <a:prstGeom prst="rect">
            <a:avLst/>
          </a:prstGeom>
        </p:spPr>
        <p:txBody>
          <a:bodyPr wrap="square">
            <a:spAutoFit/>
          </a:bodyPr>
          <a:lstStyle/>
          <a:p>
            <a:pPr lvl="0" algn="just">
              <a:defRPr/>
            </a:pPr>
            <a:r>
              <a:rPr lang="vi-VN"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 cân bằng trong đời sống muôn loài ít nhiều bị xáo trộn, phá vỡ, thêm bào đó những yếu tố vô sinh của môi trường</a:t>
            </a:r>
            <a:endParaRPr kumimoji="0" lang="en-US" sz="20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282A3086-9C6A-4C83-986B-6C1B1AEEFA47}"/>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677634" y="5307959"/>
            <a:ext cx="1986618" cy="1986618"/>
          </a:xfrm>
          <a:prstGeom prst="rect">
            <a:avLst/>
          </a:prstGeom>
        </p:spPr>
      </p:pic>
      <p:pic>
        <p:nvPicPr>
          <p:cNvPr id="10" name="Picture 9">
            <a:extLst>
              <a:ext uri="{FF2B5EF4-FFF2-40B4-BE49-F238E27FC236}">
                <a16:creationId xmlns:a16="http://schemas.microsoft.com/office/drawing/2014/main" id="{C61CD613-67D4-4A43-BBF7-0FFF89C9359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272946" y="5307959"/>
            <a:ext cx="1986618" cy="1986618"/>
          </a:xfrm>
          <a:prstGeom prst="rect">
            <a:avLst/>
          </a:prstGeom>
        </p:spPr>
      </p:pic>
      <p:pic>
        <p:nvPicPr>
          <p:cNvPr id="11" name="Picture 10">
            <a:extLst>
              <a:ext uri="{FF2B5EF4-FFF2-40B4-BE49-F238E27FC236}">
                <a16:creationId xmlns:a16="http://schemas.microsoft.com/office/drawing/2014/main" id="{03DBB5B8-CEC3-4711-BA2A-8B3371286CC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790965" y="5307959"/>
            <a:ext cx="1986618" cy="1986618"/>
          </a:xfrm>
          <a:prstGeom prst="rect">
            <a:avLst/>
          </a:prstGeom>
        </p:spPr>
      </p:pic>
      <p:pic>
        <p:nvPicPr>
          <p:cNvPr id="12" name="Picture 11">
            <a:extLst>
              <a:ext uri="{FF2B5EF4-FFF2-40B4-BE49-F238E27FC236}">
                <a16:creationId xmlns:a16="http://schemas.microsoft.com/office/drawing/2014/main" id="{8BA57EBB-4AF9-48E5-96B4-E5955A4ABC92}"/>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1349535" y="5307959"/>
            <a:ext cx="1986618" cy="1986618"/>
          </a:xfrm>
          <a:prstGeom prst="rect">
            <a:avLst/>
          </a:prstGeom>
        </p:spPr>
      </p:pic>
      <p:pic>
        <p:nvPicPr>
          <p:cNvPr id="13" name="Picture 12">
            <a:extLst>
              <a:ext uri="{FF2B5EF4-FFF2-40B4-BE49-F238E27FC236}">
                <a16:creationId xmlns:a16="http://schemas.microsoft.com/office/drawing/2014/main" id="{8EB7F0D0-B3E2-4FD2-AE2A-5D8409DE293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1953325" y="5307959"/>
            <a:ext cx="1986618" cy="1986618"/>
          </a:xfrm>
          <a:prstGeom prst="rect">
            <a:avLst/>
          </a:prstGeom>
        </p:spPr>
      </p:pic>
      <p:pic>
        <p:nvPicPr>
          <p:cNvPr id="14" name="Picture 13">
            <a:extLst>
              <a:ext uri="{FF2B5EF4-FFF2-40B4-BE49-F238E27FC236}">
                <a16:creationId xmlns:a16="http://schemas.microsoft.com/office/drawing/2014/main" id="{4588DBDF-4810-4C73-9709-FF0E8ABF10D7}"/>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2777583" y="5307959"/>
            <a:ext cx="1986618" cy="1986618"/>
          </a:xfrm>
          <a:prstGeom prst="rect">
            <a:avLst/>
          </a:prstGeom>
        </p:spPr>
      </p:pic>
      <p:pic>
        <p:nvPicPr>
          <p:cNvPr id="15" name="Picture 14">
            <a:extLst>
              <a:ext uri="{FF2B5EF4-FFF2-40B4-BE49-F238E27FC236}">
                <a16:creationId xmlns:a16="http://schemas.microsoft.com/office/drawing/2014/main" id="{34DEFB29-976B-4ECB-9A91-5DD6FFCA9ED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3295602" y="5307959"/>
            <a:ext cx="1986618" cy="1986618"/>
          </a:xfrm>
          <a:prstGeom prst="rect">
            <a:avLst/>
          </a:prstGeom>
        </p:spPr>
      </p:pic>
      <p:pic>
        <p:nvPicPr>
          <p:cNvPr id="16" name="Picture 15">
            <a:extLst>
              <a:ext uri="{FF2B5EF4-FFF2-40B4-BE49-F238E27FC236}">
                <a16:creationId xmlns:a16="http://schemas.microsoft.com/office/drawing/2014/main" id="{E6A4001C-74BE-459A-8C48-B40C1723A34B}"/>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3811116" y="5320683"/>
            <a:ext cx="1986618" cy="1986618"/>
          </a:xfrm>
          <a:prstGeom prst="rect">
            <a:avLst/>
          </a:prstGeom>
        </p:spPr>
      </p:pic>
      <p:pic>
        <p:nvPicPr>
          <p:cNvPr id="17" name="Picture 16">
            <a:extLst>
              <a:ext uri="{FF2B5EF4-FFF2-40B4-BE49-F238E27FC236}">
                <a16:creationId xmlns:a16="http://schemas.microsoft.com/office/drawing/2014/main" id="{09D469D6-6DCB-452A-9322-BB29F33F066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4457962" y="5295235"/>
            <a:ext cx="1986618" cy="1986618"/>
          </a:xfrm>
          <a:prstGeom prst="rect">
            <a:avLst/>
          </a:prstGeom>
        </p:spPr>
      </p:pic>
      <p:pic>
        <p:nvPicPr>
          <p:cNvPr id="18" name="Picture 17">
            <a:extLst>
              <a:ext uri="{FF2B5EF4-FFF2-40B4-BE49-F238E27FC236}">
                <a16:creationId xmlns:a16="http://schemas.microsoft.com/office/drawing/2014/main" id="{EFB5AF8B-FA62-433D-BC04-1EA163722676}"/>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5239164" y="5366619"/>
            <a:ext cx="1986618" cy="1986618"/>
          </a:xfrm>
          <a:prstGeom prst="rect">
            <a:avLst/>
          </a:prstGeom>
        </p:spPr>
      </p:pic>
      <p:pic>
        <p:nvPicPr>
          <p:cNvPr id="19" name="Picture 18">
            <a:extLst>
              <a:ext uri="{FF2B5EF4-FFF2-40B4-BE49-F238E27FC236}">
                <a16:creationId xmlns:a16="http://schemas.microsoft.com/office/drawing/2014/main" id="{31AB698A-F3EB-4422-B313-B18A370E8736}"/>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5668907" y="5341171"/>
            <a:ext cx="1986618" cy="1986618"/>
          </a:xfrm>
          <a:prstGeom prst="rect">
            <a:avLst/>
          </a:prstGeom>
        </p:spPr>
      </p:pic>
      <p:pic>
        <p:nvPicPr>
          <p:cNvPr id="20" name="Picture 19">
            <a:extLst>
              <a:ext uri="{FF2B5EF4-FFF2-40B4-BE49-F238E27FC236}">
                <a16:creationId xmlns:a16="http://schemas.microsoft.com/office/drawing/2014/main" id="{15204327-EA08-42A3-955B-279E62A525B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6475368" y="5366619"/>
            <a:ext cx="1986618" cy="1986618"/>
          </a:xfrm>
          <a:prstGeom prst="rect">
            <a:avLst/>
          </a:prstGeom>
        </p:spPr>
      </p:pic>
      <p:pic>
        <p:nvPicPr>
          <p:cNvPr id="21" name="Picture 20">
            <a:extLst>
              <a:ext uri="{FF2B5EF4-FFF2-40B4-BE49-F238E27FC236}">
                <a16:creationId xmlns:a16="http://schemas.microsoft.com/office/drawing/2014/main" id="{30CE3015-204F-4AF4-98E1-A3A5DA9AC63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7132214" y="5289707"/>
            <a:ext cx="1986618" cy="1986618"/>
          </a:xfrm>
          <a:prstGeom prst="rect">
            <a:avLst/>
          </a:prstGeom>
        </p:spPr>
      </p:pic>
      <p:pic>
        <p:nvPicPr>
          <p:cNvPr id="22" name="Picture 21">
            <a:extLst>
              <a:ext uri="{FF2B5EF4-FFF2-40B4-BE49-F238E27FC236}">
                <a16:creationId xmlns:a16="http://schemas.microsoft.com/office/drawing/2014/main" id="{5E0FB1E8-9486-4C8F-9184-0804EBDC1B9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7922203" y="5282829"/>
            <a:ext cx="1986618" cy="1986618"/>
          </a:xfrm>
          <a:prstGeom prst="rect">
            <a:avLst/>
          </a:prstGeom>
        </p:spPr>
      </p:pic>
      <p:pic>
        <p:nvPicPr>
          <p:cNvPr id="23" name="Picture 22">
            <a:extLst>
              <a:ext uri="{FF2B5EF4-FFF2-40B4-BE49-F238E27FC236}">
                <a16:creationId xmlns:a16="http://schemas.microsoft.com/office/drawing/2014/main" id="{C5BE3974-0496-4105-A331-DA6ECCEBF6D3}"/>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8599837" y="5282829"/>
            <a:ext cx="1986618" cy="1986618"/>
          </a:xfrm>
          <a:prstGeom prst="rect">
            <a:avLst/>
          </a:prstGeom>
        </p:spPr>
      </p:pic>
      <p:pic>
        <p:nvPicPr>
          <p:cNvPr id="24" name="Picture 23">
            <a:extLst>
              <a:ext uri="{FF2B5EF4-FFF2-40B4-BE49-F238E27FC236}">
                <a16:creationId xmlns:a16="http://schemas.microsoft.com/office/drawing/2014/main" id="{40C2FBD7-A80B-494F-938A-CFD92FDD33FD}"/>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9322612" y="5307959"/>
            <a:ext cx="1986618" cy="1986618"/>
          </a:xfrm>
          <a:prstGeom prst="rect">
            <a:avLst/>
          </a:prstGeom>
        </p:spPr>
      </p:pic>
      <p:pic>
        <p:nvPicPr>
          <p:cNvPr id="25" name="Picture 24">
            <a:extLst>
              <a:ext uri="{FF2B5EF4-FFF2-40B4-BE49-F238E27FC236}">
                <a16:creationId xmlns:a16="http://schemas.microsoft.com/office/drawing/2014/main" id="{2F5F3794-B220-4700-9C61-0A37E215235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9979458" y="5282829"/>
            <a:ext cx="1986618" cy="1986618"/>
          </a:xfrm>
          <a:prstGeom prst="rect">
            <a:avLst/>
          </a:prstGeom>
        </p:spPr>
      </p:pic>
      <p:pic>
        <p:nvPicPr>
          <p:cNvPr id="26" name="Picture 25">
            <a:extLst>
              <a:ext uri="{FF2B5EF4-FFF2-40B4-BE49-F238E27FC236}">
                <a16:creationId xmlns:a16="http://schemas.microsoft.com/office/drawing/2014/main" id="{543565F9-551F-423F-BDF1-F87CF799627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10528805" y="5257699"/>
            <a:ext cx="1986618" cy="1986618"/>
          </a:xfrm>
          <a:prstGeom prst="rect">
            <a:avLst/>
          </a:prstGeom>
        </p:spPr>
      </p:pic>
      <p:pic>
        <p:nvPicPr>
          <p:cNvPr id="27" name="Picture 26">
            <a:extLst>
              <a:ext uri="{FF2B5EF4-FFF2-40B4-BE49-F238E27FC236}">
                <a16:creationId xmlns:a16="http://schemas.microsoft.com/office/drawing/2014/main" id="{93EDEB35-4155-4979-B2A2-B2C9F544932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660" b="91038" l="7143" r="92857">
                        <a14:foregroundMark x1="83613" y1="34434" x2="83613" y2="34434"/>
                        <a14:foregroundMark x1="72269" y1="69340" x2="72269" y2="69340"/>
                        <a14:foregroundMark x1="69748" y1="91981" x2="69748" y2="91981"/>
                        <a14:foregroundMark x1="93697" y1="48585" x2="93697" y2="48585"/>
                        <a14:foregroundMark x1="47899" y1="6132" x2="47899" y2="6132"/>
                        <a14:foregroundMark x1="7143" y1="37736" x2="7143" y2="37736"/>
                      </a14:backgroundRemoval>
                    </a14:imgEffect>
                  </a14:imgLayer>
                </a14:imgProps>
              </a:ext>
            </a:extLst>
          </a:blip>
          <a:stretch>
            <a:fillRect/>
          </a:stretch>
        </p:blipFill>
        <p:spPr>
          <a:xfrm>
            <a:off x="3172734" y="2731605"/>
            <a:ext cx="4933006" cy="3233963"/>
          </a:xfrm>
          <a:prstGeom prst="rect">
            <a:avLst/>
          </a:prstGeom>
        </p:spPr>
      </p:pic>
      <p:sp>
        <p:nvSpPr>
          <p:cNvPr id="28" name="Rectangle 27">
            <a:extLst>
              <a:ext uri="{FF2B5EF4-FFF2-40B4-BE49-F238E27FC236}">
                <a16:creationId xmlns:a16="http://schemas.microsoft.com/office/drawing/2014/main" id="{D69B4F66-DFF0-4802-B381-E08524885249}"/>
              </a:ext>
            </a:extLst>
          </p:cNvPr>
          <p:cNvSpPr/>
          <p:nvPr/>
        </p:nvSpPr>
        <p:spPr>
          <a:xfrm>
            <a:off x="3829049" y="3315790"/>
            <a:ext cx="3770646" cy="1200329"/>
          </a:xfrm>
          <a:prstGeom prst="rect">
            <a:avLst/>
          </a:prstGeom>
        </p:spPr>
        <p:txBody>
          <a:bodyPr wrap="square">
            <a:spAutoFit/>
          </a:bodyPr>
          <a:lstStyle/>
          <a:p>
            <a:pPr lvl="0" algn="just">
              <a:defRPr/>
            </a:pPr>
            <a:r>
              <a:rPr lang="vi-VN"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Bản thân cuộc sống con người bị tác động trở lại - gậy ông đập lưng ông</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kumimoji="0" lang="vi-VN"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58394936-863D-4DC1-ABAA-55BCB82C466E}"/>
              </a:ext>
            </a:extLst>
          </p:cNvPr>
          <p:cNvPicPr>
            <a:picLocks noChangeAspect="1"/>
          </p:cNvPicPr>
          <p:nvPr/>
        </p:nvPicPr>
        <p:blipFill>
          <a:blip r:embed="rId7"/>
          <a:stretch>
            <a:fillRect/>
          </a:stretch>
        </p:blipFill>
        <p:spPr>
          <a:xfrm>
            <a:off x="6376282" y="1215204"/>
            <a:ext cx="2857500" cy="1600200"/>
          </a:xfrm>
          <a:prstGeom prst="rect">
            <a:avLst/>
          </a:prstGeom>
        </p:spPr>
      </p:pic>
      <p:pic>
        <p:nvPicPr>
          <p:cNvPr id="5" name="Picture 4">
            <a:extLst>
              <a:ext uri="{FF2B5EF4-FFF2-40B4-BE49-F238E27FC236}">
                <a16:creationId xmlns:a16="http://schemas.microsoft.com/office/drawing/2014/main" id="{B2A772D2-9CF3-4B1C-985F-D5CE4166A4D9}"/>
              </a:ext>
            </a:extLst>
          </p:cNvPr>
          <p:cNvPicPr>
            <a:picLocks noChangeAspect="1"/>
          </p:cNvPicPr>
          <p:nvPr/>
        </p:nvPicPr>
        <p:blipFill>
          <a:blip r:embed="rId8"/>
          <a:stretch>
            <a:fillRect/>
          </a:stretch>
        </p:blipFill>
        <p:spPr>
          <a:xfrm>
            <a:off x="8169158" y="3460087"/>
            <a:ext cx="2847975" cy="1600200"/>
          </a:xfrm>
          <a:prstGeom prst="rect">
            <a:avLst/>
          </a:prstGeom>
        </p:spPr>
      </p:pic>
    </p:spTree>
    <p:extLst>
      <p:ext uri="{BB962C8B-B14F-4D97-AF65-F5344CB8AC3E}">
        <p14:creationId xmlns:p14="http://schemas.microsoft.com/office/powerpoint/2010/main" val="195479742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barn(inVertical)">
                                      <p:cBhvr>
                                        <p:cTn id="20" dur="500"/>
                                        <p:tgtEl>
                                          <p:spTgt spid="28"/>
                                        </p:tgtEl>
                                      </p:cBhvr>
                                    </p:animEffect>
                                  </p:childTnLst>
                                </p:cTn>
                              </p:par>
                              <p:par>
                                <p:cTn id="21" presetID="16" presetClass="entr" presetSubtype="21"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barn(inVertical)">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barn(inVertical)">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barn(inVertical)">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2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161F66-38C4-4567-B1A9-1BB8D60C478E}"/>
              </a:ext>
            </a:extLst>
          </p:cNvPr>
          <p:cNvPicPr>
            <a:picLocks noChangeAspect="1"/>
          </p:cNvPicPr>
          <p:nvPr/>
        </p:nvPicPr>
        <p:blipFill>
          <a:blip r:embed="rId2"/>
          <a:stretch>
            <a:fillRect/>
          </a:stretch>
        </p:blipFill>
        <p:spPr>
          <a:xfrm>
            <a:off x="92279" y="0"/>
            <a:ext cx="12192000" cy="6861345"/>
          </a:xfrm>
          <a:prstGeom prst="rect">
            <a:avLst/>
          </a:prstGeom>
        </p:spPr>
      </p:pic>
      <p:sp>
        <p:nvSpPr>
          <p:cNvPr id="3" name="TextBox 2">
            <a:extLst>
              <a:ext uri="{FF2B5EF4-FFF2-40B4-BE49-F238E27FC236}">
                <a16:creationId xmlns:a16="http://schemas.microsoft.com/office/drawing/2014/main" id="{A64EF939-4AF2-4E04-B314-1700EE46C5B5}"/>
              </a:ext>
            </a:extLst>
          </p:cNvPr>
          <p:cNvSpPr txBox="1"/>
          <p:nvPr/>
        </p:nvSpPr>
        <p:spPr>
          <a:xfrm>
            <a:off x="2152018" y="401009"/>
            <a:ext cx="8174829" cy="584775"/>
          </a:xfrm>
          <a:prstGeom prst="rect">
            <a:avLst/>
          </a:prstGeom>
          <a:noFill/>
        </p:spPr>
        <p:txBody>
          <a:bodyPr wrap="square" rtlCol="0">
            <a:spAutoFit/>
          </a:bodyPr>
          <a:lstStyle/>
          <a:p>
            <a:pPr lvl="0" algn="ctr"/>
            <a:r>
              <a:rPr lang="vi-VN" sz="3200" b="1" dirty="0">
                <a:solidFill>
                  <a:srgbClr val="ED7D31">
                    <a:lumMod val="75000"/>
                  </a:srgbClr>
                </a:solidFill>
                <a:latin typeface="Times New Roman" panose="02020603050405020304" pitchFamily="18" charset="0"/>
                <a:cs typeface="Times New Roman" panose="02020603050405020304" pitchFamily="18" charset="0"/>
              </a:rPr>
              <a:t>Những nỗ lực thay đổi của con người</a:t>
            </a:r>
            <a:endParaRPr kumimoji="0" lang="en-US" sz="32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endParaRPr>
          </a:p>
        </p:txBody>
      </p:sp>
      <p:pic>
        <p:nvPicPr>
          <p:cNvPr id="2" name="Picture 1">
            <a:extLst>
              <a:ext uri="{FF2B5EF4-FFF2-40B4-BE49-F238E27FC236}">
                <a16:creationId xmlns:a16="http://schemas.microsoft.com/office/drawing/2014/main" id="{5DF0B5F5-C8C5-43DF-A180-72A56D9DE21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4" b="89617" l="9818" r="89818">
                        <a14:foregroundMark x1="56364" y1="7104" x2="56364" y2="7104"/>
                      </a14:backgroundRemoval>
                    </a14:imgEffect>
                  </a14:imgLayer>
                </a14:imgProps>
              </a:ext>
            </a:extLst>
          </a:blip>
          <a:stretch>
            <a:fillRect/>
          </a:stretch>
        </p:blipFill>
        <p:spPr>
          <a:xfrm>
            <a:off x="4612219" y="2062512"/>
            <a:ext cx="3544174" cy="2358487"/>
          </a:xfrm>
          <a:prstGeom prst="rect">
            <a:avLst/>
          </a:prstGeom>
        </p:spPr>
      </p:pic>
      <p:sp>
        <p:nvSpPr>
          <p:cNvPr id="5" name="Rectangle 4">
            <a:extLst>
              <a:ext uri="{FF2B5EF4-FFF2-40B4-BE49-F238E27FC236}">
                <a16:creationId xmlns:a16="http://schemas.microsoft.com/office/drawing/2014/main" id="{4D0DBC62-F1D5-4B85-A9D5-8CB5AF9E1522}"/>
              </a:ext>
            </a:extLst>
          </p:cNvPr>
          <p:cNvSpPr/>
          <p:nvPr/>
        </p:nvSpPr>
        <p:spPr>
          <a:xfrm>
            <a:off x="8301299" y="1580536"/>
            <a:ext cx="3544174" cy="400110"/>
          </a:xfrm>
          <a:prstGeom prst="rect">
            <a:avLst/>
          </a:prstGeom>
        </p:spPr>
        <p:txBody>
          <a:bodyPr wrap="square">
            <a:spAutoFit/>
          </a:bodyPr>
          <a:lstStyle/>
          <a:p>
            <a:pPr lvl="0" algn="ctr"/>
            <a:r>
              <a:rPr lang="vi-VN" sz="2000" dirty="0">
                <a:solidFill>
                  <a:prstClr val="black"/>
                </a:solidFill>
                <a:latin typeface="Times New Roman" panose="02020603050405020304" pitchFamily="18" charset="0"/>
                <a:ea typeface="Times New Roman" panose="02020603050405020304" pitchFamily="18" charset="0"/>
              </a:rPr>
              <a:t>Con người bắt đầu tỉnh ngộ</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EE2E59DE-3361-44BF-8413-B846792ED547}"/>
              </a:ext>
            </a:extLst>
          </p:cNvPr>
          <p:cNvCxnSpPr>
            <a:cxnSpLocks/>
          </p:cNvCxnSpPr>
          <p:nvPr/>
        </p:nvCxnSpPr>
        <p:spPr>
          <a:xfrm>
            <a:off x="6753138" y="2147582"/>
            <a:ext cx="1258348"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37E1F5B-AC2B-43E3-AE58-C38E2CBCBB57}"/>
              </a:ext>
            </a:extLst>
          </p:cNvPr>
          <p:cNvCxnSpPr>
            <a:cxnSpLocks/>
          </p:cNvCxnSpPr>
          <p:nvPr/>
        </p:nvCxnSpPr>
        <p:spPr>
          <a:xfrm flipV="1">
            <a:off x="6753138" y="4060272"/>
            <a:ext cx="828500" cy="281031"/>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594F884F-1F1E-4895-84FA-ED7713B1EF2D}"/>
              </a:ext>
            </a:extLst>
          </p:cNvPr>
          <p:cNvSpPr/>
          <p:nvPr/>
        </p:nvSpPr>
        <p:spPr>
          <a:xfrm>
            <a:off x="7581638" y="3427327"/>
            <a:ext cx="3544174" cy="707886"/>
          </a:xfrm>
          <a:prstGeom prst="rect">
            <a:avLst/>
          </a:prstGeom>
        </p:spPr>
        <p:txBody>
          <a:bodyPr wrap="square">
            <a:spAutoFit/>
          </a:bodyPr>
          <a:lstStyle/>
          <a:p>
            <a:pPr lvl="0" algn="ctr"/>
            <a:r>
              <a:rPr lang="vi-VN" sz="2000" dirty="0">
                <a:solidFill>
                  <a:prstClr val="black"/>
                </a:solidFill>
                <a:latin typeface="Times New Roman" panose="02020603050405020304" pitchFamily="18" charset="0"/>
                <a:ea typeface="Times New Roman" panose="02020603050405020304" pitchFamily="18" charset="0"/>
              </a:rPr>
              <a:t>Biết nhìn vấn đề một cách sáng suốt hơn</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13A0DB1D-A7B1-4711-B61A-11B0F88DCB27}"/>
              </a:ext>
            </a:extLst>
          </p:cNvPr>
          <p:cNvSpPr/>
          <p:nvPr/>
        </p:nvSpPr>
        <p:spPr>
          <a:xfrm>
            <a:off x="1768068" y="1909903"/>
            <a:ext cx="3544174" cy="707886"/>
          </a:xfrm>
          <a:prstGeom prst="rect">
            <a:avLst/>
          </a:prstGeom>
        </p:spPr>
        <p:txBody>
          <a:bodyPr wrap="square">
            <a:spAutoFit/>
          </a:bodyPr>
          <a:lstStyle/>
          <a:p>
            <a:pPr lvl="0" algn="ctr"/>
            <a:r>
              <a:rPr lang="en-US" sz="2000" dirty="0" err="1">
                <a:solidFill>
                  <a:prstClr val="black"/>
                </a:solidFill>
                <a:latin typeface="Times New Roman" panose="02020603050405020304" pitchFamily="18" charset="0"/>
                <a:ea typeface="Times New Roman" panose="02020603050405020304" pitchFamily="18" charset="0"/>
              </a:rPr>
              <a:t>Biết</a:t>
            </a:r>
            <a:r>
              <a:rPr lang="en-US" sz="2000" dirty="0">
                <a:solidFill>
                  <a:prstClr val="black"/>
                </a:solidFill>
                <a:latin typeface="Times New Roman" panose="02020603050405020304" pitchFamily="18" charset="0"/>
                <a:ea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rPr>
              <a:t>tìm</a:t>
            </a:r>
            <a:r>
              <a:rPr lang="en-US" sz="2000" dirty="0">
                <a:solidFill>
                  <a:prstClr val="black"/>
                </a:solidFill>
                <a:latin typeface="Times New Roman" panose="02020603050405020304" pitchFamily="18" charset="0"/>
                <a:ea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rPr>
              <a:t>cách</a:t>
            </a:r>
            <a:r>
              <a:rPr lang="en-US" sz="2000" dirty="0">
                <a:solidFill>
                  <a:prstClr val="black"/>
                </a:solidFill>
                <a:latin typeface="Times New Roman" panose="02020603050405020304" pitchFamily="18" charset="0"/>
                <a:ea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rPr>
              <a:t>sống</a:t>
            </a:r>
            <a:r>
              <a:rPr lang="en-US" sz="2000" dirty="0">
                <a:solidFill>
                  <a:prstClr val="black"/>
                </a:solidFill>
                <a:latin typeface="Times New Roman" panose="02020603050405020304" pitchFamily="18" charset="0"/>
                <a:ea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rPr>
              <a:t>chung</a:t>
            </a:r>
            <a:r>
              <a:rPr lang="en-US" sz="2000" dirty="0">
                <a:solidFill>
                  <a:prstClr val="black"/>
                </a:solidFill>
                <a:latin typeface="Times New Roman" panose="02020603050405020304" pitchFamily="18" charset="0"/>
                <a:ea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rPr>
              <a:t>với</a:t>
            </a:r>
            <a:r>
              <a:rPr lang="en-US" sz="2000" dirty="0">
                <a:solidFill>
                  <a:prstClr val="black"/>
                </a:solidFill>
                <a:latin typeface="Times New Roman" panose="02020603050405020304" pitchFamily="18" charset="0"/>
                <a:ea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rPr>
              <a:t>muôn</a:t>
            </a:r>
            <a:r>
              <a:rPr lang="en-US" sz="2000" dirty="0">
                <a:solidFill>
                  <a:prstClr val="black"/>
                </a:solidFill>
                <a:latin typeface="Times New Roman" panose="02020603050405020304" pitchFamily="18" charset="0"/>
                <a:ea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rPr>
              <a:t>loài</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3" name="Straight Connector 12">
            <a:extLst>
              <a:ext uri="{FF2B5EF4-FFF2-40B4-BE49-F238E27FC236}">
                <a16:creationId xmlns:a16="http://schemas.microsoft.com/office/drawing/2014/main" id="{C007A501-D47C-41D2-A216-257FDBA53F56}"/>
              </a:ext>
            </a:extLst>
          </p:cNvPr>
          <p:cNvCxnSpPr>
            <a:cxnSpLocks/>
          </p:cNvCxnSpPr>
          <p:nvPr/>
        </p:nvCxnSpPr>
        <p:spPr>
          <a:xfrm>
            <a:off x="4437776" y="2617789"/>
            <a:ext cx="971331" cy="724633"/>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0CF76D39-498D-46C1-AFC3-CF9EF569722E}"/>
              </a:ext>
            </a:extLst>
          </p:cNvPr>
          <p:cNvSpPr/>
          <p:nvPr/>
        </p:nvSpPr>
        <p:spPr>
          <a:xfrm>
            <a:off x="4150539" y="4811238"/>
            <a:ext cx="4582399" cy="707886"/>
          </a:xfrm>
          <a:prstGeom prst="rect">
            <a:avLst/>
          </a:prstGeom>
        </p:spPr>
        <p:txBody>
          <a:bodyPr wrap="square">
            <a:spAutoFit/>
          </a:bodyPr>
          <a:lstStyle/>
          <a:p>
            <a:pPr lvl="0" algn="ctr"/>
            <a:r>
              <a:rPr lang="vi-VN" sz="2000" b="1" dirty="0">
                <a:solidFill>
                  <a:srgbClr val="FF0000"/>
                </a:solidFill>
                <a:latin typeface="Times New Roman" panose="02020603050405020304" pitchFamily="18" charset="0"/>
                <a:ea typeface="Times New Roman" panose="02020603050405020304" pitchFamily="18" charset="0"/>
              </a:rPr>
              <a:t>=&gt; Đoạn văn triển khai theo mối quan hệ nhân- quả</a:t>
            </a:r>
            <a:endParaRPr kumimoji="0" lang="en-US" sz="2000" b="1" i="0" u="none" strike="noStrike" kern="1200" cap="none" spc="0" normalizeH="0" baseline="0" noProof="0" dirty="0">
              <a:ln>
                <a:noFill/>
              </a:ln>
              <a:solidFill>
                <a:srgbClr val="FF0000"/>
              </a:solidFill>
              <a:effectLst/>
              <a:uLnTx/>
              <a:uFillTx/>
              <a:latin typeface="Calibri" panose="020F0502020204030204"/>
            </a:endParaRPr>
          </a:p>
        </p:txBody>
      </p:sp>
    </p:spTree>
    <p:extLst>
      <p:ext uri="{BB962C8B-B14F-4D97-AF65-F5344CB8AC3E}">
        <p14:creationId xmlns:p14="http://schemas.microsoft.com/office/powerpoint/2010/main" val="1772642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arn(inVertical)">
                                      <p:cBhvr>
                                        <p:cTn id="33" dur="500"/>
                                        <p:tgtEl>
                                          <p:spTgt spid="12"/>
                                        </p:tgtEl>
                                      </p:cBhvr>
                                    </p:animEffect>
                                  </p:childTnLst>
                                </p:cTn>
                              </p:par>
                              <p:par>
                                <p:cTn id="34" presetID="16" presetClass="entr" presetSubtype="21"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arn(inVertical)">
                                      <p:cBhvr>
                                        <p:cTn id="36" dur="500"/>
                                        <p:tgtEl>
                                          <p:spTgt spid="13"/>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arn(inVertical)">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1" grpId="0"/>
      <p:bldP spid="12"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01DA059-B129-4908-88A2-E090F4B57EDE}"/>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16EEBA50-7FF9-43B8-8CDB-CD6C7DE9154A}"/>
              </a:ext>
            </a:extLst>
          </p:cNvPr>
          <p:cNvSpPr txBox="1"/>
          <p:nvPr/>
        </p:nvSpPr>
        <p:spPr>
          <a:xfrm>
            <a:off x="3489820" y="2082105"/>
            <a:ext cx="6409188"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HÌNH THÀNH KIẾN TH</a:t>
            </a:r>
            <a:r>
              <a:rPr lang="en-US" sz="6000" b="1" dirty="0">
                <a:solidFill>
                  <a:prstClr val="black"/>
                </a:solidFill>
                <a:latin typeface="Times New Roman" panose="02020603050405020304" pitchFamily="18" charset="0"/>
                <a:cs typeface="Times New Roman" panose="02020603050405020304" pitchFamily="18" charset="0"/>
              </a:rPr>
              <a:t>ỨC</a:t>
            </a:r>
            <a:endParaRPr kumimoji="0" lang="en-US" sz="6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6" name="Google Shape;87;p1" descr="Kết quả hình ảnh cho newton grammar school">
            <a:extLst>
              <a:ext uri="{FF2B5EF4-FFF2-40B4-BE49-F238E27FC236}">
                <a16:creationId xmlns:a16="http://schemas.microsoft.com/office/drawing/2014/main" id="{78812923-2791-452E-8E26-18AC29B673BC}"/>
              </a:ext>
            </a:extLst>
          </p:cNvPr>
          <p:cNvPicPr preferRelativeResize="0"/>
          <p:nvPr/>
        </p:nvPicPr>
        <p:blipFill rotWithShape="1">
          <a:blip r:embed="rId3">
            <a:alphaModFix/>
          </a:blip>
          <a:srcRect/>
          <a:stretch/>
        </p:blipFill>
        <p:spPr>
          <a:xfrm>
            <a:off x="11305308" y="0"/>
            <a:ext cx="886691" cy="625666"/>
          </a:xfrm>
          <a:prstGeom prst="rect">
            <a:avLst/>
          </a:prstGeom>
          <a:noFill/>
          <a:ln>
            <a:noFill/>
          </a:ln>
        </p:spPr>
      </p:pic>
    </p:spTree>
    <p:extLst>
      <p:ext uri="{BB962C8B-B14F-4D97-AF65-F5344CB8AC3E}">
        <p14:creationId xmlns:p14="http://schemas.microsoft.com/office/powerpoint/2010/main" val="11710148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01DA059-B129-4908-88A2-E090F4B57EDE}"/>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16EEBA50-7FF9-43B8-8CDB-CD6C7DE9154A}"/>
              </a:ext>
            </a:extLst>
          </p:cNvPr>
          <p:cNvSpPr txBox="1"/>
          <p:nvPr/>
        </p:nvSpPr>
        <p:spPr>
          <a:xfrm>
            <a:off x="3489820" y="2082105"/>
            <a:ext cx="6409188" cy="1938992"/>
          </a:xfrm>
          <a:prstGeom prst="rect">
            <a:avLst/>
          </a:prstGeom>
          <a:noFill/>
        </p:spPr>
        <p:txBody>
          <a:bodyPr wrap="square" rtlCol="0">
            <a:spAutoFit/>
          </a:bodyPr>
          <a:lstStyle/>
          <a:p>
            <a:pPr lvl="0" algn="ctr"/>
            <a:r>
              <a:rPr lang="en-US" sz="6000" b="1" dirty="0">
                <a:solidFill>
                  <a:prstClr val="black"/>
                </a:solidFill>
                <a:latin typeface="Times New Roman" panose="02020603050405020304" pitchFamily="18" charset="0"/>
                <a:cs typeface="Times New Roman" panose="02020603050405020304" pitchFamily="18" charset="0"/>
              </a:rPr>
              <a:t>I. </a:t>
            </a:r>
            <a:r>
              <a:rPr lang="en-US" sz="6000" b="1" dirty="0" err="1">
                <a:solidFill>
                  <a:prstClr val="black"/>
                </a:solidFill>
                <a:latin typeface="Times New Roman" panose="02020603050405020304" pitchFamily="18" charset="0"/>
                <a:cs typeface="Times New Roman" panose="02020603050405020304" pitchFamily="18" charset="0"/>
              </a:rPr>
              <a:t>Đọc</a:t>
            </a:r>
            <a:r>
              <a:rPr lang="en-US" sz="6000" b="1" dirty="0">
                <a:solidFill>
                  <a:prstClr val="black"/>
                </a:solidFill>
                <a:latin typeface="Times New Roman" panose="02020603050405020304" pitchFamily="18" charset="0"/>
                <a:cs typeface="Times New Roman" panose="02020603050405020304" pitchFamily="18" charset="0"/>
              </a:rPr>
              <a:t> </a:t>
            </a:r>
            <a:r>
              <a:rPr lang="en-US" sz="6000" b="1" dirty="0" err="1">
                <a:solidFill>
                  <a:prstClr val="black"/>
                </a:solidFill>
                <a:latin typeface="Times New Roman" panose="02020603050405020304" pitchFamily="18" charset="0"/>
                <a:cs typeface="Times New Roman" panose="02020603050405020304" pitchFamily="18" charset="0"/>
              </a:rPr>
              <a:t>và</a:t>
            </a:r>
            <a:r>
              <a:rPr lang="en-US" sz="6000" b="1" dirty="0">
                <a:solidFill>
                  <a:prstClr val="black"/>
                </a:solidFill>
                <a:latin typeface="Times New Roman" panose="02020603050405020304" pitchFamily="18" charset="0"/>
                <a:cs typeface="Times New Roman" panose="02020603050405020304" pitchFamily="18" charset="0"/>
              </a:rPr>
              <a:t> </a:t>
            </a:r>
            <a:r>
              <a:rPr lang="en-US" sz="6000" b="1" dirty="0" err="1">
                <a:solidFill>
                  <a:prstClr val="black"/>
                </a:solidFill>
                <a:latin typeface="Times New Roman" panose="02020603050405020304" pitchFamily="18" charset="0"/>
                <a:cs typeface="Times New Roman" panose="02020603050405020304" pitchFamily="18" charset="0"/>
              </a:rPr>
              <a:t>tìm</a:t>
            </a:r>
            <a:r>
              <a:rPr lang="en-US" sz="6000" b="1" dirty="0">
                <a:solidFill>
                  <a:prstClr val="black"/>
                </a:solidFill>
                <a:latin typeface="Times New Roman" panose="02020603050405020304" pitchFamily="18" charset="0"/>
                <a:cs typeface="Times New Roman" panose="02020603050405020304" pitchFamily="18" charset="0"/>
              </a:rPr>
              <a:t> </a:t>
            </a:r>
            <a:r>
              <a:rPr lang="en-US" sz="6000" b="1" dirty="0" err="1">
                <a:solidFill>
                  <a:prstClr val="black"/>
                </a:solidFill>
                <a:latin typeface="Times New Roman" panose="02020603050405020304" pitchFamily="18" charset="0"/>
                <a:cs typeface="Times New Roman" panose="02020603050405020304" pitchFamily="18" charset="0"/>
              </a:rPr>
              <a:t>hiểu</a:t>
            </a:r>
            <a:r>
              <a:rPr lang="en-US" sz="6000" b="1" dirty="0">
                <a:solidFill>
                  <a:prstClr val="black"/>
                </a:solidFill>
                <a:latin typeface="Times New Roman" panose="02020603050405020304" pitchFamily="18" charset="0"/>
                <a:cs typeface="Times New Roman" panose="02020603050405020304" pitchFamily="18" charset="0"/>
              </a:rPr>
              <a:t> </a:t>
            </a:r>
            <a:r>
              <a:rPr lang="en-US" sz="6000" b="1" dirty="0" err="1">
                <a:solidFill>
                  <a:prstClr val="black"/>
                </a:solidFill>
                <a:latin typeface="Times New Roman" panose="02020603050405020304" pitchFamily="18" charset="0"/>
                <a:cs typeface="Times New Roman" panose="02020603050405020304" pitchFamily="18" charset="0"/>
              </a:rPr>
              <a:t>chung</a:t>
            </a:r>
            <a:endParaRPr kumimoji="0" lang="en-US" sz="6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6" name="Google Shape;87;p1" descr="Kết quả hình ảnh cho newton grammar school">
            <a:extLst>
              <a:ext uri="{FF2B5EF4-FFF2-40B4-BE49-F238E27FC236}">
                <a16:creationId xmlns:a16="http://schemas.microsoft.com/office/drawing/2014/main" id="{D281916F-FBC2-45C9-87D4-F11F16D6CC64}"/>
              </a:ext>
            </a:extLst>
          </p:cNvPr>
          <p:cNvPicPr preferRelativeResize="0"/>
          <p:nvPr/>
        </p:nvPicPr>
        <p:blipFill rotWithShape="1">
          <a:blip r:embed="rId3">
            <a:alphaModFix/>
          </a:blip>
          <a:srcRect/>
          <a:stretch/>
        </p:blipFill>
        <p:spPr>
          <a:xfrm>
            <a:off x="11305308" y="0"/>
            <a:ext cx="886691" cy="625666"/>
          </a:xfrm>
          <a:prstGeom prst="rect">
            <a:avLst/>
          </a:prstGeom>
          <a:noFill/>
          <a:ln>
            <a:noFill/>
          </a:ln>
        </p:spPr>
      </p:pic>
    </p:spTree>
    <p:extLst>
      <p:ext uri="{BB962C8B-B14F-4D97-AF65-F5344CB8AC3E}">
        <p14:creationId xmlns:p14="http://schemas.microsoft.com/office/powerpoint/2010/main" val="42007625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6788F7D-615F-4F84-BD3E-00E4C5F1B80C}"/>
              </a:ext>
            </a:extLst>
          </p:cNvPr>
          <p:cNvPicPr>
            <a:picLocks noChangeAspect="1"/>
          </p:cNvPicPr>
          <p:nvPr/>
        </p:nvPicPr>
        <p:blipFill>
          <a:blip r:embed="rId2"/>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818CEA2A-4716-471F-A6BD-2522A6E7A92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660" b="91038" l="7143" r="92857">
                        <a14:foregroundMark x1="83613" y1="34434" x2="83613" y2="34434"/>
                        <a14:foregroundMark x1="72269" y1="69340" x2="72269" y2="69340"/>
                        <a14:foregroundMark x1="69748" y1="91981" x2="69748" y2="91981"/>
                        <a14:foregroundMark x1="93697" y1="48585" x2="93697" y2="48585"/>
                        <a14:foregroundMark x1="47899" y1="6132" x2="47899" y2="6132"/>
                        <a14:foregroundMark x1="7143" y1="37736" x2="7143" y2="37736"/>
                      </a14:backgroundRemoval>
                    </a14:imgEffect>
                  </a14:imgLayer>
                </a14:imgProps>
              </a:ext>
            </a:extLst>
          </a:blip>
          <a:stretch>
            <a:fillRect/>
          </a:stretch>
        </p:blipFill>
        <p:spPr>
          <a:xfrm>
            <a:off x="3464653" y="1550040"/>
            <a:ext cx="5654179" cy="3757919"/>
          </a:xfrm>
          <a:prstGeom prst="rect">
            <a:avLst/>
          </a:prstGeom>
        </p:spPr>
      </p:pic>
      <p:sp>
        <p:nvSpPr>
          <p:cNvPr id="8" name="TextBox 7">
            <a:extLst>
              <a:ext uri="{FF2B5EF4-FFF2-40B4-BE49-F238E27FC236}">
                <a16:creationId xmlns:a16="http://schemas.microsoft.com/office/drawing/2014/main" id="{87847B9B-ABBE-40A3-9829-30FC4EC9D33B}"/>
              </a:ext>
            </a:extLst>
          </p:cNvPr>
          <p:cNvSpPr txBox="1"/>
          <p:nvPr/>
        </p:nvSpPr>
        <p:spPr>
          <a:xfrm>
            <a:off x="2021746" y="381290"/>
            <a:ext cx="6409188" cy="1015663"/>
          </a:xfrm>
          <a:prstGeom prst="rect">
            <a:avLst/>
          </a:prstGeom>
          <a:noFill/>
        </p:spPr>
        <p:txBody>
          <a:bodyPr wrap="square" rtlCol="0">
            <a:spAutoFit/>
          </a:bodyPr>
          <a:lstStyle/>
          <a:p>
            <a:pPr lvl="0" algn="ctr"/>
            <a:r>
              <a:rPr lang="en-US" sz="6000" b="1" dirty="0">
                <a:solidFill>
                  <a:srgbClr val="ED7D31">
                    <a:lumMod val="75000"/>
                  </a:srgbClr>
                </a:solidFill>
                <a:latin typeface="Times New Roman" panose="02020603050405020304" pitchFamily="18" charset="0"/>
                <a:cs typeface="Times New Roman" panose="02020603050405020304" pitchFamily="18" charset="0"/>
              </a:rPr>
              <a:t>1. </a:t>
            </a:r>
            <a:r>
              <a:rPr lang="en-US" sz="6000" b="1" dirty="0" err="1">
                <a:solidFill>
                  <a:srgbClr val="ED7D31">
                    <a:lumMod val="75000"/>
                  </a:srgbClr>
                </a:solidFill>
                <a:latin typeface="Times New Roman" panose="02020603050405020304" pitchFamily="18" charset="0"/>
                <a:cs typeface="Times New Roman" panose="02020603050405020304" pitchFamily="18" charset="0"/>
              </a:rPr>
              <a:t>Đọc</a:t>
            </a:r>
            <a:endParaRPr kumimoji="0" lang="en-US" sz="60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endParaRPr>
          </a:p>
        </p:txBody>
      </p:sp>
      <p:sp>
        <p:nvSpPr>
          <p:cNvPr id="9" name="Rectangle 8">
            <a:extLst>
              <a:ext uri="{FF2B5EF4-FFF2-40B4-BE49-F238E27FC236}">
                <a16:creationId xmlns:a16="http://schemas.microsoft.com/office/drawing/2014/main" id="{6120293F-C1E4-4639-B9D0-8FF93F7E5D26}"/>
              </a:ext>
            </a:extLst>
          </p:cNvPr>
          <p:cNvSpPr/>
          <p:nvPr/>
        </p:nvSpPr>
        <p:spPr>
          <a:xfrm>
            <a:off x="4211272" y="2039052"/>
            <a:ext cx="4160940" cy="1815882"/>
          </a:xfrm>
          <a:prstGeom prst="rect">
            <a:avLst/>
          </a:prstGeom>
        </p:spPr>
        <p:txBody>
          <a:bodyPr wrap="square">
            <a:spAutoFit/>
          </a:bodyPr>
          <a:lstStyle/>
          <a:p>
            <a:pPr lvl="0" algn="just"/>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a:t>
            </a:r>
            <a:r>
              <a:rPr lang="vi-VN"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iết cách đọc to, trôi chảy, phù hợp về tốc độ đọc, phân biệt được lời người kể chuyện và lời nhân vật</a:t>
            </a:r>
            <a:endParaRPr kumimoji="0" lang="en-US" sz="28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78BC294C-CD47-45CB-8D19-DA25D7799058}"/>
              </a:ext>
            </a:extLst>
          </p:cNvPr>
          <p:cNvPicPr>
            <a:picLocks noChangeAspect="1"/>
          </p:cNvPicPr>
          <p:nvPr/>
        </p:nvPicPr>
        <p:blipFill>
          <a:blip r:embed="rId5"/>
          <a:stretch>
            <a:fillRect/>
          </a:stretch>
        </p:blipFill>
        <p:spPr>
          <a:xfrm>
            <a:off x="5649196" y="5307959"/>
            <a:ext cx="1987468" cy="1987468"/>
          </a:xfrm>
          <a:prstGeom prst="rect">
            <a:avLst/>
          </a:prstGeom>
        </p:spPr>
      </p:pic>
      <p:pic>
        <p:nvPicPr>
          <p:cNvPr id="10" name="Picture 9">
            <a:extLst>
              <a:ext uri="{FF2B5EF4-FFF2-40B4-BE49-F238E27FC236}">
                <a16:creationId xmlns:a16="http://schemas.microsoft.com/office/drawing/2014/main" id="{6CF51BD5-0595-4D5A-931B-AA2C7BDB3830}"/>
              </a:ext>
            </a:extLst>
          </p:cNvPr>
          <p:cNvPicPr>
            <a:picLocks noChangeAspect="1"/>
          </p:cNvPicPr>
          <p:nvPr/>
        </p:nvPicPr>
        <p:blipFill>
          <a:blip r:embed="rId5"/>
          <a:stretch>
            <a:fillRect/>
          </a:stretch>
        </p:blipFill>
        <p:spPr>
          <a:xfrm>
            <a:off x="4375872" y="5307959"/>
            <a:ext cx="1987468" cy="1987468"/>
          </a:xfrm>
          <a:prstGeom prst="rect">
            <a:avLst/>
          </a:prstGeom>
        </p:spPr>
      </p:pic>
      <p:pic>
        <p:nvPicPr>
          <p:cNvPr id="11" name="Picture 10">
            <a:extLst>
              <a:ext uri="{FF2B5EF4-FFF2-40B4-BE49-F238E27FC236}">
                <a16:creationId xmlns:a16="http://schemas.microsoft.com/office/drawing/2014/main" id="{A93D0429-B2BC-4B69-9AC0-40C9BDFCA4B2}"/>
              </a:ext>
            </a:extLst>
          </p:cNvPr>
          <p:cNvPicPr>
            <a:picLocks noChangeAspect="1"/>
          </p:cNvPicPr>
          <p:nvPr/>
        </p:nvPicPr>
        <p:blipFill>
          <a:blip r:embed="rId5"/>
          <a:stretch>
            <a:fillRect/>
          </a:stretch>
        </p:blipFill>
        <p:spPr>
          <a:xfrm>
            <a:off x="3243732" y="5310640"/>
            <a:ext cx="1987468" cy="1987468"/>
          </a:xfrm>
          <a:prstGeom prst="rect">
            <a:avLst/>
          </a:prstGeom>
        </p:spPr>
      </p:pic>
      <p:pic>
        <p:nvPicPr>
          <p:cNvPr id="12" name="Picture 11">
            <a:extLst>
              <a:ext uri="{FF2B5EF4-FFF2-40B4-BE49-F238E27FC236}">
                <a16:creationId xmlns:a16="http://schemas.microsoft.com/office/drawing/2014/main" id="{55830E3E-2124-4698-8A37-DB04713EB74C}"/>
              </a:ext>
            </a:extLst>
          </p:cNvPr>
          <p:cNvPicPr>
            <a:picLocks noChangeAspect="1"/>
          </p:cNvPicPr>
          <p:nvPr/>
        </p:nvPicPr>
        <p:blipFill>
          <a:blip r:embed="rId5"/>
          <a:stretch>
            <a:fillRect/>
          </a:stretch>
        </p:blipFill>
        <p:spPr>
          <a:xfrm>
            <a:off x="2350177" y="5307959"/>
            <a:ext cx="1987468" cy="1987468"/>
          </a:xfrm>
          <a:prstGeom prst="rect">
            <a:avLst/>
          </a:prstGeom>
        </p:spPr>
      </p:pic>
      <p:pic>
        <p:nvPicPr>
          <p:cNvPr id="13" name="Picture 12">
            <a:extLst>
              <a:ext uri="{FF2B5EF4-FFF2-40B4-BE49-F238E27FC236}">
                <a16:creationId xmlns:a16="http://schemas.microsoft.com/office/drawing/2014/main" id="{4B607201-AA56-4651-9460-1EF2A3F396B5}"/>
              </a:ext>
            </a:extLst>
          </p:cNvPr>
          <p:cNvPicPr>
            <a:picLocks noChangeAspect="1"/>
          </p:cNvPicPr>
          <p:nvPr/>
        </p:nvPicPr>
        <p:blipFill>
          <a:blip r:embed="rId5"/>
          <a:stretch>
            <a:fillRect/>
          </a:stretch>
        </p:blipFill>
        <p:spPr>
          <a:xfrm>
            <a:off x="1490607" y="5307959"/>
            <a:ext cx="1987468" cy="1987468"/>
          </a:xfrm>
          <a:prstGeom prst="rect">
            <a:avLst/>
          </a:prstGeom>
        </p:spPr>
      </p:pic>
      <p:pic>
        <p:nvPicPr>
          <p:cNvPr id="14" name="Picture 13">
            <a:extLst>
              <a:ext uri="{FF2B5EF4-FFF2-40B4-BE49-F238E27FC236}">
                <a16:creationId xmlns:a16="http://schemas.microsoft.com/office/drawing/2014/main" id="{D39B4E12-7842-470C-A4C5-D39D57A075BC}"/>
              </a:ext>
            </a:extLst>
          </p:cNvPr>
          <p:cNvPicPr>
            <a:picLocks noChangeAspect="1"/>
          </p:cNvPicPr>
          <p:nvPr/>
        </p:nvPicPr>
        <p:blipFill>
          <a:blip r:embed="rId5"/>
          <a:stretch>
            <a:fillRect/>
          </a:stretch>
        </p:blipFill>
        <p:spPr>
          <a:xfrm>
            <a:off x="926658" y="5341140"/>
            <a:ext cx="1987468" cy="1987468"/>
          </a:xfrm>
          <a:prstGeom prst="rect">
            <a:avLst/>
          </a:prstGeom>
        </p:spPr>
      </p:pic>
      <p:pic>
        <p:nvPicPr>
          <p:cNvPr id="15" name="Picture 14">
            <a:extLst>
              <a:ext uri="{FF2B5EF4-FFF2-40B4-BE49-F238E27FC236}">
                <a16:creationId xmlns:a16="http://schemas.microsoft.com/office/drawing/2014/main" id="{020DDE2A-CCB4-49D0-8CC8-84E47FE79B60}"/>
              </a:ext>
            </a:extLst>
          </p:cNvPr>
          <p:cNvPicPr>
            <a:picLocks noChangeAspect="1"/>
          </p:cNvPicPr>
          <p:nvPr/>
        </p:nvPicPr>
        <p:blipFill>
          <a:blip r:embed="rId5"/>
          <a:stretch>
            <a:fillRect/>
          </a:stretch>
        </p:blipFill>
        <p:spPr>
          <a:xfrm>
            <a:off x="324482" y="5324550"/>
            <a:ext cx="1987468" cy="1987468"/>
          </a:xfrm>
          <a:prstGeom prst="rect">
            <a:avLst/>
          </a:prstGeom>
        </p:spPr>
      </p:pic>
      <p:pic>
        <p:nvPicPr>
          <p:cNvPr id="16" name="Picture 15">
            <a:extLst>
              <a:ext uri="{FF2B5EF4-FFF2-40B4-BE49-F238E27FC236}">
                <a16:creationId xmlns:a16="http://schemas.microsoft.com/office/drawing/2014/main" id="{76B01C2C-5D5E-46D8-A148-D4D80CF92E4F}"/>
              </a:ext>
            </a:extLst>
          </p:cNvPr>
          <p:cNvPicPr>
            <a:picLocks noChangeAspect="1"/>
          </p:cNvPicPr>
          <p:nvPr/>
        </p:nvPicPr>
        <p:blipFill>
          <a:blip r:embed="rId5"/>
          <a:stretch>
            <a:fillRect/>
          </a:stretch>
        </p:blipFill>
        <p:spPr>
          <a:xfrm>
            <a:off x="-256828" y="5316254"/>
            <a:ext cx="1987468" cy="1987468"/>
          </a:xfrm>
          <a:prstGeom prst="rect">
            <a:avLst/>
          </a:prstGeom>
        </p:spPr>
      </p:pic>
      <p:pic>
        <p:nvPicPr>
          <p:cNvPr id="17" name="Picture 16">
            <a:extLst>
              <a:ext uri="{FF2B5EF4-FFF2-40B4-BE49-F238E27FC236}">
                <a16:creationId xmlns:a16="http://schemas.microsoft.com/office/drawing/2014/main" id="{AFE5C8D9-D7B1-4DC8-BF8C-EEF2373F3A7D}"/>
              </a:ext>
            </a:extLst>
          </p:cNvPr>
          <p:cNvPicPr>
            <a:picLocks noChangeAspect="1"/>
          </p:cNvPicPr>
          <p:nvPr/>
        </p:nvPicPr>
        <p:blipFill>
          <a:blip r:embed="rId5"/>
          <a:stretch>
            <a:fillRect/>
          </a:stretch>
        </p:blipFill>
        <p:spPr>
          <a:xfrm>
            <a:off x="-674824" y="5299664"/>
            <a:ext cx="1987468" cy="1987468"/>
          </a:xfrm>
          <a:prstGeom prst="rect">
            <a:avLst/>
          </a:prstGeom>
        </p:spPr>
      </p:pic>
      <p:pic>
        <p:nvPicPr>
          <p:cNvPr id="18" name="Picture 17">
            <a:extLst>
              <a:ext uri="{FF2B5EF4-FFF2-40B4-BE49-F238E27FC236}">
                <a16:creationId xmlns:a16="http://schemas.microsoft.com/office/drawing/2014/main" id="{46C05BD2-52AD-4A34-BC16-33DBE9C5EFD2}"/>
              </a:ext>
            </a:extLst>
          </p:cNvPr>
          <p:cNvPicPr>
            <a:picLocks noChangeAspect="1"/>
          </p:cNvPicPr>
          <p:nvPr/>
        </p:nvPicPr>
        <p:blipFill>
          <a:blip r:embed="rId5"/>
          <a:stretch>
            <a:fillRect/>
          </a:stretch>
        </p:blipFill>
        <p:spPr>
          <a:xfrm>
            <a:off x="1895499" y="5316254"/>
            <a:ext cx="1987468" cy="1987468"/>
          </a:xfrm>
          <a:prstGeom prst="rect">
            <a:avLst/>
          </a:prstGeom>
        </p:spPr>
      </p:pic>
      <p:pic>
        <p:nvPicPr>
          <p:cNvPr id="19" name="Picture 18">
            <a:extLst>
              <a:ext uri="{FF2B5EF4-FFF2-40B4-BE49-F238E27FC236}">
                <a16:creationId xmlns:a16="http://schemas.microsoft.com/office/drawing/2014/main" id="{CF81EE9D-D966-459C-958D-E7A70A16FA53}"/>
              </a:ext>
            </a:extLst>
          </p:cNvPr>
          <p:cNvPicPr>
            <a:picLocks noChangeAspect="1"/>
          </p:cNvPicPr>
          <p:nvPr/>
        </p:nvPicPr>
        <p:blipFill>
          <a:blip r:embed="rId5"/>
          <a:stretch>
            <a:fillRect/>
          </a:stretch>
        </p:blipFill>
        <p:spPr>
          <a:xfrm>
            <a:off x="2741169" y="5336993"/>
            <a:ext cx="1987468" cy="1987468"/>
          </a:xfrm>
          <a:prstGeom prst="rect">
            <a:avLst/>
          </a:prstGeom>
        </p:spPr>
      </p:pic>
      <p:pic>
        <p:nvPicPr>
          <p:cNvPr id="20" name="Picture 19">
            <a:extLst>
              <a:ext uri="{FF2B5EF4-FFF2-40B4-BE49-F238E27FC236}">
                <a16:creationId xmlns:a16="http://schemas.microsoft.com/office/drawing/2014/main" id="{BC8BC056-A946-4DA7-A74F-A76361A72CC9}"/>
              </a:ext>
            </a:extLst>
          </p:cNvPr>
          <p:cNvPicPr>
            <a:picLocks noChangeAspect="1"/>
          </p:cNvPicPr>
          <p:nvPr/>
        </p:nvPicPr>
        <p:blipFill>
          <a:blip r:embed="rId5"/>
          <a:stretch>
            <a:fillRect/>
          </a:stretch>
        </p:blipFill>
        <p:spPr>
          <a:xfrm>
            <a:off x="3748803" y="5374321"/>
            <a:ext cx="1987468" cy="1987468"/>
          </a:xfrm>
          <a:prstGeom prst="rect">
            <a:avLst/>
          </a:prstGeom>
        </p:spPr>
      </p:pic>
      <p:pic>
        <p:nvPicPr>
          <p:cNvPr id="21" name="Picture 20">
            <a:extLst>
              <a:ext uri="{FF2B5EF4-FFF2-40B4-BE49-F238E27FC236}">
                <a16:creationId xmlns:a16="http://schemas.microsoft.com/office/drawing/2014/main" id="{4D26B824-FEC2-467A-81B3-2B47D8FD055E}"/>
              </a:ext>
            </a:extLst>
          </p:cNvPr>
          <p:cNvPicPr>
            <a:picLocks noChangeAspect="1"/>
          </p:cNvPicPr>
          <p:nvPr/>
        </p:nvPicPr>
        <p:blipFill>
          <a:blip r:embed="rId5"/>
          <a:stretch>
            <a:fillRect/>
          </a:stretch>
        </p:blipFill>
        <p:spPr>
          <a:xfrm>
            <a:off x="4882765" y="5298160"/>
            <a:ext cx="1987468" cy="1987468"/>
          </a:xfrm>
          <a:prstGeom prst="rect">
            <a:avLst/>
          </a:prstGeom>
        </p:spPr>
      </p:pic>
      <p:pic>
        <p:nvPicPr>
          <p:cNvPr id="22" name="Picture 21">
            <a:extLst>
              <a:ext uri="{FF2B5EF4-FFF2-40B4-BE49-F238E27FC236}">
                <a16:creationId xmlns:a16="http://schemas.microsoft.com/office/drawing/2014/main" id="{6BFDE40F-A436-4F36-B8AA-67B84566FF98}"/>
              </a:ext>
            </a:extLst>
          </p:cNvPr>
          <p:cNvPicPr>
            <a:picLocks noChangeAspect="1"/>
          </p:cNvPicPr>
          <p:nvPr/>
        </p:nvPicPr>
        <p:blipFill>
          <a:blip r:embed="rId5"/>
          <a:stretch>
            <a:fillRect/>
          </a:stretch>
        </p:blipFill>
        <p:spPr>
          <a:xfrm>
            <a:off x="6281109" y="5316254"/>
            <a:ext cx="1987468" cy="1987468"/>
          </a:xfrm>
          <a:prstGeom prst="rect">
            <a:avLst/>
          </a:prstGeom>
        </p:spPr>
      </p:pic>
      <p:pic>
        <p:nvPicPr>
          <p:cNvPr id="23" name="Picture 22">
            <a:extLst>
              <a:ext uri="{FF2B5EF4-FFF2-40B4-BE49-F238E27FC236}">
                <a16:creationId xmlns:a16="http://schemas.microsoft.com/office/drawing/2014/main" id="{067F9185-9984-487A-8E13-54A86268EB2F}"/>
              </a:ext>
            </a:extLst>
          </p:cNvPr>
          <p:cNvPicPr>
            <a:picLocks noChangeAspect="1"/>
          </p:cNvPicPr>
          <p:nvPr/>
        </p:nvPicPr>
        <p:blipFill>
          <a:blip r:embed="rId5"/>
          <a:stretch>
            <a:fillRect/>
          </a:stretch>
        </p:blipFill>
        <p:spPr>
          <a:xfrm>
            <a:off x="6716583" y="5298160"/>
            <a:ext cx="1987468" cy="1987468"/>
          </a:xfrm>
          <a:prstGeom prst="rect">
            <a:avLst/>
          </a:prstGeom>
        </p:spPr>
      </p:pic>
      <p:pic>
        <p:nvPicPr>
          <p:cNvPr id="24" name="Picture 23">
            <a:extLst>
              <a:ext uri="{FF2B5EF4-FFF2-40B4-BE49-F238E27FC236}">
                <a16:creationId xmlns:a16="http://schemas.microsoft.com/office/drawing/2014/main" id="{1EADD125-E2C8-42DC-BC85-5065DE9E36FB}"/>
              </a:ext>
            </a:extLst>
          </p:cNvPr>
          <p:cNvPicPr>
            <a:picLocks noChangeAspect="1"/>
          </p:cNvPicPr>
          <p:nvPr/>
        </p:nvPicPr>
        <p:blipFill>
          <a:blip r:embed="rId5"/>
          <a:stretch>
            <a:fillRect/>
          </a:stretch>
        </p:blipFill>
        <p:spPr>
          <a:xfrm>
            <a:off x="7187768" y="5288361"/>
            <a:ext cx="1987468" cy="1987468"/>
          </a:xfrm>
          <a:prstGeom prst="rect">
            <a:avLst/>
          </a:prstGeom>
        </p:spPr>
      </p:pic>
      <p:pic>
        <p:nvPicPr>
          <p:cNvPr id="25" name="Picture 24">
            <a:extLst>
              <a:ext uri="{FF2B5EF4-FFF2-40B4-BE49-F238E27FC236}">
                <a16:creationId xmlns:a16="http://schemas.microsoft.com/office/drawing/2014/main" id="{FCC7C4A3-FD5E-41FA-9254-AD8F4DE1FABE}"/>
              </a:ext>
            </a:extLst>
          </p:cNvPr>
          <p:cNvPicPr>
            <a:picLocks noChangeAspect="1"/>
          </p:cNvPicPr>
          <p:nvPr/>
        </p:nvPicPr>
        <p:blipFill>
          <a:blip r:embed="rId5"/>
          <a:stretch>
            <a:fillRect/>
          </a:stretch>
        </p:blipFill>
        <p:spPr>
          <a:xfrm>
            <a:off x="7674214" y="5296907"/>
            <a:ext cx="1987468" cy="1987468"/>
          </a:xfrm>
          <a:prstGeom prst="rect">
            <a:avLst/>
          </a:prstGeom>
        </p:spPr>
      </p:pic>
      <p:pic>
        <p:nvPicPr>
          <p:cNvPr id="26" name="Picture 25">
            <a:extLst>
              <a:ext uri="{FF2B5EF4-FFF2-40B4-BE49-F238E27FC236}">
                <a16:creationId xmlns:a16="http://schemas.microsoft.com/office/drawing/2014/main" id="{2159DCB5-B361-44DD-95DF-786A4FC207C0}"/>
              </a:ext>
            </a:extLst>
          </p:cNvPr>
          <p:cNvPicPr>
            <a:picLocks noChangeAspect="1"/>
          </p:cNvPicPr>
          <p:nvPr/>
        </p:nvPicPr>
        <p:blipFill>
          <a:blip r:embed="rId5"/>
          <a:stretch>
            <a:fillRect/>
          </a:stretch>
        </p:blipFill>
        <p:spPr>
          <a:xfrm>
            <a:off x="8063560" y="5251822"/>
            <a:ext cx="1987468" cy="1987468"/>
          </a:xfrm>
          <a:prstGeom prst="rect">
            <a:avLst/>
          </a:prstGeom>
        </p:spPr>
      </p:pic>
      <p:pic>
        <p:nvPicPr>
          <p:cNvPr id="27" name="Picture 26">
            <a:extLst>
              <a:ext uri="{FF2B5EF4-FFF2-40B4-BE49-F238E27FC236}">
                <a16:creationId xmlns:a16="http://schemas.microsoft.com/office/drawing/2014/main" id="{00D36519-9FEA-45EF-A62C-5579E0A6089F}"/>
              </a:ext>
            </a:extLst>
          </p:cNvPr>
          <p:cNvPicPr>
            <a:picLocks noChangeAspect="1"/>
          </p:cNvPicPr>
          <p:nvPr/>
        </p:nvPicPr>
        <p:blipFill>
          <a:blip r:embed="rId5"/>
          <a:stretch>
            <a:fillRect/>
          </a:stretch>
        </p:blipFill>
        <p:spPr>
          <a:xfrm>
            <a:off x="8561316" y="5251822"/>
            <a:ext cx="1987468" cy="1987468"/>
          </a:xfrm>
          <a:prstGeom prst="rect">
            <a:avLst/>
          </a:prstGeom>
        </p:spPr>
      </p:pic>
      <p:pic>
        <p:nvPicPr>
          <p:cNvPr id="28" name="Picture 27">
            <a:extLst>
              <a:ext uri="{FF2B5EF4-FFF2-40B4-BE49-F238E27FC236}">
                <a16:creationId xmlns:a16="http://schemas.microsoft.com/office/drawing/2014/main" id="{EE670EC6-3E6E-4ABF-968D-CD026FD1869F}"/>
              </a:ext>
            </a:extLst>
          </p:cNvPr>
          <p:cNvPicPr>
            <a:picLocks noChangeAspect="1"/>
          </p:cNvPicPr>
          <p:nvPr/>
        </p:nvPicPr>
        <p:blipFill>
          <a:blip r:embed="rId5"/>
          <a:stretch>
            <a:fillRect/>
          </a:stretch>
        </p:blipFill>
        <p:spPr>
          <a:xfrm>
            <a:off x="8885168" y="5225007"/>
            <a:ext cx="1987468" cy="1987468"/>
          </a:xfrm>
          <a:prstGeom prst="rect">
            <a:avLst/>
          </a:prstGeom>
        </p:spPr>
      </p:pic>
      <p:pic>
        <p:nvPicPr>
          <p:cNvPr id="29" name="Picture 28">
            <a:extLst>
              <a:ext uri="{FF2B5EF4-FFF2-40B4-BE49-F238E27FC236}">
                <a16:creationId xmlns:a16="http://schemas.microsoft.com/office/drawing/2014/main" id="{4360CC2F-F6DA-4731-BC3E-170CE124F336}"/>
              </a:ext>
            </a:extLst>
          </p:cNvPr>
          <p:cNvPicPr>
            <a:picLocks noChangeAspect="1"/>
          </p:cNvPicPr>
          <p:nvPr/>
        </p:nvPicPr>
        <p:blipFill>
          <a:blip r:embed="rId5"/>
          <a:stretch>
            <a:fillRect/>
          </a:stretch>
        </p:blipFill>
        <p:spPr>
          <a:xfrm>
            <a:off x="9389560" y="5225007"/>
            <a:ext cx="1987468" cy="1987468"/>
          </a:xfrm>
          <a:prstGeom prst="rect">
            <a:avLst/>
          </a:prstGeom>
        </p:spPr>
      </p:pic>
      <p:pic>
        <p:nvPicPr>
          <p:cNvPr id="30" name="Picture 29">
            <a:extLst>
              <a:ext uri="{FF2B5EF4-FFF2-40B4-BE49-F238E27FC236}">
                <a16:creationId xmlns:a16="http://schemas.microsoft.com/office/drawing/2014/main" id="{E7AA433C-3E36-43D8-BAC7-3402A4074180}"/>
              </a:ext>
            </a:extLst>
          </p:cNvPr>
          <p:cNvPicPr>
            <a:picLocks noChangeAspect="1"/>
          </p:cNvPicPr>
          <p:nvPr/>
        </p:nvPicPr>
        <p:blipFill>
          <a:blip r:embed="rId5"/>
          <a:stretch>
            <a:fillRect/>
          </a:stretch>
        </p:blipFill>
        <p:spPr>
          <a:xfrm>
            <a:off x="9927220" y="5316254"/>
            <a:ext cx="1987468" cy="1987468"/>
          </a:xfrm>
          <a:prstGeom prst="rect">
            <a:avLst/>
          </a:prstGeom>
        </p:spPr>
      </p:pic>
      <p:pic>
        <p:nvPicPr>
          <p:cNvPr id="31" name="Picture 30">
            <a:extLst>
              <a:ext uri="{FF2B5EF4-FFF2-40B4-BE49-F238E27FC236}">
                <a16:creationId xmlns:a16="http://schemas.microsoft.com/office/drawing/2014/main" id="{972A0073-0AF4-426E-9174-B6CB89BFB805}"/>
              </a:ext>
            </a:extLst>
          </p:cNvPr>
          <p:cNvPicPr>
            <a:picLocks noChangeAspect="1"/>
          </p:cNvPicPr>
          <p:nvPr/>
        </p:nvPicPr>
        <p:blipFill>
          <a:blip r:embed="rId5"/>
          <a:stretch>
            <a:fillRect/>
          </a:stretch>
        </p:blipFill>
        <p:spPr>
          <a:xfrm>
            <a:off x="10318966" y="5316254"/>
            <a:ext cx="1987468" cy="1987468"/>
          </a:xfrm>
          <a:prstGeom prst="rect">
            <a:avLst/>
          </a:prstGeom>
        </p:spPr>
      </p:pic>
      <p:pic>
        <p:nvPicPr>
          <p:cNvPr id="32" name="Picture 31">
            <a:extLst>
              <a:ext uri="{FF2B5EF4-FFF2-40B4-BE49-F238E27FC236}">
                <a16:creationId xmlns:a16="http://schemas.microsoft.com/office/drawing/2014/main" id="{E8A81F98-6977-4825-8B4F-A996719A1066}"/>
              </a:ext>
            </a:extLst>
          </p:cNvPr>
          <p:cNvPicPr>
            <a:picLocks noChangeAspect="1"/>
          </p:cNvPicPr>
          <p:nvPr/>
        </p:nvPicPr>
        <p:blipFill>
          <a:blip r:embed="rId5"/>
          <a:stretch>
            <a:fillRect/>
          </a:stretch>
        </p:blipFill>
        <p:spPr>
          <a:xfrm>
            <a:off x="10664812" y="5251822"/>
            <a:ext cx="1987468" cy="1987468"/>
          </a:xfrm>
          <a:prstGeom prst="rect">
            <a:avLst/>
          </a:prstGeom>
        </p:spPr>
      </p:pic>
      <p:pic>
        <p:nvPicPr>
          <p:cNvPr id="33" name="Google Shape;87;p1" descr="Kết quả hình ảnh cho newton grammar school">
            <a:extLst>
              <a:ext uri="{FF2B5EF4-FFF2-40B4-BE49-F238E27FC236}">
                <a16:creationId xmlns:a16="http://schemas.microsoft.com/office/drawing/2014/main" id="{F1ECCB91-4CFC-4FA0-88B4-7E121F7C8E5D}"/>
              </a:ext>
            </a:extLst>
          </p:cNvPr>
          <p:cNvPicPr preferRelativeResize="0"/>
          <p:nvPr/>
        </p:nvPicPr>
        <p:blipFill rotWithShape="1">
          <a:blip r:embed="rId6">
            <a:alphaModFix/>
          </a:blip>
          <a:srcRect/>
          <a:stretch/>
        </p:blipFill>
        <p:spPr>
          <a:xfrm>
            <a:off x="11305308" y="0"/>
            <a:ext cx="886691" cy="625666"/>
          </a:xfrm>
          <a:prstGeom prst="rect">
            <a:avLst/>
          </a:prstGeom>
          <a:noFill/>
          <a:ln>
            <a:noFill/>
          </a:ln>
        </p:spPr>
      </p:pic>
    </p:spTree>
    <p:extLst>
      <p:ext uri="{BB962C8B-B14F-4D97-AF65-F5344CB8AC3E}">
        <p14:creationId xmlns:p14="http://schemas.microsoft.com/office/powerpoint/2010/main" val="20842982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6788F7D-615F-4F84-BD3E-00E4C5F1B80C}"/>
              </a:ext>
            </a:extLst>
          </p:cNvPr>
          <p:cNvPicPr>
            <a:picLocks noChangeAspect="1"/>
          </p:cNvPicPr>
          <p:nvPr/>
        </p:nvPicPr>
        <p:blipFill>
          <a:blip r:embed="rId2"/>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818CEA2A-4716-471F-A6BD-2522A6E7A92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660" b="91038" l="7143" r="92857">
                        <a14:foregroundMark x1="83613" y1="34434" x2="83613" y2="34434"/>
                        <a14:foregroundMark x1="72269" y1="69340" x2="72269" y2="69340"/>
                        <a14:foregroundMark x1="69748" y1="91981" x2="69748" y2="91981"/>
                        <a14:foregroundMark x1="93697" y1="48585" x2="93697" y2="48585"/>
                        <a14:foregroundMark x1="47899" y1="6132" x2="47899" y2="6132"/>
                        <a14:foregroundMark x1="7143" y1="37736" x2="7143" y2="37736"/>
                      </a14:backgroundRemoval>
                    </a14:imgEffect>
                  </a14:imgLayer>
                </a14:imgProps>
              </a:ext>
            </a:extLst>
          </a:blip>
          <a:stretch>
            <a:fillRect/>
          </a:stretch>
        </p:blipFill>
        <p:spPr>
          <a:xfrm>
            <a:off x="3464653" y="1550040"/>
            <a:ext cx="5654179" cy="3757919"/>
          </a:xfrm>
          <a:prstGeom prst="rect">
            <a:avLst/>
          </a:prstGeom>
        </p:spPr>
      </p:pic>
      <p:sp>
        <p:nvSpPr>
          <p:cNvPr id="8" name="TextBox 7">
            <a:extLst>
              <a:ext uri="{FF2B5EF4-FFF2-40B4-BE49-F238E27FC236}">
                <a16:creationId xmlns:a16="http://schemas.microsoft.com/office/drawing/2014/main" id="{87847B9B-ABBE-40A3-9829-30FC4EC9D33B}"/>
              </a:ext>
            </a:extLst>
          </p:cNvPr>
          <p:cNvSpPr txBox="1"/>
          <p:nvPr/>
        </p:nvSpPr>
        <p:spPr>
          <a:xfrm>
            <a:off x="2021746" y="381290"/>
            <a:ext cx="6409188" cy="1015663"/>
          </a:xfrm>
          <a:prstGeom prst="rect">
            <a:avLst/>
          </a:prstGeom>
          <a:noFill/>
        </p:spPr>
        <p:txBody>
          <a:bodyPr wrap="square" rtlCol="0">
            <a:spAutoFit/>
          </a:bodyPr>
          <a:lstStyle/>
          <a:p>
            <a:pPr lvl="0" algn="ctr"/>
            <a:r>
              <a:rPr lang="en-US" sz="6000" b="1" dirty="0">
                <a:solidFill>
                  <a:srgbClr val="ED7D31">
                    <a:lumMod val="75000"/>
                  </a:srgbClr>
                </a:solidFill>
                <a:latin typeface="Times New Roman" panose="02020603050405020304" pitchFamily="18" charset="0"/>
                <a:cs typeface="Times New Roman" panose="02020603050405020304" pitchFamily="18" charset="0"/>
              </a:rPr>
              <a:t>2. </a:t>
            </a:r>
            <a:r>
              <a:rPr lang="en-US" sz="6000" b="1" dirty="0" err="1">
                <a:solidFill>
                  <a:srgbClr val="ED7D31">
                    <a:lumMod val="75000"/>
                  </a:srgbClr>
                </a:solidFill>
                <a:latin typeface="Times New Roman" panose="02020603050405020304" pitchFamily="18" charset="0"/>
                <a:cs typeface="Times New Roman" panose="02020603050405020304" pitchFamily="18" charset="0"/>
              </a:rPr>
              <a:t>Chú</a:t>
            </a:r>
            <a:r>
              <a:rPr lang="en-US" sz="6000" b="1" dirty="0">
                <a:solidFill>
                  <a:srgbClr val="ED7D31">
                    <a:lumMod val="75000"/>
                  </a:srgbClr>
                </a:solidFill>
                <a:latin typeface="Times New Roman" panose="02020603050405020304" pitchFamily="18" charset="0"/>
                <a:cs typeface="Times New Roman" panose="02020603050405020304" pitchFamily="18" charset="0"/>
              </a:rPr>
              <a:t> </a:t>
            </a:r>
            <a:r>
              <a:rPr lang="en-US" sz="6000" b="1" dirty="0" err="1">
                <a:solidFill>
                  <a:srgbClr val="ED7D31">
                    <a:lumMod val="75000"/>
                  </a:srgbClr>
                </a:solidFill>
                <a:latin typeface="Times New Roman" panose="02020603050405020304" pitchFamily="18" charset="0"/>
                <a:cs typeface="Times New Roman" panose="02020603050405020304" pitchFamily="18" charset="0"/>
              </a:rPr>
              <a:t>thích</a:t>
            </a:r>
            <a:endParaRPr kumimoji="0" lang="en-US" sz="60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endParaRPr>
          </a:p>
        </p:txBody>
      </p:sp>
      <p:sp>
        <p:nvSpPr>
          <p:cNvPr id="9" name="Rectangle 8">
            <a:extLst>
              <a:ext uri="{FF2B5EF4-FFF2-40B4-BE49-F238E27FC236}">
                <a16:creationId xmlns:a16="http://schemas.microsoft.com/office/drawing/2014/main" id="{6120293F-C1E4-4639-B9D0-8FF93F7E5D26}"/>
              </a:ext>
            </a:extLst>
          </p:cNvPr>
          <p:cNvSpPr/>
          <p:nvPr/>
        </p:nvSpPr>
        <p:spPr>
          <a:xfrm>
            <a:off x="4211272" y="2039052"/>
            <a:ext cx="4160940" cy="1384995"/>
          </a:xfrm>
          <a:prstGeom prst="rect">
            <a:avLst/>
          </a:prstGeom>
        </p:spPr>
        <p:txBody>
          <a:bodyPr wrap="square">
            <a:spAutoFit/>
          </a:bodyPr>
          <a:lstStyle/>
          <a:p>
            <a:pPr lvl="0" algn="just"/>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giải</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thích</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khóa</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HS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sẽ</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tham</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trò</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a:t>
            </a:r>
            <a:r>
              <a:rPr lang="vi-VN"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ơ</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“Ô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chữ</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bí</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mật</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282A3086-9C6A-4C83-986B-6C1B1AEEFA47}"/>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677634" y="5307959"/>
            <a:ext cx="1986618" cy="1986618"/>
          </a:xfrm>
          <a:prstGeom prst="rect">
            <a:avLst/>
          </a:prstGeom>
        </p:spPr>
      </p:pic>
      <p:pic>
        <p:nvPicPr>
          <p:cNvPr id="10" name="Picture 9">
            <a:extLst>
              <a:ext uri="{FF2B5EF4-FFF2-40B4-BE49-F238E27FC236}">
                <a16:creationId xmlns:a16="http://schemas.microsoft.com/office/drawing/2014/main" id="{C61CD613-67D4-4A43-BBF7-0FFF89C9359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272946" y="5307959"/>
            <a:ext cx="1986618" cy="1986618"/>
          </a:xfrm>
          <a:prstGeom prst="rect">
            <a:avLst/>
          </a:prstGeom>
        </p:spPr>
      </p:pic>
      <p:pic>
        <p:nvPicPr>
          <p:cNvPr id="11" name="Picture 10">
            <a:extLst>
              <a:ext uri="{FF2B5EF4-FFF2-40B4-BE49-F238E27FC236}">
                <a16:creationId xmlns:a16="http://schemas.microsoft.com/office/drawing/2014/main" id="{03DBB5B8-CEC3-4711-BA2A-8B3371286CC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790965" y="5307959"/>
            <a:ext cx="1986618" cy="1986618"/>
          </a:xfrm>
          <a:prstGeom prst="rect">
            <a:avLst/>
          </a:prstGeom>
        </p:spPr>
      </p:pic>
      <p:pic>
        <p:nvPicPr>
          <p:cNvPr id="12" name="Picture 11">
            <a:extLst>
              <a:ext uri="{FF2B5EF4-FFF2-40B4-BE49-F238E27FC236}">
                <a16:creationId xmlns:a16="http://schemas.microsoft.com/office/drawing/2014/main" id="{8BA57EBB-4AF9-48E5-96B4-E5955A4ABC92}"/>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1349535" y="5307959"/>
            <a:ext cx="1986618" cy="1986618"/>
          </a:xfrm>
          <a:prstGeom prst="rect">
            <a:avLst/>
          </a:prstGeom>
        </p:spPr>
      </p:pic>
      <p:pic>
        <p:nvPicPr>
          <p:cNvPr id="13" name="Picture 12">
            <a:extLst>
              <a:ext uri="{FF2B5EF4-FFF2-40B4-BE49-F238E27FC236}">
                <a16:creationId xmlns:a16="http://schemas.microsoft.com/office/drawing/2014/main" id="{8EB7F0D0-B3E2-4FD2-AE2A-5D8409DE293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1953325" y="5307959"/>
            <a:ext cx="1986618" cy="1986618"/>
          </a:xfrm>
          <a:prstGeom prst="rect">
            <a:avLst/>
          </a:prstGeom>
        </p:spPr>
      </p:pic>
      <p:pic>
        <p:nvPicPr>
          <p:cNvPr id="14" name="Picture 13">
            <a:extLst>
              <a:ext uri="{FF2B5EF4-FFF2-40B4-BE49-F238E27FC236}">
                <a16:creationId xmlns:a16="http://schemas.microsoft.com/office/drawing/2014/main" id="{4588DBDF-4810-4C73-9709-FF0E8ABF10D7}"/>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2777583" y="5307959"/>
            <a:ext cx="1986618" cy="1986618"/>
          </a:xfrm>
          <a:prstGeom prst="rect">
            <a:avLst/>
          </a:prstGeom>
        </p:spPr>
      </p:pic>
      <p:pic>
        <p:nvPicPr>
          <p:cNvPr id="15" name="Picture 14">
            <a:extLst>
              <a:ext uri="{FF2B5EF4-FFF2-40B4-BE49-F238E27FC236}">
                <a16:creationId xmlns:a16="http://schemas.microsoft.com/office/drawing/2014/main" id="{34DEFB29-976B-4ECB-9A91-5DD6FFCA9ED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3295602" y="5307959"/>
            <a:ext cx="1986618" cy="1986618"/>
          </a:xfrm>
          <a:prstGeom prst="rect">
            <a:avLst/>
          </a:prstGeom>
        </p:spPr>
      </p:pic>
      <p:pic>
        <p:nvPicPr>
          <p:cNvPr id="16" name="Picture 15">
            <a:extLst>
              <a:ext uri="{FF2B5EF4-FFF2-40B4-BE49-F238E27FC236}">
                <a16:creationId xmlns:a16="http://schemas.microsoft.com/office/drawing/2014/main" id="{E6A4001C-74BE-459A-8C48-B40C1723A34B}"/>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3811116" y="5320683"/>
            <a:ext cx="1986618" cy="1986618"/>
          </a:xfrm>
          <a:prstGeom prst="rect">
            <a:avLst/>
          </a:prstGeom>
        </p:spPr>
      </p:pic>
      <p:pic>
        <p:nvPicPr>
          <p:cNvPr id="17" name="Picture 16">
            <a:extLst>
              <a:ext uri="{FF2B5EF4-FFF2-40B4-BE49-F238E27FC236}">
                <a16:creationId xmlns:a16="http://schemas.microsoft.com/office/drawing/2014/main" id="{09D469D6-6DCB-452A-9322-BB29F33F066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4457962" y="5295235"/>
            <a:ext cx="1986618" cy="1986618"/>
          </a:xfrm>
          <a:prstGeom prst="rect">
            <a:avLst/>
          </a:prstGeom>
        </p:spPr>
      </p:pic>
      <p:pic>
        <p:nvPicPr>
          <p:cNvPr id="18" name="Picture 17">
            <a:extLst>
              <a:ext uri="{FF2B5EF4-FFF2-40B4-BE49-F238E27FC236}">
                <a16:creationId xmlns:a16="http://schemas.microsoft.com/office/drawing/2014/main" id="{EFB5AF8B-FA62-433D-BC04-1EA163722676}"/>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5239164" y="5366619"/>
            <a:ext cx="1986618" cy="1986618"/>
          </a:xfrm>
          <a:prstGeom prst="rect">
            <a:avLst/>
          </a:prstGeom>
        </p:spPr>
      </p:pic>
      <p:pic>
        <p:nvPicPr>
          <p:cNvPr id="19" name="Picture 18">
            <a:extLst>
              <a:ext uri="{FF2B5EF4-FFF2-40B4-BE49-F238E27FC236}">
                <a16:creationId xmlns:a16="http://schemas.microsoft.com/office/drawing/2014/main" id="{31AB698A-F3EB-4422-B313-B18A370E8736}"/>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5668907" y="5341171"/>
            <a:ext cx="1986618" cy="1986618"/>
          </a:xfrm>
          <a:prstGeom prst="rect">
            <a:avLst/>
          </a:prstGeom>
        </p:spPr>
      </p:pic>
      <p:pic>
        <p:nvPicPr>
          <p:cNvPr id="20" name="Picture 19">
            <a:extLst>
              <a:ext uri="{FF2B5EF4-FFF2-40B4-BE49-F238E27FC236}">
                <a16:creationId xmlns:a16="http://schemas.microsoft.com/office/drawing/2014/main" id="{15204327-EA08-42A3-955B-279E62A525B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6475368" y="5366619"/>
            <a:ext cx="1986618" cy="1986618"/>
          </a:xfrm>
          <a:prstGeom prst="rect">
            <a:avLst/>
          </a:prstGeom>
        </p:spPr>
      </p:pic>
      <p:pic>
        <p:nvPicPr>
          <p:cNvPr id="21" name="Picture 20">
            <a:extLst>
              <a:ext uri="{FF2B5EF4-FFF2-40B4-BE49-F238E27FC236}">
                <a16:creationId xmlns:a16="http://schemas.microsoft.com/office/drawing/2014/main" id="{30CE3015-204F-4AF4-98E1-A3A5DA9AC63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7132214" y="5289707"/>
            <a:ext cx="1986618" cy="1986618"/>
          </a:xfrm>
          <a:prstGeom prst="rect">
            <a:avLst/>
          </a:prstGeom>
        </p:spPr>
      </p:pic>
      <p:pic>
        <p:nvPicPr>
          <p:cNvPr id="22" name="Picture 21">
            <a:extLst>
              <a:ext uri="{FF2B5EF4-FFF2-40B4-BE49-F238E27FC236}">
                <a16:creationId xmlns:a16="http://schemas.microsoft.com/office/drawing/2014/main" id="{5E0FB1E8-9486-4C8F-9184-0804EBDC1B9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7922203" y="5282829"/>
            <a:ext cx="1986618" cy="1986618"/>
          </a:xfrm>
          <a:prstGeom prst="rect">
            <a:avLst/>
          </a:prstGeom>
        </p:spPr>
      </p:pic>
      <p:pic>
        <p:nvPicPr>
          <p:cNvPr id="23" name="Picture 22">
            <a:extLst>
              <a:ext uri="{FF2B5EF4-FFF2-40B4-BE49-F238E27FC236}">
                <a16:creationId xmlns:a16="http://schemas.microsoft.com/office/drawing/2014/main" id="{C5BE3974-0496-4105-A331-DA6ECCEBF6D3}"/>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8599837" y="5282829"/>
            <a:ext cx="1986618" cy="1986618"/>
          </a:xfrm>
          <a:prstGeom prst="rect">
            <a:avLst/>
          </a:prstGeom>
        </p:spPr>
      </p:pic>
      <p:pic>
        <p:nvPicPr>
          <p:cNvPr id="24" name="Picture 23">
            <a:extLst>
              <a:ext uri="{FF2B5EF4-FFF2-40B4-BE49-F238E27FC236}">
                <a16:creationId xmlns:a16="http://schemas.microsoft.com/office/drawing/2014/main" id="{40C2FBD7-A80B-494F-938A-CFD92FDD33FD}"/>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9322612" y="5307959"/>
            <a:ext cx="1986618" cy="1986618"/>
          </a:xfrm>
          <a:prstGeom prst="rect">
            <a:avLst/>
          </a:prstGeom>
        </p:spPr>
      </p:pic>
      <p:pic>
        <p:nvPicPr>
          <p:cNvPr id="25" name="Picture 24">
            <a:extLst>
              <a:ext uri="{FF2B5EF4-FFF2-40B4-BE49-F238E27FC236}">
                <a16:creationId xmlns:a16="http://schemas.microsoft.com/office/drawing/2014/main" id="{2F5F3794-B220-4700-9C61-0A37E215235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9979458" y="5282829"/>
            <a:ext cx="1986618" cy="1986618"/>
          </a:xfrm>
          <a:prstGeom prst="rect">
            <a:avLst/>
          </a:prstGeom>
        </p:spPr>
      </p:pic>
      <p:pic>
        <p:nvPicPr>
          <p:cNvPr id="26" name="Picture 25">
            <a:extLst>
              <a:ext uri="{FF2B5EF4-FFF2-40B4-BE49-F238E27FC236}">
                <a16:creationId xmlns:a16="http://schemas.microsoft.com/office/drawing/2014/main" id="{543565F9-551F-423F-BDF1-F87CF799627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5402" y1="80460" x2="45402" y2="80460"/>
                        <a14:foregroundMark x1="41092" y1="79023" x2="41092" y2="79023"/>
                        <a14:foregroundMark x1="36207" y1="79023" x2="36207" y2="79023"/>
                      </a14:backgroundRemoval>
                    </a14:imgEffect>
                  </a14:imgLayer>
                </a14:imgProps>
              </a:ext>
            </a:extLst>
          </a:blip>
          <a:stretch>
            <a:fillRect/>
          </a:stretch>
        </p:blipFill>
        <p:spPr>
          <a:xfrm>
            <a:off x="10528805" y="5257699"/>
            <a:ext cx="1986618" cy="1986618"/>
          </a:xfrm>
          <a:prstGeom prst="rect">
            <a:avLst/>
          </a:prstGeom>
        </p:spPr>
      </p:pic>
      <p:pic>
        <p:nvPicPr>
          <p:cNvPr id="27" name="Google Shape;87;p1" descr="Kết quả hình ảnh cho newton grammar school">
            <a:extLst>
              <a:ext uri="{FF2B5EF4-FFF2-40B4-BE49-F238E27FC236}">
                <a16:creationId xmlns:a16="http://schemas.microsoft.com/office/drawing/2014/main" id="{0775FA68-2B8B-41FA-BFE8-D5028F031A6D}"/>
              </a:ext>
            </a:extLst>
          </p:cNvPr>
          <p:cNvPicPr preferRelativeResize="0"/>
          <p:nvPr/>
        </p:nvPicPr>
        <p:blipFill rotWithShape="1">
          <a:blip r:embed="rId7">
            <a:alphaModFix/>
          </a:blip>
          <a:srcRect/>
          <a:stretch/>
        </p:blipFill>
        <p:spPr>
          <a:xfrm>
            <a:off x="11305308" y="0"/>
            <a:ext cx="886691" cy="625666"/>
          </a:xfrm>
          <a:prstGeom prst="rect">
            <a:avLst/>
          </a:prstGeom>
          <a:noFill/>
          <a:ln>
            <a:noFill/>
          </a:ln>
        </p:spPr>
      </p:pic>
    </p:spTree>
    <p:extLst>
      <p:ext uri="{BB962C8B-B14F-4D97-AF65-F5344CB8AC3E}">
        <p14:creationId xmlns:p14="http://schemas.microsoft.com/office/powerpoint/2010/main" val="32498179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6788F7D-615F-4F84-BD3E-00E4C5F1B80C}"/>
              </a:ext>
            </a:extLst>
          </p:cNvPr>
          <p:cNvPicPr>
            <a:picLocks noChangeAspect="1"/>
          </p:cNvPicPr>
          <p:nvPr/>
        </p:nvPicPr>
        <p:blipFill>
          <a:blip r:embed="rId3"/>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87847B9B-ABBE-40A3-9829-30FC4EC9D33B}"/>
              </a:ext>
            </a:extLst>
          </p:cNvPr>
          <p:cNvSpPr txBox="1"/>
          <p:nvPr/>
        </p:nvSpPr>
        <p:spPr>
          <a:xfrm>
            <a:off x="3481430" y="163176"/>
            <a:ext cx="6409188" cy="1015663"/>
          </a:xfrm>
          <a:prstGeom prst="rect">
            <a:avLst/>
          </a:prstGeom>
          <a:noFill/>
        </p:spPr>
        <p:txBody>
          <a:bodyPr wrap="square" rtlCol="0">
            <a:spAutoFit/>
          </a:bodyPr>
          <a:lstStyle/>
          <a:p>
            <a:pPr lvl="0" algn="ctr"/>
            <a:r>
              <a:rPr kumimoji="0" lang="en-US" sz="60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Ô CHỮ B</a:t>
            </a:r>
            <a:r>
              <a:rPr lang="en-US" sz="6000" b="1" dirty="0">
                <a:solidFill>
                  <a:srgbClr val="ED7D31">
                    <a:lumMod val="75000"/>
                  </a:srgbClr>
                </a:solidFill>
                <a:latin typeface="Times New Roman" panose="02020603050405020304" pitchFamily="18" charset="0"/>
                <a:cs typeface="Times New Roman" panose="02020603050405020304" pitchFamily="18" charset="0"/>
              </a:rPr>
              <a:t>Í MẬT</a:t>
            </a:r>
            <a:endParaRPr kumimoji="0" lang="en-US" sz="60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a:extLst>
              <a:ext uri="{FF2B5EF4-FFF2-40B4-BE49-F238E27FC236}">
                <a16:creationId xmlns:a16="http://schemas.microsoft.com/office/drawing/2014/main" id="{004F7578-6D08-4888-846D-45D7E9CAE340}"/>
              </a:ext>
            </a:extLst>
          </p:cNvPr>
          <p:cNvSpPr/>
          <p:nvPr/>
        </p:nvSpPr>
        <p:spPr>
          <a:xfrm>
            <a:off x="3590488" y="1384183"/>
            <a:ext cx="3145872" cy="9144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just">
              <a:lnSpc>
                <a:spcPct val="150000"/>
              </a:lnSpc>
              <a:spcAft>
                <a:spcPts val="0"/>
              </a:spcAft>
            </a:pPr>
            <a:endPar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Tiến</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hóa</a:t>
            </a:r>
            <a:endParaRPr lang="en-US" sz="3600" dirty="0">
              <a:latin typeface=".VnTime" panose="020B7200000000000000" pitchFamily="34" charset="0"/>
              <a:ea typeface="Times New Roman" panose="02020603050405020304" pitchFamily="18" charset="0"/>
              <a:cs typeface="Times New Roman" panose="02020603050405020304" pitchFamily="18" charset="0"/>
            </a:endParaRPr>
          </a:p>
          <a:p>
            <a:pPr algn="just">
              <a:lnSpc>
                <a:spcPct val="150000"/>
              </a:lnSpc>
              <a:spcAft>
                <a:spcPts val="0"/>
              </a:spcAft>
            </a:pPr>
            <a:endParaRPr lang="en-US" sz="3600" dirty="0"/>
          </a:p>
        </p:txBody>
      </p:sp>
      <p:sp>
        <p:nvSpPr>
          <p:cNvPr id="10" name="Rectangle 9">
            <a:extLst>
              <a:ext uri="{FF2B5EF4-FFF2-40B4-BE49-F238E27FC236}">
                <a16:creationId xmlns:a16="http://schemas.microsoft.com/office/drawing/2014/main" id="{6C8ACC9D-C074-4A36-9304-57104335DF07}"/>
              </a:ext>
            </a:extLst>
          </p:cNvPr>
          <p:cNvSpPr/>
          <p:nvPr/>
        </p:nvSpPr>
        <p:spPr>
          <a:xfrm>
            <a:off x="5368954" y="2298583"/>
            <a:ext cx="3145872" cy="9144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lvl="0" algn="just">
              <a:lnSpc>
                <a:spcPct val="150000"/>
              </a:lnSpc>
            </a:pPr>
            <a:endPar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just">
              <a:lnSpc>
                <a:spcPct val="150000"/>
              </a:lnSpc>
            </a:pP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Quần</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xã</a:t>
            </a:r>
            <a:endParaRPr lang="en-US" sz="3600" dirty="0">
              <a:solidFill>
                <a:prstClr val="black"/>
              </a:solidFill>
              <a:latin typeface=".VnTime" panose="020B7200000000000000" pitchFamily="34" charset="0"/>
              <a:ea typeface="Times New Roman" panose="02020603050405020304" pitchFamily="18" charset="0"/>
              <a:cs typeface="Times New Roman" panose="02020603050405020304" pitchFamily="18" charset="0"/>
            </a:endParaRPr>
          </a:p>
          <a:p>
            <a:pPr lvl="0" algn="just">
              <a:lnSpc>
                <a:spcPct val="150000"/>
              </a:lnSpc>
            </a:pPr>
            <a:endParaRPr lang="en-US" sz="3600" dirty="0"/>
          </a:p>
        </p:txBody>
      </p:sp>
      <p:sp>
        <p:nvSpPr>
          <p:cNvPr id="11" name="Rectangle 10">
            <a:extLst>
              <a:ext uri="{FF2B5EF4-FFF2-40B4-BE49-F238E27FC236}">
                <a16:creationId xmlns:a16="http://schemas.microsoft.com/office/drawing/2014/main" id="{EF8B04CC-CB08-445B-ACBC-B9D5490F8332}"/>
              </a:ext>
            </a:extLst>
          </p:cNvPr>
          <p:cNvSpPr/>
          <p:nvPr/>
        </p:nvSpPr>
        <p:spPr>
          <a:xfrm>
            <a:off x="3481430" y="3212983"/>
            <a:ext cx="3145872" cy="9144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lvl="0" algn="just">
              <a:lnSpc>
                <a:spcPct val="150000"/>
              </a:lnSpc>
            </a:pP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3. Biome</a:t>
            </a:r>
            <a:endParaRPr lang="en-US" sz="3600" dirty="0">
              <a:solidFill>
                <a:prstClr val="black"/>
              </a:solidFill>
              <a:latin typeface=".VnTime" panose="020B7200000000000000" pitchFamily="34" charset="0"/>
              <a:ea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CBCC643E-62EA-4053-AB53-3D15078AC080}"/>
              </a:ext>
            </a:extLst>
          </p:cNvPr>
          <p:cNvSpPr/>
          <p:nvPr/>
        </p:nvSpPr>
        <p:spPr>
          <a:xfrm>
            <a:off x="4899169" y="4121091"/>
            <a:ext cx="3145872" cy="9144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lvl="0"/>
            <a:r>
              <a:rPr lang="en-US" sz="3600" dirty="0">
                <a:solidFill>
                  <a:srgbClr val="000000"/>
                </a:solidFill>
                <a:latin typeface="Times New Roman" panose="02020603050405020304" pitchFamily="18" charset="0"/>
                <a:ea typeface="Times New Roman" panose="02020603050405020304" pitchFamily="18" charset="0"/>
              </a:rPr>
              <a:t>4. </a:t>
            </a:r>
            <a:r>
              <a:rPr lang="en-US" sz="3600" dirty="0" err="1">
                <a:solidFill>
                  <a:srgbClr val="000000"/>
                </a:solidFill>
                <a:latin typeface="Times New Roman" panose="02020603050405020304" pitchFamily="18" charset="0"/>
                <a:ea typeface="Times New Roman" panose="02020603050405020304" pitchFamily="18" charset="0"/>
              </a:rPr>
              <a:t>Kí</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sinh</a:t>
            </a:r>
            <a:endParaRPr lang="en-US" sz="3600" dirty="0"/>
          </a:p>
        </p:txBody>
      </p:sp>
      <p:pic>
        <p:nvPicPr>
          <p:cNvPr id="19" name="Picture 18">
            <a:extLst>
              <a:ext uri="{FF2B5EF4-FFF2-40B4-BE49-F238E27FC236}">
                <a16:creationId xmlns:a16="http://schemas.microsoft.com/office/drawing/2014/main" id="{B27B5666-192F-4933-B3BB-31FFAB638D8E}"/>
              </a:ext>
            </a:extLst>
          </p:cNvPr>
          <p:cNvPicPr>
            <a:picLocks noChangeAspect="1"/>
          </p:cNvPicPr>
          <p:nvPr/>
        </p:nvPicPr>
        <p:blipFill>
          <a:blip r:embed="rId4"/>
          <a:stretch>
            <a:fillRect/>
          </a:stretch>
        </p:blipFill>
        <p:spPr>
          <a:xfrm>
            <a:off x="3590488" y="1367054"/>
            <a:ext cx="3151905" cy="920576"/>
          </a:xfrm>
          <a:prstGeom prst="rect">
            <a:avLst/>
          </a:prstGeom>
        </p:spPr>
      </p:pic>
      <p:pic>
        <p:nvPicPr>
          <p:cNvPr id="20" name="Picture 19">
            <a:extLst>
              <a:ext uri="{FF2B5EF4-FFF2-40B4-BE49-F238E27FC236}">
                <a16:creationId xmlns:a16="http://schemas.microsoft.com/office/drawing/2014/main" id="{2A1EB9BC-613C-4744-A39C-569A90DA47AA}"/>
              </a:ext>
            </a:extLst>
          </p:cNvPr>
          <p:cNvPicPr>
            <a:picLocks noChangeAspect="1"/>
          </p:cNvPicPr>
          <p:nvPr/>
        </p:nvPicPr>
        <p:blipFill>
          <a:blip r:embed="rId5"/>
          <a:stretch>
            <a:fillRect/>
          </a:stretch>
        </p:blipFill>
        <p:spPr>
          <a:xfrm>
            <a:off x="5362921" y="2315327"/>
            <a:ext cx="3151905" cy="920576"/>
          </a:xfrm>
          <a:prstGeom prst="rect">
            <a:avLst/>
          </a:prstGeom>
        </p:spPr>
      </p:pic>
      <p:pic>
        <p:nvPicPr>
          <p:cNvPr id="21" name="Picture 20">
            <a:extLst>
              <a:ext uri="{FF2B5EF4-FFF2-40B4-BE49-F238E27FC236}">
                <a16:creationId xmlns:a16="http://schemas.microsoft.com/office/drawing/2014/main" id="{FE3E0C16-0E91-4AD6-B067-27456FEC5913}"/>
              </a:ext>
            </a:extLst>
          </p:cNvPr>
          <p:cNvPicPr>
            <a:picLocks noChangeAspect="1"/>
          </p:cNvPicPr>
          <p:nvPr/>
        </p:nvPicPr>
        <p:blipFill>
          <a:blip r:embed="rId6"/>
          <a:stretch>
            <a:fillRect/>
          </a:stretch>
        </p:blipFill>
        <p:spPr>
          <a:xfrm>
            <a:off x="3475397" y="3235903"/>
            <a:ext cx="3151905" cy="920576"/>
          </a:xfrm>
          <a:prstGeom prst="rect">
            <a:avLst/>
          </a:prstGeom>
        </p:spPr>
      </p:pic>
      <p:pic>
        <p:nvPicPr>
          <p:cNvPr id="22" name="Picture 21">
            <a:extLst>
              <a:ext uri="{FF2B5EF4-FFF2-40B4-BE49-F238E27FC236}">
                <a16:creationId xmlns:a16="http://schemas.microsoft.com/office/drawing/2014/main" id="{226C8A3F-83AC-4FD4-BF04-B6472214CE4E}"/>
              </a:ext>
            </a:extLst>
          </p:cNvPr>
          <p:cNvPicPr>
            <a:picLocks noChangeAspect="1"/>
          </p:cNvPicPr>
          <p:nvPr/>
        </p:nvPicPr>
        <p:blipFill>
          <a:blip r:embed="rId7"/>
          <a:stretch>
            <a:fillRect/>
          </a:stretch>
        </p:blipFill>
        <p:spPr>
          <a:xfrm>
            <a:off x="4899169" y="4126375"/>
            <a:ext cx="3151905" cy="920576"/>
          </a:xfrm>
          <a:prstGeom prst="rect">
            <a:avLst/>
          </a:prstGeom>
        </p:spPr>
      </p:pic>
      <p:pic>
        <p:nvPicPr>
          <p:cNvPr id="25" name="Picture 24">
            <a:hlinkClick r:id="rId8" action="ppaction://hlinksldjump"/>
            <a:extLst>
              <a:ext uri="{FF2B5EF4-FFF2-40B4-BE49-F238E27FC236}">
                <a16:creationId xmlns:a16="http://schemas.microsoft.com/office/drawing/2014/main" id="{3181387F-1CAA-40D3-A227-CF0A89D84BC5}"/>
              </a:ext>
            </a:extLst>
          </p:cNvPr>
          <p:cNvPicPr>
            <a:picLocks noChangeAspect="1"/>
          </p:cNvPicPr>
          <p:nvPr/>
        </p:nvPicPr>
        <p:blipFill>
          <a:blip r:embed="rId9"/>
          <a:stretch>
            <a:fillRect/>
          </a:stretch>
        </p:blipFill>
        <p:spPr>
          <a:xfrm>
            <a:off x="7037278" y="1178839"/>
            <a:ext cx="1176630" cy="999831"/>
          </a:xfrm>
          <a:prstGeom prst="rect">
            <a:avLst/>
          </a:prstGeom>
        </p:spPr>
      </p:pic>
      <p:pic>
        <p:nvPicPr>
          <p:cNvPr id="32" name="Picture 31">
            <a:hlinkClick r:id="rId10" action="ppaction://hlinksldjump"/>
            <a:extLst>
              <a:ext uri="{FF2B5EF4-FFF2-40B4-BE49-F238E27FC236}">
                <a16:creationId xmlns:a16="http://schemas.microsoft.com/office/drawing/2014/main" id="{E6F25DB4-424B-4BC7-AC5C-578A799BC082}"/>
              </a:ext>
            </a:extLst>
          </p:cNvPr>
          <p:cNvPicPr>
            <a:picLocks noChangeAspect="1"/>
          </p:cNvPicPr>
          <p:nvPr/>
        </p:nvPicPr>
        <p:blipFill>
          <a:blip r:embed="rId11"/>
          <a:stretch>
            <a:fillRect/>
          </a:stretch>
        </p:blipFill>
        <p:spPr>
          <a:xfrm>
            <a:off x="3469364" y="2264240"/>
            <a:ext cx="1176630" cy="999831"/>
          </a:xfrm>
          <a:prstGeom prst="rect">
            <a:avLst/>
          </a:prstGeom>
        </p:spPr>
      </p:pic>
      <p:pic>
        <p:nvPicPr>
          <p:cNvPr id="33" name="Picture 32">
            <a:hlinkClick r:id="rId12" action="ppaction://hlinksldjump"/>
            <a:extLst>
              <a:ext uri="{FF2B5EF4-FFF2-40B4-BE49-F238E27FC236}">
                <a16:creationId xmlns:a16="http://schemas.microsoft.com/office/drawing/2014/main" id="{589DDC98-0E8B-447C-898B-24AD02086E83}"/>
              </a:ext>
            </a:extLst>
          </p:cNvPr>
          <p:cNvPicPr>
            <a:picLocks noChangeAspect="1"/>
          </p:cNvPicPr>
          <p:nvPr/>
        </p:nvPicPr>
        <p:blipFill>
          <a:blip r:embed="rId13"/>
          <a:stretch>
            <a:fillRect/>
          </a:stretch>
        </p:blipFill>
        <p:spPr>
          <a:xfrm>
            <a:off x="6979700" y="3199324"/>
            <a:ext cx="1182727" cy="993734"/>
          </a:xfrm>
          <a:prstGeom prst="rect">
            <a:avLst/>
          </a:prstGeom>
        </p:spPr>
      </p:pic>
      <p:pic>
        <p:nvPicPr>
          <p:cNvPr id="34" name="Picture 33">
            <a:hlinkClick r:id="rId14" action="ppaction://hlinksldjump"/>
            <a:extLst>
              <a:ext uri="{FF2B5EF4-FFF2-40B4-BE49-F238E27FC236}">
                <a16:creationId xmlns:a16="http://schemas.microsoft.com/office/drawing/2014/main" id="{24004EA2-50D3-406A-9CE5-CD4DDDBF95A4}"/>
              </a:ext>
            </a:extLst>
          </p:cNvPr>
          <p:cNvPicPr>
            <a:picLocks noChangeAspect="1"/>
          </p:cNvPicPr>
          <p:nvPr/>
        </p:nvPicPr>
        <p:blipFill>
          <a:blip r:embed="rId15"/>
          <a:stretch>
            <a:fillRect/>
          </a:stretch>
        </p:blipFill>
        <p:spPr>
          <a:xfrm>
            <a:off x="3868622" y="4299539"/>
            <a:ext cx="1182727" cy="993734"/>
          </a:xfrm>
          <a:prstGeom prst="rect">
            <a:avLst/>
          </a:prstGeom>
        </p:spPr>
      </p:pic>
      <p:pic>
        <p:nvPicPr>
          <p:cNvPr id="35" name="Picture 34">
            <a:extLst>
              <a:ext uri="{FF2B5EF4-FFF2-40B4-BE49-F238E27FC236}">
                <a16:creationId xmlns:a16="http://schemas.microsoft.com/office/drawing/2014/main" id="{64079532-4E3B-47B7-AE11-B479F73A0BA0}"/>
              </a:ext>
            </a:extLst>
          </p:cNvPr>
          <p:cNvPicPr>
            <a:picLocks noChangeAspect="1"/>
          </p:cNvPicPr>
          <p:nvPr/>
        </p:nvPicPr>
        <p:blipFill>
          <a:blip r:embed="rId16"/>
          <a:stretch>
            <a:fillRect/>
          </a:stretch>
        </p:blipFill>
        <p:spPr>
          <a:xfrm>
            <a:off x="-555049" y="5293273"/>
            <a:ext cx="1987468" cy="1987468"/>
          </a:xfrm>
          <a:prstGeom prst="rect">
            <a:avLst/>
          </a:prstGeom>
        </p:spPr>
      </p:pic>
      <p:pic>
        <p:nvPicPr>
          <p:cNvPr id="36" name="Picture 35">
            <a:extLst>
              <a:ext uri="{FF2B5EF4-FFF2-40B4-BE49-F238E27FC236}">
                <a16:creationId xmlns:a16="http://schemas.microsoft.com/office/drawing/2014/main" id="{4066386C-C081-4B48-B1BA-35599627FE80}"/>
              </a:ext>
            </a:extLst>
          </p:cNvPr>
          <p:cNvPicPr>
            <a:picLocks noChangeAspect="1"/>
          </p:cNvPicPr>
          <p:nvPr/>
        </p:nvPicPr>
        <p:blipFill>
          <a:blip r:embed="rId16"/>
          <a:stretch>
            <a:fillRect/>
          </a:stretch>
        </p:blipFill>
        <p:spPr>
          <a:xfrm>
            <a:off x="273893" y="5293273"/>
            <a:ext cx="1987468" cy="1987468"/>
          </a:xfrm>
          <a:prstGeom prst="rect">
            <a:avLst/>
          </a:prstGeom>
        </p:spPr>
      </p:pic>
      <p:pic>
        <p:nvPicPr>
          <p:cNvPr id="37" name="Picture 36">
            <a:extLst>
              <a:ext uri="{FF2B5EF4-FFF2-40B4-BE49-F238E27FC236}">
                <a16:creationId xmlns:a16="http://schemas.microsoft.com/office/drawing/2014/main" id="{8D4EE9EE-67E5-4C84-9A7B-47EA587DBAFA}"/>
              </a:ext>
            </a:extLst>
          </p:cNvPr>
          <p:cNvPicPr>
            <a:picLocks noChangeAspect="1"/>
          </p:cNvPicPr>
          <p:nvPr/>
        </p:nvPicPr>
        <p:blipFill>
          <a:blip r:embed="rId16"/>
          <a:stretch>
            <a:fillRect/>
          </a:stretch>
        </p:blipFill>
        <p:spPr>
          <a:xfrm>
            <a:off x="1052212" y="5293273"/>
            <a:ext cx="1987468" cy="1987468"/>
          </a:xfrm>
          <a:prstGeom prst="rect">
            <a:avLst/>
          </a:prstGeom>
        </p:spPr>
      </p:pic>
      <p:pic>
        <p:nvPicPr>
          <p:cNvPr id="38" name="Picture 37">
            <a:extLst>
              <a:ext uri="{FF2B5EF4-FFF2-40B4-BE49-F238E27FC236}">
                <a16:creationId xmlns:a16="http://schemas.microsoft.com/office/drawing/2014/main" id="{584BF99D-57A6-4754-A7C4-C60739935133}"/>
              </a:ext>
            </a:extLst>
          </p:cNvPr>
          <p:cNvPicPr>
            <a:picLocks noChangeAspect="1"/>
          </p:cNvPicPr>
          <p:nvPr/>
        </p:nvPicPr>
        <p:blipFill>
          <a:blip r:embed="rId16"/>
          <a:stretch>
            <a:fillRect/>
          </a:stretch>
        </p:blipFill>
        <p:spPr>
          <a:xfrm>
            <a:off x="1682098" y="5293273"/>
            <a:ext cx="1987468" cy="1987468"/>
          </a:xfrm>
          <a:prstGeom prst="rect">
            <a:avLst/>
          </a:prstGeom>
        </p:spPr>
      </p:pic>
      <p:pic>
        <p:nvPicPr>
          <p:cNvPr id="39" name="Picture 38">
            <a:extLst>
              <a:ext uri="{FF2B5EF4-FFF2-40B4-BE49-F238E27FC236}">
                <a16:creationId xmlns:a16="http://schemas.microsoft.com/office/drawing/2014/main" id="{FBF20308-B2E3-4530-9AF9-EFA5B46233C8}"/>
              </a:ext>
            </a:extLst>
          </p:cNvPr>
          <p:cNvPicPr>
            <a:picLocks noChangeAspect="1"/>
          </p:cNvPicPr>
          <p:nvPr/>
        </p:nvPicPr>
        <p:blipFill>
          <a:blip r:embed="rId16"/>
          <a:stretch>
            <a:fillRect/>
          </a:stretch>
        </p:blipFill>
        <p:spPr>
          <a:xfrm>
            <a:off x="2360889" y="5264177"/>
            <a:ext cx="1987468" cy="1987468"/>
          </a:xfrm>
          <a:prstGeom prst="rect">
            <a:avLst/>
          </a:prstGeom>
        </p:spPr>
      </p:pic>
      <p:pic>
        <p:nvPicPr>
          <p:cNvPr id="40" name="Picture 39">
            <a:extLst>
              <a:ext uri="{FF2B5EF4-FFF2-40B4-BE49-F238E27FC236}">
                <a16:creationId xmlns:a16="http://schemas.microsoft.com/office/drawing/2014/main" id="{3C73AE15-ADDF-44ED-B78F-455463F99739}"/>
              </a:ext>
            </a:extLst>
          </p:cNvPr>
          <p:cNvPicPr>
            <a:picLocks noChangeAspect="1"/>
          </p:cNvPicPr>
          <p:nvPr/>
        </p:nvPicPr>
        <p:blipFill>
          <a:blip r:embed="rId16"/>
          <a:stretch>
            <a:fillRect/>
          </a:stretch>
        </p:blipFill>
        <p:spPr>
          <a:xfrm>
            <a:off x="2990775" y="5293273"/>
            <a:ext cx="1987468" cy="1987468"/>
          </a:xfrm>
          <a:prstGeom prst="rect">
            <a:avLst/>
          </a:prstGeom>
        </p:spPr>
      </p:pic>
      <p:pic>
        <p:nvPicPr>
          <p:cNvPr id="41" name="Picture 40">
            <a:extLst>
              <a:ext uri="{FF2B5EF4-FFF2-40B4-BE49-F238E27FC236}">
                <a16:creationId xmlns:a16="http://schemas.microsoft.com/office/drawing/2014/main" id="{A4738845-E1E4-4420-BBE1-7CC78E535E5B}"/>
              </a:ext>
            </a:extLst>
          </p:cNvPr>
          <p:cNvPicPr>
            <a:picLocks noChangeAspect="1"/>
          </p:cNvPicPr>
          <p:nvPr/>
        </p:nvPicPr>
        <p:blipFill>
          <a:blip r:embed="rId16"/>
          <a:stretch>
            <a:fillRect/>
          </a:stretch>
        </p:blipFill>
        <p:spPr>
          <a:xfrm>
            <a:off x="3504445" y="5278725"/>
            <a:ext cx="1987468" cy="1987468"/>
          </a:xfrm>
          <a:prstGeom prst="rect">
            <a:avLst/>
          </a:prstGeom>
        </p:spPr>
      </p:pic>
      <p:pic>
        <p:nvPicPr>
          <p:cNvPr id="42" name="Picture 41">
            <a:extLst>
              <a:ext uri="{FF2B5EF4-FFF2-40B4-BE49-F238E27FC236}">
                <a16:creationId xmlns:a16="http://schemas.microsoft.com/office/drawing/2014/main" id="{58A39175-D581-4916-B90E-5BF1FA544EFE}"/>
              </a:ext>
            </a:extLst>
          </p:cNvPr>
          <p:cNvPicPr>
            <a:picLocks noChangeAspect="1"/>
          </p:cNvPicPr>
          <p:nvPr/>
        </p:nvPicPr>
        <p:blipFill>
          <a:blip r:embed="rId16"/>
          <a:stretch>
            <a:fillRect/>
          </a:stretch>
        </p:blipFill>
        <p:spPr>
          <a:xfrm>
            <a:off x="4183236" y="5331086"/>
            <a:ext cx="1987468" cy="1987468"/>
          </a:xfrm>
          <a:prstGeom prst="rect">
            <a:avLst/>
          </a:prstGeom>
        </p:spPr>
      </p:pic>
      <p:pic>
        <p:nvPicPr>
          <p:cNvPr id="43" name="Picture 42">
            <a:extLst>
              <a:ext uri="{FF2B5EF4-FFF2-40B4-BE49-F238E27FC236}">
                <a16:creationId xmlns:a16="http://schemas.microsoft.com/office/drawing/2014/main" id="{95D62F09-32DC-4108-8AE2-52C3083FBF0E}"/>
              </a:ext>
            </a:extLst>
          </p:cNvPr>
          <p:cNvPicPr>
            <a:picLocks noChangeAspect="1"/>
          </p:cNvPicPr>
          <p:nvPr/>
        </p:nvPicPr>
        <p:blipFill>
          <a:blip r:embed="rId16"/>
          <a:stretch>
            <a:fillRect/>
          </a:stretch>
        </p:blipFill>
        <p:spPr>
          <a:xfrm>
            <a:off x="4712621" y="5278725"/>
            <a:ext cx="1987468" cy="1987468"/>
          </a:xfrm>
          <a:prstGeom prst="rect">
            <a:avLst/>
          </a:prstGeom>
        </p:spPr>
      </p:pic>
      <p:pic>
        <p:nvPicPr>
          <p:cNvPr id="44" name="Picture 43">
            <a:extLst>
              <a:ext uri="{FF2B5EF4-FFF2-40B4-BE49-F238E27FC236}">
                <a16:creationId xmlns:a16="http://schemas.microsoft.com/office/drawing/2014/main" id="{E01B7411-99C4-4F1A-A9C8-EEF2CED33627}"/>
              </a:ext>
            </a:extLst>
          </p:cNvPr>
          <p:cNvPicPr>
            <a:picLocks noChangeAspect="1"/>
          </p:cNvPicPr>
          <p:nvPr/>
        </p:nvPicPr>
        <p:blipFill>
          <a:blip r:embed="rId16"/>
          <a:stretch>
            <a:fillRect/>
          </a:stretch>
        </p:blipFill>
        <p:spPr>
          <a:xfrm>
            <a:off x="5478371" y="5368899"/>
            <a:ext cx="1987468" cy="1987468"/>
          </a:xfrm>
          <a:prstGeom prst="rect">
            <a:avLst/>
          </a:prstGeom>
        </p:spPr>
      </p:pic>
      <p:pic>
        <p:nvPicPr>
          <p:cNvPr id="45" name="Picture 44">
            <a:extLst>
              <a:ext uri="{FF2B5EF4-FFF2-40B4-BE49-F238E27FC236}">
                <a16:creationId xmlns:a16="http://schemas.microsoft.com/office/drawing/2014/main" id="{71FB612D-CB88-4B82-8C0E-08A181A41C08}"/>
              </a:ext>
            </a:extLst>
          </p:cNvPr>
          <p:cNvPicPr>
            <a:picLocks noChangeAspect="1"/>
          </p:cNvPicPr>
          <p:nvPr/>
        </p:nvPicPr>
        <p:blipFill>
          <a:blip r:embed="rId16"/>
          <a:stretch>
            <a:fillRect/>
          </a:stretch>
        </p:blipFill>
        <p:spPr>
          <a:xfrm>
            <a:off x="6160222" y="5313126"/>
            <a:ext cx="1987468" cy="1987468"/>
          </a:xfrm>
          <a:prstGeom prst="rect">
            <a:avLst/>
          </a:prstGeom>
        </p:spPr>
      </p:pic>
      <p:pic>
        <p:nvPicPr>
          <p:cNvPr id="46" name="Picture 45">
            <a:extLst>
              <a:ext uri="{FF2B5EF4-FFF2-40B4-BE49-F238E27FC236}">
                <a16:creationId xmlns:a16="http://schemas.microsoft.com/office/drawing/2014/main" id="{2605977D-AC48-4025-B8E8-BA3877DC889E}"/>
              </a:ext>
            </a:extLst>
          </p:cNvPr>
          <p:cNvPicPr>
            <a:picLocks noChangeAspect="1"/>
          </p:cNvPicPr>
          <p:nvPr/>
        </p:nvPicPr>
        <p:blipFill>
          <a:blip r:embed="rId16"/>
          <a:stretch>
            <a:fillRect/>
          </a:stretch>
        </p:blipFill>
        <p:spPr>
          <a:xfrm>
            <a:off x="6942962" y="5293273"/>
            <a:ext cx="1987468" cy="1987468"/>
          </a:xfrm>
          <a:prstGeom prst="rect">
            <a:avLst/>
          </a:prstGeom>
        </p:spPr>
      </p:pic>
      <p:pic>
        <p:nvPicPr>
          <p:cNvPr id="47" name="Picture 46">
            <a:extLst>
              <a:ext uri="{FF2B5EF4-FFF2-40B4-BE49-F238E27FC236}">
                <a16:creationId xmlns:a16="http://schemas.microsoft.com/office/drawing/2014/main" id="{88EC6753-1592-45E8-ABF2-DCB29E54E9B5}"/>
              </a:ext>
            </a:extLst>
          </p:cNvPr>
          <p:cNvPicPr>
            <a:picLocks noChangeAspect="1"/>
          </p:cNvPicPr>
          <p:nvPr/>
        </p:nvPicPr>
        <p:blipFill>
          <a:blip r:embed="rId16"/>
          <a:stretch>
            <a:fillRect/>
          </a:stretch>
        </p:blipFill>
        <p:spPr>
          <a:xfrm>
            <a:off x="7708712" y="5327674"/>
            <a:ext cx="1987468" cy="1987468"/>
          </a:xfrm>
          <a:prstGeom prst="rect">
            <a:avLst/>
          </a:prstGeom>
        </p:spPr>
      </p:pic>
      <p:pic>
        <p:nvPicPr>
          <p:cNvPr id="48" name="Picture 47">
            <a:extLst>
              <a:ext uri="{FF2B5EF4-FFF2-40B4-BE49-F238E27FC236}">
                <a16:creationId xmlns:a16="http://schemas.microsoft.com/office/drawing/2014/main" id="{F09FA22C-296A-44FC-84FF-9AF1F2869876}"/>
              </a:ext>
            </a:extLst>
          </p:cNvPr>
          <p:cNvPicPr>
            <a:picLocks noChangeAspect="1"/>
          </p:cNvPicPr>
          <p:nvPr/>
        </p:nvPicPr>
        <p:blipFill>
          <a:blip r:embed="rId16"/>
          <a:stretch>
            <a:fillRect/>
          </a:stretch>
        </p:blipFill>
        <p:spPr>
          <a:xfrm>
            <a:off x="8522434" y="5276346"/>
            <a:ext cx="1987468" cy="1987468"/>
          </a:xfrm>
          <a:prstGeom prst="rect">
            <a:avLst/>
          </a:prstGeom>
        </p:spPr>
      </p:pic>
      <p:pic>
        <p:nvPicPr>
          <p:cNvPr id="49" name="Picture 48">
            <a:extLst>
              <a:ext uri="{FF2B5EF4-FFF2-40B4-BE49-F238E27FC236}">
                <a16:creationId xmlns:a16="http://schemas.microsoft.com/office/drawing/2014/main" id="{5820BA1F-1D6E-40D9-9AD0-715BBF856C65}"/>
              </a:ext>
            </a:extLst>
          </p:cNvPr>
          <p:cNvPicPr>
            <a:picLocks noChangeAspect="1"/>
          </p:cNvPicPr>
          <p:nvPr/>
        </p:nvPicPr>
        <p:blipFill>
          <a:blip r:embed="rId16"/>
          <a:stretch>
            <a:fillRect/>
          </a:stretch>
        </p:blipFill>
        <p:spPr>
          <a:xfrm>
            <a:off x="9332235" y="5264177"/>
            <a:ext cx="1987468" cy="1987468"/>
          </a:xfrm>
          <a:prstGeom prst="rect">
            <a:avLst/>
          </a:prstGeom>
        </p:spPr>
      </p:pic>
      <p:pic>
        <p:nvPicPr>
          <p:cNvPr id="50" name="Picture 49">
            <a:extLst>
              <a:ext uri="{FF2B5EF4-FFF2-40B4-BE49-F238E27FC236}">
                <a16:creationId xmlns:a16="http://schemas.microsoft.com/office/drawing/2014/main" id="{4EFED38F-D071-404D-ADFC-FF996DA28541}"/>
              </a:ext>
            </a:extLst>
          </p:cNvPr>
          <p:cNvPicPr>
            <a:picLocks noChangeAspect="1"/>
          </p:cNvPicPr>
          <p:nvPr/>
        </p:nvPicPr>
        <p:blipFill>
          <a:blip r:embed="rId16"/>
          <a:stretch>
            <a:fillRect/>
          </a:stretch>
        </p:blipFill>
        <p:spPr>
          <a:xfrm>
            <a:off x="9814886" y="5313126"/>
            <a:ext cx="1987468" cy="1987468"/>
          </a:xfrm>
          <a:prstGeom prst="rect">
            <a:avLst/>
          </a:prstGeom>
        </p:spPr>
      </p:pic>
      <p:pic>
        <p:nvPicPr>
          <p:cNvPr id="51" name="Picture 50">
            <a:extLst>
              <a:ext uri="{FF2B5EF4-FFF2-40B4-BE49-F238E27FC236}">
                <a16:creationId xmlns:a16="http://schemas.microsoft.com/office/drawing/2014/main" id="{34BF405B-DEE0-43C7-BB91-6D6C8E797E7C}"/>
              </a:ext>
            </a:extLst>
          </p:cNvPr>
          <p:cNvPicPr>
            <a:picLocks noChangeAspect="1"/>
          </p:cNvPicPr>
          <p:nvPr/>
        </p:nvPicPr>
        <p:blipFill>
          <a:blip r:embed="rId16"/>
          <a:stretch>
            <a:fillRect/>
          </a:stretch>
        </p:blipFill>
        <p:spPr>
          <a:xfrm>
            <a:off x="10505981" y="5302010"/>
            <a:ext cx="1987468" cy="1987468"/>
          </a:xfrm>
          <a:prstGeom prst="rect">
            <a:avLst/>
          </a:prstGeom>
        </p:spPr>
      </p:pic>
      <p:pic>
        <p:nvPicPr>
          <p:cNvPr id="52" name="Google Shape;87;p1" descr="Kết quả hình ảnh cho newton grammar school">
            <a:extLst>
              <a:ext uri="{FF2B5EF4-FFF2-40B4-BE49-F238E27FC236}">
                <a16:creationId xmlns:a16="http://schemas.microsoft.com/office/drawing/2014/main" id="{D6FBE6BF-CBDF-455E-BA5E-D6AE5D12D28C}"/>
              </a:ext>
            </a:extLst>
          </p:cNvPr>
          <p:cNvPicPr preferRelativeResize="0"/>
          <p:nvPr/>
        </p:nvPicPr>
        <p:blipFill rotWithShape="1">
          <a:blip r:embed="rId17">
            <a:alphaModFix/>
          </a:blip>
          <a:srcRect/>
          <a:stretch/>
        </p:blipFill>
        <p:spPr>
          <a:xfrm>
            <a:off x="11305308" y="0"/>
            <a:ext cx="886691" cy="625666"/>
          </a:xfrm>
          <a:prstGeom prst="rect">
            <a:avLst/>
          </a:prstGeom>
          <a:noFill/>
          <a:ln>
            <a:noFill/>
          </a:ln>
        </p:spPr>
      </p:pic>
    </p:spTree>
    <p:extLst>
      <p:ext uri="{BB962C8B-B14F-4D97-AF65-F5344CB8AC3E}">
        <p14:creationId xmlns:p14="http://schemas.microsoft.com/office/powerpoint/2010/main" val="226404099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8"/>
                                        </p:tgtEl>
                                      </p:cBhvr>
                                    </p:animEffect>
                                    <p:animScale>
                                      <p:cBhvr>
                                        <p:cTn id="7" dur="250" autoRev="1" fill="hold"/>
                                        <p:tgtEl>
                                          <p:spTgt spid="8"/>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7" presetClass="emph" presetSubtype="0" fill="remove" grpId="1" nodeType="clickEffect">
                                  <p:stCondLst>
                                    <p:cond delay="0"/>
                                  </p:stCondLst>
                                  <p:childTnLst>
                                    <p:animClr clrSpc="rgb" dir="cw">
                                      <p:cBhvr override="childStyle">
                                        <p:cTn id="11" dur="250" autoRev="1" fill="remove"/>
                                        <p:tgtEl>
                                          <p:spTgt spid="8"/>
                                        </p:tgtEl>
                                        <p:attrNameLst>
                                          <p:attrName>style.color</p:attrName>
                                        </p:attrNameLst>
                                      </p:cBhvr>
                                      <p:to>
                                        <a:schemeClr val="bg1"/>
                                      </p:to>
                                    </p:animClr>
                                    <p:animClr clrSpc="rgb" dir="cw">
                                      <p:cBhvr>
                                        <p:cTn id="12" dur="250" autoRev="1" fill="remove"/>
                                        <p:tgtEl>
                                          <p:spTgt spid="8"/>
                                        </p:tgtEl>
                                        <p:attrNameLst>
                                          <p:attrName>fillcolor</p:attrName>
                                        </p:attrNameLst>
                                      </p:cBhvr>
                                      <p:to>
                                        <a:schemeClr val="bg1"/>
                                      </p:to>
                                    </p:animClr>
                                    <p:set>
                                      <p:cBhvr>
                                        <p:cTn id="13" dur="250" autoRev="1" fill="remove"/>
                                        <p:tgtEl>
                                          <p:spTgt spid="8"/>
                                        </p:tgtEl>
                                        <p:attrNameLst>
                                          <p:attrName>fill.type</p:attrName>
                                        </p:attrNameLst>
                                      </p:cBhvr>
                                      <p:to>
                                        <p:strVal val="solid"/>
                                      </p:to>
                                    </p:set>
                                    <p:set>
                                      <p:cBhvr>
                                        <p:cTn id="14" dur="250" autoRev="1" fill="remove"/>
                                        <p:tgtEl>
                                          <p:spTgt spid="8"/>
                                        </p:tgtEl>
                                        <p:attrNameLst>
                                          <p:attrName>fill.on</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27" presetClass="emph" presetSubtype="0" fill="remove" grpId="2" nodeType="clickEffect">
                                  <p:stCondLst>
                                    <p:cond delay="0"/>
                                  </p:stCondLst>
                                  <p:childTnLst>
                                    <p:animClr clrSpc="rgb" dir="cw">
                                      <p:cBhvr override="childStyle">
                                        <p:cTn id="18" dur="250" autoRev="1" fill="remove"/>
                                        <p:tgtEl>
                                          <p:spTgt spid="8"/>
                                        </p:tgtEl>
                                        <p:attrNameLst>
                                          <p:attrName>style.color</p:attrName>
                                        </p:attrNameLst>
                                      </p:cBhvr>
                                      <p:to>
                                        <a:schemeClr val="bg1"/>
                                      </p:to>
                                    </p:animClr>
                                    <p:animClr clrSpc="rgb" dir="cw">
                                      <p:cBhvr>
                                        <p:cTn id="19" dur="250" autoRev="1" fill="remove"/>
                                        <p:tgtEl>
                                          <p:spTgt spid="8"/>
                                        </p:tgtEl>
                                        <p:attrNameLst>
                                          <p:attrName>fillcolor</p:attrName>
                                        </p:attrNameLst>
                                      </p:cBhvr>
                                      <p:to>
                                        <a:schemeClr val="bg1"/>
                                      </p:to>
                                    </p:animClr>
                                    <p:set>
                                      <p:cBhvr>
                                        <p:cTn id="20" dur="250" autoRev="1" fill="remove"/>
                                        <p:tgtEl>
                                          <p:spTgt spid="8"/>
                                        </p:tgtEl>
                                        <p:attrNameLst>
                                          <p:attrName>fill.type</p:attrName>
                                        </p:attrNameLst>
                                      </p:cBhvr>
                                      <p:to>
                                        <p:strVal val="solid"/>
                                      </p:to>
                                    </p:set>
                                    <p:set>
                                      <p:cBhvr>
                                        <p:cTn id="21" dur="250" autoRev="1" fill="remove"/>
                                        <p:tgtEl>
                                          <p:spTgt spid="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19"/>
                    </p:tgtEl>
                  </p:cond>
                </p:stCondLst>
                <p:endSync evt="end" delay="0">
                  <p:rtn val="all"/>
                </p:endSync>
                <p:childTnLst>
                  <p:par>
                    <p:cTn id="23" fill="hold">
                      <p:stCondLst>
                        <p:cond delay="0"/>
                      </p:stCondLst>
                      <p:childTnLst>
                        <p:par>
                          <p:cTn id="24" fill="hold">
                            <p:stCondLst>
                              <p:cond delay="0"/>
                            </p:stCondLst>
                            <p:childTnLst>
                              <p:par>
                                <p:cTn id="25" presetID="16" presetClass="exit" presetSubtype="21" fill="hold" nodeType="clickEffect">
                                  <p:stCondLst>
                                    <p:cond delay="0"/>
                                  </p:stCondLst>
                                  <p:childTnLst>
                                    <p:animEffect transition="out" filter="barn(inVertical)">
                                      <p:cBhvr>
                                        <p:cTn id="26" dur="500"/>
                                        <p:tgtEl>
                                          <p:spTgt spid="19"/>
                                        </p:tgtEl>
                                      </p:cBhvr>
                                    </p:animEffect>
                                    <p:set>
                                      <p:cBhvr>
                                        <p:cTn id="27" dur="1" fill="hold">
                                          <p:stCondLst>
                                            <p:cond delay="499"/>
                                          </p:stCondLst>
                                        </p:cTn>
                                        <p:tgtEl>
                                          <p:spTgt spid="19"/>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9"/>
                  </p:tgtEl>
                </p:cond>
              </p:nextCondLst>
            </p:seq>
            <p:seq concurrent="1" nextAc="seek">
              <p:cTn id="28" restart="whenNotActive" fill="hold" evtFilter="cancelBubble" nodeType="interactiveSeq">
                <p:stCondLst>
                  <p:cond evt="onClick" delay="0">
                    <p:tgtEl>
                      <p:spTgt spid="20"/>
                    </p:tgtEl>
                  </p:cond>
                </p:stCondLst>
                <p:endSync evt="end" delay="0">
                  <p:rtn val="all"/>
                </p:endSync>
                <p:childTnLst>
                  <p:par>
                    <p:cTn id="29" fill="hold">
                      <p:stCondLst>
                        <p:cond delay="0"/>
                      </p:stCondLst>
                      <p:childTnLst>
                        <p:par>
                          <p:cTn id="30" fill="hold">
                            <p:stCondLst>
                              <p:cond delay="0"/>
                            </p:stCondLst>
                            <p:childTnLst>
                              <p:par>
                                <p:cTn id="31" presetID="16" presetClass="exit" presetSubtype="21" fill="hold" nodeType="clickEffect">
                                  <p:stCondLst>
                                    <p:cond delay="0"/>
                                  </p:stCondLst>
                                  <p:childTnLst>
                                    <p:animEffect transition="out" filter="barn(inVertical)">
                                      <p:cBhvr>
                                        <p:cTn id="32" dur="500"/>
                                        <p:tgtEl>
                                          <p:spTgt spid="20"/>
                                        </p:tgtEl>
                                      </p:cBhvr>
                                    </p:animEffect>
                                    <p:set>
                                      <p:cBhvr>
                                        <p:cTn id="33" dur="1" fill="hold">
                                          <p:stCondLst>
                                            <p:cond delay="499"/>
                                          </p:stCondLst>
                                        </p:cTn>
                                        <p:tgtEl>
                                          <p:spTgt spid="20"/>
                                        </p:tgtEl>
                                        <p:attrNameLst>
                                          <p:attrName>style.visibility</p:attrName>
                                        </p:attrNameLst>
                                      </p:cBhvr>
                                      <p:to>
                                        <p:strVal val="hidden"/>
                                      </p:to>
                                    </p:set>
                                  </p:childTnLst>
                                  <p:subTnLst>
                                    <p:audio>
                                      <p:cMediaNode>
                                        <p:cTn display="0" masterRel="sameClick">
                                          <p:stCondLst>
                                            <p:cond evt="begin" delay="0">
                                              <p:tn val="31"/>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20"/>
                  </p:tgtEl>
                </p:cond>
              </p:nextCondLst>
            </p:seq>
            <p:seq concurrent="1" nextAc="seek">
              <p:cTn id="34" restart="whenNotActive" fill="hold" evtFilter="cancelBubble" nodeType="interactiveSeq">
                <p:stCondLst>
                  <p:cond evt="onClick" delay="0">
                    <p:tgtEl>
                      <p:spTgt spid="21"/>
                    </p:tgtEl>
                  </p:cond>
                </p:stCondLst>
                <p:endSync evt="end" delay="0">
                  <p:rtn val="all"/>
                </p:endSync>
                <p:childTnLst>
                  <p:par>
                    <p:cTn id="35" fill="hold">
                      <p:stCondLst>
                        <p:cond delay="0"/>
                      </p:stCondLst>
                      <p:childTnLst>
                        <p:par>
                          <p:cTn id="36" fill="hold">
                            <p:stCondLst>
                              <p:cond delay="0"/>
                            </p:stCondLst>
                            <p:childTnLst>
                              <p:par>
                                <p:cTn id="37" presetID="16" presetClass="exit" presetSubtype="21" fill="hold" nodeType="clickEffect">
                                  <p:stCondLst>
                                    <p:cond delay="0"/>
                                  </p:stCondLst>
                                  <p:childTnLst>
                                    <p:animEffect transition="out" filter="barn(inVertical)">
                                      <p:cBhvr>
                                        <p:cTn id="38" dur="500"/>
                                        <p:tgtEl>
                                          <p:spTgt spid="21"/>
                                        </p:tgtEl>
                                      </p:cBhvr>
                                    </p:animEffect>
                                    <p:set>
                                      <p:cBhvr>
                                        <p:cTn id="39" dur="1" fill="hold">
                                          <p:stCondLst>
                                            <p:cond delay="499"/>
                                          </p:stCondLst>
                                        </p:cTn>
                                        <p:tgtEl>
                                          <p:spTgt spid="21"/>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21"/>
                  </p:tgtEl>
                </p:cond>
              </p:nextCondLst>
            </p:seq>
            <p:seq concurrent="1" nextAc="seek">
              <p:cTn id="40" restart="whenNotActive" fill="hold" evtFilter="cancelBubble" nodeType="interactiveSeq">
                <p:stCondLst>
                  <p:cond evt="onClick" delay="0">
                    <p:tgtEl>
                      <p:spTgt spid="22"/>
                    </p:tgtEl>
                  </p:cond>
                </p:stCondLst>
                <p:endSync evt="end" delay="0">
                  <p:rtn val="all"/>
                </p:endSync>
                <p:childTnLst>
                  <p:par>
                    <p:cTn id="41" fill="hold">
                      <p:stCondLst>
                        <p:cond delay="0"/>
                      </p:stCondLst>
                      <p:childTnLst>
                        <p:par>
                          <p:cTn id="42" fill="hold">
                            <p:stCondLst>
                              <p:cond delay="0"/>
                            </p:stCondLst>
                            <p:childTnLst>
                              <p:par>
                                <p:cTn id="43" presetID="16" presetClass="exit" presetSubtype="21" fill="hold" nodeType="clickEffect">
                                  <p:stCondLst>
                                    <p:cond delay="0"/>
                                  </p:stCondLst>
                                  <p:childTnLst>
                                    <p:animEffect transition="out" filter="barn(inVertical)">
                                      <p:cBhvr>
                                        <p:cTn id="44" dur="500"/>
                                        <p:tgtEl>
                                          <p:spTgt spid="22"/>
                                        </p:tgtEl>
                                      </p:cBhvr>
                                    </p:animEffect>
                                    <p:set>
                                      <p:cBhvr>
                                        <p:cTn id="45" dur="1" fill="hold">
                                          <p:stCondLst>
                                            <p:cond delay="499"/>
                                          </p:stCondLst>
                                        </p:cTn>
                                        <p:tgtEl>
                                          <p:spTgt spid="22"/>
                                        </p:tgtEl>
                                        <p:attrNameLst>
                                          <p:attrName>style.visibility</p:attrName>
                                        </p:attrNameLst>
                                      </p:cBhvr>
                                      <p:to>
                                        <p:strVal val="hidden"/>
                                      </p:to>
                                    </p:set>
                                  </p:childTnLst>
                                  <p:subTnLst>
                                    <p:audio>
                                      <p:cMediaNode>
                                        <p:cTn display="0" masterRel="sameClick">
                                          <p:stCondLst>
                                            <p:cond evt="begin" delay="0">
                                              <p:tn val="43"/>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22"/>
                  </p:tgtEl>
                </p:cond>
              </p:nextCondLst>
            </p:seq>
          </p:childTnLst>
        </p:cTn>
      </p:par>
    </p:tnLst>
    <p:bldLst>
      <p:bldP spid="8" grpId="0"/>
      <p:bldP spid="8" grpId="1"/>
      <p:bldP spid="8" grpId="2"/>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357</TotalTime>
  <Words>1482</Words>
  <Application>Microsoft Macintosh PowerPoint</Application>
  <PresentationFormat>Widescreen</PresentationFormat>
  <Paragraphs>111</Paragraphs>
  <Slides>44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.VnTime</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Thuỳ Linh</cp:lastModifiedBy>
  <cp:revision>36</cp:revision>
  <dcterms:created xsi:type="dcterms:W3CDTF">2022-01-28T14:34:59Z</dcterms:created>
  <dcterms:modified xsi:type="dcterms:W3CDTF">2023-08-05T06:44:51Z</dcterms:modified>
</cp:coreProperties>
</file>