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911" r:id="rId2"/>
    <p:sldId id="257" r:id="rId3"/>
    <p:sldId id="256" r:id="rId4"/>
    <p:sldId id="935" r:id="rId5"/>
    <p:sldId id="306" r:id="rId6"/>
    <p:sldId id="938" r:id="rId7"/>
    <p:sldId id="936" r:id="rId8"/>
    <p:sldId id="940" r:id="rId9"/>
    <p:sldId id="863" r:id="rId10"/>
    <p:sldId id="941" r:id="rId11"/>
    <p:sldId id="945" r:id="rId12"/>
    <p:sldId id="946" r:id="rId13"/>
    <p:sldId id="944" r:id="rId14"/>
    <p:sldId id="934" r:id="rId15"/>
    <p:sldId id="924" r:id="rId16"/>
    <p:sldId id="780" r:id="rId17"/>
    <p:sldId id="842" r:id="rId18"/>
    <p:sldId id="843" r:id="rId19"/>
    <p:sldId id="844" r:id="rId20"/>
    <p:sldId id="260" r:id="rId21"/>
    <p:sldId id="845" r:id="rId22"/>
    <p:sldId id="937" r:id="rId23"/>
    <p:sldId id="304" r:id="rId24"/>
    <p:sldId id="303" r:id="rId25"/>
    <p:sldId id="846" r:id="rId26"/>
    <p:sldId id="847" r:id="rId27"/>
    <p:sldId id="851" r:id="rId28"/>
    <p:sldId id="849" r:id="rId29"/>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4"/>
  </p:normalViewPr>
  <p:slideViewPr>
    <p:cSldViewPr snapToGrid="0">
      <p:cViewPr varScale="1">
        <p:scale>
          <a:sx n="106" d="100"/>
          <a:sy n="106" d="100"/>
        </p:scale>
        <p:origin x="79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FBE813-45A1-4E9F-8896-5BE113AFE27A}" type="doc">
      <dgm:prSet loTypeId="urn:microsoft.com/office/officeart/2008/layout/HorizontalMultiLevelHierarchy" loCatId="hierarchy" qsTypeId="urn:microsoft.com/office/officeart/2005/8/quickstyle/simple1" qsCatId="simple" csTypeId="urn:microsoft.com/office/officeart/2005/8/colors/colorful2" csCatId="colorful" phldr="1"/>
      <dgm:spPr/>
      <dgm:t>
        <a:bodyPr/>
        <a:lstStyle/>
        <a:p>
          <a:endParaRPr lang="en-US"/>
        </a:p>
      </dgm:t>
    </dgm:pt>
    <dgm:pt modelId="{714A3E53-EB20-4A63-BF0C-7FD1E9C38FFC}">
      <dgm:prSet phldrT="[Text]" custT="1"/>
      <dgm:spPr/>
      <dgm:t>
        <a:bodyPr/>
        <a:lstStyle/>
        <a:p>
          <a:r>
            <a:rPr lang="en-US" sz="2400" b="1" i="1">
              <a:latin typeface="Times New Roman" panose="02020603050405020304" pitchFamily="18" charset="0"/>
              <a:cs typeface="Times New Roman" panose="02020603050405020304" pitchFamily="18" charset="0"/>
            </a:rPr>
            <a:t>Giới thiệu bài học</a:t>
          </a:r>
        </a:p>
      </dgm:t>
    </dgm:pt>
    <dgm:pt modelId="{4C597D28-BA8F-4A4C-8080-664363A9DEB6}" type="parTrans" cxnId="{4D4583FD-57C4-4DE6-A9A2-2B77E889ACA7}">
      <dgm:prSet/>
      <dgm:spPr/>
      <dgm:t>
        <a:bodyPr/>
        <a:lstStyle/>
        <a:p>
          <a:endParaRPr lang="en-US" sz="2400">
            <a:latin typeface="Times New Roman" panose="02020603050405020304" pitchFamily="18" charset="0"/>
            <a:cs typeface="Times New Roman" panose="02020603050405020304" pitchFamily="18" charset="0"/>
          </a:endParaRPr>
        </a:p>
      </dgm:t>
    </dgm:pt>
    <dgm:pt modelId="{29B2139D-831D-46EC-AFB1-5628D9AF72DF}" type="sibTrans" cxnId="{4D4583FD-57C4-4DE6-A9A2-2B77E889ACA7}">
      <dgm:prSet/>
      <dgm:spPr/>
      <dgm:t>
        <a:bodyPr/>
        <a:lstStyle/>
        <a:p>
          <a:endParaRPr lang="en-US" sz="2400">
            <a:latin typeface="Times New Roman" panose="02020603050405020304" pitchFamily="18" charset="0"/>
            <a:cs typeface="Times New Roman" panose="02020603050405020304" pitchFamily="18" charset="0"/>
          </a:endParaRPr>
        </a:p>
      </dgm:t>
    </dgm:pt>
    <dgm:pt modelId="{3F650D06-55B0-456E-B241-C7EB8FAEEF1B}">
      <dgm:prSet phldrT="[Text]" custT="1"/>
      <dgm:spPr/>
      <dgm:t>
        <a:bodyPr/>
        <a:lstStyle/>
        <a:p>
          <a:r>
            <a:rPr lang="vi-VN" sz="2400">
              <a:latin typeface="Times New Roman" panose="02020603050405020304" pitchFamily="18" charset="0"/>
              <a:cs typeface="Times New Roman" panose="02020603050405020304" pitchFamily="18" charset="0"/>
            </a:rPr>
            <a:t>Ý thứ nhất </a:t>
          </a:r>
          <a:endParaRPr lang="en-US" sz="2400">
            <a:latin typeface="Times New Roman" panose="02020603050405020304" pitchFamily="18" charset="0"/>
            <a:cs typeface="Times New Roman" panose="02020603050405020304" pitchFamily="18" charset="0"/>
          </a:endParaRPr>
        </a:p>
      </dgm:t>
    </dgm:pt>
    <dgm:pt modelId="{A6B2C5DE-AC2C-4365-B322-0639829E899B}" type="parTrans" cxnId="{66DCAB08-1EA2-4C63-B001-C963ADF9156E}">
      <dgm:prSet custT="1"/>
      <dgm:spPr/>
      <dgm:t>
        <a:bodyPr/>
        <a:lstStyle/>
        <a:p>
          <a:endParaRPr lang="en-US" sz="2400">
            <a:latin typeface="Times New Roman" panose="02020603050405020304" pitchFamily="18" charset="0"/>
            <a:cs typeface="Times New Roman" panose="02020603050405020304" pitchFamily="18" charset="0"/>
          </a:endParaRPr>
        </a:p>
      </dgm:t>
    </dgm:pt>
    <dgm:pt modelId="{A59A8B5E-4E87-460A-88D5-1620689D8ACD}" type="sibTrans" cxnId="{66DCAB08-1EA2-4C63-B001-C963ADF9156E}">
      <dgm:prSet/>
      <dgm:spPr/>
      <dgm:t>
        <a:bodyPr/>
        <a:lstStyle/>
        <a:p>
          <a:endParaRPr lang="en-US" sz="2400">
            <a:latin typeface="Times New Roman" panose="02020603050405020304" pitchFamily="18" charset="0"/>
            <a:cs typeface="Times New Roman" panose="02020603050405020304" pitchFamily="18" charset="0"/>
          </a:endParaRPr>
        </a:p>
      </dgm:t>
    </dgm:pt>
    <dgm:pt modelId="{FBF4903A-1F85-494E-9AD6-5C286F21BD4F}">
      <dgm:prSet phldrT="[Text]" custT="1"/>
      <dgm:spPr/>
      <dgm:t>
        <a:bodyPr/>
        <a:lstStyle/>
        <a:p>
          <a:r>
            <a:rPr lang="vi-VN" sz="2400">
              <a:latin typeface="Times New Roman" panose="02020603050405020304" pitchFamily="18" charset="0"/>
              <a:cs typeface="Times New Roman" panose="02020603050405020304" pitchFamily="18" charset="0"/>
            </a:rPr>
            <a:t>Ý thứ hai </a:t>
          </a:r>
          <a:endParaRPr lang="en-US" sz="2400">
            <a:latin typeface="Times New Roman" panose="02020603050405020304" pitchFamily="18" charset="0"/>
            <a:cs typeface="Times New Roman" panose="02020603050405020304" pitchFamily="18" charset="0"/>
          </a:endParaRPr>
        </a:p>
      </dgm:t>
    </dgm:pt>
    <dgm:pt modelId="{EAA29B10-66F8-475F-9F68-793A2A8EDBB4}" type="parTrans" cxnId="{E136E063-FAC9-48E6-AD79-2587987B6A20}">
      <dgm:prSet custT="1"/>
      <dgm:spPr/>
      <dgm:t>
        <a:bodyPr/>
        <a:lstStyle/>
        <a:p>
          <a:endParaRPr lang="en-US" sz="2400">
            <a:latin typeface="Times New Roman" panose="02020603050405020304" pitchFamily="18" charset="0"/>
            <a:cs typeface="Times New Roman" panose="02020603050405020304" pitchFamily="18" charset="0"/>
          </a:endParaRPr>
        </a:p>
      </dgm:t>
    </dgm:pt>
    <dgm:pt modelId="{472CDD7B-D40E-4AFD-99DA-B1EAC0E9A287}" type="sibTrans" cxnId="{E136E063-FAC9-48E6-AD79-2587987B6A20}">
      <dgm:prSet/>
      <dgm:spPr/>
      <dgm:t>
        <a:bodyPr/>
        <a:lstStyle/>
        <a:p>
          <a:endParaRPr lang="en-US" sz="2400">
            <a:latin typeface="Times New Roman" panose="02020603050405020304" pitchFamily="18" charset="0"/>
            <a:cs typeface="Times New Roman" panose="02020603050405020304" pitchFamily="18" charset="0"/>
          </a:endParaRPr>
        </a:p>
      </dgm:t>
    </dgm:pt>
    <dgm:pt modelId="{C48FE7D9-4FDF-483C-A984-CC55860F0F2E}">
      <dgm:prSet custT="1"/>
      <dgm:spPr/>
      <dgm:t>
        <a:bodyPr/>
        <a:lstStyle/>
        <a:p>
          <a:r>
            <a:rPr lang="en-US" sz="2400">
              <a:solidFill>
                <a:schemeClr val="bg1">
                  <a:lumMod val="10000"/>
                </a:schemeClr>
              </a:solidFill>
              <a:latin typeface="Times New Roman" panose="02020603050405020304" pitchFamily="18" charset="0"/>
              <a:cs typeface="Times New Roman" panose="02020603050405020304" pitchFamily="18" charset="0"/>
            </a:rPr>
            <a:t>G</a:t>
          </a:r>
          <a:r>
            <a:rPr lang="vi-VN" sz="2400">
              <a:solidFill>
                <a:schemeClr val="bg1">
                  <a:lumMod val="10000"/>
                </a:schemeClr>
              </a:solidFill>
              <a:latin typeface="Times New Roman" panose="02020603050405020304" pitchFamily="18" charset="0"/>
              <a:cs typeface="Times New Roman" panose="02020603050405020304" pitchFamily="18" charset="0"/>
            </a:rPr>
            <a:t>iới thiệu một cách ngắn gọn chủ đề chung cũng như vị trí của các VB truyện </a:t>
          </a:r>
          <a:r>
            <a:rPr lang="en-US" sz="2400">
              <a:solidFill>
                <a:schemeClr val="bg1">
                  <a:lumMod val="10000"/>
                </a:schemeClr>
              </a:solidFill>
              <a:latin typeface="Times New Roman" panose="02020603050405020304" pitchFamily="18" charset="0"/>
              <a:cs typeface="Times New Roman" panose="02020603050405020304" pitchFamily="18" charset="0"/>
            </a:rPr>
            <a:t>               </a:t>
          </a:r>
          <a:r>
            <a:rPr lang="vi-VN" sz="2400">
              <a:solidFill>
                <a:schemeClr val="bg1">
                  <a:lumMod val="10000"/>
                </a:schemeClr>
              </a:solidFill>
              <a:latin typeface="Times New Roman" panose="02020603050405020304" pitchFamily="18" charset="0"/>
              <a:cs typeface="Times New Roman" panose="02020603050405020304" pitchFamily="18" charset="0"/>
            </a:rPr>
            <a:t>lịch sử mà Hs sẽ đọc trong bài. </a:t>
          </a:r>
          <a:endParaRPr lang="en-US" sz="2400">
            <a:solidFill>
              <a:schemeClr val="bg1">
                <a:lumMod val="10000"/>
              </a:schemeClr>
            </a:solidFill>
            <a:latin typeface="Times New Roman" panose="02020603050405020304" pitchFamily="18" charset="0"/>
            <a:cs typeface="Times New Roman" panose="02020603050405020304" pitchFamily="18" charset="0"/>
          </a:endParaRPr>
        </a:p>
      </dgm:t>
    </dgm:pt>
    <dgm:pt modelId="{A527F028-9F11-42C2-8E26-6891528E5A29}" type="parTrans" cxnId="{38B4BCF9-EB93-4E6D-B698-48A32F04976A}">
      <dgm:prSet custT="1"/>
      <dgm:spPr/>
      <dgm:t>
        <a:bodyPr/>
        <a:lstStyle/>
        <a:p>
          <a:endParaRPr lang="en-US" sz="2400">
            <a:latin typeface="Times New Roman" panose="02020603050405020304" pitchFamily="18" charset="0"/>
            <a:cs typeface="Times New Roman" panose="02020603050405020304" pitchFamily="18" charset="0"/>
          </a:endParaRPr>
        </a:p>
      </dgm:t>
    </dgm:pt>
    <dgm:pt modelId="{C18BFCA5-C631-4DF5-BFDF-906D8A2AE538}" type="sibTrans" cxnId="{38B4BCF9-EB93-4E6D-B698-48A32F04976A}">
      <dgm:prSet/>
      <dgm:spPr/>
      <dgm:t>
        <a:bodyPr/>
        <a:lstStyle/>
        <a:p>
          <a:endParaRPr lang="en-US" sz="2400">
            <a:latin typeface="Times New Roman" panose="02020603050405020304" pitchFamily="18" charset="0"/>
            <a:cs typeface="Times New Roman" panose="02020603050405020304" pitchFamily="18" charset="0"/>
          </a:endParaRPr>
        </a:p>
      </dgm:t>
    </dgm:pt>
    <dgm:pt modelId="{4061253F-E759-4D12-9CAB-CB8C21C5C681}">
      <dgm:prSet custT="1"/>
      <dgm:spPr/>
      <dgm:t>
        <a:bodyPr/>
        <a:lstStyle/>
        <a:p>
          <a:r>
            <a:rPr lang="vi-VN" sz="2400">
              <a:solidFill>
                <a:schemeClr val="bg1">
                  <a:lumMod val="10000"/>
                </a:schemeClr>
              </a:solidFill>
              <a:latin typeface="Times New Roman" panose="02020603050405020304" pitchFamily="18" charset="0"/>
              <a:cs typeface="Times New Roman" panose="02020603050405020304" pitchFamily="18" charset="0"/>
            </a:rPr>
            <a:t>Trả lời câu hỏi Lịch sử là gì</a:t>
          </a:r>
          <a:endParaRPr lang="en-US" sz="2400">
            <a:solidFill>
              <a:schemeClr val="bg1">
                <a:lumMod val="10000"/>
              </a:schemeClr>
            </a:solidFill>
            <a:latin typeface="Times New Roman" panose="02020603050405020304" pitchFamily="18" charset="0"/>
            <a:cs typeface="Times New Roman" panose="02020603050405020304" pitchFamily="18" charset="0"/>
          </a:endParaRPr>
        </a:p>
      </dgm:t>
    </dgm:pt>
    <dgm:pt modelId="{40597DCD-ED3B-43B1-BCF8-FF7F7213600E}" type="parTrans" cxnId="{EFA4D55A-9FF4-4A7E-BE60-9AA85725BC00}">
      <dgm:prSet custT="1"/>
      <dgm:spPr/>
      <dgm:t>
        <a:bodyPr/>
        <a:lstStyle/>
        <a:p>
          <a:endParaRPr lang="en-US" sz="2400">
            <a:latin typeface="Times New Roman" panose="02020603050405020304" pitchFamily="18" charset="0"/>
            <a:cs typeface="Times New Roman" panose="02020603050405020304" pitchFamily="18" charset="0"/>
          </a:endParaRPr>
        </a:p>
      </dgm:t>
    </dgm:pt>
    <dgm:pt modelId="{3FA962E2-659B-4F8A-A0F9-2199104A7AB8}" type="sibTrans" cxnId="{EFA4D55A-9FF4-4A7E-BE60-9AA85725BC00}">
      <dgm:prSet/>
      <dgm:spPr/>
      <dgm:t>
        <a:bodyPr/>
        <a:lstStyle/>
        <a:p>
          <a:endParaRPr lang="en-US" sz="2400">
            <a:latin typeface="Times New Roman" panose="02020603050405020304" pitchFamily="18" charset="0"/>
            <a:cs typeface="Times New Roman" panose="02020603050405020304" pitchFamily="18" charset="0"/>
          </a:endParaRPr>
        </a:p>
      </dgm:t>
    </dgm:pt>
    <dgm:pt modelId="{58CD121F-F1D5-443C-85B0-1D95A7CB0AB0}">
      <dgm:prSet custT="1"/>
      <dgm:spPr/>
      <dgm:t>
        <a:bodyPr/>
        <a:lstStyle/>
        <a:p>
          <a:r>
            <a:rPr lang="vi-VN" sz="2400">
              <a:solidFill>
                <a:schemeClr val="bg1">
                  <a:lumMod val="10000"/>
                </a:schemeClr>
              </a:solidFill>
              <a:latin typeface="Times New Roman" panose="02020603050405020304" pitchFamily="18" charset="0"/>
              <a:cs typeface="Times New Roman" panose="02020603050405020304" pitchFamily="18" charset="0"/>
            </a:rPr>
            <a:t>Gợi ra những con đường trở về với quá khứ của dân tộc và nhân loại, cũng có nghĩa là đến với lịch sử</a:t>
          </a:r>
          <a:endParaRPr lang="en-US" sz="2400">
            <a:solidFill>
              <a:schemeClr val="bg1">
                <a:lumMod val="10000"/>
              </a:schemeClr>
            </a:solidFill>
            <a:latin typeface="Times New Roman" panose="02020603050405020304" pitchFamily="18" charset="0"/>
            <a:cs typeface="Times New Roman" panose="02020603050405020304" pitchFamily="18" charset="0"/>
          </a:endParaRPr>
        </a:p>
      </dgm:t>
    </dgm:pt>
    <dgm:pt modelId="{65B1070C-ECA2-4981-98F7-C40B2385A79C}" type="parTrans" cxnId="{4CCC6A08-BD88-45B6-9FDE-1A06D4FBC941}">
      <dgm:prSet custT="1"/>
      <dgm:spPr/>
      <dgm:t>
        <a:bodyPr/>
        <a:lstStyle/>
        <a:p>
          <a:endParaRPr lang="en-US" sz="2400">
            <a:latin typeface="Times New Roman" panose="02020603050405020304" pitchFamily="18" charset="0"/>
            <a:cs typeface="Times New Roman" panose="02020603050405020304" pitchFamily="18" charset="0"/>
          </a:endParaRPr>
        </a:p>
      </dgm:t>
    </dgm:pt>
    <dgm:pt modelId="{7AA45788-24AB-485E-939D-70C2205F6BE5}" type="sibTrans" cxnId="{4CCC6A08-BD88-45B6-9FDE-1A06D4FBC941}">
      <dgm:prSet/>
      <dgm:spPr/>
      <dgm:t>
        <a:bodyPr/>
        <a:lstStyle/>
        <a:p>
          <a:endParaRPr lang="en-US" sz="2400">
            <a:latin typeface="Times New Roman" panose="02020603050405020304" pitchFamily="18" charset="0"/>
            <a:cs typeface="Times New Roman" panose="02020603050405020304" pitchFamily="18" charset="0"/>
          </a:endParaRPr>
        </a:p>
      </dgm:t>
    </dgm:pt>
    <dgm:pt modelId="{970296E1-7C69-442E-8174-0522B2220452}" type="pres">
      <dgm:prSet presAssocID="{33FBE813-45A1-4E9F-8896-5BE113AFE27A}" presName="Name0" presStyleCnt="0">
        <dgm:presLayoutVars>
          <dgm:chPref val="1"/>
          <dgm:dir/>
          <dgm:animOne val="branch"/>
          <dgm:animLvl val="lvl"/>
          <dgm:resizeHandles val="exact"/>
        </dgm:presLayoutVars>
      </dgm:prSet>
      <dgm:spPr/>
    </dgm:pt>
    <dgm:pt modelId="{EAA6712A-7EC3-4905-BCE9-7B21CD6ABA41}" type="pres">
      <dgm:prSet presAssocID="{714A3E53-EB20-4A63-BF0C-7FD1E9C38FFC}" presName="root1" presStyleCnt="0"/>
      <dgm:spPr/>
    </dgm:pt>
    <dgm:pt modelId="{5E0C4656-3654-45EC-B1C4-76E5150B63E5}" type="pres">
      <dgm:prSet presAssocID="{714A3E53-EB20-4A63-BF0C-7FD1E9C38FFC}" presName="LevelOneTextNode" presStyleLbl="node0" presStyleIdx="0" presStyleCnt="1" custScaleX="69252" custScaleY="62859">
        <dgm:presLayoutVars>
          <dgm:chPref val="3"/>
        </dgm:presLayoutVars>
      </dgm:prSet>
      <dgm:spPr/>
    </dgm:pt>
    <dgm:pt modelId="{526AE638-1AFB-4F81-92B3-621C5B02DCB4}" type="pres">
      <dgm:prSet presAssocID="{714A3E53-EB20-4A63-BF0C-7FD1E9C38FFC}" presName="level2hierChild" presStyleCnt="0"/>
      <dgm:spPr/>
    </dgm:pt>
    <dgm:pt modelId="{6D475710-0F5A-404E-BAAA-D0CE1C3F3BCF}" type="pres">
      <dgm:prSet presAssocID="{A6B2C5DE-AC2C-4365-B322-0639829E899B}" presName="conn2-1" presStyleLbl="parChTrans1D2" presStyleIdx="0" presStyleCnt="2"/>
      <dgm:spPr/>
    </dgm:pt>
    <dgm:pt modelId="{D05BC9CB-6F25-4B38-921C-FF407102F524}" type="pres">
      <dgm:prSet presAssocID="{A6B2C5DE-AC2C-4365-B322-0639829E899B}" presName="connTx" presStyleLbl="parChTrans1D2" presStyleIdx="0" presStyleCnt="2"/>
      <dgm:spPr/>
    </dgm:pt>
    <dgm:pt modelId="{EB4D751D-1056-42CD-AEAC-ECD8B00A87A0}" type="pres">
      <dgm:prSet presAssocID="{3F650D06-55B0-456E-B241-C7EB8FAEEF1B}" presName="root2" presStyleCnt="0"/>
      <dgm:spPr/>
    </dgm:pt>
    <dgm:pt modelId="{FD6B2FD8-1EDD-49D9-9395-492CD09AD7DC}" type="pres">
      <dgm:prSet presAssocID="{3F650D06-55B0-456E-B241-C7EB8FAEEF1B}" presName="LevelTwoTextNode" presStyleLbl="node2" presStyleIdx="0" presStyleCnt="2" custScaleX="51771">
        <dgm:presLayoutVars>
          <dgm:chPref val="3"/>
        </dgm:presLayoutVars>
      </dgm:prSet>
      <dgm:spPr/>
    </dgm:pt>
    <dgm:pt modelId="{B7D2612F-9255-4956-821B-447DB0C7F89C}" type="pres">
      <dgm:prSet presAssocID="{3F650D06-55B0-456E-B241-C7EB8FAEEF1B}" presName="level3hierChild" presStyleCnt="0"/>
      <dgm:spPr/>
    </dgm:pt>
    <dgm:pt modelId="{DBE6ABB9-EF31-408F-8119-7853400B6F2A}" type="pres">
      <dgm:prSet presAssocID="{40597DCD-ED3B-43B1-BCF8-FF7F7213600E}" presName="conn2-1" presStyleLbl="parChTrans1D3" presStyleIdx="0" presStyleCnt="3"/>
      <dgm:spPr/>
    </dgm:pt>
    <dgm:pt modelId="{29D951C5-2FD2-44AD-8480-C28EF9233A8F}" type="pres">
      <dgm:prSet presAssocID="{40597DCD-ED3B-43B1-BCF8-FF7F7213600E}" presName="connTx" presStyleLbl="parChTrans1D3" presStyleIdx="0" presStyleCnt="3"/>
      <dgm:spPr/>
    </dgm:pt>
    <dgm:pt modelId="{CA8D601F-CC4D-4B49-917F-6E412B01E5FE}" type="pres">
      <dgm:prSet presAssocID="{4061253F-E759-4D12-9CAB-CB8C21C5C681}" presName="root2" presStyleCnt="0"/>
      <dgm:spPr/>
    </dgm:pt>
    <dgm:pt modelId="{EC063A96-B384-4CBC-B0C6-7B7894F3DB19}" type="pres">
      <dgm:prSet presAssocID="{4061253F-E759-4D12-9CAB-CB8C21C5C681}" presName="LevelTwoTextNode" presStyleLbl="node3" presStyleIdx="0" presStyleCnt="3" custScaleX="213175" custScaleY="61547">
        <dgm:presLayoutVars>
          <dgm:chPref val="3"/>
        </dgm:presLayoutVars>
      </dgm:prSet>
      <dgm:spPr/>
    </dgm:pt>
    <dgm:pt modelId="{ADF204CF-9C33-4461-9626-890FD1BACA5C}" type="pres">
      <dgm:prSet presAssocID="{4061253F-E759-4D12-9CAB-CB8C21C5C681}" presName="level3hierChild" presStyleCnt="0"/>
      <dgm:spPr/>
    </dgm:pt>
    <dgm:pt modelId="{480BAA32-BD40-4BBA-B025-B0F7FEC94545}" type="pres">
      <dgm:prSet presAssocID="{65B1070C-ECA2-4981-98F7-C40B2385A79C}" presName="conn2-1" presStyleLbl="parChTrans1D3" presStyleIdx="1" presStyleCnt="3"/>
      <dgm:spPr/>
    </dgm:pt>
    <dgm:pt modelId="{B0E4DC10-D9DC-469E-8686-9AFCB865E34B}" type="pres">
      <dgm:prSet presAssocID="{65B1070C-ECA2-4981-98F7-C40B2385A79C}" presName="connTx" presStyleLbl="parChTrans1D3" presStyleIdx="1" presStyleCnt="3"/>
      <dgm:spPr/>
    </dgm:pt>
    <dgm:pt modelId="{F51076D9-5298-4B80-B473-979165D7B8C2}" type="pres">
      <dgm:prSet presAssocID="{58CD121F-F1D5-443C-85B0-1D95A7CB0AB0}" presName="root2" presStyleCnt="0"/>
      <dgm:spPr/>
    </dgm:pt>
    <dgm:pt modelId="{2BA683E0-7A0C-4D53-9491-636EB081615E}" type="pres">
      <dgm:prSet presAssocID="{58CD121F-F1D5-443C-85B0-1D95A7CB0AB0}" presName="LevelTwoTextNode" presStyleLbl="node3" presStyleIdx="1" presStyleCnt="3" custScaleX="213175" custScaleY="125205">
        <dgm:presLayoutVars>
          <dgm:chPref val="3"/>
        </dgm:presLayoutVars>
      </dgm:prSet>
      <dgm:spPr/>
    </dgm:pt>
    <dgm:pt modelId="{10619EEA-5D6E-40D5-BBC8-C7B78CA924B5}" type="pres">
      <dgm:prSet presAssocID="{58CD121F-F1D5-443C-85B0-1D95A7CB0AB0}" presName="level3hierChild" presStyleCnt="0"/>
      <dgm:spPr/>
    </dgm:pt>
    <dgm:pt modelId="{2D1CE632-5437-43C3-8B02-2046CFD190B8}" type="pres">
      <dgm:prSet presAssocID="{EAA29B10-66F8-475F-9F68-793A2A8EDBB4}" presName="conn2-1" presStyleLbl="parChTrans1D2" presStyleIdx="1" presStyleCnt="2"/>
      <dgm:spPr/>
    </dgm:pt>
    <dgm:pt modelId="{C955AFC1-37EB-48D1-9495-C79B9BEE9402}" type="pres">
      <dgm:prSet presAssocID="{EAA29B10-66F8-475F-9F68-793A2A8EDBB4}" presName="connTx" presStyleLbl="parChTrans1D2" presStyleIdx="1" presStyleCnt="2"/>
      <dgm:spPr/>
    </dgm:pt>
    <dgm:pt modelId="{B9DB46E2-5727-4617-86E8-3D017C934AEE}" type="pres">
      <dgm:prSet presAssocID="{FBF4903A-1F85-494E-9AD6-5C286F21BD4F}" presName="root2" presStyleCnt="0"/>
      <dgm:spPr/>
    </dgm:pt>
    <dgm:pt modelId="{EB56640D-2821-4BB9-ADAD-1D1AF2217A36}" type="pres">
      <dgm:prSet presAssocID="{FBF4903A-1F85-494E-9AD6-5C286F21BD4F}" presName="LevelTwoTextNode" presStyleLbl="node2" presStyleIdx="1" presStyleCnt="2" custScaleX="51771">
        <dgm:presLayoutVars>
          <dgm:chPref val="3"/>
        </dgm:presLayoutVars>
      </dgm:prSet>
      <dgm:spPr/>
    </dgm:pt>
    <dgm:pt modelId="{D3AD24DA-E62A-444F-B4B8-77682A6BAEE9}" type="pres">
      <dgm:prSet presAssocID="{FBF4903A-1F85-494E-9AD6-5C286F21BD4F}" presName="level3hierChild" presStyleCnt="0"/>
      <dgm:spPr/>
    </dgm:pt>
    <dgm:pt modelId="{C191C01A-E4D3-4F1B-BE2B-34CC97346BB9}" type="pres">
      <dgm:prSet presAssocID="{A527F028-9F11-42C2-8E26-6891528E5A29}" presName="conn2-1" presStyleLbl="parChTrans1D3" presStyleIdx="2" presStyleCnt="3"/>
      <dgm:spPr/>
    </dgm:pt>
    <dgm:pt modelId="{2CA5ACEE-7108-466B-9B38-7D72027E4A5D}" type="pres">
      <dgm:prSet presAssocID="{A527F028-9F11-42C2-8E26-6891528E5A29}" presName="connTx" presStyleLbl="parChTrans1D3" presStyleIdx="2" presStyleCnt="3"/>
      <dgm:spPr/>
    </dgm:pt>
    <dgm:pt modelId="{3481591A-E7CD-46C6-9471-7D6EC13F6E3A}" type="pres">
      <dgm:prSet presAssocID="{C48FE7D9-4FDF-483C-A984-CC55860F0F2E}" presName="root2" presStyleCnt="0"/>
      <dgm:spPr/>
    </dgm:pt>
    <dgm:pt modelId="{7632DF37-D91A-4236-BEC7-F19D33390D55}" type="pres">
      <dgm:prSet presAssocID="{C48FE7D9-4FDF-483C-A984-CC55860F0F2E}" presName="LevelTwoTextNode" presStyleLbl="node3" presStyleIdx="2" presStyleCnt="3" custScaleX="213175" custScaleY="125205">
        <dgm:presLayoutVars>
          <dgm:chPref val="3"/>
        </dgm:presLayoutVars>
      </dgm:prSet>
      <dgm:spPr/>
    </dgm:pt>
    <dgm:pt modelId="{2B481E83-B8FE-4C36-B5A5-7A963DE60E36}" type="pres">
      <dgm:prSet presAssocID="{C48FE7D9-4FDF-483C-A984-CC55860F0F2E}" presName="level3hierChild" presStyleCnt="0"/>
      <dgm:spPr/>
    </dgm:pt>
  </dgm:ptLst>
  <dgm:cxnLst>
    <dgm:cxn modelId="{4CCC6A08-BD88-45B6-9FDE-1A06D4FBC941}" srcId="{3F650D06-55B0-456E-B241-C7EB8FAEEF1B}" destId="{58CD121F-F1D5-443C-85B0-1D95A7CB0AB0}" srcOrd="1" destOrd="0" parTransId="{65B1070C-ECA2-4981-98F7-C40B2385A79C}" sibTransId="{7AA45788-24AB-485E-939D-70C2205F6BE5}"/>
    <dgm:cxn modelId="{66DCAB08-1EA2-4C63-B001-C963ADF9156E}" srcId="{714A3E53-EB20-4A63-BF0C-7FD1E9C38FFC}" destId="{3F650D06-55B0-456E-B241-C7EB8FAEEF1B}" srcOrd="0" destOrd="0" parTransId="{A6B2C5DE-AC2C-4365-B322-0639829E899B}" sibTransId="{A59A8B5E-4E87-460A-88D5-1620689D8ACD}"/>
    <dgm:cxn modelId="{5E9CA915-6F11-46D6-AFB2-10AEFD957C4B}" type="presOf" srcId="{A527F028-9F11-42C2-8E26-6891528E5A29}" destId="{C191C01A-E4D3-4F1B-BE2B-34CC97346BB9}" srcOrd="0" destOrd="0" presId="urn:microsoft.com/office/officeart/2008/layout/HorizontalMultiLevelHierarchy"/>
    <dgm:cxn modelId="{7A2EC81D-18D5-4E9A-BFA7-1F653BDD2CBF}" type="presOf" srcId="{65B1070C-ECA2-4981-98F7-C40B2385A79C}" destId="{480BAA32-BD40-4BBA-B025-B0F7FEC94545}" srcOrd="0" destOrd="0" presId="urn:microsoft.com/office/officeart/2008/layout/HorizontalMultiLevelHierarchy"/>
    <dgm:cxn modelId="{EF9ABF59-22DA-4D07-B037-AEBAFCD78A62}" type="presOf" srcId="{3F650D06-55B0-456E-B241-C7EB8FAEEF1B}" destId="{FD6B2FD8-1EDD-49D9-9395-492CD09AD7DC}" srcOrd="0" destOrd="0" presId="urn:microsoft.com/office/officeart/2008/layout/HorizontalMultiLevelHierarchy"/>
    <dgm:cxn modelId="{EFA4D55A-9FF4-4A7E-BE60-9AA85725BC00}" srcId="{3F650D06-55B0-456E-B241-C7EB8FAEEF1B}" destId="{4061253F-E759-4D12-9CAB-CB8C21C5C681}" srcOrd="0" destOrd="0" parTransId="{40597DCD-ED3B-43B1-BCF8-FF7F7213600E}" sibTransId="{3FA962E2-659B-4F8A-A0F9-2199104A7AB8}"/>
    <dgm:cxn modelId="{E136E063-FAC9-48E6-AD79-2587987B6A20}" srcId="{714A3E53-EB20-4A63-BF0C-7FD1E9C38FFC}" destId="{FBF4903A-1F85-494E-9AD6-5C286F21BD4F}" srcOrd="1" destOrd="0" parTransId="{EAA29B10-66F8-475F-9F68-793A2A8EDBB4}" sibTransId="{472CDD7B-D40E-4AFD-99DA-B1EAC0E9A287}"/>
    <dgm:cxn modelId="{37574968-215C-46C1-BD9E-B1925040C9FD}" type="presOf" srcId="{65B1070C-ECA2-4981-98F7-C40B2385A79C}" destId="{B0E4DC10-D9DC-469E-8686-9AFCB865E34B}" srcOrd="1" destOrd="0" presId="urn:microsoft.com/office/officeart/2008/layout/HorizontalMultiLevelHierarchy"/>
    <dgm:cxn modelId="{5DCF6868-4BC6-4C62-A2EE-367ED71E0F4A}" type="presOf" srcId="{EAA29B10-66F8-475F-9F68-793A2A8EDBB4}" destId="{C955AFC1-37EB-48D1-9495-C79B9BEE9402}" srcOrd="1" destOrd="0" presId="urn:microsoft.com/office/officeart/2008/layout/HorizontalMultiLevelHierarchy"/>
    <dgm:cxn modelId="{013DBF9C-9B4F-4395-A508-0C952C226910}" type="presOf" srcId="{33FBE813-45A1-4E9F-8896-5BE113AFE27A}" destId="{970296E1-7C69-442E-8174-0522B2220452}" srcOrd="0" destOrd="0" presId="urn:microsoft.com/office/officeart/2008/layout/HorizontalMultiLevelHierarchy"/>
    <dgm:cxn modelId="{98CA83A7-EDB3-4967-BA48-980288D89E5C}" type="presOf" srcId="{FBF4903A-1F85-494E-9AD6-5C286F21BD4F}" destId="{EB56640D-2821-4BB9-ADAD-1D1AF2217A36}" srcOrd="0" destOrd="0" presId="urn:microsoft.com/office/officeart/2008/layout/HorizontalMultiLevelHierarchy"/>
    <dgm:cxn modelId="{D908D8A8-F2FB-4858-A84B-30FF4A65A778}" type="presOf" srcId="{58CD121F-F1D5-443C-85B0-1D95A7CB0AB0}" destId="{2BA683E0-7A0C-4D53-9491-636EB081615E}" srcOrd="0" destOrd="0" presId="urn:microsoft.com/office/officeart/2008/layout/HorizontalMultiLevelHierarchy"/>
    <dgm:cxn modelId="{3268F1BA-288A-4CF0-BDEC-AD9E7ACD0DB2}" type="presOf" srcId="{A6B2C5DE-AC2C-4365-B322-0639829E899B}" destId="{D05BC9CB-6F25-4B38-921C-FF407102F524}" srcOrd="1" destOrd="0" presId="urn:microsoft.com/office/officeart/2008/layout/HorizontalMultiLevelHierarchy"/>
    <dgm:cxn modelId="{42BA70CA-C2E4-41D1-B859-B7FA0094B629}" type="presOf" srcId="{C48FE7D9-4FDF-483C-A984-CC55860F0F2E}" destId="{7632DF37-D91A-4236-BEC7-F19D33390D55}" srcOrd="0" destOrd="0" presId="urn:microsoft.com/office/officeart/2008/layout/HorizontalMultiLevelHierarchy"/>
    <dgm:cxn modelId="{14FF4FD1-3659-43AC-8D9F-936B6C293E8E}" type="presOf" srcId="{4061253F-E759-4D12-9CAB-CB8C21C5C681}" destId="{EC063A96-B384-4CBC-B0C6-7B7894F3DB19}" srcOrd="0" destOrd="0" presId="urn:microsoft.com/office/officeart/2008/layout/HorizontalMultiLevelHierarchy"/>
    <dgm:cxn modelId="{341451E3-1148-4DC9-90E5-A7272E815704}" type="presOf" srcId="{EAA29B10-66F8-475F-9F68-793A2A8EDBB4}" destId="{2D1CE632-5437-43C3-8B02-2046CFD190B8}" srcOrd="0" destOrd="0" presId="urn:microsoft.com/office/officeart/2008/layout/HorizontalMultiLevelHierarchy"/>
    <dgm:cxn modelId="{5E1D43E4-E7A1-4034-947A-9CBD3317DC85}" type="presOf" srcId="{40597DCD-ED3B-43B1-BCF8-FF7F7213600E}" destId="{DBE6ABB9-EF31-408F-8119-7853400B6F2A}" srcOrd="0" destOrd="0" presId="urn:microsoft.com/office/officeart/2008/layout/HorizontalMultiLevelHierarchy"/>
    <dgm:cxn modelId="{F4FB70EB-DC8C-42FB-9A52-F7DB3FBA20DD}" type="presOf" srcId="{40597DCD-ED3B-43B1-BCF8-FF7F7213600E}" destId="{29D951C5-2FD2-44AD-8480-C28EF9233A8F}" srcOrd="1" destOrd="0" presId="urn:microsoft.com/office/officeart/2008/layout/HorizontalMultiLevelHierarchy"/>
    <dgm:cxn modelId="{54A541F9-4B4E-43C2-869B-A5DC29A4C1A7}" type="presOf" srcId="{A6B2C5DE-AC2C-4365-B322-0639829E899B}" destId="{6D475710-0F5A-404E-BAAA-D0CE1C3F3BCF}" srcOrd="0" destOrd="0" presId="urn:microsoft.com/office/officeart/2008/layout/HorizontalMultiLevelHierarchy"/>
    <dgm:cxn modelId="{38B4BCF9-EB93-4E6D-B698-48A32F04976A}" srcId="{FBF4903A-1F85-494E-9AD6-5C286F21BD4F}" destId="{C48FE7D9-4FDF-483C-A984-CC55860F0F2E}" srcOrd="0" destOrd="0" parTransId="{A527F028-9F11-42C2-8E26-6891528E5A29}" sibTransId="{C18BFCA5-C631-4DF5-BFDF-906D8A2AE538}"/>
    <dgm:cxn modelId="{00A4ACFB-6639-4378-ABD5-4E0EE7397CF6}" type="presOf" srcId="{A527F028-9F11-42C2-8E26-6891528E5A29}" destId="{2CA5ACEE-7108-466B-9B38-7D72027E4A5D}" srcOrd="1" destOrd="0" presId="urn:microsoft.com/office/officeart/2008/layout/HorizontalMultiLevelHierarchy"/>
    <dgm:cxn modelId="{4D4583FD-57C4-4DE6-A9A2-2B77E889ACA7}" srcId="{33FBE813-45A1-4E9F-8896-5BE113AFE27A}" destId="{714A3E53-EB20-4A63-BF0C-7FD1E9C38FFC}" srcOrd="0" destOrd="0" parTransId="{4C597D28-BA8F-4A4C-8080-664363A9DEB6}" sibTransId="{29B2139D-831D-46EC-AFB1-5628D9AF72DF}"/>
    <dgm:cxn modelId="{D71596FE-13BD-4BBA-A259-5C53F9BDC39E}" type="presOf" srcId="{714A3E53-EB20-4A63-BF0C-7FD1E9C38FFC}" destId="{5E0C4656-3654-45EC-B1C4-76E5150B63E5}" srcOrd="0" destOrd="0" presId="urn:microsoft.com/office/officeart/2008/layout/HorizontalMultiLevelHierarchy"/>
    <dgm:cxn modelId="{79586755-3F86-4AD6-B325-8DEDD8310CAE}" type="presParOf" srcId="{970296E1-7C69-442E-8174-0522B2220452}" destId="{EAA6712A-7EC3-4905-BCE9-7B21CD6ABA41}" srcOrd="0" destOrd="0" presId="urn:microsoft.com/office/officeart/2008/layout/HorizontalMultiLevelHierarchy"/>
    <dgm:cxn modelId="{6E15C4D2-D9F7-4935-BA5D-2F289CB74845}" type="presParOf" srcId="{EAA6712A-7EC3-4905-BCE9-7B21CD6ABA41}" destId="{5E0C4656-3654-45EC-B1C4-76E5150B63E5}" srcOrd="0" destOrd="0" presId="urn:microsoft.com/office/officeart/2008/layout/HorizontalMultiLevelHierarchy"/>
    <dgm:cxn modelId="{AC661AC8-BC3B-4F32-9575-413E74BC200B}" type="presParOf" srcId="{EAA6712A-7EC3-4905-BCE9-7B21CD6ABA41}" destId="{526AE638-1AFB-4F81-92B3-621C5B02DCB4}" srcOrd="1" destOrd="0" presId="urn:microsoft.com/office/officeart/2008/layout/HorizontalMultiLevelHierarchy"/>
    <dgm:cxn modelId="{3110875A-DDCB-435E-B5FC-0D85B3B21B3E}" type="presParOf" srcId="{526AE638-1AFB-4F81-92B3-621C5B02DCB4}" destId="{6D475710-0F5A-404E-BAAA-D0CE1C3F3BCF}" srcOrd="0" destOrd="0" presId="urn:microsoft.com/office/officeart/2008/layout/HorizontalMultiLevelHierarchy"/>
    <dgm:cxn modelId="{FA201923-0457-4643-A61E-2F90E5DEB8D5}" type="presParOf" srcId="{6D475710-0F5A-404E-BAAA-D0CE1C3F3BCF}" destId="{D05BC9CB-6F25-4B38-921C-FF407102F524}" srcOrd="0" destOrd="0" presId="urn:microsoft.com/office/officeart/2008/layout/HorizontalMultiLevelHierarchy"/>
    <dgm:cxn modelId="{90401ABB-E1C2-46FF-9D26-713183A2FCA6}" type="presParOf" srcId="{526AE638-1AFB-4F81-92B3-621C5B02DCB4}" destId="{EB4D751D-1056-42CD-AEAC-ECD8B00A87A0}" srcOrd="1" destOrd="0" presId="urn:microsoft.com/office/officeart/2008/layout/HorizontalMultiLevelHierarchy"/>
    <dgm:cxn modelId="{90D0C472-FC58-4D89-AD2B-0AB035356BD3}" type="presParOf" srcId="{EB4D751D-1056-42CD-AEAC-ECD8B00A87A0}" destId="{FD6B2FD8-1EDD-49D9-9395-492CD09AD7DC}" srcOrd="0" destOrd="0" presId="urn:microsoft.com/office/officeart/2008/layout/HorizontalMultiLevelHierarchy"/>
    <dgm:cxn modelId="{FC7FEEB9-9248-44AB-8A10-9978303983FA}" type="presParOf" srcId="{EB4D751D-1056-42CD-AEAC-ECD8B00A87A0}" destId="{B7D2612F-9255-4956-821B-447DB0C7F89C}" srcOrd="1" destOrd="0" presId="urn:microsoft.com/office/officeart/2008/layout/HorizontalMultiLevelHierarchy"/>
    <dgm:cxn modelId="{7771BEA7-0381-4105-97C5-C9B1A7DB8DA1}" type="presParOf" srcId="{B7D2612F-9255-4956-821B-447DB0C7F89C}" destId="{DBE6ABB9-EF31-408F-8119-7853400B6F2A}" srcOrd="0" destOrd="0" presId="urn:microsoft.com/office/officeart/2008/layout/HorizontalMultiLevelHierarchy"/>
    <dgm:cxn modelId="{8905AEFF-0F58-484A-8D02-5FBA22F10642}" type="presParOf" srcId="{DBE6ABB9-EF31-408F-8119-7853400B6F2A}" destId="{29D951C5-2FD2-44AD-8480-C28EF9233A8F}" srcOrd="0" destOrd="0" presId="urn:microsoft.com/office/officeart/2008/layout/HorizontalMultiLevelHierarchy"/>
    <dgm:cxn modelId="{20BDC23B-2781-497F-8808-4A16C57F27EC}" type="presParOf" srcId="{B7D2612F-9255-4956-821B-447DB0C7F89C}" destId="{CA8D601F-CC4D-4B49-917F-6E412B01E5FE}" srcOrd="1" destOrd="0" presId="urn:microsoft.com/office/officeart/2008/layout/HorizontalMultiLevelHierarchy"/>
    <dgm:cxn modelId="{74C5E09D-F298-4030-8DC3-ED3BAB84285A}" type="presParOf" srcId="{CA8D601F-CC4D-4B49-917F-6E412B01E5FE}" destId="{EC063A96-B384-4CBC-B0C6-7B7894F3DB19}" srcOrd="0" destOrd="0" presId="urn:microsoft.com/office/officeart/2008/layout/HorizontalMultiLevelHierarchy"/>
    <dgm:cxn modelId="{FB6F4D82-0B1A-430A-966F-FA022DA90690}" type="presParOf" srcId="{CA8D601F-CC4D-4B49-917F-6E412B01E5FE}" destId="{ADF204CF-9C33-4461-9626-890FD1BACA5C}" srcOrd="1" destOrd="0" presId="urn:microsoft.com/office/officeart/2008/layout/HorizontalMultiLevelHierarchy"/>
    <dgm:cxn modelId="{ED2851C4-CE1E-44CB-900E-5A7A74EA04C9}" type="presParOf" srcId="{B7D2612F-9255-4956-821B-447DB0C7F89C}" destId="{480BAA32-BD40-4BBA-B025-B0F7FEC94545}" srcOrd="2" destOrd="0" presId="urn:microsoft.com/office/officeart/2008/layout/HorizontalMultiLevelHierarchy"/>
    <dgm:cxn modelId="{F47B539C-0767-4C2B-BFC7-AAAEF204B8AF}" type="presParOf" srcId="{480BAA32-BD40-4BBA-B025-B0F7FEC94545}" destId="{B0E4DC10-D9DC-469E-8686-9AFCB865E34B}" srcOrd="0" destOrd="0" presId="urn:microsoft.com/office/officeart/2008/layout/HorizontalMultiLevelHierarchy"/>
    <dgm:cxn modelId="{8F382E18-5453-42D9-B0E4-C9792B8C2EA7}" type="presParOf" srcId="{B7D2612F-9255-4956-821B-447DB0C7F89C}" destId="{F51076D9-5298-4B80-B473-979165D7B8C2}" srcOrd="3" destOrd="0" presId="urn:microsoft.com/office/officeart/2008/layout/HorizontalMultiLevelHierarchy"/>
    <dgm:cxn modelId="{A54F16E6-570C-4EFE-B26F-3F3CCBC61279}" type="presParOf" srcId="{F51076D9-5298-4B80-B473-979165D7B8C2}" destId="{2BA683E0-7A0C-4D53-9491-636EB081615E}" srcOrd="0" destOrd="0" presId="urn:microsoft.com/office/officeart/2008/layout/HorizontalMultiLevelHierarchy"/>
    <dgm:cxn modelId="{A5D6B93F-CE74-482B-8CA3-0118977192C2}" type="presParOf" srcId="{F51076D9-5298-4B80-B473-979165D7B8C2}" destId="{10619EEA-5D6E-40D5-BBC8-C7B78CA924B5}" srcOrd="1" destOrd="0" presId="urn:microsoft.com/office/officeart/2008/layout/HorizontalMultiLevelHierarchy"/>
    <dgm:cxn modelId="{38C6B63D-FA9F-4D80-B93E-AD03ADE877AF}" type="presParOf" srcId="{526AE638-1AFB-4F81-92B3-621C5B02DCB4}" destId="{2D1CE632-5437-43C3-8B02-2046CFD190B8}" srcOrd="2" destOrd="0" presId="urn:microsoft.com/office/officeart/2008/layout/HorizontalMultiLevelHierarchy"/>
    <dgm:cxn modelId="{B338DA81-1007-4089-ABBD-392CD3AE9E4F}" type="presParOf" srcId="{2D1CE632-5437-43C3-8B02-2046CFD190B8}" destId="{C955AFC1-37EB-48D1-9495-C79B9BEE9402}" srcOrd="0" destOrd="0" presId="urn:microsoft.com/office/officeart/2008/layout/HorizontalMultiLevelHierarchy"/>
    <dgm:cxn modelId="{1BB2744E-9D9B-49DB-8FD1-994BF51B9CB7}" type="presParOf" srcId="{526AE638-1AFB-4F81-92B3-621C5B02DCB4}" destId="{B9DB46E2-5727-4617-86E8-3D017C934AEE}" srcOrd="3" destOrd="0" presId="urn:microsoft.com/office/officeart/2008/layout/HorizontalMultiLevelHierarchy"/>
    <dgm:cxn modelId="{18ABAD3F-7CE0-4F53-9A0B-26CDEBD9C13E}" type="presParOf" srcId="{B9DB46E2-5727-4617-86E8-3D017C934AEE}" destId="{EB56640D-2821-4BB9-ADAD-1D1AF2217A36}" srcOrd="0" destOrd="0" presId="urn:microsoft.com/office/officeart/2008/layout/HorizontalMultiLevelHierarchy"/>
    <dgm:cxn modelId="{2ED51B1E-47D3-46E4-BFC4-0BB67D8F3991}" type="presParOf" srcId="{B9DB46E2-5727-4617-86E8-3D017C934AEE}" destId="{D3AD24DA-E62A-444F-B4B8-77682A6BAEE9}" srcOrd="1" destOrd="0" presId="urn:microsoft.com/office/officeart/2008/layout/HorizontalMultiLevelHierarchy"/>
    <dgm:cxn modelId="{D86DE1CD-766C-4DE5-B0FA-BDCE215729F7}" type="presParOf" srcId="{D3AD24DA-E62A-444F-B4B8-77682A6BAEE9}" destId="{C191C01A-E4D3-4F1B-BE2B-34CC97346BB9}" srcOrd="0" destOrd="0" presId="urn:microsoft.com/office/officeart/2008/layout/HorizontalMultiLevelHierarchy"/>
    <dgm:cxn modelId="{6964B9B1-B741-4756-8D6E-12B7F3FBBBE8}" type="presParOf" srcId="{C191C01A-E4D3-4F1B-BE2B-34CC97346BB9}" destId="{2CA5ACEE-7108-466B-9B38-7D72027E4A5D}" srcOrd="0" destOrd="0" presId="urn:microsoft.com/office/officeart/2008/layout/HorizontalMultiLevelHierarchy"/>
    <dgm:cxn modelId="{4FC7964A-B94C-4598-A06C-70F59663F1FF}" type="presParOf" srcId="{D3AD24DA-E62A-444F-B4B8-77682A6BAEE9}" destId="{3481591A-E7CD-46C6-9471-7D6EC13F6E3A}" srcOrd="1" destOrd="0" presId="urn:microsoft.com/office/officeart/2008/layout/HorizontalMultiLevelHierarchy"/>
    <dgm:cxn modelId="{1F6C0055-C736-4FED-90E8-18B0DEBDD157}" type="presParOf" srcId="{3481591A-E7CD-46C6-9471-7D6EC13F6E3A}" destId="{7632DF37-D91A-4236-BEC7-F19D33390D55}" srcOrd="0" destOrd="0" presId="urn:microsoft.com/office/officeart/2008/layout/HorizontalMultiLevelHierarchy"/>
    <dgm:cxn modelId="{6F3E6912-A40D-4ECE-AE7E-A63BB8FDF48C}" type="presParOf" srcId="{3481591A-E7CD-46C6-9471-7D6EC13F6E3A}" destId="{2B481E83-B8FE-4C36-B5A5-7A963DE60E36}" srcOrd="1" destOrd="0" presId="urn:microsoft.com/office/officeart/2008/layout/HorizontalMultiLevelHierarchy"/>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91C01A-E4D3-4F1B-BE2B-34CC97346BB9}">
      <dsp:nvSpPr>
        <dsp:cNvPr id="0" name=""/>
        <dsp:cNvSpPr/>
      </dsp:nvSpPr>
      <dsp:spPr>
        <a:xfrm>
          <a:off x="3935132" y="3848750"/>
          <a:ext cx="674064" cy="91440"/>
        </a:xfrm>
        <a:custGeom>
          <a:avLst/>
          <a:gdLst/>
          <a:ahLst/>
          <a:cxnLst/>
          <a:rect l="0" t="0" r="0" b="0"/>
          <a:pathLst>
            <a:path>
              <a:moveTo>
                <a:pt x="0" y="45720"/>
              </a:moveTo>
              <a:lnTo>
                <a:pt x="674064"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dsp:txBody>
      <dsp:txXfrm>
        <a:off x="4255312" y="3877618"/>
        <a:ext cx="33703" cy="33703"/>
      </dsp:txXfrm>
    </dsp:sp>
    <dsp:sp modelId="{2D1CE632-5437-43C3-8B02-2046CFD190B8}">
      <dsp:nvSpPr>
        <dsp:cNvPr id="0" name=""/>
        <dsp:cNvSpPr/>
      </dsp:nvSpPr>
      <dsp:spPr>
        <a:xfrm>
          <a:off x="1516219" y="2900439"/>
          <a:ext cx="674064" cy="994031"/>
        </a:xfrm>
        <a:custGeom>
          <a:avLst/>
          <a:gdLst/>
          <a:ahLst/>
          <a:cxnLst/>
          <a:rect l="0" t="0" r="0" b="0"/>
          <a:pathLst>
            <a:path>
              <a:moveTo>
                <a:pt x="0" y="0"/>
              </a:moveTo>
              <a:lnTo>
                <a:pt x="337032" y="0"/>
              </a:lnTo>
              <a:lnTo>
                <a:pt x="337032" y="994031"/>
              </a:lnTo>
              <a:lnTo>
                <a:pt x="674064" y="994031"/>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dsp:txBody>
      <dsp:txXfrm>
        <a:off x="1823225" y="3367429"/>
        <a:ext cx="60051" cy="60051"/>
      </dsp:txXfrm>
    </dsp:sp>
    <dsp:sp modelId="{480BAA32-BD40-4BBA-B025-B0F7FEC94545}">
      <dsp:nvSpPr>
        <dsp:cNvPr id="0" name=""/>
        <dsp:cNvSpPr/>
      </dsp:nvSpPr>
      <dsp:spPr>
        <a:xfrm>
          <a:off x="3935132" y="1906407"/>
          <a:ext cx="674064" cy="444651"/>
        </a:xfrm>
        <a:custGeom>
          <a:avLst/>
          <a:gdLst/>
          <a:ahLst/>
          <a:cxnLst/>
          <a:rect l="0" t="0" r="0" b="0"/>
          <a:pathLst>
            <a:path>
              <a:moveTo>
                <a:pt x="0" y="0"/>
              </a:moveTo>
              <a:lnTo>
                <a:pt x="337032" y="0"/>
              </a:lnTo>
              <a:lnTo>
                <a:pt x="337032" y="444651"/>
              </a:lnTo>
              <a:lnTo>
                <a:pt x="674064" y="44465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dsp:txBody>
      <dsp:txXfrm>
        <a:off x="4251976" y="2108545"/>
        <a:ext cx="40375" cy="40375"/>
      </dsp:txXfrm>
    </dsp:sp>
    <dsp:sp modelId="{DBE6ABB9-EF31-408F-8119-7853400B6F2A}">
      <dsp:nvSpPr>
        <dsp:cNvPr id="0" name=""/>
        <dsp:cNvSpPr/>
      </dsp:nvSpPr>
      <dsp:spPr>
        <a:xfrm>
          <a:off x="3935132" y="1134701"/>
          <a:ext cx="674064" cy="771705"/>
        </a:xfrm>
        <a:custGeom>
          <a:avLst/>
          <a:gdLst/>
          <a:ahLst/>
          <a:cxnLst/>
          <a:rect l="0" t="0" r="0" b="0"/>
          <a:pathLst>
            <a:path>
              <a:moveTo>
                <a:pt x="0" y="771705"/>
              </a:moveTo>
              <a:lnTo>
                <a:pt x="337032" y="771705"/>
              </a:lnTo>
              <a:lnTo>
                <a:pt x="337032" y="0"/>
              </a:lnTo>
              <a:lnTo>
                <a:pt x="674064"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dsp:txBody>
      <dsp:txXfrm>
        <a:off x="4246548" y="1494938"/>
        <a:ext cx="51232" cy="51232"/>
      </dsp:txXfrm>
    </dsp:sp>
    <dsp:sp modelId="{6D475710-0F5A-404E-BAAA-D0CE1C3F3BCF}">
      <dsp:nvSpPr>
        <dsp:cNvPr id="0" name=""/>
        <dsp:cNvSpPr/>
      </dsp:nvSpPr>
      <dsp:spPr>
        <a:xfrm>
          <a:off x="1516219" y="1906407"/>
          <a:ext cx="674064" cy="994031"/>
        </a:xfrm>
        <a:custGeom>
          <a:avLst/>
          <a:gdLst/>
          <a:ahLst/>
          <a:cxnLst/>
          <a:rect l="0" t="0" r="0" b="0"/>
          <a:pathLst>
            <a:path>
              <a:moveTo>
                <a:pt x="0" y="994031"/>
              </a:moveTo>
              <a:lnTo>
                <a:pt x="337032" y="994031"/>
              </a:lnTo>
              <a:lnTo>
                <a:pt x="337032" y="0"/>
              </a:lnTo>
              <a:lnTo>
                <a:pt x="674064"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dsp:txBody>
      <dsp:txXfrm>
        <a:off x="1823225" y="2373397"/>
        <a:ext cx="60051" cy="60051"/>
      </dsp:txXfrm>
    </dsp:sp>
    <dsp:sp modelId="{5E0C4656-3654-45EC-B1C4-76E5150B63E5}">
      <dsp:nvSpPr>
        <dsp:cNvPr id="0" name=""/>
        <dsp:cNvSpPr/>
      </dsp:nvSpPr>
      <dsp:spPr>
        <a:xfrm rot="16200000">
          <a:off x="-539310" y="2544644"/>
          <a:ext cx="3399470" cy="7115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i="1" kern="1200">
              <a:latin typeface="Times New Roman" panose="02020603050405020304" pitchFamily="18" charset="0"/>
              <a:cs typeface="Times New Roman" panose="02020603050405020304" pitchFamily="18" charset="0"/>
            </a:rPr>
            <a:t>Giới thiệu bài học</a:t>
          </a:r>
        </a:p>
      </dsp:txBody>
      <dsp:txXfrm>
        <a:off x="-539310" y="2544644"/>
        <a:ext cx="3399470" cy="711589"/>
      </dsp:txXfrm>
    </dsp:sp>
    <dsp:sp modelId="{FD6B2FD8-1EDD-49D9-9395-492CD09AD7DC}">
      <dsp:nvSpPr>
        <dsp:cNvPr id="0" name=""/>
        <dsp:cNvSpPr/>
      </dsp:nvSpPr>
      <dsp:spPr>
        <a:xfrm>
          <a:off x="2190283" y="1392639"/>
          <a:ext cx="1744848" cy="102753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a:latin typeface="Times New Roman" panose="02020603050405020304" pitchFamily="18" charset="0"/>
              <a:cs typeface="Times New Roman" panose="02020603050405020304" pitchFamily="18" charset="0"/>
            </a:rPr>
            <a:t>Ý thứ nhất </a:t>
          </a:r>
          <a:endParaRPr lang="en-US" sz="2400" kern="1200">
            <a:latin typeface="Times New Roman" panose="02020603050405020304" pitchFamily="18" charset="0"/>
            <a:cs typeface="Times New Roman" panose="02020603050405020304" pitchFamily="18" charset="0"/>
          </a:endParaRPr>
        </a:p>
      </dsp:txBody>
      <dsp:txXfrm>
        <a:off x="2190283" y="1392639"/>
        <a:ext cx="1744848" cy="1027536"/>
      </dsp:txXfrm>
    </dsp:sp>
    <dsp:sp modelId="{EC063A96-B384-4CBC-B0C6-7B7894F3DB19}">
      <dsp:nvSpPr>
        <dsp:cNvPr id="0" name=""/>
        <dsp:cNvSpPr/>
      </dsp:nvSpPr>
      <dsp:spPr>
        <a:xfrm>
          <a:off x="4609196" y="818492"/>
          <a:ext cx="7184681" cy="63241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a:solidFill>
                <a:schemeClr val="bg1">
                  <a:lumMod val="10000"/>
                </a:schemeClr>
              </a:solidFill>
              <a:latin typeface="Times New Roman" panose="02020603050405020304" pitchFamily="18" charset="0"/>
              <a:cs typeface="Times New Roman" panose="02020603050405020304" pitchFamily="18" charset="0"/>
            </a:rPr>
            <a:t>Trả lời câu hỏi Lịch sử là gì</a:t>
          </a:r>
          <a:endParaRPr lang="en-US" sz="2400" kern="1200">
            <a:solidFill>
              <a:schemeClr val="bg1">
                <a:lumMod val="10000"/>
              </a:schemeClr>
            </a:solidFill>
            <a:latin typeface="Times New Roman" panose="02020603050405020304" pitchFamily="18" charset="0"/>
            <a:cs typeface="Times New Roman" panose="02020603050405020304" pitchFamily="18" charset="0"/>
          </a:endParaRPr>
        </a:p>
      </dsp:txBody>
      <dsp:txXfrm>
        <a:off x="4609196" y="818492"/>
        <a:ext cx="7184681" cy="632418"/>
      </dsp:txXfrm>
    </dsp:sp>
    <dsp:sp modelId="{2BA683E0-7A0C-4D53-9491-636EB081615E}">
      <dsp:nvSpPr>
        <dsp:cNvPr id="0" name=""/>
        <dsp:cNvSpPr/>
      </dsp:nvSpPr>
      <dsp:spPr>
        <a:xfrm>
          <a:off x="4609196" y="1707794"/>
          <a:ext cx="7184681" cy="128652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a:solidFill>
                <a:schemeClr val="bg1">
                  <a:lumMod val="10000"/>
                </a:schemeClr>
              </a:solidFill>
              <a:latin typeface="Times New Roman" panose="02020603050405020304" pitchFamily="18" charset="0"/>
              <a:cs typeface="Times New Roman" panose="02020603050405020304" pitchFamily="18" charset="0"/>
            </a:rPr>
            <a:t>Gợi ra những con đường trở về với quá khứ của dân tộc và nhân loại, cũng có nghĩa là đến với lịch sử</a:t>
          </a:r>
          <a:endParaRPr lang="en-US" sz="2400" kern="1200">
            <a:solidFill>
              <a:schemeClr val="bg1">
                <a:lumMod val="10000"/>
              </a:schemeClr>
            </a:solidFill>
            <a:latin typeface="Times New Roman" panose="02020603050405020304" pitchFamily="18" charset="0"/>
            <a:cs typeface="Times New Roman" panose="02020603050405020304" pitchFamily="18" charset="0"/>
          </a:endParaRPr>
        </a:p>
      </dsp:txBody>
      <dsp:txXfrm>
        <a:off x="4609196" y="1707794"/>
        <a:ext cx="7184681" cy="1286527"/>
      </dsp:txXfrm>
    </dsp:sp>
    <dsp:sp modelId="{EB56640D-2821-4BB9-ADAD-1D1AF2217A36}">
      <dsp:nvSpPr>
        <dsp:cNvPr id="0" name=""/>
        <dsp:cNvSpPr/>
      </dsp:nvSpPr>
      <dsp:spPr>
        <a:xfrm>
          <a:off x="2190283" y="3380702"/>
          <a:ext cx="1744848" cy="102753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a:latin typeface="Times New Roman" panose="02020603050405020304" pitchFamily="18" charset="0"/>
              <a:cs typeface="Times New Roman" panose="02020603050405020304" pitchFamily="18" charset="0"/>
            </a:rPr>
            <a:t>Ý thứ hai </a:t>
          </a:r>
          <a:endParaRPr lang="en-US" sz="2400" kern="1200">
            <a:latin typeface="Times New Roman" panose="02020603050405020304" pitchFamily="18" charset="0"/>
            <a:cs typeface="Times New Roman" panose="02020603050405020304" pitchFamily="18" charset="0"/>
          </a:endParaRPr>
        </a:p>
      </dsp:txBody>
      <dsp:txXfrm>
        <a:off x="2190283" y="3380702"/>
        <a:ext cx="1744848" cy="1027536"/>
      </dsp:txXfrm>
    </dsp:sp>
    <dsp:sp modelId="{7632DF37-D91A-4236-BEC7-F19D33390D55}">
      <dsp:nvSpPr>
        <dsp:cNvPr id="0" name=""/>
        <dsp:cNvSpPr/>
      </dsp:nvSpPr>
      <dsp:spPr>
        <a:xfrm>
          <a:off x="4609196" y="3251206"/>
          <a:ext cx="7184681" cy="128652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lumMod val="10000"/>
                </a:schemeClr>
              </a:solidFill>
              <a:latin typeface="Times New Roman" panose="02020603050405020304" pitchFamily="18" charset="0"/>
              <a:cs typeface="Times New Roman" panose="02020603050405020304" pitchFamily="18" charset="0"/>
            </a:rPr>
            <a:t>G</a:t>
          </a:r>
          <a:r>
            <a:rPr lang="vi-VN" sz="2400" kern="1200">
              <a:solidFill>
                <a:schemeClr val="bg1">
                  <a:lumMod val="10000"/>
                </a:schemeClr>
              </a:solidFill>
              <a:latin typeface="Times New Roman" panose="02020603050405020304" pitchFamily="18" charset="0"/>
              <a:cs typeface="Times New Roman" panose="02020603050405020304" pitchFamily="18" charset="0"/>
            </a:rPr>
            <a:t>iới thiệu một cách ngắn gọn chủ đề chung cũng như vị trí của các VB truyện </a:t>
          </a:r>
          <a:r>
            <a:rPr lang="en-US" sz="2400" kern="1200">
              <a:solidFill>
                <a:schemeClr val="bg1">
                  <a:lumMod val="10000"/>
                </a:schemeClr>
              </a:solidFill>
              <a:latin typeface="Times New Roman" panose="02020603050405020304" pitchFamily="18" charset="0"/>
              <a:cs typeface="Times New Roman" panose="02020603050405020304" pitchFamily="18" charset="0"/>
            </a:rPr>
            <a:t>               </a:t>
          </a:r>
          <a:r>
            <a:rPr lang="vi-VN" sz="2400" kern="1200">
              <a:solidFill>
                <a:schemeClr val="bg1">
                  <a:lumMod val="10000"/>
                </a:schemeClr>
              </a:solidFill>
              <a:latin typeface="Times New Roman" panose="02020603050405020304" pitchFamily="18" charset="0"/>
              <a:cs typeface="Times New Roman" panose="02020603050405020304" pitchFamily="18" charset="0"/>
            </a:rPr>
            <a:t>lịch sử mà Hs sẽ đọc trong bài. </a:t>
          </a:r>
          <a:endParaRPr lang="en-US" sz="2400" kern="1200">
            <a:solidFill>
              <a:schemeClr val="bg1">
                <a:lumMod val="10000"/>
              </a:schemeClr>
            </a:solidFill>
            <a:latin typeface="Times New Roman" panose="02020603050405020304" pitchFamily="18" charset="0"/>
            <a:cs typeface="Times New Roman" panose="02020603050405020304" pitchFamily="18" charset="0"/>
          </a:endParaRPr>
        </a:p>
      </dsp:txBody>
      <dsp:txXfrm>
        <a:off x="4609196" y="3251206"/>
        <a:ext cx="7184681" cy="1286527"/>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874265-87CF-F34C-A0AA-6E9BC9C46251}" type="datetimeFigureOut">
              <a:rPr lang="en-VN" smtClean="0"/>
              <a:t>17/10/2023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3D46F7-9153-3449-BE9E-1578ED414853}" type="slidenum">
              <a:rPr lang="en-VN" smtClean="0"/>
              <a:t>‹#›</a:t>
            </a:fld>
            <a:endParaRPr lang="en-VN"/>
          </a:p>
        </p:txBody>
      </p:sp>
    </p:spTree>
    <p:extLst>
      <p:ext uri="{BB962C8B-B14F-4D97-AF65-F5344CB8AC3E}">
        <p14:creationId xmlns:p14="http://schemas.microsoft.com/office/powerpoint/2010/main" val="2417246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65654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cec4d27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1948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51661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7340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20232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cec4d27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05443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6050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4390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3280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65872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cec4d27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23473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803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57733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3892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1526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2880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7362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A86FD-6517-DF68-E6A8-82EA25D2AD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0B9C1807-E9C7-0D1D-B5FE-A3B0AC5AA8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938A4946-E8D5-DC0C-A397-AB7EFA4730C4}"/>
              </a:ext>
            </a:extLst>
          </p:cNvPr>
          <p:cNvSpPr>
            <a:spLocks noGrp="1"/>
          </p:cNvSpPr>
          <p:nvPr>
            <p:ph type="dt" sz="half" idx="10"/>
          </p:nvPr>
        </p:nvSpPr>
        <p:spPr/>
        <p:txBody>
          <a:bodyPr/>
          <a:lstStyle/>
          <a:p>
            <a:fld id="{F0ACE7C3-6D15-C848-97A2-3F1CB4245B55}" type="datetimeFigureOut">
              <a:rPr lang="en-VN" smtClean="0"/>
              <a:t>17/10/2023</a:t>
            </a:fld>
            <a:endParaRPr lang="en-VN"/>
          </a:p>
        </p:txBody>
      </p:sp>
      <p:sp>
        <p:nvSpPr>
          <p:cNvPr id="5" name="Footer Placeholder 4">
            <a:extLst>
              <a:ext uri="{FF2B5EF4-FFF2-40B4-BE49-F238E27FC236}">
                <a16:creationId xmlns:a16="http://schemas.microsoft.com/office/drawing/2014/main" id="{2AFA14DB-5FB5-A385-CF15-C2547B6F3E81}"/>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A90E383-0669-B9B4-99CD-A7D4EBA2BC21}"/>
              </a:ext>
            </a:extLst>
          </p:cNvPr>
          <p:cNvSpPr>
            <a:spLocks noGrp="1"/>
          </p:cNvSpPr>
          <p:nvPr>
            <p:ph type="sldNum" sz="quarter" idx="12"/>
          </p:nvPr>
        </p:nvSpPr>
        <p:spPr/>
        <p:txBody>
          <a:bodyPr/>
          <a:lstStyle/>
          <a:p>
            <a:fld id="{1D994ED1-93E8-E34A-9BB8-11363852DBCA}" type="slidenum">
              <a:rPr lang="en-VN" smtClean="0"/>
              <a:t>‹#›</a:t>
            </a:fld>
            <a:endParaRPr lang="en-VN"/>
          </a:p>
        </p:txBody>
      </p:sp>
    </p:spTree>
    <p:extLst>
      <p:ext uri="{BB962C8B-B14F-4D97-AF65-F5344CB8AC3E}">
        <p14:creationId xmlns:p14="http://schemas.microsoft.com/office/powerpoint/2010/main" val="4144287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9B856-6587-CA98-0A34-FEA4CFD7E2E6}"/>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CAC60714-F406-5D8D-7D93-F63C4DF873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CFF517B-06EB-C23F-71E6-1FA3EB73FAD9}"/>
              </a:ext>
            </a:extLst>
          </p:cNvPr>
          <p:cNvSpPr>
            <a:spLocks noGrp="1"/>
          </p:cNvSpPr>
          <p:nvPr>
            <p:ph type="dt" sz="half" idx="10"/>
          </p:nvPr>
        </p:nvSpPr>
        <p:spPr/>
        <p:txBody>
          <a:bodyPr/>
          <a:lstStyle/>
          <a:p>
            <a:fld id="{F0ACE7C3-6D15-C848-97A2-3F1CB4245B55}" type="datetimeFigureOut">
              <a:rPr lang="en-VN" smtClean="0"/>
              <a:t>17/10/2023</a:t>
            </a:fld>
            <a:endParaRPr lang="en-VN"/>
          </a:p>
        </p:txBody>
      </p:sp>
      <p:sp>
        <p:nvSpPr>
          <p:cNvPr id="5" name="Footer Placeholder 4">
            <a:extLst>
              <a:ext uri="{FF2B5EF4-FFF2-40B4-BE49-F238E27FC236}">
                <a16:creationId xmlns:a16="http://schemas.microsoft.com/office/drawing/2014/main" id="{6936F719-22A8-D835-65BC-0AA70E125C1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2E32392B-95CD-BE08-DDB4-247DEC596404}"/>
              </a:ext>
            </a:extLst>
          </p:cNvPr>
          <p:cNvSpPr>
            <a:spLocks noGrp="1"/>
          </p:cNvSpPr>
          <p:nvPr>
            <p:ph type="sldNum" sz="quarter" idx="12"/>
          </p:nvPr>
        </p:nvSpPr>
        <p:spPr/>
        <p:txBody>
          <a:bodyPr/>
          <a:lstStyle/>
          <a:p>
            <a:fld id="{1D994ED1-93E8-E34A-9BB8-11363852DBCA}" type="slidenum">
              <a:rPr lang="en-VN" smtClean="0"/>
              <a:t>‹#›</a:t>
            </a:fld>
            <a:endParaRPr lang="en-VN"/>
          </a:p>
        </p:txBody>
      </p:sp>
    </p:spTree>
    <p:extLst>
      <p:ext uri="{BB962C8B-B14F-4D97-AF65-F5344CB8AC3E}">
        <p14:creationId xmlns:p14="http://schemas.microsoft.com/office/powerpoint/2010/main" val="2329313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913CFD-AEA6-1F0A-8943-EC86B46639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40CDED78-19AB-0C46-E4DD-AF93666DEB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7CC3D3B-AD6C-49D3-A4E6-BF0BC7C85097}"/>
              </a:ext>
            </a:extLst>
          </p:cNvPr>
          <p:cNvSpPr>
            <a:spLocks noGrp="1"/>
          </p:cNvSpPr>
          <p:nvPr>
            <p:ph type="dt" sz="half" idx="10"/>
          </p:nvPr>
        </p:nvSpPr>
        <p:spPr/>
        <p:txBody>
          <a:bodyPr/>
          <a:lstStyle/>
          <a:p>
            <a:fld id="{F0ACE7C3-6D15-C848-97A2-3F1CB4245B55}" type="datetimeFigureOut">
              <a:rPr lang="en-VN" smtClean="0"/>
              <a:t>17/10/2023</a:t>
            </a:fld>
            <a:endParaRPr lang="en-VN"/>
          </a:p>
        </p:txBody>
      </p:sp>
      <p:sp>
        <p:nvSpPr>
          <p:cNvPr id="5" name="Footer Placeholder 4">
            <a:extLst>
              <a:ext uri="{FF2B5EF4-FFF2-40B4-BE49-F238E27FC236}">
                <a16:creationId xmlns:a16="http://schemas.microsoft.com/office/drawing/2014/main" id="{1CF1CEC4-A57A-2A64-3B33-017FF36A24BB}"/>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9879714-AB3E-0EF0-7269-637D8341C0F0}"/>
              </a:ext>
            </a:extLst>
          </p:cNvPr>
          <p:cNvSpPr>
            <a:spLocks noGrp="1"/>
          </p:cNvSpPr>
          <p:nvPr>
            <p:ph type="sldNum" sz="quarter" idx="12"/>
          </p:nvPr>
        </p:nvSpPr>
        <p:spPr/>
        <p:txBody>
          <a:bodyPr/>
          <a:lstStyle/>
          <a:p>
            <a:fld id="{1D994ED1-93E8-E34A-9BB8-11363852DBCA}" type="slidenum">
              <a:rPr lang="en-VN" smtClean="0"/>
              <a:t>‹#›</a:t>
            </a:fld>
            <a:endParaRPr lang="en-VN"/>
          </a:p>
        </p:txBody>
      </p:sp>
    </p:spTree>
    <p:extLst>
      <p:ext uri="{BB962C8B-B14F-4D97-AF65-F5344CB8AC3E}">
        <p14:creationId xmlns:p14="http://schemas.microsoft.com/office/powerpoint/2010/main" val="374947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
        <p:cNvGrpSpPr/>
        <p:nvPr/>
      </p:nvGrpSpPr>
      <p:grpSpPr>
        <a:xfrm>
          <a:off x="0" y="0"/>
          <a:ext cx="0" cy="0"/>
          <a:chOff x="0" y="0"/>
          <a:chExt cx="0" cy="0"/>
        </a:xfrm>
      </p:grpSpPr>
      <p:pic>
        <p:nvPicPr>
          <p:cNvPr id="39" name="Google Shape;39;p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0" name="Google Shape;40;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1" name="Google Shape;41;p4"/>
          <p:cNvSpPr txBox="1">
            <a:spLocks noGrp="1"/>
          </p:cNvSpPr>
          <p:nvPr>
            <p:ph type="subTitle" idx="1"/>
          </p:nvPr>
        </p:nvSpPr>
        <p:spPr>
          <a:xfrm>
            <a:off x="960000" y="1535167"/>
            <a:ext cx="10272000" cy="4976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pic>
        <p:nvPicPr>
          <p:cNvPr id="42" name="Google Shape;42;p4"/>
          <p:cNvPicPr preferRelativeResize="0"/>
          <p:nvPr/>
        </p:nvPicPr>
        <p:blipFill rotWithShape="1">
          <a:blip r:embed="rId3">
            <a:alphaModFix/>
          </a:blip>
          <a:srcRect t="25940" b="15754"/>
          <a:stretch/>
        </p:blipFill>
        <p:spPr>
          <a:xfrm>
            <a:off x="1" y="6018000"/>
            <a:ext cx="12192004" cy="840000"/>
          </a:xfrm>
          <a:prstGeom prst="rect">
            <a:avLst/>
          </a:prstGeom>
          <a:noFill/>
          <a:ln>
            <a:noFill/>
          </a:ln>
        </p:spPr>
      </p:pic>
      <p:pic>
        <p:nvPicPr>
          <p:cNvPr id="43" name="Google Shape;43;p4"/>
          <p:cNvPicPr preferRelativeResize="0"/>
          <p:nvPr/>
        </p:nvPicPr>
        <p:blipFill rotWithShape="1">
          <a:blip r:embed="rId4">
            <a:alphaModFix/>
          </a:blip>
          <a:srcRect t="56289" b="33947"/>
          <a:stretch/>
        </p:blipFill>
        <p:spPr>
          <a:xfrm>
            <a:off x="1" y="6487768"/>
            <a:ext cx="12192004" cy="370233"/>
          </a:xfrm>
          <a:prstGeom prst="rect">
            <a:avLst/>
          </a:prstGeom>
          <a:noFill/>
          <a:ln>
            <a:noFill/>
          </a:ln>
        </p:spPr>
      </p:pic>
      <p:pic>
        <p:nvPicPr>
          <p:cNvPr id="44" name="Google Shape;44;p4"/>
          <p:cNvPicPr preferRelativeResize="0"/>
          <p:nvPr/>
        </p:nvPicPr>
        <p:blipFill rotWithShape="1">
          <a:blip r:embed="rId5">
            <a:alphaModFix/>
          </a:blip>
          <a:srcRect l="24167" t="15376"/>
          <a:stretch/>
        </p:blipFill>
        <p:spPr>
          <a:xfrm flipH="1">
            <a:off x="10544301" y="5841201"/>
            <a:ext cx="1647703" cy="1030367"/>
          </a:xfrm>
          <a:prstGeom prst="rect">
            <a:avLst/>
          </a:prstGeom>
          <a:noFill/>
          <a:ln>
            <a:noFill/>
          </a:ln>
        </p:spPr>
      </p:pic>
      <p:pic>
        <p:nvPicPr>
          <p:cNvPr id="45" name="Google Shape;45;p4"/>
          <p:cNvPicPr preferRelativeResize="0"/>
          <p:nvPr/>
        </p:nvPicPr>
        <p:blipFill rotWithShape="1">
          <a:blip r:embed="rId5">
            <a:alphaModFix/>
          </a:blip>
          <a:srcRect l="-11981" t="15376" r="36149"/>
          <a:stretch/>
        </p:blipFill>
        <p:spPr>
          <a:xfrm flipH="1">
            <a:off x="1" y="5841201"/>
            <a:ext cx="1647703" cy="1030367"/>
          </a:xfrm>
          <a:prstGeom prst="rect">
            <a:avLst/>
          </a:prstGeom>
          <a:noFill/>
          <a:ln>
            <a:noFill/>
          </a:ln>
        </p:spPr>
      </p:pic>
      <p:pic>
        <p:nvPicPr>
          <p:cNvPr id="47" name="Google Shape;47;p4"/>
          <p:cNvPicPr preferRelativeResize="0"/>
          <p:nvPr/>
        </p:nvPicPr>
        <p:blipFill>
          <a:blip r:embed="rId6">
            <a:alphaModFix/>
          </a:blip>
          <a:stretch>
            <a:fillRect/>
          </a:stretch>
        </p:blipFill>
        <p:spPr>
          <a:xfrm>
            <a:off x="10869415" y="837477"/>
            <a:ext cx="1992931" cy="646112"/>
          </a:xfrm>
          <a:prstGeom prst="rect">
            <a:avLst/>
          </a:prstGeom>
          <a:noFill/>
          <a:ln>
            <a:noFill/>
          </a:ln>
        </p:spPr>
      </p:pic>
      <p:pic>
        <p:nvPicPr>
          <p:cNvPr id="48" name="Google Shape;48;p4"/>
          <p:cNvPicPr preferRelativeResize="0"/>
          <p:nvPr/>
        </p:nvPicPr>
        <p:blipFill>
          <a:blip r:embed="rId7">
            <a:alphaModFix/>
          </a:blip>
          <a:stretch>
            <a:fillRect/>
          </a:stretch>
        </p:blipFill>
        <p:spPr>
          <a:xfrm flipH="1">
            <a:off x="-1038401" y="830988"/>
            <a:ext cx="2245301" cy="858015"/>
          </a:xfrm>
          <a:prstGeom prst="rect">
            <a:avLst/>
          </a:prstGeom>
          <a:noFill/>
          <a:ln>
            <a:noFill/>
          </a:ln>
        </p:spPr>
      </p:pic>
    </p:spTree>
    <p:extLst>
      <p:ext uri="{BB962C8B-B14F-4D97-AF65-F5344CB8AC3E}">
        <p14:creationId xmlns:p14="http://schemas.microsoft.com/office/powerpoint/2010/main" val="2684670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4"/>
        <p:cNvGrpSpPr/>
        <p:nvPr/>
      </p:nvGrpSpPr>
      <p:grpSpPr>
        <a:xfrm>
          <a:off x="0" y="0"/>
          <a:ext cx="0" cy="0"/>
          <a:chOff x="0" y="0"/>
          <a:chExt cx="0" cy="0"/>
        </a:xfrm>
      </p:grpSpPr>
      <p:pic>
        <p:nvPicPr>
          <p:cNvPr id="105" name="Google Shape;105;p1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6" name="Google Shape;106;p11"/>
          <p:cNvSpPr txBox="1">
            <a:spLocks noGrp="1"/>
          </p:cNvSpPr>
          <p:nvPr>
            <p:ph type="title" hasCustomPrompt="1"/>
          </p:nvPr>
        </p:nvSpPr>
        <p:spPr>
          <a:xfrm>
            <a:off x="960067" y="840633"/>
            <a:ext cx="10272000" cy="26600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16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07" name="Google Shape;107;p11"/>
          <p:cNvSpPr txBox="1">
            <a:spLocks noGrp="1"/>
          </p:cNvSpPr>
          <p:nvPr>
            <p:ph type="subTitle" idx="1"/>
          </p:nvPr>
        </p:nvSpPr>
        <p:spPr>
          <a:xfrm>
            <a:off x="2950233" y="3500533"/>
            <a:ext cx="6291600" cy="629600"/>
          </a:xfrm>
          <a:prstGeom prst="rect">
            <a:avLst/>
          </a:prstGeom>
          <a:solidFill>
            <a:schemeClr val="dk1"/>
          </a:solidFill>
          <a:ln w="7620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l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pic>
        <p:nvPicPr>
          <p:cNvPr id="108" name="Google Shape;108;p11"/>
          <p:cNvPicPr preferRelativeResize="0"/>
          <p:nvPr/>
        </p:nvPicPr>
        <p:blipFill rotWithShape="1">
          <a:blip r:embed="rId3">
            <a:alphaModFix/>
          </a:blip>
          <a:srcRect t="25940" b="15754"/>
          <a:stretch/>
        </p:blipFill>
        <p:spPr>
          <a:xfrm flipH="1">
            <a:off x="1" y="5916400"/>
            <a:ext cx="12192004" cy="840000"/>
          </a:xfrm>
          <a:prstGeom prst="rect">
            <a:avLst/>
          </a:prstGeom>
          <a:noFill/>
          <a:ln>
            <a:noFill/>
          </a:ln>
        </p:spPr>
      </p:pic>
      <p:pic>
        <p:nvPicPr>
          <p:cNvPr id="109" name="Google Shape;109;p11"/>
          <p:cNvPicPr preferRelativeResize="0"/>
          <p:nvPr/>
        </p:nvPicPr>
        <p:blipFill rotWithShape="1">
          <a:blip r:embed="rId4">
            <a:alphaModFix/>
          </a:blip>
          <a:srcRect t="31805" b="52883"/>
          <a:stretch/>
        </p:blipFill>
        <p:spPr>
          <a:xfrm flipH="1">
            <a:off x="15" y="6277400"/>
            <a:ext cx="12191996" cy="580600"/>
          </a:xfrm>
          <a:prstGeom prst="rect">
            <a:avLst/>
          </a:prstGeom>
          <a:noFill/>
          <a:ln>
            <a:noFill/>
          </a:ln>
        </p:spPr>
      </p:pic>
      <p:pic>
        <p:nvPicPr>
          <p:cNvPr id="112" name="Google Shape;112;p11"/>
          <p:cNvPicPr preferRelativeResize="0"/>
          <p:nvPr/>
        </p:nvPicPr>
        <p:blipFill rotWithShape="1">
          <a:blip r:embed="rId5">
            <a:alphaModFix/>
          </a:blip>
          <a:srcRect l="-8615" r="2649"/>
          <a:stretch/>
        </p:blipFill>
        <p:spPr>
          <a:xfrm flipH="1">
            <a:off x="15" y="5446368"/>
            <a:ext cx="4650361" cy="1411633"/>
          </a:xfrm>
          <a:prstGeom prst="rect">
            <a:avLst/>
          </a:prstGeom>
          <a:noFill/>
          <a:ln>
            <a:noFill/>
          </a:ln>
        </p:spPr>
      </p:pic>
      <p:pic>
        <p:nvPicPr>
          <p:cNvPr id="115" name="Google Shape;115;p11"/>
          <p:cNvPicPr preferRelativeResize="0"/>
          <p:nvPr/>
        </p:nvPicPr>
        <p:blipFill>
          <a:blip r:embed="rId6">
            <a:alphaModFix/>
          </a:blip>
          <a:stretch>
            <a:fillRect/>
          </a:stretch>
        </p:blipFill>
        <p:spPr>
          <a:xfrm>
            <a:off x="11121831" y="3563978"/>
            <a:ext cx="2068765" cy="694645"/>
          </a:xfrm>
          <a:prstGeom prst="rect">
            <a:avLst/>
          </a:prstGeom>
          <a:noFill/>
          <a:ln>
            <a:noFill/>
          </a:ln>
        </p:spPr>
      </p:pic>
      <p:pic>
        <p:nvPicPr>
          <p:cNvPr id="116" name="Google Shape;116;p11"/>
          <p:cNvPicPr preferRelativeResize="0"/>
          <p:nvPr/>
        </p:nvPicPr>
        <p:blipFill>
          <a:blip r:embed="rId6">
            <a:alphaModFix/>
          </a:blip>
          <a:stretch>
            <a:fillRect/>
          </a:stretch>
        </p:blipFill>
        <p:spPr>
          <a:xfrm>
            <a:off x="-479936" y="1664044"/>
            <a:ext cx="2068765" cy="694645"/>
          </a:xfrm>
          <a:prstGeom prst="rect">
            <a:avLst/>
          </a:prstGeom>
          <a:noFill/>
          <a:ln>
            <a:noFill/>
          </a:ln>
        </p:spPr>
      </p:pic>
      <p:pic>
        <p:nvPicPr>
          <p:cNvPr id="117" name="Google Shape;117;p11"/>
          <p:cNvPicPr preferRelativeResize="0"/>
          <p:nvPr/>
        </p:nvPicPr>
        <p:blipFill>
          <a:blip r:embed="rId7">
            <a:alphaModFix/>
          </a:blip>
          <a:stretch>
            <a:fillRect/>
          </a:stretch>
        </p:blipFill>
        <p:spPr>
          <a:xfrm>
            <a:off x="8823566" y="110022"/>
            <a:ext cx="2245301" cy="858015"/>
          </a:xfrm>
          <a:prstGeom prst="rect">
            <a:avLst/>
          </a:prstGeom>
          <a:noFill/>
          <a:ln>
            <a:noFill/>
          </a:ln>
        </p:spPr>
      </p:pic>
    </p:spTree>
    <p:extLst>
      <p:ext uri="{BB962C8B-B14F-4D97-AF65-F5344CB8AC3E}">
        <p14:creationId xmlns:p14="http://schemas.microsoft.com/office/powerpoint/2010/main" val="2143934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C0DAA-7B9D-9B1B-8792-68B07A1C7E35}"/>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465E4823-2F71-F9F9-80F6-0634DCFE6F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86ED729-A634-8EA1-B332-487F42DE7A60}"/>
              </a:ext>
            </a:extLst>
          </p:cNvPr>
          <p:cNvSpPr>
            <a:spLocks noGrp="1"/>
          </p:cNvSpPr>
          <p:nvPr>
            <p:ph type="dt" sz="half" idx="10"/>
          </p:nvPr>
        </p:nvSpPr>
        <p:spPr/>
        <p:txBody>
          <a:bodyPr/>
          <a:lstStyle/>
          <a:p>
            <a:fld id="{F0ACE7C3-6D15-C848-97A2-3F1CB4245B55}" type="datetimeFigureOut">
              <a:rPr lang="en-VN" smtClean="0"/>
              <a:t>17/10/2023</a:t>
            </a:fld>
            <a:endParaRPr lang="en-VN"/>
          </a:p>
        </p:txBody>
      </p:sp>
      <p:sp>
        <p:nvSpPr>
          <p:cNvPr id="5" name="Footer Placeholder 4">
            <a:extLst>
              <a:ext uri="{FF2B5EF4-FFF2-40B4-BE49-F238E27FC236}">
                <a16:creationId xmlns:a16="http://schemas.microsoft.com/office/drawing/2014/main" id="{81D11765-8867-B9BB-F2E5-23F2B865DB2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64010F4-C1DA-596B-A430-BA589296FF34}"/>
              </a:ext>
            </a:extLst>
          </p:cNvPr>
          <p:cNvSpPr>
            <a:spLocks noGrp="1"/>
          </p:cNvSpPr>
          <p:nvPr>
            <p:ph type="sldNum" sz="quarter" idx="12"/>
          </p:nvPr>
        </p:nvSpPr>
        <p:spPr/>
        <p:txBody>
          <a:bodyPr/>
          <a:lstStyle/>
          <a:p>
            <a:fld id="{1D994ED1-93E8-E34A-9BB8-11363852DBCA}" type="slidenum">
              <a:rPr lang="en-VN" smtClean="0"/>
              <a:t>‹#›</a:t>
            </a:fld>
            <a:endParaRPr lang="en-VN"/>
          </a:p>
        </p:txBody>
      </p:sp>
    </p:spTree>
    <p:extLst>
      <p:ext uri="{BB962C8B-B14F-4D97-AF65-F5344CB8AC3E}">
        <p14:creationId xmlns:p14="http://schemas.microsoft.com/office/powerpoint/2010/main" val="3912262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C9819-1EC3-FFD8-58BA-44FA4F33AC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3833E0FE-76A7-373B-1B49-87A9812A5C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1FEBF0-084B-C91E-E340-8D0F77756BA1}"/>
              </a:ext>
            </a:extLst>
          </p:cNvPr>
          <p:cNvSpPr>
            <a:spLocks noGrp="1"/>
          </p:cNvSpPr>
          <p:nvPr>
            <p:ph type="dt" sz="half" idx="10"/>
          </p:nvPr>
        </p:nvSpPr>
        <p:spPr/>
        <p:txBody>
          <a:bodyPr/>
          <a:lstStyle/>
          <a:p>
            <a:fld id="{F0ACE7C3-6D15-C848-97A2-3F1CB4245B55}" type="datetimeFigureOut">
              <a:rPr lang="en-VN" smtClean="0"/>
              <a:t>17/10/2023</a:t>
            </a:fld>
            <a:endParaRPr lang="en-VN"/>
          </a:p>
        </p:txBody>
      </p:sp>
      <p:sp>
        <p:nvSpPr>
          <p:cNvPr id="5" name="Footer Placeholder 4">
            <a:extLst>
              <a:ext uri="{FF2B5EF4-FFF2-40B4-BE49-F238E27FC236}">
                <a16:creationId xmlns:a16="http://schemas.microsoft.com/office/drawing/2014/main" id="{17F5DA98-D2F4-1D08-C903-85B24C2C978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0CC315B-B5C8-57C5-2191-624085A14F0C}"/>
              </a:ext>
            </a:extLst>
          </p:cNvPr>
          <p:cNvSpPr>
            <a:spLocks noGrp="1"/>
          </p:cNvSpPr>
          <p:nvPr>
            <p:ph type="sldNum" sz="quarter" idx="12"/>
          </p:nvPr>
        </p:nvSpPr>
        <p:spPr/>
        <p:txBody>
          <a:bodyPr/>
          <a:lstStyle/>
          <a:p>
            <a:fld id="{1D994ED1-93E8-E34A-9BB8-11363852DBCA}" type="slidenum">
              <a:rPr lang="en-VN" smtClean="0"/>
              <a:t>‹#›</a:t>
            </a:fld>
            <a:endParaRPr lang="en-VN"/>
          </a:p>
        </p:txBody>
      </p:sp>
    </p:spTree>
    <p:extLst>
      <p:ext uri="{BB962C8B-B14F-4D97-AF65-F5344CB8AC3E}">
        <p14:creationId xmlns:p14="http://schemas.microsoft.com/office/powerpoint/2010/main" val="3534729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A9D36-8670-D9AA-6AF3-CB544C6AF043}"/>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F23E640-47BA-E72F-3A07-4121E37C3C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F18A5B34-DE7E-D36A-7588-E4BB199A11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B67178FC-22A5-588A-4F0A-FEA0B982527C}"/>
              </a:ext>
            </a:extLst>
          </p:cNvPr>
          <p:cNvSpPr>
            <a:spLocks noGrp="1"/>
          </p:cNvSpPr>
          <p:nvPr>
            <p:ph type="dt" sz="half" idx="10"/>
          </p:nvPr>
        </p:nvSpPr>
        <p:spPr/>
        <p:txBody>
          <a:bodyPr/>
          <a:lstStyle/>
          <a:p>
            <a:fld id="{F0ACE7C3-6D15-C848-97A2-3F1CB4245B55}" type="datetimeFigureOut">
              <a:rPr lang="en-VN" smtClean="0"/>
              <a:t>17/10/2023</a:t>
            </a:fld>
            <a:endParaRPr lang="en-VN"/>
          </a:p>
        </p:txBody>
      </p:sp>
      <p:sp>
        <p:nvSpPr>
          <p:cNvPr id="6" name="Footer Placeholder 5">
            <a:extLst>
              <a:ext uri="{FF2B5EF4-FFF2-40B4-BE49-F238E27FC236}">
                <a16:creationId xmlns:a16="http://schemas.microsoft.com/office/drawing/2014/main" id="{B52BB103-1992-8E15-06AC-BB4909B22971}"/>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FF6A0A5-AFB2-4301-9F62-021F7F6F3434}"/>
              </a:ext>
            </a:extLst>
          </p:cNvPr>
          <p:cNvSpPr>
            <a:spLocks noGrp="1"/>
          </p:cNvSpPr>
          <p:nvPr>
            <p:ph type="sldNum" sz="quarter" idx="12"/>
          </p:nvPr>
        </p:nvSpPr>
        <p:spPr/>
        <p:txBody>
          <a:bodyPr/>
          <a:lstStyle/>
          <a:p>
            <a:fld id="{1D994ED1-93E8-E34A-9BB8-11363852DBCA}" type="slidenum">
              <a:rPr lang="en-VN" smtClean="0"/>
              <a:t>‹#›</a:t>
            </a:fld>
            <a:endParaRPr lang="en-VN"/>
          </a:p>
        </p:txBody>
      </p:sp>
    </p:spTree>
    <p:extLst>
      <p:ext uri="{BB962C8B-B14F-4D97-AF65-F5344CB8AC3E}">
        <p14:creationId xmlns:p14="http://schemas.microsoft.com/office/powerpoint/2010/main" val="3355134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D4A4C-DCD7-9ABB-4425-9C5EA9CD4517}"/>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2DADC8B0-8C29-18FC-647A-D0CAC89CCE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5CD472-BCB3-C43C-B155-3A7F0320E4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2F611DCB-533D-B940-701C-C98C999C93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77FB5B-0801-A6FC-8BA1-2F0414C8F9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3AE12EF6-FFD6-F4CA-1B6C-364E2F1565F2}"/>
              </a:ext>
            </a:extLst>
          </p:cNvPr>
          <p:cNvSpPr>
            <a:spLocks noGrp="1"/>
          </p:cNvSpPr>
          <p:nvPr>
            <p:ph type="dt" sz="half" idx="10"/>
          </p:nvPr>
        </p:nvSpPr>
        <p:spPr/>
        <p:txBody>
          <a:bodyPr/>
          <a:lstStyle/>
          <a:p>
            <a:fld id="{F0ACE7C3-6D15-C848-97A2-3F1CB4245B55}" type="datetimeFigureOut">
              <a:rPr lang="en-VN" smtClean="0"/>
              <a:t>17/10/2023</a:t>
            </a:fld>
            <a:endParaRPr lang="en-VN"/>
          </a:p>
        </p:txBody>
      </p:sp>
      <p:sp>
        <p:nvSpPr>
          <p:cNvPr id="8" name="Footer Placeholder 7">
            <a:extLst>
              <a:ext uri="{FF2B5EF4-FFF2-40B4-BE49-F238E27FC236}">
                <a16:creationId xmlns:a16="http://schemas.microsoft.com/office/drawing/2014/main" id="{5E39DAA3-318D-734C-E44F-DDBD07503765}"/>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73AFAA1E-4F5A-92DA-940B-08E7137315EF}"/>
              </a:ext>
            </a:extLst>
          </p:cNvPr>
          <p:cNvSpPr>
            <a:spLocks noGrp="1"/>
          </p:cNvSpPr>
          <p:nvPr>
            <p:ph type="sldNum" sz="quarter" idx="12"/>
          </p:nvPr>
        </p:nvSpPr>
        <p:spPr/>
        <p:txBody>
          <a:bodyPr/>
          <a:lstStyle/>
          <a:p>
            <a:fld id="{1D994ED1-93E8-E34A-9BB8-11363852DBCA}" type="slidenum">
              <a:rPr lang="en-VN" smtClean="0"/>
              <a:t>‹#›</a:t>
            </a:fld>
            <a:endParaRPr lang="en-VN"/>
          </a:p>
        </p:txBody>
      </p:sp>
    </p:spTree>
    <p:extLst>
      <p:ext uri="{BB962C8B-B14F-4D97-AF65-F5344CB8AC3E}">
        <p14:creationId xmlns:p14="http://schemas.microsoft.com/office/powerpoint/2010/main" val="2283828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4B215-E843-18FC-B3C5-2C8260A6D150}"/>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79ACF5F7-4A8F-D619-D012-5CD763046A49}"/>
              </a:ext>
            </a:extLst>
          </p:cNvPr>
          <p:cNvSpPr>
            <a:spLocks noGrp="1"/>
          </p:cNvSpPr>
          <p:nvPr>
            <p:ph type="dt" sz="half" idx="10"/>
          </p:nvPr>
        </p:nvSpPr>
        <p:spPr/>
        <p:txBody>
          <a:bodyPr/>
          <a:lstStyle/>
          <a:p>
            <a:fld id="{F0ACE7C3-6D15-C848-97A2-3F1CB4245B55}" type="datetimeFigureOut">
              <a:rPr lang="en-VN" smtClean="0"/>
              <a:t>17/10/2023</a:t>
            </a:fld>
            <a:endParaRPr lang="en-VN"/>
          </a:p>
        </p:txBody>
      </p:sp>
      <p:sp>
        <p:nvSpPr>
          <p:cNvPr id="4" name="Footer Placeholder 3">
            <a:extLst>
              <a:ext uri="{FF2B5EF4-FFF2-40B4-BE49-F238E27FC236}">
                <a16:creationId xmlns:a16="http://schemas.microsoft.com/office/drawing/2014/main" id="{E79711B2-B423-FA42-1F3D-D874A2ADCF71}"/>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B9EBF972-6873-1ECA-2023-0EC878B8F99B}"/>
              </a:ext>
            </a:extLst>
          </p:cNvPr>
          <p:cNvSpPr>
            <a:spLocks noGrp="1"/>
          </p:cNvSpPr>
          <p:nvPr>
            <p:ph type="sldNum" sz="quarter" idx="12"/>
          </p:nvPr>
        </p:nvSpPr>
        <p:spPr/>
        <p:txBody>
          <a:bodyPr/>
          <a:lstStyle/>
          <a:p>
            <a:fld id="{1D994ED1-93E8-E34A-9BB8-11363852DBCA}" type="slidenum">
              <a:rPr lang="en-VN" smtClean="0"/>
              <a:t>‹#›</a:t>
            </a:fld>
            <a:endParaRPr lang="en-VN"/>
          </a:p>
        </p:txBody>
      </p:sp>
    </p:spTree>
    <p:extLst>
      <p:ext uri="{BB962C8B-B14F-4D97-AF65-F5344CB8AC3E}">
        <p14:creationId xmlns:p14="http://schemas.microsoft.com/office/powerpoint/2010/main" val="4169435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7A49CA-38F4-1E6F-9066-01F4FAA329CB}"/>
              </a:ext>
            </a:extLst>
          </p:cNvPr>
          <p:cNvSpPr>
            <a:spLocks noGrp="1"/>
          </p:cNvSpPr>
          <p:nvPr>
            <p:ph type="dt" sz="half" idx="10"/>
          </p:nvPr>
        </p:nvSpPr>
        <p:spPr/>
        <p:txBody>
          <a:bodyPr/>
          <a:lstStyle/>
          <a:p>
            <a:fld id="{F0ACE7C3-6D15-C848-97A2-3F1CB4245B55}" type="datetimeFigureOut">
              <a:rPr lang="en-VN" smtClean="0"/>
              <a:t>17/10/2023</a:t>
            </a:fld>
            <a:endParaRPr lang="en-VN"/>
          </a:p>
        </p:txBody>
      </p:sp>
      <p:sp>
        <p:nvSpPr>
          <p:cNvPr id="3" name="Footer Placeholder 2">
            <a:extLst>
              <a:ext uri="{FF2B5EF4-FFF2-40B4-BE49-F238E27FC236}">
                <a16:creationId xmlns:a16="http://schemas.microsoft.com/office/drawing/2014/main" id="{70B2763D-D099-FE03-B7DB-AA50C209FEDD}"/>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94574E30-18D7-7150-8865-D14B7A5E158E}"/>
              </a:ext>
            </a:extLst>
          </p:cNvPr>
          <p:cNvSpPr>
            <a:spLocks noGrp="1"/>
          </p:cNvSpPr>
          <p:nvPr>
            <p:ph type="sldNum" sz="quarter" idx="12"/>
          </p:nvPr>
        </p:nvSpPr>
        <p:spPr/>
        <p:txBody>
          <a:bodyPr/>
          <a:lstStyle/>
          <a:p>
            <a:fld id="{1D994ED1-93E8-E34A-9BB8-11363852DBCA}" type="slidenum">
              <a:rPr lang="en-VN" smtClean="0"/>
              <a:t>‹#›</a:t>
            </a:fld>
            <a:endParaRPr lang="en-VN"/>
          </a:p>
        </p:txBody>
      </p:sp>
    </p:spTree>
    <p:extLst>
      <p:ext uri="{BB962C8B-B14F-4D97-AF65-F5344CB8AC3E}">
        <p14:creationId xmlns:p14="http://schemas.microsoft.com/office/powerpoint/2010/main" val="1623616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B171A-9BA5-4330-057D-52D106DA94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4F9F360B-A686-00D1-FBF7-AAA0700823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106653C4-BADE-7543-3D2A-722F34B09C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8635D9-7114-8B29-84BE-041670E39E50}"/>
              </a:ext>
            </a:extLst>
          </p:cNvPr>
          <p:cNvSpPr>
            <a:spLocks noGrp="1"/>
          </p:cNvSpPr>
          <p:nvPr>
            <p:ph type="dt" sz="half" idx="10"/>
          </p:nvPr>
        </p:nvSpPr>
        <p:spPr/>
        <p:txBody>
          <a:bodyPr/>
          <a:lstStyle/>
          <a:p>
            <a:fld id="{F0ACE7C3-6D15-C848-97A2-3F1CB4245B55}" type="datetimeFigureOut">
              <a:rPr lang="en-VN" smtClean="0"/>
              <a:t>17/10/2023</a:t>
            </a:fld>
            <a:endParaRPr lang="en-VN"/>
          </a:p>
        </p:txBody>
      </p:sp>
      <p:sp>
        <p:nvSpPr>
          <p:cNvPr id="6" name="Footer Placeholder 5">
            <a:extLst>
              <a:ext uri="{FF2B5EF4-FFF2-40B4-BE49-F238E27FC236}">
                <a16:creationId xmlns:a16="http://schemas.microsoft.com/office/drawing/2014/main" id="{120816B8-16D4-1F2E-1F21-509E2CDE71F7}"/>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35D2ECE0-2BD6-5484-BE0D-E7756861D3C9}"/>
              </a:ext>
            </a:extLst>
          </p:cNvPr>
          <p:cNvSpPr>
            <a:spLocks noGrp="1"/>
          </p:cNvSpPr>
          <p:nvPr>
            <p:ph type="sldNum" sz="quarter" idx="12"/>
          </p:nvPr>
        </p:nvSpPr>
        <p:spPr/>
        <p:txBody>
          <a:bodyPr/>
          <a:lstStyle/>
          <a:p>
            <a:fld id="{1D994ED1-93E8-E34A-9BB8-11363852DBCA}" type="slidenum">
              <a:rPr lang="en-VN" smtClean="0"/>
              <a:t>‹#›</a:t>
            </a:fld>
            <a:endParaRPr lang="en-VN"/>
          </a:p>
        </p:txBody>
      </p:sp>
    </p:spTree>
    <p:extLst>
      <p:ext uri="{BB962C8B-B14F-4D97-AF65-F5344CB8AC3E}">
        <p14:creationId xmlns:p14="http://schemas.microsoft.com/office/powerpoint/2010/main" val="651050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16364-A113-E816-9CC4-EE2DAF392C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E6ABCBBB-A79B-0EDD-BCFF-C274D3D348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E62F42EA-A68D-0E2A-ECDD-2C2C7E7ED7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586A24-EC5F-F966-F0FD-AC4B6CC1CF15}"/>
              </a:ext>
            </a:extLst>
          </p:cNvPr>
          <p:cNvSpPr>
            <a:spLocks noGrp="1"/>
          </p:cNvSpPr>
          <p:nvPr>
            <p:ph type="dt" sz="half" idx="10"/>
          </p:nvPr>
        </p:nvSpPr>
        <p:spPr/>
        <p:txBody>
          <a:bodyPr/>
          <a:lstStyle/>
          <a:p>
            <a:fld id="{F0ACE7C3-6D15-C848-97A2-3F1CB4245B55}" type="datetimeFigureOut">
              <a:rPr lang="en-VN" smtClean="0"/>
              <a:t>17/10/2023</a:t>
            </a:fld>
            <a:endParaRPr lang="en-VN"/>
          </a:p>
        </p:txBody>
      </p:sp>
      <p:sp>
        <p:nvSpPr>
          <p:cNvPr id="6" name="Footer Placeholder 5">
            <a:extLst>
              <a:ext uri="{FF2B5EF4-FFF2-40B4-BE49-F238E27FC236}">
                <a16:creationId xmlns:a16="http://schemas.microsoft.com/office/drawing/2014/main" id="{23F29B04-B79F-00C2-C36F-DFCEAEE98F31}"/>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024B1EC-0303-4709-5FDA-6A3D7552167C}"/>
              </a:ext>
            </a:extLst>
          </p:cNvPr>
          <p:cNvSpPr>
            <a:spLocks noGrp="1"/>
          </p:cNvSpPr>
          <p:nvPr>
            <p:ph type="sldNum" sz="quarter" idx="12"/>
          </p:nvPr>
        </p:nvSpPr>
        <p:spPr/>
        <p:txBody>
          <a:bodyPr/>
          <a:lstStyle/>
          <a:p>
            <a:fld id="{1D994ED1-93E8-E34A-9BB8-11363852DBCA}" type="slidenum">
              <a:rPr lang="en-VN" smtClean="0"/>
              <a:t>‹#›</a:t>
            </a:fld>
            <a:endParaRPr lang="en-VN"/>
          </a:p>
        </p:txBody>
      </p:sp>
    </p:spTree>
    <p:extLst>
      <p:ext uri="{BB962C8B-B14F-4D97-AF65-F5344CB8AC3E}">
        <p14:creationId xmlns:p14="http://schemas.microsoft.com/office/powerpoint/2010/main" val="3191448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461450-29FA-1BDC-304B-8A2F4D8594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FAC33201-46A6-B01F-8028-9506198E94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A7436445-0C65-0A6E-6E48-2EA86BCBC6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ACE7C3-6D15-C848-97A2-3F1CB4245B55}" type="datetimeFigureOut">
              <a:rPr lang="en-VN" smtClean="0"/>
              <a:t>17/10/2023</a:t>
            </a:fld>
            <a:endParaRPr lang="en-VN"/>
          </a:p>
        </p:txBody>
      </p:sp>
      <p:sp>
        <p:nvSpPr>
          <p:cNvPr id="5" name="Footer Placeholder 4">
            <a:extLst>
              <a:ext uri="{FF2B5EF4-FFF2-40B4-BE49-F238E27FC236}">
                <a16:creationId xmlns:a16="http://schemas.microsoft.com/office/drawing/2014/main" id="{0DCC1008-A78D-8031-9856-D49CB4B7B4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DF4D1041-FE9C-863B-2473-7945A30B94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994ED1-93E8-E34A-9BB8-11363852DBCA}" type="slidenum">
              <a:rPr lang="en-VN" smtClean="0"/>
              <a:t>‹#›</a:t>
            </a:fld>
            <a:endParaRPr lang="en-VN"/>
          </a:p>
        </p:txBody>
      </p:sp>
    </p:spTree>
    <p:extLst>
      <p:ext uri="{BB962C8B-B14F-4D97-AF65-F5344CB8AC3E}">
        <p14:creationId xmlns:p14="http://schemas.microsoft.com/office/powerpoint/2010/main" val="6956047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4.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3.png"/><Relationship Id="rId1" Type="http://schemas.openxmlformats.org/officeDocument/2006/relationships/slideLayout" Target="../slideLayouts/slideLayout7.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20.png"/><Relationship Id="rId10" Type="http://schemas.openxmlformats.org/officeDocument/2006/relationships/image" Target="../media/image6.png"/><Relationship Id="rId4" Type="http://schemas.microsoft.com/office/2007/relationships/hdphoto" Target="../media/hdphoto3.wdp"/><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37.sv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36.png"/><Relationship Id="rId5" Type="http://schemas.openxmlformats.org/officeDocument/2006/relationships/image" Target="../media/image15.png"/><Relationship Id="rId10" Type="http://schemas.openxmlformats.org/officeDocument/2006/relationships/image" Target="../media/image35.svg"/><Relationship Id="rId4" Type="http://schemas.microsoft.com/office/2007/relationships/hdphoto" Target="../media/hdphoto2.wdp"/><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39.gif"/><Relationship Id="rId18" Type="http://schemas.openxmlformats.org/officeDocument/2006/relationships/slide" Target="slide23.xml"/><Relationship Id="rId3" Type="http://schemas.openxmlformats.org/officeDocument/2006/relationships/slideLayout" Target="../slideLayouts/slideLayout2.xml"/><Relationship Id="rId7" Type="http://schemas.openxmlformats.org/officeDocument/2006/relationships/slide" Target="slide17.xml"/><Relationship Id="rId12" Type="http://schemas.openxmlformats.org/officeDocument/2006/relationships/image" Target="../media/image38.gif"/><Relationship Id="rId17" Type="http://schemas.openxmlformats.org/officeDocument/2006/relationships/image" Target="../media/image43.png"/><Relationship Id="rId2" Type="http://schemas.openxmlformats.org/officeDocument/2006/relationships/audio" Target="../media/media1.mp3"/><Relationship Id="rId16" Type="http://schemas.openxmlformats.org/officeDocument/2006/relationships/image" Target="../media/image42.gif"/><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slide" Target="slide21.xml"/><Relationship Id="rId5" Type="http://schemas.openxmlformats.org/officeDocument/2006/relationships/audio" Target="../media/audio1.wav"/><Relationship Id="rId15" Type="http://schemas.openxmlformats.org/officeDocument/2006/relationships/image" Target="../media/image41.png"/><Relationship Id="rId10" Type="http://schemas.openxmlformats.org/officeDocument/2006/relationships/slide" Target="slide20.xml"/><Relationship Id="rId19" Type="http://schemas.openxmlformats.org/officeDocument/2006/relationships/image" Target="../media/image44.png"/><Relationship Id="rId4" Type="http://schemas.openxmlformats.org/officeDocument/2006/relationships/notesSlide" Target="../notesSlides/notesSlide12.xml"/><Relationship Id="rId9" Type="http://schemas.openxmlformats.org/officeDocument/2006/relationships/slide" Target="slide19.xml"/><Relationship Id="rId14" Type="http://schemas.openxmlformats.org/officeDocument/2006/relationships/image" Target="../media/image40.gif"/></Relationships>
</file>

<file path=ppt/slides/_rels/slide1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2.wdp"/><Relationship Id="rId9" Type="http://schemas.microsoft.com/office/2007/relationships/hdphoto" Target="../media/hdphoto5.wdp"/></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20.png"/><Relationship Id="rId10" Type="http://schemas.openxmlformats.org/officeDocument/2006/relationships/image" Target="../media/image6.png"/><Relationship Id="rId4" Type="http://schemas.microsoft.com/office/2007/relationships/hdphoto" Target="../media/hdphoto3.wdp"/><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4.png"/><Relationship Id="rId5" Type="http://schemas.microsoft.com/office/2007/relationships/hdphoto" Target="../media/hdphoto3.wdp"/><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4.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11" Type="http://schemas.microsoft.com/office/2007/relationships/hdphoto" Target="../media/hdphoto8.wdp"/><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2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4.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20.png"/><Relationship Id="rId10" Type="http://schemas.openxmlformats.org/officeDocument/2006/relationships/image" Target="../media/image6.png"/><Relationship Id="rId4" Type="http://schemas.microsoft.com/office/2007/relationships/hdphoto" Target="../media/hdphoto3.wdp"/><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4.png"/><Relationship Id="rId5" Type="http://schemas.microsoft.com/office/2007/relationships/hdphoto" Target="../media/hdphoto3.wdp"/><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2.wdp"/><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1.xml"/><Relationship Id="rId13" Type="http://schemas.microsoft.com/office/2007/relationships/hdphoto" Target="../media/hdphoto6.wdp"/><Relationship Id="rId3" Type="http://schemas.openxmlformats.org/officeDocument/2006/relationships/image" Target="../media/image14.png"/><Relationship Id="rId7" Type="http://schemas.openxmlformats.org/officeDocument/2006/relationships/diagramData" Target="../diagrams/data1.xml"/><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6.png"/><Relationship Id="rId11" Type="http://schemas.microsoft.com/office/2007/relationships/diagramDrawing" Target="../diagrams/drawing1.xml"/><Relationship Id="rId5" Type="http://schemas.openxmlformats.org/officeDocument/2006/relationships/image" Target="../media/image15.png"/><Relationship Id="rId15" Type="http://schemas.microsoft.com/office/2007/relationships/hdphoto" Target="../media/hdphoto5.wdp"/><Relationship Id="rId10" Type="http://schemas.openxmlformats.org/officeDocument/2006/relationships/diagramColors" Target="../diagrams/colors1.xml"/><Relationship Id="rId4" Type="http://schemas.microsoft.com/office/2007/relationships/hdphoto" Target="../media/hdphoto2.wdp"/><Relationship Id="rId9" Type="http://schemas.openxmlformats.org/officeDocument/2006/relationships/diagramQuickStyle" Target="../diagrams/quickStyle1.xml"/><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4.png"/><Relationship Id="rId5" Type="http://schemas.microsoft.com/office/2007/relationships/hdphoto" Target="../media/hdphoto3.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2.wdp"/><Relationship Id="rId9"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49137A9-816E-9712-AE87-BC6C60857E37}"/>
              </a:ext>
            </a:extLst>
          </p:cNvPr>
          <p:cNvPicPr>
            <a:picLocks noChangeAspect="1"/>
          </p:cNvPicPr>
          <p:nvPr/>
        </p:nvPicPr>
        <p:blipFill>
          <a:blip r:embed="rId3"/>
          <a:stretch>
            <a:fillRect/>
          </a:stretch>
        </p:blipFill>
        <p:spPr>
          <a:xfrm>
            <a:off x="0" y="1674"/>
            <a:ext cx="12192000" cy="6854653"/>
          </a:xfrm>
          <a:prstGeom prst="rect">
            <a:avLst/>
          </a:prstGeom>
        </p:spPr>
      </p:pic>
      <p:pic>
        <p:nvPicPr>
          <p:cNvPr id="2" name="Picture 1">
            <a:extLst>
              <a:ext uri="{FF2B5EF4-FFF2-40B4-BE49-F238E27FC236}">
                <a16:creationId xmlns:a16="http://schemas.microsoft.com/office/drawing/2014/main" id="{FAE7AB10-B2D5-38A2-25BE-A55A26505CFA}"/>
              </a:ext>
            </a:extLst>
          </p:cNvPr>
          <p:cNvPicPr>
            <a:picLocks noChangeAspect="1"/>
          </p:cNvPicPr>
          <p:nvPr/>
        </p:nvPicPr>
        <p:blipFill rotWithShape="1">
          <a:blip r:embed="rId4">
            <a:clrChange>
              <a:clrFrom>
                <a:srgbClr val="DBFBF0"/>
              </a:clrFrom>
              <a:clrTo>
                <a:srgbClr val="DBFBF0">
                  <a:alpha val="0"/>
                </a:srgbClr>
              </a:clrTo>
            </a:clrChange>
            <a:extLst>
              <a:ext uri="{BEBA8EAE-BF5A-486C-A8C5-ECC9F3942E4B}">
                <a14:imgProps xmlns:a14="http://schemas.microsoft.com/office/drawing/2010/main">
                  <a14:imgLayer r:embed="rId5">
                    <a14:imgEffect>
                      <a14:backgroundRemoval t="9896" b="97396" l="0" r="93192">
                        <a14:foregroundMark x1="2928" y1="35417" x2="2928" y2="45833"/>
                        <a14:foregroundMark x1="2928" y1="45833" x2="5051" y2="51823"/>
                        <a14:foregroundMark x1="4026" y1="84245" x2="4026" y2="94531"/>
                        <a14:foregroundMark x1="4026" y1="80078" x2="4026" y2="84245"/>
                        <a14:foregroundMark x1="4026" y1="94531" x2="4026" y2="94531"/>
                        <a14:foregroundMark x1="0" y1="92969" x2="30307" y2="95964"/>
                        <a14:foregroundMark x1="27745" y1="32943" x2="27818" y2="44141"/>
                        <a14:foregroundMark x1="27818" y1="44141" x2="27818" y2="44141"/>
                        <a14:foregroundMark x1="20571" y1="39453" x2="20864" y2="50781"/>
                        <a14:foregroundMark x1="23939" y1="41146" x2="25037" y2="52865"/>
                        <a14:foregroundMark x1="20425" y1="36328" x2="20571" y2="45182"/>
                        <a14:foregroundMark x1="17277" y1="45833" x2="17936" y2="66667"/>
                        <a14:foregroundMark x1="13104" y1="48568" x2="13324" y2="60286"/>
                        <a14:foregroundMark x1="2489" y1="74740" x2="12665" y2="89583"/>
                        <a14:foregroundMark x1="6369" y1="72786" x2="16398" y2="90234"/>
                        <a14:foregroundMark x1="16398" y1="90234" x2="16398" y2="90234"/>
                        <a14:foregroundMark x1="4832" y1="67318" x2="11420" y2="83203"/>
                        <a14:foregroundMark x1="25037" y1="81901" x2="55124" y2="91667"/>
                        <a14:foregroundMark x1="89165" y1="41797" x2="93265" y2="60026"/>
                        <a14:foregroundMark x1="35212" y1="88411" x2="39312" y2="97396"/>
                        <a14:foregroundMark x1="41762" y1="55469" x2="42094" y2="58854"/>
                        <a14:foregroundMark x1="40996" y1="47656" x2="41762" y2="55469"/>
                        <a14:foregroundMark x1="37482" y1="35286" x2="37921" y2="45703"/>
                        <a14:foregroundMark x1="31625" y1="32552" x2="33016" y2="43359"/>
                        <a14:foregroundMark x1="33016" y1="43359" x2="33016" y2="43359"/>
                        <a14:foregroundMark x1="32138" y1="30599" x2="32138" y2="30599"/>
                        <a14:foregroundMark x1="37262" y1="33464" x2="37262" y2="33464"/>
                        <a14:foregroundMark x1="37628" y1="33464" x2="37628" y2="33464"/>
                        <a14:foregroundMark x1="37628" y1="33464" x2="37628" y2="33464"/>
                        <a14:foregroundMark x1="37628" y1="32422" x2="37628" y2="32422"/>
                        <a14:foregroundMark x1="32430" y1="31120" x2="32430" y2="31120"/>
                        <a14:foregroundMark x1="32138" y1="30859" x2="32138" y2="30859"/>
                        <a14:foregroundMark x1="32138" y1="30859" x2="32138" y2="30859"/>
                        <a14:foregroundMark x1="32138" y1="30078" x2="32138" y2="30078"/>
                        <a14:foregroundMark x1="28038" y1="30859" x2="28038" y2="30859"/>
                        <a14:foregroundMark x1="27965" y1="30859" x2="27965" y2="30859"/>
                        <a14:foregroundMark x1="27745" y1="30859" x2="27745" y2="30859"/>
                        <a14:foregroundMark x1="27745" y1="30599" x2="27745" y2="30599"/>
                        <a14:foregroundMark x1="3001" y1="33203" x2="3953" y2="39974"/>
                        <a14:foregroundMark x1="4832" y1="72656" x2="5417" y2="73307"/>
                        <a14:foregroundMark x1="13616" y1="47135" x2="13616" y2="47135"/>
                        <a14:foregroundMark x1="13324" y1="46615" x2="13324" y2="46615"/>
                        <a14:foregroundMark x1="17204" y1="43229" x2="17204" y2="43229"/>
                        <a14:foregroundMark x1="17204" y1="43490" x2="17204" y2="43490"/>
                        <a14:backgroundMark x1="19839" y1="64583" x2="19839" y2="64583"/>
                        <a14:backgroundMark x1="19546" y1="61068" x2="19546" y2="61068"/>
                        <a14:backgroundMark x1="19546" y1="57422" x2="19546" y2="57422"/>
                        <a14:backgroundMark x1="13250" y1="68229" x2="13250" y2="68229"/>
                        <a14:backgroundMark x1="15739" y1="65234" x2="15739" y2="65234"/>
                        <a14:backgroundMark x1="16252" y1="63802" x2="16252" y2="63802"/>
                        <a14:backgroundMark x1="44363" y1="51042" x2="44363" y2="51042"/>
                        <a14:backgroundMark x1="43997" y1="49740" x2="43997" y2="49740"/>
                        <a14:backgroundMark x1="3514" y1="71745" x2="3514" y2="71745"/>
                        <a14:backgroundMark x1="3221" y1="73307" x2="3221" y2="73307"/>
                        <a14:backgroundMark x1="2855" y1="77214" x2="2855" y2="77214"/>
                        <a14:backgroundMark x1="3001" y1="84245" x2="3001" y2="84245"/>
                        <a14:backgroundMark x1="1757" y1="84766" x2="1757" y2="84766"/>
                        <a14:backgroundMark x1="41874" y1="55469" x2="41874" y2="55469"/>
                        <a14:backgroundMark x1="26720" y1="65625" x2="26720" y2="65625"/>
                        <a14:backgroundMark x1="22035" y1="66406" x2="22035" y2="66406"/>
                        <a14:backgroundMark x1="37994" y1="52604" x2="37994" y2="52604"/>
                      </a14:backgroundRemoval>
                    </a14:imgEffect>
                  </a14:imgLayer>
                </a14:imgProps>
              </a:ext>
            </a:extLst>
          </a:blip>
          <a:srcRect l="-1" r="42232" b="23489"/>
          <a:stretch/>
        </p:blipFill>
        <p:spPr>
          <a:xfrm>
            <a:off x="-323315" y="1747297"/>
            <a:ext cx="7295477" cy="5106161"/>
          </a:xfrm>
          <a:prstGeom prst="rect">
            <a:avLst/>
          </a:prstGeom>
        </p:spPr>
      </p:pic>
      <p:pic>
        <p:nvPicPr>
          <p:cNvPr id="3" name="Picture 2">
            <a:extLst>
              <a:ext uri="{FF2B5EF4-FFF2-40B4-BE49-F238E27FC236}">
                <a16:creationId xmlns:a16="http://schemas.microsoft.com/office/drawing/2014/main" id="{65D8A6BE-4B5F-8E8C-2BE3-7329EA68E72C}"/>
              </a:ext>
            </a:extLst>
          </p:cNvPr>
          <p:cNvPicPr>
            <a:picLocks noChangeAspect="1"/>
          </p:cNvPicPr>
          <p:nvPr/>
        </p:nvPicPr>
        <p:blipFill rotWithShape="1">
          <a:blip r:embed="rId6"/>
          <a:srcRect l="24460" t="251" r="17030" b="-250"/>
          <a:stretch/>
        </p:blipFill>
        <p:spPr>
          <a:xfrm>
            <a:off x="5118801"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5" name="Google Shape;311;p29">
            <a:extLst>
              <a:ext uri="{FF2B5EF4-FFF2-40B4-BE49-F238E27FC236}">
                <a16:creationId xmlns:a16="http://schemas.microsoft.com/office/drawing/2014/main" id="{928AEA1B-7078-B6BD-88E2-6D8EC22E7D79}"/>
              </a:ext>
            </a:extLst>
          </p:cNvPr>
          <p:cNvSpPr txBox="1">
            <a:spLocks/>
          </p:cNvSpPr>
          <p:nvPr/>
        </p:nvSpPr>
        <p:spPr>
          <a:xfrm>
            <a:off x="-62612" y="2415549"/>
            <a:ext cx="4848000" cy="602000"/>
          </a:xfrm>
          <a:prstGeom prst="rect">
            <a:avLst/>
          </a:prstGeom>
        </p:spPr>
        <p:txBody>
          <a:bodyPr spcFirstLastPara="1" wrap="square" lIns="121900" tIns="121900" rIns="121900" bIns="121900" anchor="t" anchorCtr="0">
            <a:noAutofit/>
          </a:bodyPr>
          <a:lst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a:lstStyle>
          <a:p>
            <a:pPr marL="0" indent="0" algn="ctr">
              <a:spcBef>
                <a:spcPts val="0"/>
              </a:spcBef>
              <a:buNone/>
            </a:pPr>
            <a:r>
              <a:rPr lang="en-US" sz="2667" b="1">
                <a:solidFill>
                  <a:schemeClr val="bg1"/>
                </a:solidFill>
                <a:highlight>
                  <a:srgbClr val="800000"/>
                </a:highlight>
              </a:rPr>
              <a:t>Nguyễn Huy Tưởng</a:t>
            </a:r>
          </a:p>
        </p:txBody>
      </p:sp>
      <p:pic>
        <p:nvPicPr>
          <p:cNvPr id="13" name="Picture 12">
            <a:extLst>
              <a:ext uri="{FF2B5EF4-FFF2-40B4-BE49-F238E27FC236}">
                <a16:creationId xmlns:a16="http://schemas.microsoft.com/office/drawing/2014/main" id="{BCCDCF4C-FCA9-B885-D4F1-09DC4C378F21}"/>
              </a:ext>
            </a:extLst>
          </p:cNvPr>
          <p:cNvPicPr>
            <a:picLocks noChangeAspect="1"/>
          </p:cNvPicPr>
          <p:nvPr/>
        </p:nvPicPr>
        <p:blipFill rotWithShape="1">
          <a:blip r:embed="rId7">
            <a:clrChange>
              <a:clrFrom>
                <a:srgbClr val="FFFFFF"/>
              </a:clrFrom>
              <a:clrTo>
                <a:srgbClr val="FFFFFF">
                  <a:alpha val="0"/>
                </a:srgbClr>
              </a:clrTo>
            </a:clrChange>
          </a:blip>
          <a:srcRect l="17398" t="2640" r="41528" b="52068"/>
          <a:stretch/>
        </p:blipFill>
        <p:spPr>
          <a:xfrm>
            <a:off x="55339" y="1"/>
            <a:ext cx="5007749" cy="3104636"/>
          </a:xfrm>
          <a:prstGeom prst="rect">
            <a:avLst/>
          </a:prstGeom>
        </p:spPr>
      </p:pic>
    </p:spTree>
    <p:extLst>
      <p:ext uri="{BB962C8B-B14F-4D97-AF65-F5344CB8AC3E}">
        <p14:creationId xmlns:p14="http://schemas.microsoft.com/office/powerpoint/2010/main" val="3996673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677531" y="177636"/>
            <a:ext cx="1398451" cy="1206217"/>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2020388" y="444328"/>
            <a:ext cx="8813075"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270532" y="128895"/>
            <a:ext cx="11812800" cy="763600"/>
          </a:xfrm>
          <a:prstGeom prst="rect">
            <a:avLst/>
          </a:prstGeom>
        </p:spPr>
        <p:txBody>
          <a:bodyPr spcFirstLastPara="1" vert="horz" wrap="square" lIns="121900" tIns="121900" rIns="121900" bIns="121900" rtlCol="0" anchor="t" anchorCtr="0">
            <a:noAutofit/>
          </a:bodyPr>
          <a:lstStyle/>
          <a:p>
            <a:pPr>
              <a:lnSpc>
                <a:spcPct val="150000"/>
              </a:lnSpc>
              <a:spcAft>
                <a:spcPts val="1067"/>
              </a:spcAft>
            </a:pPr>
            <a:r>
              <a:rPr lang="en-US" sz="4800" b="1">
                <a:latin typeface="Times New Roman" panose="02020603050405020304" pitchFamily="18" charset="0"/>
                <a:ea typeface="Times New Roman" panose="02020603050405020304" pitchFamily="18" charset="0"/>
              </a:rPr>
              <a:t>1. Truyện lịch sử</a:t>
            </a:r>
            <a:endParaRPr lang="en-US" sz="720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10552859" y="962924"/>
            <a:ext cx="721944" cy="384208"/>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11059886" y="510695"/>
            <a:ext cx="861583" cy="203408"/>
          </a:xfrm>
          <a:prstGeom prst="rect">
            <a:avLst/>
          </a:prstGeom>
          <a:noFill/>
          <a:ln>
            <a:noFill/>
          </a:ln>
        </p:spPr>
      </p:pic>
      <p:pic>
        <p:nvPicPr>
          <p:cNvPr id="2" name="Picture 1">
            <a:extLst>
              <a:ext uri="{FF2B5EF4-FFF2-40B4-BE49-F238E27FC236}">
                <a16:creationId xmlns:a16="http://schemas.microsoft.com/office/drawing/2014/main" id="{84825283-28F2-913E-EACF-91E5EA396826}"/>
              </a:ext>
            </a:extLst>
          </p:cNvPr>
          <p:cNvPicPr>
            <a:picLocks noChangeAspect="1"/>
          </p:cNvPicPr>
          <p:nvPr/>
        </p:nvPicPr>
        <p:blipFill>
          <a:blip r:embed="rId7"/>
          <a:stretch>
            <a:fillRect/>
          </a:stretch>
        </p:blipFill>
        <p:spPr>
          <a:xfrm>
            <a:off x="6114998" y="3473232"/>
            <a:ext cx="5159805" cy="3384769"/>
          </a:xfrm>
          <a:prstGeom prst="rect">
            <a:avLst/>
          </a:prstGeom>
        </p:spPr>
      </p:pic>
      <p:grpSp>
        <p:nvGrpSpPr>
          <p:cNvPr id="3" name="组合 6">
            <a:extLst>
              <a:ext uri="{FF2B5EF4-FFF2-40B4-BE49-F238E27FC236}">
                <a16:creationId xmlns:a16="http://schemas.microsoft.com/office/drawing/2014/main" id="{F2FE3D77-593C-1781-76DC-9854DD4BE632}"/>
              </a:ext>
            </a:extLst>
          </p:cNvPr>
          <p:cNvGrpSpPr/>
          <p:nvPr/>
        </p:nvGrpSpPr>
        <p:grpSpPr>
          <a:xfrm>
            <a:off x="1376757" y="1561487"/>
            <a:ext cx="4097207" cy="4375879"/>
            <a:chOff x="3478591" y="3933468"/>
            <a:chExt cx="2860812" cy="2084000"/>
          </a:xfrm>
        </p:grpSpPr>
        <p:pic>
          <p:nvPicPr>
            <p:cNvPr id="4" name="图片 9">
              <a:extLst>
                <a:ext uri="{FF2B5EF4-FFF2-40B4-BE49-F238E27FC236}">
                  <a16:creationId xmlns:a16="http://schemas.microsoft.com/office/drawing/2014/main" id="{18B2FA10-E036-9312-16B7-943DE2C5F8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8591" y="3933468"/>
              <a:ext cx="2860812" cy="2084000"/>
            </a:xfrm>
            <a:prstGeom prst="rect">
              <a:avLst/>
            </a:prstGeom>
          </p:spPr>
        </p:pic>
        <p:sp>
          <p:nvSpPr>
            <p:cNvPr id="6" name="文本框 14">
              <a:extLst>
                <a:ext uri="{FF2B5EF4-FFF2-40B4-BE49-F238E27FC236}">
                  <a16:creationId xmlns:a16="http://schemas.microsoft.com/office/drawing/2014/main" id="{2BCF2CE1-FD96-7E7C-AAA8-A8D3C687536F}"/>
                </a:ext>
              </a:extLst>
            </p:cNvPr>
            <p:cNvSpPr txBox="1"/>
            <p:nvPr/>
          </p:nvSpPr>
          <p:spPr>
            <a:xfrm rot="21221573">
              <a:off x="3702170" y="4601695"/>
              <a:ext cx="2223402" cy="74754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1067"/>
                </a:spcAft>
              </a:pPr>
              <a:r>
                <a:rPr lang="vi-VN" sz="32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Hs </a:t>
              </a:r>
              <a:r>
                <a:rPr lang="en-US" sz="32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32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PHT theo hình thức nhóm đôi</a:t>
              </a:r>
              <a:endPar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64629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CA2CB6-53F0-DD76-FF8E-4706C4202203}"/>
              </a:ext>
            </a:extLst>
          </p:cNvPr>
          <p:cNvPicPr>
            <a:picLocks noChangeAspect="1"/>
          </p:cNvPicPr>
          <p:nvPr/>
        </p:nvPicPr>
        <p:blipFill>
          <a:blip r:embed="rId2"/>
          <a:stretch>
            <a:fillRect/>
          </a:stretch>
        </p:blipFill>
        <p:spPr>
          <a:xfrm>
            <a:off x="0" y="1674"/>
            <a:ext cx="12192000" cy="6854653"/>
          </a:xfrm>
          <a:prstGeom prst="rect">
            <a:avLst/>
          </a:prstGeom>
        </p:spPr>
      </p:pic>
    </p:spTree>
    <p:extLst>
      <p:ext uri="{BB962C8B-B14F-4D97-AF65-F5344CB8AC3E}">
        <p14:creationId xmlns:p14="http://schemas.microsoft.com/office/powerpoint/2010/main" val="2808111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B817CE8-ABAB-0873-621C-8B5EB4CFE44A}"/>
              </a:ext>
            </a:extLst>
          </p:cNvPr>
          <p:cNvPicPr>
            <a:picLocks noChangeAspect="1"/>
          </p:cNvPicPr>
          <p:nvPr/>
        </p:nvPicPr>
        <p:blipFill>
          <a:blip r:embed="rId2"/>
          <a:stretch>
            <a:fillRect/>
          </a:stretch>
        </p:blipFill>
        <p:spPr>
          <a:xfrm>
            <a:off x="0" y="1674"/>
            <a:ext cx="12192000" cy="6854653"/>
          </a:xfrm>
          <a:prstGeom prst="rect">
            <a:avLst/>
          </a:prstGeom>
        </p:spPr>
      </p:pic>
      <p:sp>
        <p:nvSpPr>
          <p:cNvPr id="3" name="TextBox 2">
            <a:extLst>
              <a:ext uri="{FF2B5EF4-FFF2-40B4-BE49-F238E27FC236}">
                <a16:creationId xmlns:a16="http://schemas.microsoft.com/office/drawing/2014/main" id="{61631743-7AF0-7355-95DC-E871AC5DD37F}"/>
              </a:ext>
            </a:extLst>
          </p:cNvPr>
          <p:cNvSpPr txBox="1"/>
          <p:nvPr/>
        </p:nvSpPr>
        <p:spPr>
          <a:xfrm>
            <a:off x="1828799" y="1219864"/>
            <a:ext cx="9536636" cy="461665"/>
          </a:xfrm>
          <a:prstGeom prst="rect">
            <a:avLst/>
          </a:prstGeom>
          <a:noFill/>
        </p:spPr>
        <p:txBody>
          <a:bodyPr wrap="square">
            <a:spAutoFit/>
          </a:bodyPr>
          <a:lstStyle/>
          <a:p>
            <a:r>
              <a:rPr lang="en-US" sz="2400">
                <a:solidFill>
                  <a:schemeClr val="bg1">
                    <a:lumMod val="10000"/>
                  </a:schemeClr>
                </a:solidFill>
                <a:latin typeface="Times New Roman" panose="02020603050405020304" pitchFamily="18" charset="0"/>
                <a:ea typeface="Calibri" panose="020F0502020204030204" pitchFamily="34" charset="0"/>
              </a:rPr>
              <a:t>- L</a:t>
            </a:r>
            <a:r>
              <a:rPr lang="vi-VN" sz="1867">
                <a:solidFill>
                  <a:schemeClr val="bg1">
                    <a:lumMod val="10000"/>
                  </a:schemeClr>
                </a:solidFill>
                <a:latin typeface="Times New Roman" panose="02020603050405020304" pitchFamily="18" charset="0"/>
                <a:ea typeface="Calibri" panose="020F0502020204030204" pitchFamily="34" charset="0"/>
              </a:rPr>
              <a:t>à tác phẩm truyện tái hiện những sự kiện, nhân vật ở một thời kì, một giai đoạn lịch sử cụ thể</a:t>
            </a:r>
            <a:endParaRPr lang="en-US" sz="2400">
              <a:solidFill>
                <a:schemeClr val="bg1">
                  <a:lumMod val="10000"/>
                </a:schemeClr>
              </a:solidFill>
            </a:endParaRPr>
          </a:p>
        </p:txBody>
      </p:sp>
      <p:sp>
        <p:nvSpPr>
          <p:cNvPr id="5" name="TextBox 4">
            <a:extLst>
              <a:ext uri="{FF2B5EF4-FFF2-40B4-BE49-F238E27FC236}">
                <a16:creationId xmlns:a16="http://schemas.microsoft.com/office/drawing/2014/main" id="{73A44C56-4A94-865D-8D03-FDE0FBB6EE10}"/>
              </a:ext>
            </a:extLst>
          </p:cNvPr>
          <p:cNvSpPr txBox="1"/>
          <p:nvPr/>
        </p:nvSpPr>
        <p:spPr>
          <a:xfrm>
            <a:off x="1828799" y="1474714"/>
            <a:ext cx="10108020" cy="666977"/>
          </a:xfrm>
          <a:prstGeom prst="rect">
            <a:avLst/>
          </a:prstGeom>
          <a:noFill/>
        </p:spPr>
        <p:txBody>
          <a:bodyPr wrap="square">
            <a:spAutoFit/>
          </a:bodyPr>
          <a:lstStyle/>
          <a:p>
            <a:r>
              <a:rPr lang="en-US" sz="1867">
                <a:solidFill>
                  <a:schemeClr val="bg1">
                    <a:lumMod val="10000"/>
                  </a:schemeClr>
                </a:solidFill>
                <a:latin typeface="Times New Roman" panose="02020603050405020304" pitchFamily="18" charset="0"/>
                <a:ea typeface="Calibri" panose="020F0502020204030204" pitchFamily="34" charset="0"/>
              </a:rPr>
              <a:t>- </a:t>
            </a:r>
            <a:r>
              <a:rPr lang="vi-VN" sz="1867">
                <a:solidFill>
                  <a:schemeClr val="bg1">
                    <a:lumMod val="10000"/>
                  </a:schemeClr>
                </a:solidFill>
                <a:latin typeface="Times New Roman" panose="02020603050405020304" pitchFamily="18" charset="0"/>
                <a:ea typeface="Calibri" panose="020F0502020204030204" pitchFamily="34" charset="0"/>
              </a:rPr>
              <a:t>Tình hình chính trị của quốc gia, dân tộc; khung cảnh sinh hoạt của con người;… là các yếu tố cơ bản tạo nên bối cảnh lịch sử của câu chuyện</a:t>
            </a:r>
            <a:endParaRPr lang="en-US" sz="2400">
              <a:solidFill>
                <a:schemeClr val="bg1">
                  <a:lumMod val="10000"/>
                </a:schemeClr>
              </a:solidFill>
            </a:endParaRPr>
          </a:p>
        </p:txBody>
      </p:sp>
      <p:sp>
        <p:nvSpPr>
          <p:cNvPr id="8" name="TextBox 7">
            <a:extLst>
              <a:ext uri="{FF2B5EF4-FFF2-40B4-BE49-F238E27FC236}">
                <a16:creationId xmlns:a16="http://schemas.microsoft.com/office/drawing/2014/main" id="{578DC9E8-4DA0-DCD7-59C4-46B15CCC7A7F}"/>
              </a:ext>
            </a:extLst>
          </p:cNvPr>
          <p:cNvSpPr txBox="1"/>
          <p:nvPr/>
        </p:nvSpPr>
        <p:spPr>
          <a:xfrm>
            <a:off x="1828799" y="2062751"/>
            <a:ext cx="9917559" cy="666977"/>
          </a:xfrm>
          <a:prstGeom prst="rect">
            <a:avLst/>
          </a:prstGeom>
          <a:noFill/>
        </p:spPr>
        <p:txBody>
          <a:bodyPr wrap="square">
            <a:spAutoFit/>
          </a:bodyPr>
          <a:lstStyle/>
          <a:p>
            <a:pPr algn="just">
              <a:spcAft>
                <a:spcPts val="1067"/>
              </a:spcAft>
            </a:pPr>
            <a:r>
              <a:rPr lang="en-US" sz="1867">
                <a:solidFill>
                  <a:schemeClr val="bg1">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sz="1867">
                <a:solidFill>
                  <a:schemeClr val="bg1">
                    <a:lumMod val="10000"/>
                  </a:schemeClr>
                </a:solidFill>
                <a:latin typeface="Times New Roman" panose="02020603050405020304" pitchFamily="18" charset="0"/>
                <a:ea typeface="Calibri" panose="020F0502020204030204" pitchFamily="34" charset="0"/>
                <a:cs typeface="Times New Roman" panose="02020603050405020304" pitchFamily="18" charset="0"/>
              </a:rPr>
              <a:t>Nhờ khả năng tưởng tượng, hư cấu và cách miêu tả của nhà văn, bối cảnh của một thời đại trong quá khứ trở nên sống động như đang diễn ra.</a:t>
            </a:r>
            <a:endParaRPr lang="en-US" sz="1467">
              <a:solidFill>
                <a:schemeClr val="bg1">
                  <a:lumMod val="1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42E684A2-7FC0-FB85-F565-9AD860B285EA}"/>
              </a:ext>
            </a:extLst>
          </p:cNvPr>
          <p:cNvSpPr txBox="1"/>
          <p:nvPr/>
        </p:nvSpPr>
        <p:spPr>
          <a:xfrm>
            <a:off x="1868247" y="2814145"/>
            <a:ext cx="9838660" cy="830997"/>
          </a:xfrm>
          <a:prstGeom prst="rect">
            <a:avLst/>
          </a:prstGeom>
          <a:noFill/>
        </p:spPr>
        <p:txBody>
          <a:bodyPr wrap="square">
            <a:spAutoFit/>
          </a:bodyPr>
          <a:lstStyle/>
          <a:p>
            <a:pPr algn="just">
              <a:spcAft>
                <a:spcPts val="1067"/>
              </a:spcAft>
            </a:pPr>
            <a:r>
              <a:rPr lang="en-US" sz="2400">
                <a:solidFill>
                  <a:schemeClr val="bg1">
                    <a:lumMod val="10000"/>
                  </a:schemeClr>
                </a:solidFill>
                <a:latin typeface="Times New Roman" panose="02020603050405020304" pitchFamily="18" charset="0"/>
                <a:ea typeface="Calibri" panose="020F0502020204030204" pitchFamily="34" charset="0"/>
                <a:cs typeface="Times New Roman" panose="02020603050405020304" pitchFamily="18" charset="0"/>
              </a:rPr>
              <a:t>Xây </a:t>
            </a:r>
            <a:r>
              <a:rPr lang="vi-VN" sz="2400">
                <a:solidFill>
                  <a:schemeClr val="bg1">
                    <a:lumMod val="10000"/>
                  </a:schemeClr>
                </a:solidFill>
                <a:latin typeface="Times New Roman" panose="02020603050405020304" pitchFamily="18" charset="0"/>
                <a:ea typeface="Calibri" panose="020F0502020204030204" pitchFamily="34" charset="0"/>
                <a:cs typeface="Times New Roman" panose="02020603050405020304" pitchFamily="18" charset="0"/>
              </a:rPr>
              <a:t>dựng trên cơ sở các sự kiện đã xảy ra; nhà văn tái tạo, hư cấu, sắp xếp theo ý đồ nghệ thuật của mình nhằm thể hiện một chủ đề, tư tưởng nào đó.</a:t>
            </a:r>
            <a:endParaRPr lang="en-US" sz="1467">
              <a:solidFill>
                <a:schemeClr val="bg1">
                  <a:lumMod val="1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1504CB6F-0D8B-289B-0967-6598908BFF28}"/>
              </a:ext>
            </a:extLst>
          </p:cNvPr>
          <p:cNvSpPr txBox="1"/>
          <p:nvPr/>
        </p:nvSpPr>
        <p:spPr>
          <a:xfrm>
            <a:off x="1828799" y="5805313"/>
            <a:ext cx="9448799" cy="954300"/>
          </a:xfrm>
          <a:prstGeom prst="rect">
            <a:avLst/>
          </a:prstGeom>
          <a:noFill/>
        </p:spPr>
        <p:txBody>
          <a:bodyPr wrap="square">
            <a:spAutoFit/>
          </a:bodyPr>
          <a:lstStyle/>
          <a:p>
            <a:pPr algn="just">
              <a:spcAft>
                <a:spcPts val="1067"/>
              </a:spcAft>
            </a:pPr>
            <a:r>
              <a:rPr lang="vi-VN" sz="1867">
                <a:solidFill>
                  <a:schemeClr val="bg1">
                    <a:lumMod val="10000"/>
                  </a:schemeClr>
                </a:solidFill>
                <a:latin typeface="Times New Roman" panose="02020603050405020304" pitchFamily="18" charset="0"/>
                <a:ea typeface="Calibri" panose="020F0502020204030204" pitchFamily="34" charset="0"/>
                <a:cs typeface="Times New Roman" panose="02020603050405020304" pitchFamily="18" charset="0"/>
              </a:rPr>
              <a:t>Dù viết bằng văn xuôi hay văn vần, truyện ngắn hay tiểu thuyết, ngôn ngữ trong truyện lịch sử, nhất là ngôn ngữ nhân vật, phải phù hợp với thời đại được miêu tả, thể hiện vị thế xã hội, tính cách riêng của từng đối tượng.</a:t>
            </a:r>
            <a:endParaRPr lang="en-US" sz="1467">
              <a:solidFill>
                <a:schemeClr val="bg1">
                  <a:lumMod val="1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BB21AE5C-25A0-F9AD-A403-6D9A8E09446C}"/>
              </a:ext>
            </a:extLst>
          </p:cNvPr>
          <p:cNvSpPr txBox="1"/>
          <p:nvPr/>
        </p:nvSpPr>
        <p:spPr>
          <a:xfrm>
            <a:off x="1828799" y="3659917"/>
            <a:ext cx="6195237" cy="461665"/>
          </a:xfrm>
          <a:prstGeom prst="rect">
            <a:avLst/>
          </a:prstGeom>
          <a:noFill/>
        </p:spPr>
        <p:txBody>
          <a:bodyPr wrap="square">
            <a:spAutoFit/>
          </a:bodyPr>
          <a:lstStyle/>
          <a:p>
            <a:r>
              <a:rPr lang="en-US" sz="2400">
                <a:solidFill>
                  <a:schemeClr val="bg1">
                    <a:lumMod val="10000"/>
                  </a:schemeClr>
                </a:solidFill>
                <a:latin typeface="Times New Roman" panose="02020603050405020304" pitchFamily="18" charset="0"/>
                <a:ea typeface="Calibri" panose="020F0502020204030204" pitchFamily="34" charset="0"/>
              </a:rPr>
              <a:t>- P</a:t>
            </a:r>
            <a:r>
              <a:rPr lang="vi-VN" sz="1867">
                <a:solidFill>
                  <a:schemeClr val="bg1">
                    <a:lumMod val="10000"/>
                  </a:schemeClr>
                </a:solidFill>
                <a:latin typeface="Times New Roman" panose="02020603050405020304" pitchFamily="18" charset="0"/>
                <a:ea typeface="Calibri" panose="020F0502020204030204" pitchFamily="34" charset="0"/>
              </a:rPr>
              <a:t>hong phú như trong cuộc đời thực</a:t>
            </a:r>
            <a:endParaRPr lang="en-US" sz="2400">
              <a:solidFill>
                <a:schemeClr val="bg1">
                  <a:lumMod val="10000"/>
                </a:schemeClr>
              </a:solidFill>
            </a:endParaRPr>
          </a:p>
        </p:txBody>
      </p:sp>
      <p:sp>
        <p:nvSpPr>
          <p:cNvPr id="16" name="TextBox 15">
            <a:extLst>
              <a:ext uri="{FF2B5EF4-FFF2-40B4-BE49-F238E27FC236}">
                <a16:creationId xmlns:a16="http://schemas.microsoft.com/office/drawing/2014/main" id="{B43432DB-93AC-F5CF-490F-DB48C2B67D58}"/>
              </a:ext>
            </a:extLst>
          </p:cNvPr>
          <p:cNvSpPr txBox="1"/>
          <p:nvPr/>
        </p:nvSpPr>
        <p:spPr>
          <a:xfrm>
            <a:off x="1828799" y="3965595"/>
            <a:ext cx="9420445" cy="379656"/>
          </a:xfrm>
          <a:prstGeom prst="rect">
            <a:avLst/>
          </a:prstGeom>
          <a:noFill/>
        </p:spPr>
        <p:txBody>
          <a:bodyPr wrap="square">
            <a:spAutoFit/>
          </a:bodyPr>
          <a:lstStyle/>
          <a:p>
            <a:r>
              <a:rPr lang="en-US" sz="1867">
                <a:solidFill>
                  <a:schemeClr val="bg1">
                    <a:lumMod val="10000"/>
                  </a:schemeClr>
                </a:solidFill>
                <a:latin typeface="Times New Roman" panose="02020603050405020304" pitchFamily="18" charset="0"/>
                <a:ea typeface="Calibri" panose="020F0502020204030204" pitchFamily="34" charset="0"/>
              </a:rPr>
              <a:t>- </a:t>
            </a:r>
            <a:r>
              <a:rPr lang="vi-VN" sz="1867">
                <a:solidFill>
                  <a:schemeClr val="bg1">
                    <a:lumMod val="10000"/>
                  </a:schemeClr>
                </a:solidFill>
                <a:latin typeface="Times New Roman" panose="02020603050405020304" pitchFamily="18" charset="0"/>
                <a:ea typeface="Calibri" panose="020F0502020204030204" pitchFamily="34" charset="0"/>
              </a:rPr>
              <a:t>Việc chọn kiểu nhân vật nào để miêu tả trong truyện là dụng ý nghệ thuật riêng của nhà văn.</a:t>
            </a:r>
            <a:endParaRPr lang="en-US" sz="2400">
              <a:solidFill>
                <a:schemeClr val="bg1">
                  <a:lumMod val="10000"/>
                </a:schemeClr>
              </a:solidFill>
            </a:endParaRPr>
          </a:p>
        </p:txBody>
      </p:sp>
      <p:sp>
        <p:nvSpPr>
          <p:cNvPr id="18" name="TextBox 17">
            <a:extLst>
              <a:ext uri="{FF2B5EF4-FFF2-40B4-BE49-F238E27FC236}">
                <a16:creationId xmlns:a16="http://schemas.microsoft.com/office/drawing/2014/main" id="{4F59F094-4116-F3EF-D54D-361F99ECA972}"/>
              </a:ext>
            </a:extLst>
          </p:cNvPr>
          <p:cNvSpPr txBox="1"/>
          <p:nvPr/>
        </p:nvSpPr>
        <p:spPr>
          <a:xfrm>
            <a:off x="1981659" y="4283932"/>
            <a:ext cx="10079667" cy="666977"/>
          </a:xfrm>
          <a:prstGeom prst="rect">
            <a:avLst/>
          </a:prstGeom>
          <a:noFill/>
        </p:spPr>
        <p:txBody>
          <a:bodyPr wrap="square">
            <a:spAutoFit/>
          </a:bodyPr>
          <a:lstStyle/>
          <a:p>
            <a:r>
              <a:rPr lang="en-US" sz="1867">
                <a:solidFill>
                  <a:schemeClr val="bg1">
                    <a:lumMod val="10000"/>
                  </a:schemeClr>
                </a:solidFill>
                <a:latin typeface="Times New Roman" panose="02020603050405020304" pitchFamily="18" charset="0"/>
                <a:ea typeface="Calibri" panose="020F0502020204030204" pitchFamily="34" charset="0"/>
              </a:rPr>
              <a:t>+ </a:t>
            </a:r>
            <a:r>
              <a:rPr lang="vi-VN" sz="1867">
                <a:solidFill>
                  <a:schemeClr val="bg1">
                    <a:lumMod val="10000"/>
                  </a:schemeClr>
                </a:solidFill>
                <a:latin typeface="Times New Roman" panose="02020603050405020304" pitchFamily="18" charset="0"/>
                <a:ea typeface="Calibri" panose="020F0502020204030204" pitchFamily="34" charset="0"/>
              </a:rPr>
              <a:t>Thông thường, truyện lịch sử tập trung khắc họa những nhân vật nổi tiếng như vua chúa, anh hùng, danh nhân,… - những con người có vai trò quan trọng đối với đời sống của cộng đồng, dân tộc.</a:t>
            </a:r>
            <a:endParaRPr lang="en-US" sz="2400">
              <a:solidFill>
                <a:schemeClr val="bg1">
                  <a:lumMod val="10000"/>
                </a:schemeClr>
              </a:solidFill>
            </a:endParaRPr>
          </a:p>
        </p:txBody>
      </p:sp>
      <p:sp>
        <p:nvSpPr>
          <p:cNvPr id="20" name="TextBox 19">
            <a:extLst>
              <a:ext uri="{FF2B5EF4-FFF2-40B4-BE49-F238E27FC236}">
                <a16:creationId xmlns:a16="http://schemas.microsoft.com/office/drawing/2014/main" id="{12F6071A-91AB-CE4D-BD6C-03A73B6B420F}"/>
              </a:ext>
            </a:extLst>
          </p:cNvPr>
          <p:cNvSpPr txBox="1"/>
          <p:nvPr/>
        </p:nvSpPr>
        <p:spPr>
          <a:xfrm>
            <a:off x="1981659" y="4852837"/>
            <a:ext cx="9725248" cy="461665"/>
          </a:xfrm>
          <a:prstGeom prst="rect">
            <a:avLst/>
          </a:prstGeom>
          <a:noFill/>
        </p:spPr>
        <p:txBody>
          <a:bodyPr wrap="square">
            <a:spAutoFit/>
          </a:bodyPr>
          <a:lstStyle/>
          <a:p>
            <a:r>
              <a:rPr lang="en-US" sz="1867">
                <a:solidFill>
                  <a:schemeClr val="bg1">
                    <a:lumMod val="10000"/>
                  </a:schemeClr>
                </a:solidFill>
                <a:latin typeface="Times New Roman" panose="02020603050405020304" pitchFamily="18" charset="0"/>
                <a:ea typeface="Calibri" panose="020F0502020204030204" pitchFamily="34" charset="0"/>
              </a:rPr>
              <a:t>+ </a:t>
            </a:r>
            <a:r>
              <a:rPr lang="en-US" sz="2400">
                <a:solidFill>
                  <a:schemeClr val="bg1">
                    <a:lumMod val="10000"/>
                  </a:schemeClr>
                </a:solidFill>
                <a:latin typeface="Times New Roman" panose="02020603050405020304" pitchFamily="18" charset="0"/>
                <a:ea typeface="Calibri" panose="020F0502020204030204" pitchFamily="34" charset="0"/>
              </a:rPr>
              <a:t>N</a:t>
            </a:r>
            <a:r>
              <a:rPr lang="vi-VN" sz="1867">
                <a:solidFill>
                  <a:schemeClr val="bg1">
                    <a:lumMod val="10000"/>
                  </a:schemeClr>
                </a:solidFill>
                <a:latin typeface="Times New Roman" panose="02020603050405020304" pitchFamily="18" charset="0"/>
                <a:ea typeface="Calibri" panose="020F0502020204030204" pitchFamily="34" charset="0"/>
              </a:rPr>
              <a:t>hân vật đó hiện ra dưới cái nhìn riêng, thể hiện cách lí giải độc đáo của nhà văn về lịch sử</a:t>
            </a:r>
            <a:endParaRPr lang="en-US" sz="2400">
              <a:solidFill>
                <a:schemeClr val="bg1">
                  <a:lumMod val="10000"/>
                </a:schemeClr>
              </a:solidFill>
            </a:endParaRPr>
          </a:p>
        </p:txBody>
      </p:sp>
      <p:sp>
        <p:nvSpPr>
          <p:cNvPr id="21" name="Rectangle 1">
            <a:extLst>
              <a:ext uri="{FF2B5EF4-FFF2-40B4-BE49-F238E27FC236}">
                <a16:creationId xmlns:a16="http://schemas.microsoft.com/office/drawing/2014/main" id="{9605E7E6-190A-3864-D522-E9394BBCB58A}"/>
              </a:ext>
            </a:extLst>
          </p:cNvPr>
          <p:cNvSpPr>
            <a:spLocks noChangeArrowheads="1"/>
          </p:cNvSpPr>
          <p:nvPr/>
        </p:nvSpPr>
        <p:spPr bwMode="auto">
          <a:xfrm>
            <a:off x="1981660" y="5156289"/>
            <a:ext cx="9383776" cy="697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algn="just" defTabSz="1219170" eaLnBrk="0" fontAlgn="base" hangingPunct="0">
              <a:spcBef>
                <a:spcPct val="0"/>
              </a:spcBef>
              <a:spcAft>
                <a:spcPct val="0"/>
              </a:spcAft>
            </a:pPr>
            <a:r>
              <a:rPr lang="en-US" altLang="en-US" sz="1867">
                <a:solidFill>
                  <a:schemeClr val="bg1">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1867">
                <a:solidFill>
                  <a:schemeClr val="bg1">
                    <a:lumMod val="10000"/>
                  </a:schemeClr>
                </a:solidFill>
                <a:latin typeface="Times New Roman" panose="02020603050405020304" pitchFamily="18" charset="0"/>
                <a:ea typeface="Calibri" panose="020F0502020204030204" pitchFamily="34" charset="0"/>
                <a:cs typeface="Times New Roman" panose="02020603050405020304" pitchFamily="18" charset="0"/>
              </a:rPr>
              <a:t>Bên trong đ</a:t>
            </a:r>
            <a:r>
              <a:rPr lang="vi-VN" altLang="en-US" sz="1867">
                <a:solidFill>
                  <a:schemeClr val="bg1">
                    <a:lumMod val="10000"/>
                  </a:schemeClr>
                </a:solidFill>
                <a:latin typeface="Calibri" panose="020F0502020204030204" pitchFamily="34" charset="0"/>
                <a:ea typeface="Calibri" panose="020F0502020204030204" pitchFamily="34" charset="0"/>
                <a:cs typeface="Times New Roman" panose="02020603050405020304" pitchFamily="18" charset="0"/>
              </a:rPr>
              <a:t>ó</a:t>
            </a:r>
            <a:r>
              <a:rPr lang="vi-VN" altLang="en-US" sz="1867">
                <a:solidFill>
                  <a:schemeClr val="bg1">
                    <a:lumMod val="10000"/>
                  </a:schemeClr>
                </a:solidFill>
                <a:latin typeface="Times New Roman" panose="02020603050405020304" pitchFamily="18" charset="0"/>
                <a:ea typeface="Calibri" panose="020F0502020204030204" pitchFamily="34" charset="0"/>
                <a:cs typeface="Times New Roman" panose="02020603050405020304" pitchFamily="18" charset="0"/>
              </a:rPr>
              <a:t>, mối quan hệ phức tạp giữa nhân vật với nhiều đối tượng kh</a:t>
            </a:r>
            <a:r>
              <a:rPr lang="vi-VN" altLang="en-US" sz="1867">
                <a:solidFill>
                  <a:schemeClr val="bg1">
                    <a:lumMod val="10000"/>
                  </a:schemeClr>
                </a:solidFill>
                <a:latin typeface="Calibri" panose="020F0502020204030204" pitchFamily="34" charset="0"/>
                <a:ea typeface="Calibri" panose="020F0502020204030204" pitchFamily="34" charset="0"/>
                <a:cs typeface="Times New Roman" panose="02020603050405020304" pitchFamily="18" charset="0"/>
              </a:rPr>
              <a:t>á</a:t>
            </a:r>
            <a:r>
              <a:rPr lang="vi-VN" altLang="en-US" sz="1867">
                <a:solidFill>
                  <a:schemeClr val="bg1">
                    <a:lumMod val="10000"/>
                  </a:schemeClr>
                </a:solidFill>
                <a:latin typeface="Times New Roman" panose="02020603050405020304" pitchFamily="18" charset="0"/>
                <a:ea typeface="Calibri" panose="020F0502020204030204" pitchFamily="34" charset="0"/>
                <a:cs typeface="Times New Roman" panose="02020603050405020304" pitchFamily="18" charset="0"/>
              </a:rPr>
              <a:t>c nhau trong xã hội cũng được nh</a:t>
            </a:r>
            <a:r>
              <a:rPr lang="vi-VN" altLang="en-US" sz="1867">
                <a:solidFill>
                  <a:schemeClr val="bg1">
                    <a:lumMod val="10000"/>
                  </a:schemeClr>
                </a:solidFill>
                <a:latin typeface="Calibri" panose="020F0502020204030204" pitchFamily="34" charset="0"/>
                <a:ea typeface="Calibri" panose="020F0502020204030204" pitchFamily="34" charset="0"/>
                <a:cs typeface="Times New Roman" panose="02020603050405020304" pitchFamily="18" charset="0"/>
              </a:rPr>
              <a:t>à</a:t>
            </a:r>
            <a:r>
              <a:rPr lang="vi-VN" altLang="en-US" sz="1867">
                <a:solidFill>
                  <a:schemeClr val="bg1">
                    <a:lumMod val="10000"/>
                  </a:schemeClr>
                </a:solidFill>
                <a:latin typeface="Times New Roman" panose="02020603050405020304" pitchFamily="18" charset="0"/>
                <a:ea typeface="Calibri" panose="020F0502020204030204" pitchFamily="34" charset="0"/>
                <a:cs typeface="Times New Roman" panose="02020603050405020304" pitchFamily="18" charset="0"/>
              </a:rPr>
              <a:t> văn quan tâm thể hiệ</a:t>
            </a:r>
            <a:r>
              <a:rPr lang="en-US" altLang="en-US" sz="1867">
                <a:solidFill>
                  <a:schemeClr val="bg1">
                    <a:lumMod val="10000"/>
                  </a:schemeClr>
                </a:solidFill>
                <a:latin typeface="Times New Roman" panose="02020603050405020304" pitchFamily="18" charset="0"/>
                <a:ea typeface="Calibri" panose="020F0502020204030204" pitchFamily="34" charset="0"/>
                <a:cs typeface="Times New Roman" panose="02020603050405020304" pitchFamily="18" charset="0"/>
              </a:rPr>
              <a:t>n</a:t>
            </a:r>
            <a:endParaRPr lang="vi-VN" altLang="en-US" sz="2400">
              <a:solidFill>
                <a:schemeClr val="bg1">
                  <a:lumMod val="10000"/>
                </a:schemeClr>
              </a:solidFill>
              <a:latin typeface="Arial" panose="020B0604020202020204" pitchFamily="34" charset="0"/>
            </a:endParaRPr>
          </a:p>
        </p:txBody>
      </p:sp>
      <p:pic>
        <p:nvPicPr>
          <p:cNvPr id="24" name="Picture 23">
            <a:extLst>
              <a:ext uri="{FF2B5EF4-FFF2-40B4-BE49-F238E27FC236}">
                <a16:creationId xmlns:a16="http://schemas.microsoft.com/office/drawing/2014/main" id="{E69EF062-9B73-EA34-145F-F6BC83FC4B2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1" b="99479" l="1245" r="45681">
                        <a14:foregroundMark x1="16984" y1="16146" x2="20205" y2="22917"/>
                        <a14:foregroundMark x1="24305" y1="911" x2="24158" y2="11068"/>
                        <a14:foregroundMark x1="24817" y1="5078" x2="28404" y2="7292"/>
                        <a14:foregroundMark x1="44583" y1="9896" x2="42460" y2="29297"/>
                        <a14:foregroundMark x1="10615" y1="82813" x2="4392" y2="95833"/>
                        <a14:foregroundMark x1="4392" y1="95833" x2="13324" y2="95833"/>
                        <a14:foregroundMark x1="13324" y1="95833" x2="32723" y2="93359"/>
                        <a14:foregroundMark x1="32723" y1="93359" x2="40483" y2="93620"/>
                        <a14:foregroundMark x1="40483" y1="93620" x2="42606" y2="92578"/>
                        <a14:foregroundMark x1="19619" y1="78906" x2="34407" y2="98047"/>
                        <a14:foregroundMark x1="15666" y1="77474" x2="43924" y2="83073"/>
                        <a14:foregroundMark x1="12811" y1="81380" x2="22035" y2="98307"/>
                        <a14:foregroundMark x1="29356" y1="85156" x2="45754" y2="91406"/>
                        <a14:foregroundMark x1="44802" y1="79818" x2="45461" y2="97656"/>
                        <a14:foregroundMark x1="45461" y1="97656" x2="45461" y2="97656"/>
                        <a14:foregroundMark x1="1245" y1="98828" x2="3807" y2="99479"/>
                      </a14:backgroundRemoval>
                    </a14:imgEffect>
                  </a14:imgLayer>
                </a14:imgProps>
              </a:ext>
            </a:extLst>
          </a:blip>
          <a:srcRect t="-2083" r="53734" b="-1"/>
          <a:stretch/>
        </p:blipFill>
        <p:spPr>
          <a:xfrm>
            <a:off x="10674606" y="4918072"/>
            <a:ext cx="1800639" cy="1954105"/>
          </a:xfrm>
          <a:prstGeom prst="rect">
            <a:avLst/>
          </a:prstGeom>
        </p:spPr>
      </p:pic>
    </p:spTree>
    <p:extLst>
      <p:ext uri="{BB962C8B-B14F-4D97-AF65-F5344CB8AC3E}">
        <p14:creationId xmlns:p14="http://schemas.microsoft.com/office/powerpoint/2010/main" val="1797255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0" grpId="0"/>
      <p:bldP spid="12" grpId="0"/>
      <p:bldP spid="14" grpId="0"/>
      <p:bldP spid="16" grpId="0"/>
      <p:bldP spid="18"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677531" y="177636"/>
            <a:ext cx="1398451" cy="1206217"/>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2020388" y="444328"/>
            <a:ext cx="8813075"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379200" y="239308"/>
            <a:ext cx="11812800" cy="763600"/>
          </a:xfrm>
          <a:prstGeom prst="rect">
            <a:avLst/>
          </a:prstGeom>
        </p:spPr>
        <p:txBody>
          <a:bodyPr spcFirstLastPara="1" vert="horz" wrap="square" lIns="121900" tIns="121900" rIns="121900" bIns="121900" rtlCol="0" anchor="t" anchorCtr="0">
            <a:noAutofit/>
          </a:bodyPr>
          <a:lstStyle/>
          <a:p>
            <a:pPr>
              <a:lnSpc>
                <a:spcPct val="150000"/>
              </a:lnSpc>
              <a:spcAft>
                <a:spcPts val="1067"/>
              </a:spcAft>
            </a:pPr>
            <a:r>
              <a:rPr lang="en-US" sz="4267" b="1">
                <a:latin typeface="Times New Roman" panose="02020603050405020304" pitchFamily="18" charset="0"/>
                <a:ea typeface="Times New Roman" panose="02020603050405020304" pitchFamily="18" charset="0"/>
              </a:rPr>
              <a:t>2. Chủ đề của tác phẩm văn học</a:t>
            </a:r>
            <a:endParaRPr lang="en-US" sz="640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10552859" y="962924"/>
            <a:ext cx="721944" cy="384208"/>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11059886" y="510695"/>
            <a:ext cx="861583" cy="203408"/>
          </a:xfrm>
          <a:prstGeom prst="rect">
            <a:avLst/>
          </a:prstGeom>
          <a:noFill/>
          <a:ln>
            <a:noFill/>
          </a:ln>
        </p:spPr>
      </p:pic>
      <p:sp>
        <p:nvSpPr>
          <p:cNvPr id="2" name="Google Shape;2145;p36">
            <a:extLst>
              <a:ext uri="{FF2B5EF4-FFF2-40B4-BE49-F238E27FC236}">
                <a16:creationId xmlns:a16="http://schemas.microsoft.com/office/drawing/2014/main" id="{A8E08675-820C-2CF4-C890-34F741F9AF89}"/>
              </a:ext>
            </a:extLst>
          </p:cNvPr>
          <p:cNvSpPr/>
          <p:nvPr/>
        </p:nvSpPr>
        <p:spPr>
          <a:xfrm>
            <a:off x="974887" y="2017291"/>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rgbClr val="FBDC7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3" name="Google Shape;2239;p65">
            <a:extLst>
              <a:ext uri="{FF2B5EF4-FFF2-40B4-BE49-F238E27FC236}">
                <a16:creationId xmlns:a16="http://schemas.microsoft.com/office/drawing/2014/main" id="{DFCF0A52-AE7D-3E8B-45A8-B3A34036FC09}"/>
              </a:ext>
            </a:extLst>
          </p:cNvPr>
          <p:cNvSpPr/>
          <p:nvPr/>
        </p:nvSpPr>
        <p:spPr>
          <a:xfrm rot="10716260">
            <a:off x="9123434" y="2485661"/>
            <a:ext cx="1082516" cy="928168"/>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p>
            <a:pPr algn="ctr" defTabSz="1219140">
              <a:defRPr/>
            </a:pPr>
            <a:endParaRPr sz="2133" kern="0">
              <a:solidFill>
                <a:sysClr val="windowText" lastClr="000000"/>
              </a:solidFill>
            </a:endParaRPr>
          </a:p>
        </p:txBody>
      </p:sp>
      <p:sp>
        <p:nvSpPr>
          <p:cNvPr id="4" name="Google Shape;2240;p65">
            <a:extLst>
              <a:ext uri="{FF2B5EF4-FFF2-40B4-BE49-F238E27FC236}">
                <a16:creationId xmlns:a16="http://schemas.microsoft.com/office/drawing/2014/main" id="{446C637C-6E59-36BC-F90F-E7F6EF35AB85}"/>
              </a:ext>
            </a:extLst>
          </p:cNvPr>
          <p:cNvSpPr/>
          <p:nvPr/>
        </p:nvSpPr>
        <p:spPr>
          <a:xfrm rot="-504209">
            <a:off x="2105344" y="2196619"/>
            <a:ext cx="1082488" cy="928192"/>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p>
            <a:pPr algn="ctr" defTabSz="1219140">
              <a:defRPr/>
            </a:pPr>
            <a:endParaRPr sz="2133" kern="0">
              <a:solidFill>
                <a:sysClr val="windowText" lastClr="000000"/>
              </a:solidFill>
            </a:endParaRPr>
          </a:p>
        </p:txBody>
      </p:sp>
      <p:sp>
        <p:nvSpPr>
          <p:cNvPr id="6" name="Google Shape;2339;p65">
            <a:extLst>
              <a:ext uri="{FF2B5EF4-FFF2-40B4-BE49-F238E27FC236}">
                <a16:creationId xmlns:a16="http://schemas.microsoft.com/office/drawing/2014/main" id="{6ED4F6C2-58F0-1995-CEA9-AF0700D9275F}"/>
              </a:ext>
            </a:extLst>
          </p:cNvPr>
          <p:cNvSpPr txBox="1">
            <a:spLocks/>
          </p:cNvSpPr>
          <p:nvPr/>
        </p:nvSpPr>
        <p:spPr>
          <a:xfrm>
            <a:off x="2043329" y="2253679"/>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lt2"/>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defTabSz="1219140">
              <a:buClr>
                <a:srgbClr val="E32747"/>
              </a:buClr>
              <a:defRPr/>
            </a:pPr>
            <a:r>
              <a:rPr lang="en" sz="3733" b="1">
                <a:solidFill>
                  <a:srgbClr val="79BEE0"/>
                </a:solidFill>
                <a:latin typeface="Times New Roman" panose="02020603050405020304" pitchFamily="18" charset="0"/>
                <a:cs typeface="Times New Roman" panose="02020603050405020304" pitchFamily="18" charset="0"/>
              </a:rPr>
              <a:t>01</a:t>
            </a:r>
          </a:p>
        </p:txBody>
      </p:sp>
      <p:sp>
        <p:nvSpPr>
          <p:cNvPr id="7" name="Google Shape;2340;p65">
            <a:extLst>
              <a:ext uri="{FF2B5EF4-FFF2-40B4-BE49-F238E27FC236}">
                <a16:creationId xmlns:a16="http://schemas.microsoft.com/office/drawing/2014/main" id="{43C6C3E9-8A37-EB9C-881C-F7F7A4F05F37}"/>
              </a:ext>
            </a:extLst>
          </p:cNvPr>
          <p:cNvSpPr txBox="1">
            <a:spLocks/>
          </p:cNvSpPr>
          <p:nvPr/>
        </p:nvSpPr>
        <p:spPr>
          <a:xfrm>
            <a:off x="9092503" y="2541559"/>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accent3"/>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defTabSz="1219140">
              <a:buClr>
                <a:srgbClr val="E32747"/>
              </a:buClr>
              <a:defRPr/>
            </a:pPr>
            <a:r>
              <a:rPr lang="en" sz="3733" b="1">
                <a:solidFill>
                  <a:srgbClr val="FF785D"/>
                </a:solidFill>
                <a:latin typeface="Times New Roman" panose="02020603050405020304" pitchFamily="18" charset="0"/>
                <a:cs typeface="Times New Roman" panose="02020603050405020304" pitchFamily="18" charset="0"/>
              </a:rPr>
              <a:t>02</a:t>
            </a:r>
          </a:p>
        </p:txBody>
      </p:sp>
      <p:sp>
        <p:nvSpPr>
          <p:cNvPr id="12" name="TextBox 11">
            <a:extLst>
              <a:ext uri="{FF2B5EF4-FFF2-40B4-BE49-F238E27FC236}">
                <a16:creationId xmlns:a16="http://schemas.microsoft.com/office/drawing/2014/main" id="{7322D5D5-7733-2FBD-90BA-F2BCD23A2676}"/>
              </a:ext>
            </a:extLst>
          </p:cNvPr>
          <p:cNvSpPr txBox="1"/>
          <p:nvPr/>
        </p:nvSpPr>
        <p:spPr>
          <a:xfrm>
            <a:off x="141768" y="3426876"/>
            <a:ext cx="4490120" cy="2062103"/>
          </a:xfrm>
          <a:prstGeom prst="rect">
            <a:avLst/>
          </a:prstGeom>
          <a:noFill/>
        </p:spPr>
        <p:txBody>
          <a:bodyPr wrap="square">
            <a:spAutoFit/>
          </a:bodyPr>
          <a:lstStyle/>
          <a:p>
            <a:pPr algn="ctr"/>
            <a:r>
              <a:rPr lang="vi-VN" sz="3200">
                <a:latin typeface="+mj-lt"/>
              </a:rPr>
              <a:t>Chủ đề của tác phẩm văn học là vấn đề trung tâm, ý nghĩa cốt lõi hay thông điệp chính của tác phẩm</a:t>
            </a:r>
            <a:endParaRPr lang="en-US" sz="5867">
              <a:latin typeface="+mj-lt"/>
            </a:endParaRPr>
          </a:p>
        </p:txBody>
      </p:sp>
      <p:sp>
        <p:nvSpPr>
          <p:cNvPr id="13" name="TextBox 12">
            <a:extLst>
              <a:ext uri="{FF2B5EF4-FFF2-40B4-BE49-F238E27FC236}">
                <a16:creationId xmlns:a16="http://schemas.microsoft.com/office/drawing/2014/main" id="{8E3AB3B8-C965-D422-201B-6F8C40F4D9E7}"/>
              </a:ext>
            </a:extLst>
          </p:cNvPr>
          <p:cNvSpPr txBox="1"/>
          <p:nvPr/>
        </p:nvSpPr>
        <p:spPr>
          <a:xfrm>
            <a:off x="7916613" y="3682996"/>
            <a:ext cx="3928372" cy="2554545"/>
          </a:xfrm>
          <a:prstGeom prst="rect">
            <a:avLst/>
          </a:prstGeom>
          <a:noFill/>
        </p:spPr>
        <p:txBody>
          <a:bodyPr wrap="square">
            <a:spAutoFit/>
          </a:bodyPr>
          <a:lstStyle/>
          <a:p>
            <a:pPr algn="ctr"/>
            <a:r>
              <a:rPr lang="vi-VN" sz="3200">
                <a:latin typeface="+mj-lt"/>
              </a:rPr>
              <a:t>Thông thường, chủ đề không được thể hiện trực tiếp mà người đọc phải tự rút ra từ nội dung tác phẩm.</a:t>
            </a:r>
            <a:endParaRPr lang="en-US" sz="5867">
              <a:latin typeface="+mj-lt"/>
            </a:endParaRPr>
          </a:p>
        </p:txBody>
      </p:sp>
      <p:pic>
        <p:nvPicPr>
          <p:cNvPr id="14" name="Picture 13">
            <a:extLst>
              <a:ext uri="{FF2B5EF4-FFF2-40B4-BE49-F238E27FC236}">
                <a16:creationId xmlns:a16="http://schemas.microsoft.com/office/drawing/2014/main" id="{01ECF923-CD06-A50E-011B-CC2D3EF2ACA4}"/>
              </a:ext>
            </a:extLst>
          </p:cNvPr>
          <p:cNvPicPr>
            <a:picLocks noChangeAspect="1"/>
          </p:cNvPicPr>
          <p:nvPr/>
        </p:nvPicPr>
        <p:blipFill>
          <a:blip r:embed="rId7"/>
          <a:stretch>
            <a:fillRect/>
          </a:stretch>
        </p:blipFill>
        <p:spPr>
          <a:xfrm>
            <a:off x="5287669" y="2351041"/>
            <a:ext cx="2493273" cy="5249232"/>
          </a:xfrm>
          <a:prstGeom prst="rect">
            <a:avLst/>
          </a:prstGeom>
        </p:spPr>
      </p:pic>
    </p:spTree>
    <p:extLst>
      <p:ext uri="{BB962C8B-B14F-4D97-AF65-F5344CB8AC3E}">
        <p14:creationId xmlns:p14="http://schemas.microsoft.com/office/powerpoint/2010/main" val="181065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7"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2" name="Picture 1">
            <a:extLst>
              <a:ext uri="{FF2B5EF4-FFF2-40B4-BE49-F238E27FC236}">
                <a16:creationId xmlns:a16="http://schemas.microsoft.com/office/drawing/2014/main" id="{9452A874-D111-F732-EC0E-263C60B77F3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1" b="99479" l="1245" r="45681">
                        <a14:foregroundMark x1="16984" y1="16146" x2="20205" y2="22917"/>
                        <a14:foregroundMark x1="24305" y1="911" x2="24158" y2="11068"/>
                        <a14:foregroundMark x1="24817" y1="5078" x2="28404" y2="7292"/>
                        <a14:foregroundMark x1="44583" y1="9896" x2="42460" y2="29297"/>
                        <a14:foregroundMark x1="10615" y1="82813" x2="4392" y2="95833"/>
                        <a14:foregroundMark x1="4392" y1="95833" x2="13324" y2="95833"/>
                        <a14:foregroundMark x1="13324" y1="95833" x2="32723" y2="93359"/>
                        <a14:foregroundMark x1="32723" y1="93359" x2="40483" y2="93620"/>
                        <a14:foregroundMark x1="40483" y1="93620" x2="42606" y2="92578"/>
                        <a14:foregroundMark x1="19619" y1="78906" x2="34407" y2="98047"/>
                        <a14:foregroundMark x1="15666" y1="77474" x2="43924" y2="83073"/>
                        <a14:foregroundMark x1="12811" y1="81380" x2="22035" y2="98307"/>
                        <a14:foregroundMark x1="29356" y1="85156" x2="45754" y2="91406"/>
                        <a14:foregroundMark x1="44802" y1="79818" x2="45461" y2="97656"/>
                        <a14:foregroundMark x1="45461" y1="97656" x2="45461" y2="97656"/>
                        <a14:foregroundMark x1="1245" y1="98828" x2="3807" y2="99479"/>
                      </a14:backgroundRemoval>
                    </a14:imgEffect>
                  </a14:imgLayer>
                </a14:imgProps>
              </a:ext>
            </a:extLst>
          </a:blip>
          <a:srcRect t="-2083" r="53734" b="-1"/>
          <a:stretch/>
        </p:blipFill>
        <p:spPr>
          <a:xfrm>
            <a:off x="5912683" y="-263885"/>
            <a:ext cx="6562563" cy="7121885"/>
          </a:xfrm>
          <a:prstGeom prst="rect">
            <a:avLst/>
          </a:prstGeom>
        </p:spPr>
      </p:pic>
      <p:pic>
        <p:nvPicPr>
          <p:cNvPr id="309" name="Google Shape;309;p29"/>
          <p:cNvPicPr preferRelativeResize="0"/>
          <p:nvPr/>
        </p:nvPicPr>
        <p:blipFill>
          <a:blip r:embed="rId5">
            <a:alphaModFix/>
          </a:blip>
          <a:stretch>
            <a:fillRect/>
          </a:stretch>
        </p:blipFill>
        <p:spPr>
          <a:xfrm>
            <a:off x="6670202" y="353400"/>
            <a:ext cx="1905071" cy="694667"/>
          </a:xfrm>
          <a:prstGeom prst="rect">
            <a:avLst/>
          </a:prstGeom>
          <a:noFill/>
          <a:ln>
            <a:noFill/>
          </a:ln>
        </p:spPr>
      </p:pic>
      <p:sp>
        <p:nvSpPr>
          <p:cNvPr id="310" name="Google Shape;310;p29"/>
          <p:cNvSpPr txBox="1">
            <a:spLocks noGrp="1"/>
          </p:cNvSpPr>
          <p:nvPr>
            <p:ph type="ctrTitle"/>
          </p:nvPr>
        </p:nvSpPr>
        <p:spPr>
          <a:xfrm>
            <a:off x="1207899" y="981473"/>
            <a:ext cx="7024299" cy="1793200"/>
          </a:xfrm>
          <a:prstGeom prst="rect">
            <a:avLst/>
          </a:prstGeom>
        </p:spPr>
        <p:txBody>
          <a:bodyPr spcFirstLastPara="1" vert="horz" wrap="square" lIns="121900" tIns="121900" rIns="121900" bIns="121900" rtlCol="0" anchor="t" anchorCtr="0">
            <a:noAutofit/>
          </a:bodyPr>
          <a:lstStyle/>
          <a:p>
            <a:pPr algn="l">
              <a:spcBef>
                <a:spcPts val="0"/>
              </a:spcBef>
            </a:pPr>
            <a:r>
              <a:rPr lang="en-US" sz="8800">
                <a:latin typeface="Times New Roman" panose="02020603050405020304" pitchFamily="18" charset="0"/>
                <a:cs typeface="Times New Roman" panose="02020603050405020304" pitchFamily="18" charset="0"/>
              </a:rPr>
              <a:t>Họat động khởi động</a:t>
            </a:r>
            <a:endParaRPr sz="8000">
              <a:solidFill>
                <a:schemeClr val="dk2"/>
              </a:solidFill>
              <a:latin typeface="Times New Roman" panose="02020603050405020304" pitchFamily="18" charset="0"/>
              <a:cs typeface="Times New Roman" panose="02020603050405020304" pitchFamily="18" charset="0"/>
            </a:endParaRPr>
          </a:p>
        </p:txBody>
      </p:sp>
      <p:pic>
        <p:nvPicPr>
          <p:cNvPr id="313" name="Google Shape;313;p29"/>
          <p:cNvPicPr preferRelativeResize="0"/>
          <p:nvPr/>
        </p:nvPicPr>
        <p:blipFill>
          <a:blip r:embed="rId6">
            <a:alphaModFix/>
          </a:blip>
          <a:stretch>
            <a:fillRect/>
          </a:stretch>
        </p:blipFill>
        <p:spPr>
          <a:xfrm>
            <a:off x="8663247" y="343629"/>
            <a:ext cx="530717" cy="302503"/>
          </a:xfrm>
          <a:prstGeom prst="rect">
            <a:avLst/>
          </a:prstGeom>
          <a:noFill/>
          <a:ln>
            <a:noFill/>
          </a:ln>
        </p:spPr>
      </p:pic>
      <p:pic>
        <p:nvPicPr>
          <p:cNvPr id="314" name="Google Shape;314;p29"/>
          <p:cNvPicPr preferRelativeResize="0"/>
          <p:nvPr/>
        </p:nvPicPr>
        <p:blipFill>
          <a:blip r:embed="rId7">
            <a:alphaModFix/>
          </a:blip>
          <a:stretch>
            <a:fillRect/>
          </a:stretch>
        </p:blipFill>
        <p:spPr>
          <a:xfrm>
            <a:off x="543960" y="834245"/>
            <a:ext cx="524017" cy="425699"/>
          </a:xfrm>
          <a:prstGeom prst="rect">
            <a:avLst/>
          </a:prstGeom>
          <a:noFill/>
          <a:ln>
            <a:noFill/>
          </a:ln>
        </p:spPr>
      </p:pic>
      <p:pic>
        <p:nvPicPr>
          <p:cNvPr id="315" name="Google Shape;315;p29"/>
          <p:cNvPicPr preferRelativeResize="0"/>
          <p:nvPr/>
        </p:nvPicPr>
        <p:blipFill>
          <a:blip r:embed="rId8">
            <a:alphaModFix/>
          </a:blip>
          <a:stretch>
            <a:fillRect/>
          </a:stretch>
        </p:blipFill>
        <p:spPr>
          <a:xfrm>
            <a:off x="2295012" y="458296"/>
            <a:ext cx="524017" cy="187835"/>
          </a:xfrm>
          <a:prstGeom prst="rect">
            <a:avLst/>
          </a:prstGeom>
          <a:noFill/>
          <a:ln>
            <a:noFill/>
          </a:ln>
        </p:spPr>
      </p:pic>
      <p:sp>
        <p:nvSpPr>
          <p:cNvPr id="316" name="Google Shape;316;p29"/>
          <p:cNvSpPr/>
          <p:nvPr/>
        </p:nvSpPr>
        <p:spPr>
          <a:xfrm>
            <a:off x="8598200" y="5673933"/>
            <a:ext cx="603200" cy="157200"/>
          </a:xfrm>
          <a:prstGeom prst="ellipse">
            <a:avLst/>
          </a:prstGeom>
          <a:solidFill>
            <a:srgbClr val="2A493D">
              <a:alpha val="22020"/>
            </a:srgbClr>
          </a:solidFill>
          <a:ln>
            <a:noFill/>
          </a:ln>
        </p:spPr>
        <p:txBody>
          <a:bodyPr spcFirstLastPara="1" wrap="square" lIns="121900" tIns="121900" rIns="121900" bIns="121900" anchor="ctr" anchorCtr="0">
            <a:noAutofit/>
          </a:bodyPr>
          <a:lstStyle/>
          <a:p>
            <a:endParaRPr sz="2400"/>
          </a:p>
        </p:txBody>
      </p:sp>
      <p:pic>
        <p:nvPicPr>
          <p:cNvPr id="318" name="Google Shape;318;p29"/>
          <p:cNvPicPr preferRelativeResize="0"/>
          <p:nvPr/>
        </p:nvPicPr>
        <p:blipFill>
          <a:blip r:embed="rId9">
            <a:alphaModFix/>
          </a:blip>
          <a:stretch>
            <a:fillRect/>
          </a:stretch>
        </p:blipFill>
        <p:spPr>
          <a:xfrm>
            <a:off x="1376849" y="5279844"/>
            <a:ext cx="2360340" cy="532633"/>
          </a:xfrm>
          <a:prstGeom prst="rect">
            <a:avLst/>
          </a:prstGeom>
          <a:noFill/>
          <a:ln>
            <a:noFill/>
          </a:ln>
        </p:spPr>
      </p:pic>
      <p:pic>
        <p:nvPicPr>
          <p:cNvPr id="319" name="Google Shape;319;p29"/>
          <p:cNvPicPr preferRelativeResize="0"/>
          <p:nvPr/>
        </p:nvPicPr>
        <p:blipFill>
          <a:blip r:embed="rId10">
            <a:alphaModFix/>
          </a:blip>
          <a:stretch>
            <a:fillRect/>
          </a:stretch>
        </p:blipFill>
        <p:spPr>
          <a:xfrm>
            <a:off x="10984102" y="2153427"/>
            <a:ext cx="2245301" cy="858015"/>
          </a:xfrm>
          <a:prstGeom prst="rect">
            <a:avLst/>
          </a:prstGeom>
          <a:noFill/>
          <a:ln>
            <a:noFill/>
          </a:ln>
        </p:spPr>
      </p:pic>
      <p:pic>
        <p:nvPicPr>
          <p:cNvPr id="3" name="Google Shape;318;p29">
            <a:extLst>
              <a:ext uri="{FF2B5EF4-FFF2-40B4-BE49-F238E27FC236}">
                <a16:creationId xmlns:a16="http://schemas.microsoft.com/office/drawing/2014/main" id="{840D6F03-49DD-39EB-7256-637546EFD216}"/>
              </a:ext>
            </a:extLst>
          </p:cNvPr>
          <p:cNvPicPr preferRelativeResize="0"/>
          <p:nvPr/>
        </p:nvPicPr>
        <p:blipFill>
          <a:blip r:embed="rId9">
            <a:alphaModFix/>
          </a:blip>
          <a:stretch>
            <a:fillRect/>
          </a:stretch>
        </p:blipFill>
        <p:spPr>
          <a:xfrm>
            <a:off x="4423277" y="6319471"/>
            <a:ext cx="963888" cy="343600"/>
          </a:xfrm>
          <a:prstGeom prst="rect">
            <a:avLst/>
          </a:prstGeom>
          <a:noFill/>
          <a:ln>
            <a:noFill/>
          </a:ln>
        </p:spPr>
      </p:pic>
    </p:spTree>
    <p:extLst>
      <p:ext uri="{BB962C8B-B14F-4D97-AF65-F5344CB8AC3E}">
        <p14:creationId xmlns:p14="http://schemas.microsoft.com/office/powerpoint/2010/main" val="3679046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barn(inVertical)">
                                      <p:cBhvr>
                                        <p:cTn id="7" dur="5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677531" y="177636"/>
            <a:ext cx="1398451" cy="1206217"/>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2264229" y="444328"/>
            <a:ext cx="7663543"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959999" y="338527"/>
            <a:ext cx="10272000" cy="763600"/>
          </a:xfrm>
          <a:prstGeom prst="rect">
            <a:avLst/>
          </a:prstGeom>
        </p:spPr>
        <p:txBody>
          <a:bodyPr spcFirstLastPara="1" vert="horz" wrap="square" lIns="121900" tIns="121900" rIns="121900" bIns="121900" rtlCol="0" anchor="t" anchorCtr="0">
            <a:noAutofit/>
          </a:bodyPr>
          <a:lstStyle/>
          <a:p>
            <a:r>
              <a:rPr lang="en">
                <a:latin typeface="Times New Roman" panose="02020603050405020304" pitchFamily="18" charset="0"/>
                <a:cs typeface="Times New Roman" panose="02020603050405020304" pitchFamily="18" charset="0"/>
              </a:rPr>
              <a:t>Hoạt động khởi động</a:t>
            </a:r>
            <a:endParaRPr>
              <a:latin typeface="Times New Roman" panose="02020603050405020304" pitchFamily="18"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10552859" y="962924"/>
            <a:ext cx="721944" cy="384208"/>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11059886" y="510695"/>
            <a:ext cx="861583" cy="203408"/>
          </a:xfrm>
          <a:prstGeom prst="rect">
            <a:avLst/>
          </a:prstGeom>
          <a:noFill/>
          <a:ln>
            <a:noFill/>
          </a:ln>
        </p:spPr>
      </p:pic>
      <p:grpSp>
        <p:nvGrpSpPr>
          <p:cNvPr id="12" name="Group 5">
            <a:extLst>
              <a:ext uri="{FF2B5EF4-FFF2-40B4-BE49-F238E27FC236}">
                <a16:creationId xmlns:a16="http://schemas.microsoft.com/office/drawing/2014/main" id="{52AD71E5-1D4E-B436-5BAD-A685CE06DFB3}"/>
              </a:ext>
            </a:extLst>
          </p:cNvPr>
          <p:cNvGrpSpPr/>
          <p:nvPr/>
        </p:nvGrpSpPr>
        <p:grpSpPr>
          <a:xfrm>
            <a:off x="634016" y="1851275"/>
            <a:ext cx="7175072" cy="4389509"/>
            <a:chOff x="0" y="0"/>
            <a:chExt cx="2816250" cy="2167467"/>
          </a:xfrm>
        </p:grpSpPr>
        <p:sp>
          <p:nvSpPr>
            <p:cNvPr id="13" name="Freeform 6">
              <a:extLst>
                <a:ext uri="{FF2B5EF4-FFF2-40B4-BE49-F238E27FC236}">
                  <a16:creationId xmlns:a16="http://schemas.microsoft.com/office/drawing/2014/main" id="{895DFC58-6530-89B3-9271-E634FF13D253}"/>
                </a:ext>
              </a:extLst>
            </p:cNvPr>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sp>
        <p:sp>
          <p:nvSpPr>
            <p:cNvPr id="14" name="TextBox 7">
              <a:extLst>
                <a:ext uri="{FF2B5EF4-FFF2-40B4-BE49-F238E27FC236}">
                  <a16:creationId xmlns:a16="http://schemas.microsoft.com/office/drawing/2014/main" id="{589E6964-998D-7060-6B81-001184DFF330}"/>
                </a:ext>
              </a:extLst>
            </p:cNvPr>
            <p:cNvSpPr txBox="1"/>
            <p:nvPr/>
          </p:nvSpPr>
          <p:spPr>
            <a:xfrm>
              <a:off x="0" y="-28575"/>
              <a:ext cx="812800" cy="841375"/>
            </a:xfrm>
            <a:prstGeom prst="rect">
              <a:avLst/>
            </a:prstGeom>
          </p:spPr>
          <p:txBody>
            <a:bodyPr lIns="33867" tIns="33867" rIns="33867" bIns="33867" rtlCol="0" anchor="ctr"/>
            <a:lstStyle/>
            <a:p>
              <a:pPr algn="ctr" defTabSz="609585">
                <a:lnSpc>
                  <a:spcPts val="1495"/>
                </a:lnSpc>
                <a:defRPr/>
              </a:pPr>
              <a:endParaRPr sz="1200">
                <a:solidFill>
                  <a:prstClr val="black"/>
                </a:solidFill>
                <a:latin typeface="Calibri"/>
                <a:cs typeface="Arial"/>
                <a:sym typeface="Arial"/>
              </a:endParaRPr>
            </a:p>
          </p:txBody>
        </p:sp>
      </p:grpSp>
      <p:grpSp>
        <p:nvGrpSpPr>
          <p:cNvPr id="15" name="Group 8">
            <a:extLst>
              <a:ext uri="{FF2B5EF4-FFF2-40B4-BE49-F238E27FC236}">
                <a16:creationId xmlns:a16="http://schemas.microsoft.com/office/drawing/2014/main" id="{FD8EA0DA-45F1-2D33-1FC3-E18D4D8DEED5}"/>
              </a:ext>
            </a:extLst>
          </p:cNvPr>
          <p:cNvGrpSpPr/>
          <p:nvPr/>
        </p:nvGrpSpPr>
        <p:grpSpPr>
          <a:xfrm>
            <a:off x="892879" y="2089800"/>
            <a:ext cx="4142751" cy="772449"/>
            <a:chOff x="0" y="0"/>
            <a:chExt cx="2036904" cy="248046"/>
          </a:xfrm>
        </p:grpSpPr>
        <p:sp>
          <p:nvSpPr>
            <p:cNvPr id="16" name="Freeform 9">
              <a:extLst>
                <a:ext uri="{FF2B5EF4-FFF2-40B4-BE49-F238E27FC236}">
                  <a16:creationId xmlns:a16="http://schemas.microsoft.com/office/drawing/2014/main" id="{BC9A82D0-F55F-872C-F42E-88B728D879CC}"/>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sp>
        <p:sp>
          <p:nvSpPr>
            <p:cNvPr id="17" name="TextBox 10">
              <a:extLst>
                <a:ext uri="{FF2B5EF4-FFF2-40B4-BE49-F238E27FC236}">
                  <a16:creationId xmlns:a16="http://schemas.microsoft.com/office/drawing/2014/main" id="{1CEC6C51-F06E-EAD6-D5F8-570D5E7DAA32}"/>
                </a:ext>
              </a:extLst>
            </p:cNvPr>
            <p:cNvSpPr txBox="1"/>
            <p:nvPr/>
          </p:nvSpPr>
          <p:spPr>
            <a:xfrm>
              <a:off x="0" y="-28575"/>
              <a:ext cx="812800" cy="841375"/>
            </a:xfrm>
            <a:prstGeom prst="rect">
              <a:avLst/>
            </a:prstGeom>
          </p:spPr>
          <p:txBody>
            <a:bodyPr lIns="33867" tIns="33867" rIns="33867" bIns="33867" rtlCol="0" anchor="ctr"/>
            <a:lstStyle/>
            <a:p>
              <a:pPr algn="ctr" defTabSz="609585">
                <a:lnSpc>
                  <a:spcPts val="1495"/>
                </a:lnSpc>
                <a:defRPr/>
              </a:pPr>
              <a:endParaRPr sz="1200">
                <a:solidFill>
                  <a:prstClr val="black"/>
                </a:solidFill>
                <a:latin typeface="Calibri"/>
                <a:cs typeface="Arial"/>
                <a:sym typeface="Arial"/>
              </a:endParaRPr>
            </a:p>
          </p:txBody>
        </p:sp>
      </p:grpSp>
      <p:grpSp>
        <p:nvGrpSpPr>
          <p:cNvPr id="18" name="Group 11">
            <a:extLst>
              <a:ext uri="{FF2B5EF4-FFF2-40B4-BE49-F238E27FC236}">
                <a16:creationId xmlns:a16="http://schemas.microsoft.com/office/drawing/2014/main" id="{78C327DD-29EB-6578-3D5A-0C7C71AD59CF}"/>
              </a:ext>
            </a:extLst>
          </p:cNvPr>
          <p:cNvGrpSpPr/>
          <p:nvPr/>
        </p:nvGrpSpPr>
        <p:grpSpPr>
          <a:xfrm>
            <a:off x="8139192" y="1851275"/>
            <a:ext cx="2755421" cy="4389509"/>
            <a:chOff x="0" y="0"/>
            <a:chExt cx="1302441" cy="2167467"/>
          </a:xfrm>
        </p:grpSpPr>
        <p:sp>
          <p:nvSpPr>
            <p:cNvPr id="19" name="Freeform 12">
              <a:extLst>
                <a:ext uri="{FF2B5EF4-FFF2-40B4-BE49-F238E27FC236}">
                  <a16:creationId xmlns:a16="http://schemas.microsoft.com/office/drawing/2014/main" id="{57624CE4-3BF7-20FF-93A3-254D1A4A5A15}"/>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EEC8"/>
            </a:solidFill>
          </p:spPr>
        </p:sp>
        <p:sp>
          <p:nvSpPr>
            <p:cNvPr id="20" name="TextBox 13">
              <a:extLst>
                <a:ext uri="{FF2B5EF4-FFF2-40B4-BE49-F238E27FC236}">
                  <a16:creationId xmlns:a16="http://schemas.microsoft.com/office/drawing/2014/main" id="{42A19695-C52B-51DD-F532-69C3902C0016}"/>
                </a:ext>
              </a:extLst>
            </p:cNvPr>
            <p:cNvSpPr txBox="1"/>
            <p:nvPr/>
          </p:nvSpPr>
          <p:spPr>
            <a:xfrm>
              <a:off x="0" y="-28575"/>
              <a:ext cx="812800" cy="841375"/>
            </a:xfrm>
            <a:prstGeom prst="rect">
              <a:avLst/>
            </a:prstGeom>
          </p:spPr>
          <p:txBody>
            <a:bodyPr lIns="33867" tIns="33867" rIns="33867" bIns="33867" rtlCol="0" anchor="ctr"/>
            <a:lstStyle/>
            <a:p>
              <a:pPr algn="ctr" defTabSz="609585">
                <a:lnSpc>
                  <a:spcPts val="1495"/>
                </a:lnSpc>
                <a:defRPr/>
              </a:pPr>
              <a:endParaRPr sz="1200">
                <a:solidFill>
                  <a:prstClr val="black"/>
                </a:solidFill>
                <a:latin typeface="Calibri"/>
                <a:cs typeface="Arial"/>
                <a:sym typeface="Arial"/>
              </a:endParaRPr>
            </a:p>
          </p:txBody>
        </p:sp>
      </p:grpSp>
      <p:sp>
        <p:nvSpPr>
          <p:cNvPr id="21" name="Freeform 14">
            <a:extLst>
              <a:ext uri="{FF2B5EF4-FFF2-40B4-BE49-F238E27FC236}">
                <a16:creationId xmlns:a16="http://schemas.microsoft.com/office/drawing/2014/main" id="{EAE1144F-1FDD-5E05-0EF3-336351112CA1}"/>
              </a:ext>
            </a:extLst>
          </p:cNvPr>
          <p:cNvSpPr/>
          <p:nvPr/>
        </p:nvSpPr>
        <p:spPr>
          <a:xfrm>
            <a:off x="1277901" y="1302587"/>
            <a:ext cx="1719544" cy="729343"/>
          </a:xfrm>
          <a:custGeom>
            <a:avLst/>
            <a:gdLst/>
            <a:ahLst/>
            <a:cxnLst/>
            <a:rect l="l" t="t" r="r" b="b"/>
            <a:pathLst>
              <a:path w="5982082" h="2431314">
                <a:moveTo>
                  <a:pt x="0" y="0"/>
                </a:moveTo>
                <a:lnTo>
                  <a:pt x="5982082" y="0"/>
                </a:lnTo>
                <a:lnTo>
                  <a:pt x="5982082" y="2431314"/>
                </a:lnTo>
                <a:lnTo>
                  <a:pt x="0" y="24313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2" name="Freeform 16">
            <a:extLst>
              <a:ext uri="{FF2B5EF4-FFF2-40B4-BE49-F238E27FC236}">
                <a16:creationId xmlns:a16="http://schemas.microsoft.com/office/drawing/2014/main" id="{AEF60492-A93A-A3D1-8659-3D4DCCD01EEF}"/>
              </a:ext>
            </a:extLst>
          </p:cNvPr>
          <p:cNvSpPr/>
          <p:nvPr/>
        </p:nvSpPr>
        <p:spPr>
          <a:xfrm>
            <a:off x="7692365" y="2944975"/>
            <a:ext cx="4202712" cy="3939156"/>
          </a:xfrm>
          <a:custGeom>
            <a:avLst/>
            <a:gdLst/>
            <a:ahLst/>
            <a:cxnLst/>
            <a:rect l="l" t="t" r="r" b="b"/>
            <a:pathLst>
              <a:path w="7542690" h="10945857">
                <a:moveTo>
                  <a:pt x="0" y="0"/>
                </a:moveTo>
                <a:lnTo>
                  <a:pt x="7542690" y="0"/>
                </a:lnTo>
                <a:lnTo>
                  <a:pt x="7542690" y="10945856"/>
                </a:lnTo>
                <a:lnTo>
                  <a:pt x="0" y="10945856"/>
                </a:lnTo>
                <a:lnTo>
                  <a:pt x="0" y="0"/>
                </a:lnTo>
                <a:close/>
              </a:path>
            </a:pathLst>
          </a:custGeom>
          <a:blipFill>
            <a:blip r:embed="rId9">
              <a:extLst>
                <a:ext uri="{96DAC541-7B7A-43D3-8B79-37D633B846F1}">
                  <asvg:svgBlip xmlns:asvg="http://schemas.microsoft.com/office/drawing/2016/SVG/main" r:embed="rId10"/>
                </a:ext>
              </a:extLst>
            </a:blip>
            <a:stretch>
              <a:fillRect b="-48212"/>
            </a:stretch>
          </a:blipFill>
        </p:spPr>
      </p:sp>
      <p:sp>
        <p:nvSpPr>
          <p:cNvPr id="23" name="Freeform 17">
            <a:extLst>
              <a:ext uri="{FF2B5EF4-FFF2-40B4-BE49-F238E27FC236}">
                <a16:creationId xmlns:a16="http://schemas.microsoft.com/office/drawing/2014/main" id="{AAF5705C-52A3-07A4-2B9A-CE342BDCFECC}"/>
              </a:ext>
            </a:extLst>
          </p:cNvPr>
          <p:cNvSpPr/>
          <p:nvPr/>
        </p:nvSpPr>
        <p:spPr>
          <a:xfrm flipH="1">
            <a:off x="6074881" y="5678543"/>
            <a:ext cx="2596423" cy="1010179"/>
          </a:xfrm>
          <a:custGeom>
            <a:avLst/>
            <a:gdLst/>
            <a:ahLst/>
            <a:cxnLst/>
            <a:rect l="l" t="t" r="r" b="b"/>
            <a:pathLst>
              <a:path w="4659849" h="1893915">
                <a:moveTo>
                  <a:pt x="4659849" y="0"/>
                </a:moveTo>
                <a:lnTo>
                  <a:pt x="0" y="0"/>
                </a:lnTo>
                <a:lnTo>
                  <a:pt x="0" y="1893915"/>
                </a:lnTo>
                <a:lnTo>
                  <a:pt x="4659849" y="1893915"/>
                </a:lnTo>
                <a:lnTo>
                  <a:pt x="4659849"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Freeform 18">
            <a:extLst>
              <a:ext uri="{FF2B5EF4-FFF2-40B4-BE49-F238E27FC236}">
                <a16:creationId xmlns:a16="http://schemas.microsoft.com/office/drawing/2014/main" id="{E154AD6D-7B83-DB94-7D3E-89A33CCEF619}"/>
              </a:ext>
            </a:extLst>
          </p:cNvPr>
          <p:cNvSpPr/>
          <p:nvPr/>
        </p:nvSpPr>
        <p:spPr>
          <a:xfrm>
            <a:off x="7121143" y="1507748"/>
            <a:ext cx="1703307" cy="1761861"/>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TextBox 19">
            <a:extLst>
              <a:ext uri="{FF2B5EF4-FFF2-40B4-BE49-F238E27FC236}">
                <a16:creationId xmlns:a16="http://schemas.microsoft.com/office/drawing/2014/main" id="{FE8B3498-C516-9B0C-372B-318FBA83BDD9}"/>
              </a:ext>
            </a:extLst>
          </p:cNvPr>
          <p:cNvSpPr txBox="1"/>
          <p:nvPr/>
        </p:nvSpPr>
        <p:spPr>
          <a:xfrm>
            <a:off x="979924" y="3027848"/>
            <a:ext cx="5929045" cy="3857531"/>
          </a:xfrm>
          <a:prstGeom prst="rect">
            <a:avLst/>
          </a:prstGeom>
        </p:spPr>
        <p:txBody>
          <a:bodyPr wrap="square" lIns="0" tIns="0" rIns="0" bIns="0" rtlCol="0" anchor="t">
            <a:spAutoFit/>
          </a:bodyPr>
          <a:lstStyle/>
          <a:p>
            <a:pPr marL="40639" marR="40639" algn="just" defTabSz="1219170">
              <a:buClr>
                <a:srgbClr val="000000"/>
              </a:buClr>
              <a:defRPr/>
            </a:pPr>
            <a:r>
              <a:rPr lang="vi-VN" sz="32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Có 1 bức ảnh liên quan đến bài học được che bởi 5 mảnh ghép. Để lật mở được các mảnh ghép, Hs phải trả lời được câu hỏi. Hs đoán được bức ảnh trước khi lật mở hết các mảnh ghép sẽ được cộng 2 điểm. </a:t>
            </a:r>
            <a:endParaRPr lang="en-US" sz="3200" kern="0">
              <a:solidFill>
                <a:srgbClr val="000000"/>
              </a:solidFill>
              <a:latin typeface=".VnTime"/>
              <a:ea typeface="Times New Roman" panose="02020603050405020304" pitchFamily="18" charset="0"/>
              <a:cs typeface="Times New Roman" panose="02020603050405020304" pitchFamily="18" charset="0"/>
              <a:sym typeface="Arial"/>
            </a:endParaRPr>
          </a:p>
          <a:p>
            <a:pPr algn="ctr" defTabSz="609585">
              <a:defRPr/>
            </a:pPr>
            <a:endParaRPr lang="en-US" sz="5867">
              <a:solidFill>
                <a:srgbClr val="F9705A"/>
              </a:solidFill>
              <a:latin typeface="Jua Bold"/>
              <a:cs typeface="Arial"/>
              <a:sym typeface="Arial"/>
            </a:endParaRPr>
          </a:p>
        </p:txBody>
      </p:sp>
      <p:sp>
        <p:nvSpPr>
          <p:cNvPr id="26" name="TextBox 20">
            <a:extLst>
              <a:ext uri="{FF2B5EF4-FFF2-40B4-BE49-F238E27FC236}">
                <a16:creationId xmlns:a16="http://schemas.microsoft.com/office/drawing/2014/main" id="{9C3EAFEE-4780-9313-715A-5816DDC2C279}"/>
              </a:ext>
            </a:extLst>
          </p:cNvPr>
          <p:cNvSpPr txBox="1"/>
          <p:nvPr/>
        </p:nvSpPr>
        <p:spPr>
          <a:xfrm>
            <a:off x="217771" y="2292622"/>
            <a:ext cx="4817859" cy="487313"/>
          </a:xfrm>
          <a:prstGeom prst="rect">
            <a:avLst/>
          </a:prstGeom>
        </p:spPr>
        <p:txBody>
          <a:bodyPr wrap="square" lIns="0" tIns="0" rIns="0" bIns="0" rtlCol="0" anchor="t">
            <a:spAutoFit/>
          </a:bodyPr>
          <a:lstStyle/>
          <a:p>
            <a:pPr algn="ctr" defTabSz="609585">
              <a:lnSpc>
                <a:spcPts val="3823"/>
              </a:lnSpc>
              <a:spcBef>
                <a:spcPct val="0"/>
              </a:spcBef>
              <a:defRPr/>
            </a:pPr>
            <a:r>
              <a:rPr lang="en-US" sz="3733" b="1">
                <a:solidFill>
                  <a:srgbClr val="FFEEC8"/>
                </a:solidFill>
                <a:latin typeface="Times New Roman" panose="02020603050405020304" pitchFamily="18" charset="0"/>
                <a:cs typeface="Times New Roman" panose="02020603050405020304" pitchFamily="18" charset="0"/>
                <a:sym typeface="Arial"/>
              </a:rPr>
              <a:t>Bức tranh bí ẩn</a:t>
            </a:r>
          </a:p>
        </p:txBody>
      </p:sp>
    </p:spTree>
    <p:extLst>
      <p:ext uri="{BB962C8B-B14F-4D97-AF65-F5344CB8AC3E}">
        <p14:creationId xmlns:p14="http://schemas.microsoft.com/office/powerpoint/2010/main" val="2726762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5">
                                            <p:txEl>
                                              <p:pRg st="0" end="0"/>
                                            </p:txEl>
                                          </p:spTgt>
                                        </p:tgtEl>
                                        <p:attrNameLst>
                                          <p:attrName>style.visibility</p:attrName>
                                        </p:attrNameLst>
                                      </p:cBhvr>
                                      <p:to>
                                        <p:strVal val="visible"/>
                                      </p:to>
                                    </p:set>
                                    <p:animEffect transition="in" filter="barn(inVertical)">
                                      <p:cBhvr>
                                        <p:cTn id="25"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3A107-6CF0-CE19-254F-1603316B0421}"/>
              </a:ext>
            </a:extLst>
          </p:cNvPr>
          <p:cNvPicPr>
            <a:picLocks noChangeAspect="1"/>
          </p:cNvPicPr>
          <p:nvPr/>
        </p:nvPicPr>
        <p:blipFill rotWithShape="1">
          <a:blip r:embed="rId6"/>
          <a:srcRect l="7605" r="19824"/>
          <a:stretch/>
        </p:blipFill>
        <p:spPr>
          <a:xfrm>
            <a:off x="4567944" y="1419007"/>
            <a:ext cx="7315200" cy="4572000"/>
          </a:xfrm>
          <a:prstGeom prst="rect">
            <a:avLst/>
          </a:prstGeom>
        </p:spPr>
      </p:pic>
      <p:sp>
        <p:nvSpPr>
          <p:cNvPr id="3" name="Rectangle 2">
            <a:extLst>
              <a:ext uri="{FF2B5EF4-FFF2-40B4-BE49-F238E27FC236}">
                <a16:creationId xmlns:a16="http://schemas.microsoft.com/office/drawing/2014/main" id="{8FDFFE64-E1AF-1E61-E394-DC61BB4AA1D1}"/>
              </a:ext>
            </a:extLst>
          </p:cNvPr>
          <p:cNvSpPr/>
          <p:nvPr/>
        </p:nvSpPr>
        <p:spPr>
          <a:xfrm>
            <a:off x="350520" y="5756547"/>
            <a:ext cx="1061107" cy="233445"/>
          </a:xfrm>
          <a:prstGeom prst="rect">
            <a:avLst/>
          </a:prstGeom>
          <a:solidFill>
            <a:srgbClr val="7DDB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prstClr val="white"/>
              </a:solidFill>
              <a:latin typeface="Calibri" panose="020F0502020204030204"/>
              <a:sym typeface="Arial"/>
            </a:endParaRPr>
          </a:p>
        </p:txBody>
      </p:sp>
      <p:sp>
        <p:nvSpPr>
          <p:cNvPr id="19" name="1b"/>
          <p:cNvSpPr/>
          <p:nvPr/>
        </p:nvSpPr>
        <p:spPr>
          <a:xfrm>
            <a:off x="4567945" y="1419007"/>
            <a:ext cx="3657600" cy="2286000"/>
          </a:xfrm>
          <a:custGeom>
            <a:avLst/>
            <a:gdLst>
              <a:gd name="connsiteX0" fmla="*/ 0 w 3657600"/>
              <a:gd name="connsiteY0" fmla="*/ 0 h 2286000"/>
              <a:gd name="connsiteX1" fmla="*/ 3657600 w 3657600"/>
              <a:gd name="connsiteY1" fmla="*/ 0 h 2286000"/>
              <a:gd name="connsiteX2" fmla="*/ 3657600 w 3657600"/>
              <a:gd name="connsiteY2" fmla="*/ 1371600 h 2286000"/>
              <a:gd name="connsiteX3" fmla="*/ 2286000 w 3657600"/>
              <a:gd name="connsiteY3" fmla="*/ 1371600 h 2286000"/>
              <a:gd name="connsiteX4" fmla="*/ 2286000 w 3657600"/>
              <a:gd name="connsiteY4" fmla="*/ 2286000 h 2286000"/>
              <a:gd name="connsiteX5" fmla="*/ 0 w 3657600"/>
              <a:gd name="connsiteY5"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0" y="0"/>
                </a:moveTo>
                <a:lnTo>
                  <a:pt x="3657600" y="0"/>
                </a:lnTo>
                <a:lnTo>
                  <a:pt x="3657600" y="1371600"/>
                </a:lnTo>
                <a:lnTo>
                  <a:pt x="2286000" y="1371600"/>
                </a:lnTo>
                <a:lnTo>
                  <a:pt x="2286000" y="2286000"/>
                </a:lnTo>
                <a:lnTo>
                  <a:pt x="0" y="2286000"/>
                </a:ln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7">
              <a:defRPr/>
            </a:pPr>
            <a:r>
              <a:rPr lang="en-US" sz="6000" b="1">
                <a:solidFill>
                  <a:prstClr val="white"/>
                </a:solidFill>
                <a:latin typeface="Calibri" panose="020F0502020204030204"/>
                <a:sym typeface="Arial"/>
              </a:rPr>
              <a:t>1</a:t>
            </a:r>
          </a:p>
        </p:txBody>
      </p:sp>
      <p:sp>
        <p:nvSpPr>
          <p:cNvPr id="8" name="1a">
            <a:hlinkClick r:id="rId7" action="ppaction://hlinksldjump"/>
          </p:cNvPr>
          <p:cNvSpPr/>
          <p:nvPr/>
        </p:nvSpPr>
        <p:spPr>
          <a:xfrm>
            <a:off x="4567945" y="1419007"/>
            <a:ext cx="3657600" cy="2286000"/>
          </a:xfrm>
          <a:custGeom>
            <a:avLst/>
            <a:gdLst>
              <a:gd name="connsiteX0" fmla="*/ 0 w 3657600"/>
              <a:gd name="connsiteY0" fmla="*/ 0 h 2286000"/>
              <a:gd name="connsiteX1" fmla="*/ 3657600 w 3657600"/>
              <a:gd name="connsiteY1" fmla="*/ 0 h 2286000"/>
              <a:gd name="connsiteX2" fmla="*/ 3657600 w 3657600"/>
              <a:gd name="connsiteY2" fmla="*/ 1371600 h 2286000"/>
              <a:gd name="connsiteX3" fmla="*/ 2286000 w 3657600"/>
              <a:gd name="connsiteY3" fmla="*/ 1371600 h 2286000"/>
              <a:gd name="connsiteX4" fmla="*/ 2286000 w 3657600"/>
              <a:gd name="connsiteY4" fmla="*/ 2286000 h 2286000"/>
              <a:gd name="connsiteX5" fmla="*/ 0 w 3657600"/>
              <a:gd name="connsiteY5"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0" y="0"/>
                </a:moveTo>
                <a:lnTo>
                  <a:pt x="3657600" y="0"/>
                </a:lnTo>
                <a:lnTo>
                  <a:pt x="3657600" y="1371600"/>
                </a:lnTo>
                <a:lnTo>
                  <a:pt x="2286000" y="1371600"/>
                </a:lnTo>
                <a:lnTo>
                  <a:pt x="2286000" y="2286000"/>
                </a:lnTo>
                <a:lnTo>
                  <a:pt x="0" y="2286000"/>
                </a:lnTo>
                <a:close/>
              </a:path>
            </a:pathLst>
          </a:custGeom>
          <a:solidFill>
            <a:srgbClr val="FF00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7">
              <a:defRPr/>
            </a:pPr>
            <a:r>
              <a:rPr lang="en-US" sz="8000" b="1">
                <a:solidFill>
                  <a:prstClr val="white"/>
                </a:solidFill>
                <a:latin typeface="Calibri" panose="020F0502020204030204"/>
                <a:sym typeface="Arial"/>
              </a:rPr>
              <a:t>1</a:t>
            </a:r>
          </a:p>
        </p:txBody>
      </p:sp>
      <p:sp>
        <p:nvSpPr>
          <p:cNvPr id="20" name="2b"/>
          <p:cNvSpPr/>
          <p:nvPr/>
        </p:nvSpPr>
        <p:spPr>
          <a:xfrm>
            <a:off x="8225545" y="1419007"/>
            <a:ext cx="3657600" cy="2286000"/>
          </a:xfrm>
          <a:custGeom>
            <a:avLst/>
            <a:gdLst>
              <a:gd name="connsiteX0" fmla="*/ 0 w 3657600"/>
              <a:gd name="connsiteY0" fmla="*/ 0 h 2286000"/>
              <a:gd name="connsiteX1" fmla="*/ 3657600 w 3657600"/>
              <a:gd name="connsiteY1" fmla="*/ 0 h 2286000"/>
              <a:gd name="connsiteX2" fmla="*/ 3657600 w 3657600"/>
              <a:gd name="connsiteY2" fmla="*/ 2286000 h 2286000"/>
              <a:gd name="connsiteX3" fmla="*/ 1371600 w 3657600"/>
              <a:gd name="connsiteY3" fmla="*/ 2286000 h 2286000"/>
              <a:gd name="connsiteX4" fmla="*/ 1371600 w 3657600"/>
              <a:gd name="connsiteY4" fmla="*/ 1371600 h 2286000"/>
              <a:gd name="connsiteX5" fmla="*/ 0 w 3657600"/>
              <a:gd name="connsiteY5" fmla="*/ 13716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0" y="0"/>
                </a:moveTo>
                <a:lnTo>
                  <a:pt x="3657600" y="0"/>
                </a:lnTo>
                <a:lnTo>
                  <a:pt x="3657600" y="2286000"/>
                </a:lnTo>
                <a:lnTo>
                  <a:pt x="1371600" y="2286000"/>
                </a:lnTo>
                <a:lnTo>
                  <a:pt x="1371600" y="1371600"/>
                </a:lnTo>
                <a:lnTo>
                  <a:pt x="0" y="1371600"/>
                </a:ln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defTabSz="914377">
              <a:defRPr/>
            </a:pPr>
            <a:r>
              <a:rPr lang="en-US" sz="6000" b="1">
                <a:solidFill>
                  <a:prstClr val="white"/>
                </a:solidFill>
                <a:latin typeface="Calibri" panose="020F0502020204030204"/>
                <a:sym typeface="Arial"/>
              </a:rPr>
              <a:t>2</a:t>
            </a:r>
          </a:p>
        </p:txBody>
      </p:sp>
      <p:sp>
        <p:nvSpPr>
          <p:cNvPr id="21" name="3b"/>
          <p:cNvSpPr/>
          <p:nvPr/>
        </p:nvSpPr>
        <p:spPr>
          <a:xfrm>
            <a:off x="4567945" y="3705007"/>
            <a:ext cx="3657600" cy="2286000"/>
          </a:xfrm>
          <a:custGeom>
            <a:avLst/>
            <a:gdLst>
              <a:gd name="connsiteX0" fmla="*/ 0 w 3657600"/>
              <a:gd name="connsiteY0" fmla="*/ 0 h 2286000"/>
              <a:gd name="connsiteX1" fmla="*/ 2286000 w 3657600"/>
              <a:gd name="connsiteY1" fmla="*/ 0 h 2286000"/>
              <a:gd name="connsiteX2" fmla="*/ 2286000 w 3657600"/>
              <a:gd name="connsiteY2" fmla="*/ 914400 h 2286000"/>
              <a:gd name="connsiteX3" fmla="*/ 3657600 w 3657600"/>
              <a:gd name="connsiteY3" fmla="*/ 914400 h 2286000"/>
              <a:gd name="connsiteX4" fmla="*/ 3657600 w 3657600"/>
              <a:gd name="connsiteY4" fmla="*/ 2286000 h 2286000"/>
              <a:gd name="connsiteX5" fmla="*/ 0 w 3657600"/>
              <a:gd name="connsiteY5"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0" y="0"/>
                </a:moveTo>
                <a:lnTo>
                  <a:pt x="2286000" y="0"/>
                </a:lnTo>
                <a:lnTo>
                  <a:pt x="2286000" y="914400"/>
                </a:lnTo>
                <a:lnTo>
                  <a:pt x="3657600" y="914400"/>
                </a:lnTo>
                <a:lnTo>
                  <a:pt x="3657600" y="2286000"/>
                </a:lnTo>
                <a:lnTo>
                  <a:pt x="0" y="2286000"/>
                </a:ln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914377">
              <a:defRPr/>
            </a:pPr>
            <a:r>
              <a:rPr lang="en-US" sz="6000" b="1">
                <a:solidFill>
                  <a:prstClr val="white"/>
                </a:solidFill>
                <a:latin typeface="Calibri" panose="020F0502020204030204"/>
                <a:sym typeface="Arial"/>
              </a:rPr>
              <a:t>3</a:t>
            </a:r>
          </a:p>
        </p:txBody>
      </p:sp>
      <p:sp>
        <p:nvSpPr>
          <p:cNvPr id="22" name="4b"/>
          <p:cNvSpPr/>
          <p:nvPr/>
        </p:nvSpPr>
        <p:spPr>
          <a:xfrm>
            <a:off x="8225545" y="3705007"/>
            <a:ext cx="3657600" cy="2286000"/>
          </a:xfrm>
          <a:custGeom>
            <a:avLst/>
            <a:gdLst>
              <a:gd name="connsiteX0" fmla="*/ 1371600 w 3657600"/>
              <a:gd name="connsiteY0" fmla="*/ 0 h 2286000"/>
              <a:gd name="connsiteX1" fmla="*/ 3657600 w 3657600"/>
              <a:gd name="connsiteY1" fmla="*/ 0 h 2286000"/>
              <a:gd name="connsiteX2" fmla="*/ 3657600 w 3657600"/>
              <a:gd name="connsiteY2" fmla="*/ 2286000 h 2286000"/>
              <a:gd name="connsiteX3" fmla="*/ 0 w 3657600"/>
              <a:gd name="connsiteY3" fmla="*/ 2286000 h 2286000"/>
              <a:gd name="connsiteX4" fmla="*/ 0 w 3657600"/>
              <a:gd name="connsiteY4" fmla="*/ 914400 h 2286000"/>
              <a:gd name="connsiteX5" fmla="*/ 1371600 w 3657600"/>
              <a:gd name="connsiteY5" fmla="*/ 9144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1371600" y="0"/>
                </a:moveTo>
                <a:lnTo>
                  <a:pt x="3657600" y="0"/>
                </a:lnTo>
                <a:lnTo>
                  <a:pt x="3657600" y="2286000"/>
                </a:lnTo>
                <a:lnTo>
                  <a:pt x="0" y="2286000"/>
                </a:lnTo>
                <a:lnTo>
                  <a:pt x="0" y="914400"/>
                </a:lnTo>
                <a:lnTo>
                  <a:pt x="1371600" y="914400"/>
                </a:ln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defTabSz="914377">
              <a:defRPr/>
            </a:pPr>
            <a:r>
              <a:rPr lang="en-US" sz="6000" b="1">
                <a:solidFill>
                  <a:prstClr val="white"/>
                </a:solidFill>
                <a:latin typeface="Calibri" panose="020F0502020204030204"/>
                <a:sym typeface="Arial"/>
              </a:rPr>
              <a:t>4</a:t>
            </a:r>
          </a:p>
        </p:txBody>
      </p:sp>
      <p:sp>
        <p:nvSpPr>
          <p:cNvPr id="23" name="5b"/>
          <p:cNvSpPr/>
          <p:nvPr/>
        </p:nvSpPr>
        <p:spPr>
          <a:xfrm>
            <a:off x="6853945" y="2790607"/>
            <a:ext cx="2743200" cy="18288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b="1">
                <a:solidFill>
                  <a:prstClr val="white"/>
                </a:solidFill>
                <a:latin typeface="Calibri" panose="020F0502020204030204"/>
                <a:sym typeface="Arial"/>
              </a:rPr>
              <a:t>5</a:t>
            </a:r>
          </a:p>
        </p:txBody>
      </p:sp>
      <p:sp>
        <p:nvSpPr>
          <p:cNvPr id="9" name="2a">
            <a:hlinkClick r:id="rId8" action="ppaction://hlinksldjump"/>
          </p:cNvPr>
          <p:cNvSpPr/>
          <p:nvPr/>
        </p:nvSpPr>
        <p:spPr>
          <a:xfrm>
            <a:off x="8225545" y="1419007"/>
            <a:ext cx="3657600" cy="2286000"/>
          </a:xfrm>
          <a:custGeom>
            <a:avLst/>
            <a:gdLst>
              <a:gd name="connsiteX0" fmla="*/ 0 w 3657600"/>
              <a:gd name="connsiteY0" fmla="*/ 0 h 2286000"/>
              <a:gd name="connsiteX1" fmla="*/ 3657600 w 3657600"/>
              <a:gd name="connsiteY1" fmla="*/ 0 h 2286000"/>
              <a:gd name="connsiteX2" fmla="*/ 3657600 w 3657600"/>
              <a:gd name="connsiteY2" fmla="*/ 2286000 h 2286000"/>
              <a:gd name="connsiteX3" fmla="*/ 1371600 w 3657600"/>
              <a:gd name="connsiteY3" fmla="*/ 2286000 h 2286000"/>
              <a:gd name="connsiteX4" fmla="*/ 1371600 w 3657600"/>
              <a:gd name="connsiteY4" fmla="*/ 1371600 h 2286000"/>
              <a:gd name="connsiteX5" fmla="*/ 0 w 3657600"/>
              <a:gd name="connsiteY5" fmla="*/ 13716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0" y="0"/>
                </a:moveTo>
                <a:lnTo>
                  <a:pt x="3657600" y="0"/>
                </a:lnTo>
                <a:lnTo>
                  <a:pt x="3657600" y="2286000"/>
                </a:lnTo>
                <a:lnTo>
                  <a:pt x="1371600" y="2286000"/>
                </a:lnTo>
                <a:lnTo>
                  <a:pt x="1371600" y="1371600"/>
                </a:lnTo>
                <a:lnTo>
                  <a:pt x="0" y="1371600"/>
                </a:lnTo>
                <a:close/>
              </a:path>
            </a:pathLst>
          </a:custGeom>
          <a:solidFill>
            <a:srgbClr val="FF006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defTabSz="914377">
              <a:defRPr/>
            </a:pPr>
            <a:r>
              <a:rPr lang="en-US" sz="8000" b="1">
                <a:solidFill>
                  <a:prstClr val="white"/>
                </a:solidFill>
                <a:latin typeface="Calibri" panose="020F0502020204030204"/>
                <a:sym typeface="Arial"/>
              </a:rPr>
              <a:t>2</a:t>
            </a:r>
          </a:p>
        </p:txBody>
      </p:sp>
      <p:sp>
        <p:nvSpPr>
          <p:cNvPr id="12" name="3a">
            <a:hlinkClick r:id="rId9" action="ppaction://hlinksldjump"/>
          </p:cNvPr>
          <p:cNvSpPr>
            <a:spLocks/>
          </p:cNvSpPr>
          <p:nvPr/>
        </p:nvSpPr>
        <p:spPr>
          <a:xfrm>
            <a:off x="4567945" y="3705007"/>
            <a:ext cx="3657600" cy="2286000"/>
          </a:xfrm>
          <a:custGeom>
            <a:avLst/>
            <a:gdLst>
              <a:gd name="connsiteX0" fmla="*/ 0 w 3657600"/>
              <a:gd name="connsiteY0" fmla="*/ 0 h 2286000"/>
              <a:gd name="connsiteX1" fmla="*/ 2286000 w 3657600"/>
              <a:gd name="connsiteY1" fmla="*/ 0 h 2286000"/>
              <a:gd name="connsiteX2" fmla="*/ 2286000 w 3657600"/>
              <a:gd name="connsiteY2" fmla="*/ 914400 h 2286000"/>
              <a:gd name="connsiteX3" fmla="*/ 3657600 w 3657600"/>
              <a:gd name="connsiteY3" fmla="*/ 914400 h 2286000"/>
              <a:gd name="connsiteX4" fmla="*/ 3657600 w 3657600"/>
              <a:gd name="connsiteY4" fmla="*/ 2286000 h 2286000"/>
              <a:gd name="connsiteX5" fmla="*/ 0 w 3657600"/>
              <a:gd name="connsiteY5"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0" y="0"/>
                </a:moveTo>
                <a:lnTo>
                  <a:pt x="2286000" y="0"/>
                </a:lnTo>
                <a:lnTo>
                  <a:pt x="2286000" y="914400"/>
                </a:lnTo>
                <a:lnTo>
                  <a:pt x="3657600" y="914400"/>
                </a:lnTo>
                <a:lnTo>
                  <a:pt x="3657600" y="2286000"/>
                </a:lnTo>
                <a:lnTo>
                  <a:pt x="0" y="2286000"/>
                </a:lnTo>
                <a:close/>
              </a:path>
            </a:pathLst>
          </a:cu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914377">
              <a:defRPr/>
            </a:pPr>
            <a:r>
              <a:rPr lang="en-US" sz="8000" b="1">
                <a:solidFill>
                  <a:prstClr val="white"/>
                </a:solidFill>
                <a:latin typeface="Calibri" panose="020F0502020204030204"/>
                <a:sym typeface="Arial"/>
              </a:rPr>
              <a:t>3</a:t>
            </a:r>
          </a:p>
        </p:txBody>
      </p:sp>
      <p:sp>
        <p:nvSpPr>
          <p:cNvPr id="15" name="4a">
            <a:hlinkClick r:id="rId10" action="ppaction://hlinksldjump"/>
          </p:cNvPr>
          <p:cNvSpPr/>
          <p:nvPr/>
        </p:nvSpPr>
        <p:spPr>
          <a:xfrm>
            <a:off x="8225545" y="3705007"/>
            <a:ext cx="3657600" cy="2286000"/>
          </a:xfrm>
          <a:custGeom>
            <a:avLst/>
            <a:gdLst>
              <a:gd name="connsiteX0" fmla="*/ 1371600 w 3657600"/>
              <a:gd name="connsiteY0" fmla="*/ 0 h 2286000"/>
              <a:gd name="connsiteX1" fmla="*/ 3657600 w 3657600"/>
              <a:gd name="connsiteY1" fmla="*/ 0 h 2286000"/>
              <a:gd name="connsiteX2" fmla="*/ 3657600 w 3657600"/>
              <a:gd name="connsiteY2" fmla="*/ 2286000 h 2286000"/>
              <a:gd name="connsiteX3" fmla="*/ 0 w 3657600"/>
              <a:gd name="connsiteY3" fmla="*/ 2286000 h 2286000"/>
              <a:gd name="connsiteX4" fmla="*/ 0 w 3657600"/>
              <a:gd name="connsiteY4" fmla="*/ 914400 h 2286000"/>
              <a:gd name="connsiteX5" fmla="*/ 1371600 w 3657600"/>
              <a:gd name="connsiteY5" fmla="*/ 9144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1371600" y="0"/>
                </a:moveTo>
                <a:lnTo>
                  <a:pt x="3657600" y="0"/>
                </a:lnTo>
                <a:lnTo>
                  <a:pt x="3657600" y="2286000"/>
                </a:lnTo>
                <a:lnTo>
                  <a:pt x="0" y="2286000"/>
                </a:lnTo>
                <a:lnTo>
                  <a:pt x="0" y="914400"/>
                </a:lnTo>
                <a:lnTo>
                  <a:pt x="1371600" y="914400"/>
                </a:lnTo>
                <a:close/>
              </a:path>
            </a:pathLst>
          </a:cu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defTabSz="914377">
              <a:defRPr/>
            </a:pPr>
            <a:r>
              <a:rPr lang="en-US" sz="8000" b="1">
                <a:solidFill>
                  <a:prstClr val="white"/>
                </a:solidFill>
                <a:latin typeface="Calibri" panose="020F0502020204030204"/>
                <a:sym typeface="Arial"/>
              </a:rPr>
              <a:t>4</a:t>
            </a:r>
          </a:p>
        </p:txBody>
      </p:sp>
      <p:sp>
        <p:nvSpPr>
          <p:cNvPr id="16" name="5a">
            <a:hlinkClick r:id="rId11" action="ppaction://hlinksldjump"/>
          </p:cNvPr>
          <p:cNvSpPr/>
          <p:nvPr/>
        </p:nvSpPr>
        <p:spPr>
          <a:xfrm>
            <a:off x="6853945" y="2790607"/>
            <a:ext cx="2743200" cy="1828800"/>
          </a:xfrm>
          <a:prstGeom prst="rect">
            <a:avLst/>
          </a:prstGeom>
          <a:solidFill>
            <a:srgbClr val="FF99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8000" b="1">
                <a:solidFill>
                  <a:prstClr val="white"/>
                </a:solidFill>
                <a:latin typeface="Calibri" panose="020F0502020204030204"/>
                <a:sym typeface="Arial"/>
              </a:rPr>
              <a:t>5</a:t>
            </a:r>
          </a:p>
        </p:txBody>
      </p:sp>
      <p:pic>
        <p:nvPicPr>
          <p:cNvPr id="80" name="Picture 7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1969" y="1101453"/>
            <a:ext cx="1168595" cy="1168595"/>
          </a:xfrm>
          <a:prstGeom prst="rect">
            <a:avLst/>
          </a:prstGeom>
        </p:spPr>
      </p:pic>
      <p:pic>
        <p:nvPicPr>
          <p:cNvPr id="81" name="Picture 8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703" y="883976"/>
            <a:ext cx="1061107" cy="1061107"/>
          </a:xfrm>
          <a:prstGeom prst="rect">
            <a:avLst/>
          </a:prstGeom>
        </p:spPr>
      </p:pic>
      <p:pic>
        <p:nvPicPr>
          <p:cNvPr id="82" name="Picture 8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88251" y="1738169"/>
            <a:ext cx="1127571" cy="1127571"/>
          </a:xfrm>
          <a:prstGeom prst="rect">
            <a:avLst/>
          </a:prstGeom>
        </p:spPr>
      </p:pic>
      <p:pic>
        <p:nvPicPr>
          <p:cNvPr id="54" name="Picture 5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4693" y="-974833"/>
            <a:ext cx="1761897" cy="6059949"/>
          </a:xfrm>
          <a:prstGeom prst="rect">
            <a:avLst/>
          </a:prstGeom>
        </p:spPr>
      </p:pic>
      <p:pic>
        <p:nvPicPr>
          <p:cNvPr id="56" name="Picture 5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37939" y="5085117"/>
            <a:ext cx="647700" cy="904875"/>
          </a:xfrm>
          <a:prstGeom prst="rect">
            <a:avLst/>
          </a:prstGeom>
        </p:spPr>
      </p:pic>
      <p:pic>
        <p:nvPicPr>
          <p:cNvPr id="2" name="latmanhghe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127864" y="5146947"/>
            <a:ext cx="609600" cy="609600"/>
          </a:xfrm>
          <a:prstGeom prst="rect">
            <a:avLst/>
          </a:prstGeom>
        </p:spPr>
      </p:pic>
      <p:sp>
        <p:nvSpPr>
          <p:cNvPr id="5" name="Rectangle: Rounded Corners 4">
            <a:hlinkClick r:id="rId18" action="ppaction://hlinksldjump"/>
            <a:extLst>
              <a:ext uri="{FF2B5EF4-FFF2-40B4-BE49-F238E27FC236}">
                <a16:creationId xmlns:a16="http://schemas.microsoft.com/office/drawing/2014/main" id="{78C8215F-0465-B85F-8DDB-D3EC2FC86C98}"/>
              </a:ext>
            </a:extLst>
          </p:cNvPr>
          <p:cNvSpPr>
            <a:spLocks/>
          </p:cNvSpPr>
          <p:nvPr/>
        </p:nvSpPr>
        <p:spPr>
          <a:xfrm>
            <a:off x="9597145" y="94814"/>
            <a:ext cx="2415560" cy="55581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2400" b="1" kern="0">
                <a:solidFill>
                  <a:prstClr val="white"/>
                </a:solidFill>
                <a:latin typeface="Times New Roman" panose="02020603050405020304" pitchFamily="18" charset="0"/>
                <a:cs typeface="Times New Roman" panose="02020603050405020304" pitchFamily="18" charset="0"/>
                <a:sym typeface="Arial"/>
              </a:rPr>
              <a:t>Hình thành kt</a:t>
            </a:r>
          </a:p>
        </p:txBody>
      </p:sp>
      <p:pic>
        <p:nvPicPr>
          <p:cNvPr id="6" name="Picture 5" descr="A picture containing graphics, clipart, graphic design, design&#10;&#10;Description automatically generated">
            <a:extLst>
              <a:ext uri="{FF2B5EF4-FFF2-40B4-BE49-F238E27FC236}">
                <a16:creationId xmlns:a16="http://schemas.microsoft.com/office/drawing/2014/main" id="{A1D9F8F2-0037-54FD-B0DE-130E328B862A}"/>
              </a:ext>
            </a:extLst>
          </p:cNvPr>
          <p:cNvPicPr>
            <a:picLocks noChangeAspect="1"/>
          </p:cNvPicPr>
          <p:nvPr/>
        </p:nvPicPr>
        <p:blipFill>
          <a:blip r:embed="rId19"/>
          <a:stretch>
            <a:fillRect/>
          </a:stretch>
        </p:blipFill>
        <p:spPr>
          <a:xfrm>
            <a:off x="8442322" y="53788"/>
            <a:ext cx="1012541" cy="1012541"/>
          </a:xfrm>
          <a:prstGeom prst="rect">
            <a:avLst/>
          </a:prstGeom>
        </p:spPr>
      </p:pic>
    </p:spTree>
    <p:extLst>
      <p:ext uri="{BB962C8B-B14F-4D97-AF65-F5344CB8AC3E}">
        <p14:creationId xmlns:p14="http://schemas.microsoft.com/office/powerpoint/2010/main" val="1555702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54"/>
                                        </p:tgtEl>
                                        <p:attrNameLst>
                                          <p:attrName>r</p:attrName>
                                        </p:attrNameLst>
                                      </p:cBhvr>
                                    </p:animRot>
                                    <p:animRot by="-240000">
                                      <p:cBhvr>
                                        <p:cTn id="7" dur="550" fill="hold">
                                          <p:stCondLst>
                                            <p:cond delay="550"/>
                                          </p:stCondLst>
                                        </p:cTn>
                                        <p:tgtEl>
                                          <p:spTgt spid="54"/>
                                        </p:tgtEl>
                                        <p:attrNameLst>
                                          <p:attrName>r</p:attrName>
                                        </p:attrNameLst>
                                      </p:cBhvr>
                                    </p:animRot>
                                    <p:animRot by="240000">
                                      <p:cBhvr>
                                        <p:cTn id="8" dur="550" fill="hold">
                                          <p:stCondLst>
                                            <p:cond delay="1100"/>
                                          </p:stCondLst>
                                        </p:cTn>
                                        <p:tgtEl>
                                          <p:spTgt spid="54"/>
                                        </p:tgtEl>
                                        <p:attrNameLst>
                                          <p:attrName>r</p:attrName>
                                        </p:attrNameLst>
                                      </p:cBhvr>
                                    </p:animRot>
                                    <p:animRot by="-240000">
                                      <p:cBhvr>
                                        <p:cTn id="9" dur="550" fill="hold">
                                          <p:stCondLst>
                                            <p:cond delay="1650"/>
                                          </p:stCondLst>
                                        </p:cTn>
                                        <p:tgtEl>
                                          <p:spTgt spid="54"/>
                                        </p:tgtEl>
                                        <p:attrNameLst>
                                          <p:attrName>r</p:attrName>
                                        </p:attrNameLst>
                                      </p:cBhvr>
                                    </p:animRot>
                                    <p:animRot by="120000">
                                      <p:cBhvr>
                                        <p:cTn id="10" dur="550" fill="hold">
                                          <p:stCondLst>
                                            <p:cond delay="2200"/>
                                          </p:stCondLst>
                                        </p:cTn>
                                        <p:tgtEl>
                                          <p:spTgt spid="54"/>
                                        </p:tgtEl>
                                        <p:attrNameLst>
                                          <p:attrName>r</p:attrName>
                                        </p:attrNameLst>
                                      </p:cBhvr>
                                    </p:animRot>
                                  </p:childTnLst>
                                </p:cTn>
                              </p:par>
                              <p:par>
                                <p:cTn id="11" presetID="1" presetClass="mediacall" presetSubtype="0" fill="hold" nodeType="withEffect">
                                  <p:stCondLst>
                                    <p:cond delay="0"/>
                                  </p:stCondLst>
                                  <p:childTnLst>
                                    <p:cmd type="call" cmd="playFrom(0.0)">
                                      <p:cBhvr>
                                        <p:cTn id="12" dur="97854"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3" presetClass="mediacall" presetSubtype="0" fill="hold" nodeType="clickEffect">
                                  <p:stCondLst>
                                    <p:cond delay="0"/>
                                  </p:stCondLst>
                                  <p:childTnLst>
                                    <p:cmd type="call" cmd="stop">
                                      <p:cBhvr>
                                        <p:cTn id="1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750"/>
                                        <p:tgtEl>
                                          <p:spTgt spid="8"/>
                                        </p:tgtEl>
                                      </p:cBhvr>
                                    </p:animEffect>
                                    <p:set>
                                      <p:cBhvr>
                                        <p:cTn id="22" dur="1" fill="hold">
                                          <p:stCondLst>
                                            <p:cond delay="74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9" presetClass="exit" presetSubtype="0" fill="hold" grpId="0" nodeType="clickEffect">
                                  <p:stCondLst>
                                    <p:cond delay="0"/>
                                  </p:stCondLst>
                                  <p:childTnLst>
                                    <p:animEffect transition="out" filter="dissolve">
                                      <p:cBhvr>
                                        <p:cTn id="27" dur="750"/>
                                        <p:tgtEl>
                                          <p:spTgt spid="9"/>
                                        </p:tgtEl>
                                      </p:cBhvr>
                                    </p:animEffect>
                                    <p:set>
                                      <p:cBhvr>
                                        <p:cTn id="28" dur="1" fill="hold">
                                          <p:stCondLst>
                                            <p:cond delay="74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9" presetClass="exit" presetSubtype="0" fill="hold" grpId="0" nodeType="clickEffect">
                                  <p:stCondLst>
                                    <p:cond delay="0"/>
                                  </p:stCondLst>
                                  <p:childTnLst>
                                    <p:animEffect transition="out" filter="dissolve">
                                      <p:cBhvr>
                                        <p:cTn id="33" dur="750"/>
                                        <p:tgtEl>
                                          <p:spTgt spid="12"/>
                                        </p:tgtEl>
                                      </p:cBhvr>
                                    </p:animEffect>
                                    <p:set>
                                      <p:cBhvr>
                                        <p:cTn id="34" dur="1" fill="hold">
                                          <p:stCondLst>
                                            <p:cond delay="74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9" presetClass="exit" presetSubtype="0" fill="hold" grpId="0" nodeType="clickEffect">
                                  <p:stCondLst>
                                    <p:cond delay="0"/>
                                  </p:stCondLst>
                                  <p:childTnLst>
                                    <p:animEffect transition="out" filter="dissolve">
                                      <p:cBhvr>
                                        <p:cTn id="39" dur="750"/>
                                        <p:tgtEl>
                                          <p:spTgt spid="15"/>
                                        </p:tgtEl>
                                      </p:cBhvr>
                                    </p:animEffect>
                                    <p:set>
                                      <p:cBhvr>
                                        <p:cTn id="40" dur="1" fill="hold">
                                          <p:stCondLst>
                                            <p:cond delay="74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9" presetClass="exit" presetSubtype="0" fill="hold" grpId="0" nodeType="clickEffect">
                                  <p:stCondLst>
                                    <p:cond delay="0"/>
                                  </p:stCondLst>
                                  <p:childTnLst>
                                    <p:animEffect transition="out" filter="dissolve">
                                      <p:cBhvr>
                                        <p:cTn id="45" dur="750"/>
                                        <p:tgtEl>
                                          <p:spTgt spid="16"/>
                                        </p:tgtEl>
                                      </p:cBhvr>
                                    </p:animEffect>
                                    <p:set>
                                      <p:cBhvr>
                                        <p:cTn id="46" dur="1" fill="hold">
                                          <p:stCondLst>
                                            <p:cond delay="74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750"/>
                                        <p:tgtEl>
                                          <p:spTgt spid="19"/>
                                        </p:tgtEl>
                                      </p:cBhvr>
                                    </p:animEffect>
                                    <p:set>
                                      <p:cBhvr>
                                        <p:cTn id="52" dur="1" fill="hold">
                                          <p:stCondLst>
                                            <p:cond delay="749"/>
                                          </p:stCondLst>
                                        </p:cTn>
                                        <p:tgtEl>
                                          <p:spTgt spid="1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9"/>
                  </p:tgtEl>
                </p:cond>
              </p:nextCondLst>
            </p:seq>
            <p:seq concurrent="1" nextAc="seek">
              <p:cTn id="53" restart="whenNotActive" fill="hold" evtFilter="cancelBubble" nodeType="interactiveSeq">
                <p:stCondLst>
                  <p:cond evt="onClick" delay="0">
                    <p:tgtEl>
                      <p:spTgt spid="20"/>
                    </p:tgtEl>
                  </p:cond>
                </p:stCondLst>
                <p:endSync evt="end" delay="0">
                  <p:rtn val="all"/>
                </p:endSync>
                <p:childTnLst>
                  <p:par>
                    <p:cTn id="54" fill="hold">
                      <p:stCondLst>
                        <p:cond delay="0"/>
                      </p:stCondLst>
                      <p:childTnLst>
                        <p:par>
                          <p:cTn id="55" fill="hold">
                            <p:stCondLst>
                              <p:cond delay="0"/>
                            </p:stCondLst>
                            <p:childTnLst>
                              <p:par>
                                <p:cTn id="56" presetID="9" presetClass="exit" presetSubtype="0" fill="hold" grpId="0" nodeType="clickEffect">
                                  <p:stCondLst>
                                    <p:cond delay="0"/>
                                  </p:stCondLst>
                                  <p:childTnLst>
                                    <p:animEffect transition="out" filter="dissolve">
                                      <p:cBhvr>
                                        <p:cTn id="57" dur="750"/>
                                        <p:tgtEl>
                                          <p:spTgt spid="20"/>
                                        </p:tgtEl>
                                      </p:cBhvr>
                                    </p:animEffect>
                                    <p:set>
                                      <p:cBhvr>
                                        <p:cTn id="58" dur="1" fill="hold">
                                          <p:stCondLst>
                                            <p:cond delay="749"/>
                                          </p:stCondLst>
                                        </p:cTn>
                                        <p:tgtEl>
                                          <p:spTgt spid="20"/>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0"/>
                  </p:tgtEl>
                </p:cond>
              </p:nextCondLst>
            </p:seq>
            <p:seq concurrent="1" nextAc="seek">
              <p:cTn id="59" restart="whenNotActive" fill="hold" evtFilter="cancelBubble" nodeType="interactiveSeq">
                <p:stCondLst>
                  <p:cond evt="onClick" delay="0">
                    <p:tgtEl>
                      <p:spTgt spid="21"/>
                    </p:tgtEl>
                  </p:cond>
                </p:stCondLst>
                <p:endSync evt="end" delay="0">
                  <p:rtn val="all"/>
                </p:endSync>
                <p:childTnLst>
                  <p:par>
                    <p:cTn id="60" fill="hold">
                      <p:stCondLst>
                        <p:cond delay="0"/>
                      </p:stCondLst>
                      <p:childTnLst>
                        <p:par>
                          <p:cTn id="61" fill="hold">
                            <p:stCondLst>
                              <p:cond delay="0"/>
                            </p:stCondLst>
                            <p:childTnLst>
                              <p:par>
                                <p:cTn id="62" presetID="9" presetClass="exit" presetSubtype="0" fill="hold" grpId="0" nodeType="clickEffect">
                                  <p:stCondLst>
                                    <p:cond delay="0"/>
                                  </p:stCondLst>
                                  <p:childTnLst>
                                    <p:animEffect transition="out" filter="dissolve">
                                      <p:cBhvr>
                                        <p:cTn id="63" dur="750"/>
                                        <p:tgtEl>
                                          <p:spTgt spid="21"/>
                                        </p:tgtEl>
                                      </p:cBhvr>
                                    </p:animEffect>
                                    <p:set>
                                      <p:cBhvr>
                                        <p:cTn id="64" dur="1" fill="hold">
                                          <p:stCondLst>
                                            <p:cond delay="749"/>
                                          </p:stCondLst>
                                        </p:cTn>
                                        <p:tgtEl>
                                          <p:spTgt spid="21"/>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1"/>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9" presetClass="exit" presetSubtype="0" fill="hold" grpId="0" nodeType="clickEffect">
                                  <p:stCondLst>
                                    <p:cond delay="0"/>
                                  </p:stCondLst>
                                  <p:childTnLst>
                                    <p:animEffect transition="out" filter="dissolve">
                                      <p:cBhvr>
                                        <p:cTn id="69" dur="750"/>
                                        <p:tgtEl>
                                          <p:spTgt spid="22"/>
                                        </p:tgtEl>
                                      </p:cBhvr>
                                    </p:animEffect>
                                    <p:set>
                                      <p:cBhvr>
                                        <p:cTn id="70" dur="1" fill="hold">
                                          <p:stCondLst>
                                            <p:cond delay="749"/>
                                          </p:stCondLst>
                                        </p:cTn>
                                        <p:tgtEl>
                                          <p:spTgt spid="22"/>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2"/>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9" presetClass="exit" presetSubtype="0" fill="hold" grpId="0" nodeType="clickEffect">
                                  <p:stCondLst>
                                    <p:cond delay="0"/>
                                  </p:stCondLst>
                                  <p:childTnLst>
                                    <p:animEffect transition="out" filter="dissolve">
                                      <p:cBhvr>
                                        <p:cTn id="75" dur="750"/>
                                        <p:tgtEl>
                                          <p:spTgt spid="23"/>
                                        </p:tgtEl>
                                      </p:cBhvr>
                                    </p:animEffect>
                                    <p:set>
                                      <p:cBhvr>
                                        <p:cTn id="76" dur="1" fill="hold">
                                          <p:stCondLst>
                                            <p:cond delay="749"/>
                                          </p:stCondLst>
                                        </p:cTn>
                                        <p:tgtEl>
                                          <p:spTgt spid="23"/>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3"/>
                  </p:tgtEl>
                </p:cond>
              </p:nextCondLst>
            </p:seq>
            <p:audio>
              <p:cMediaNode vol="80000">
                <p:cTn id="77" fill="hold" display="0">
                  <p:stCondLst>
                    <p:cond delay="indefinite"/>
                  </p:stCondLst>
                  <p:endCondLst>
                    <p:cond evt="onStopAudio" delay="0">
                      <p:tgtEl>
                        <p:sldTgt/>
                      </p:tgtEl>
                    </p:cond>
                  </p:endCondLst>
                </p:cTn>
                <p:tgtEl>
                  <p:spTgt spid="2"/>
                </p:tgtEl>
              </p:cMediaNode>
            </p:audio>
          </p:childTnLst>
        </p:cTn>
      </p:par>
    </p:tnLst>
    <p:bldLst>
      <p:bldP spid="19" grpId="0" animBg="1"/>
      <p:bldP spid="8" grpId="0" animBg="1"/>
      <p:bldP spid="20" grpId="0" animBg="1"/>
      <p:bldP spid="21" grpId="0" animBg="1"/>
      <p:bldP spid="22" grpId="0" animBg="1"/>
      <p:bldP spid="23" grpId="0" animBg="1"/>
      <p:bldP spid="9" grpId="0" animBg="1"/>
      <p:bldP spid="12"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42A397-0AAD-8E30-4E64-2DD8911BEAA3}"/>
              </a:ext>
            </a:extLst>
          </p:cNvPr>
          <p:cNvPicPr>
            <a:picLocks noChangeAspect="1"/>
          </p:cNvPicPr>
          <p:nvPr/>
        </p:nvPicPr>
        <p:blipFill>
          <a:blip r:embed="rId2"/>
          <a:stretch>
            <a:fillRect/>
          </a:stretch>
        </p:blipFill>
        <p:spPr>
          <a:xfrm>
            <a:off x="0" y="1674"/>
            <a:ext cx="12192000" cy="6854653"/>
          </a:xfrm>
          <a:prstGeom prst="rect">
            <a:avLst/>
          </a:prstGeom>
        </p:spPr>
      </p:pic>
      <p:sp>
        <p:nvSpPr>
          <p:cNvPr id="4" name="Snip Diagonal Corner Rectangle 3"/>
          <p:cNvSpPr/>
          <p:nvPr/>
        </p:nvSpPr>
        <p:spPr>
          <a:xfrm>
            <a:off x="1934943" y="960299"/>
            <a:ext cx="8619744"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67" i="1">
                <a:solidFill>
                  <a:schemeClr val="tx2"/>
                </a:solidFill>
                <a:latin typeface="Times New Roman" panose="02020603050405020304" pitchFamily="18" charset="0"/>
                <a:cs typeface="Times New Roman" panose="02020603050405020304" pitchFamily="18" charset="0"/>
              </a:rPr>
              <a:t>1. Ai người bơi giỏi lặn tài / Khoan thủng thuyền giặc đánh tan quân thù?</a:t>
            </a:r>
            <a:r>
              <a:rPr lang="vi-VN" sz="4267" i="1">
                <a:solidFill>
                  <a:schemeClr val="tx2"/>
                </a:solidFill>
                <a:latin typeface="Times New Roman" panose="02020603050405020304" pitchFamily="18" charset="0"/>
                <a:cs typeface="Times New Roman" panose="02020603050405020304" pitchFamily="18" charset="0"/>
              </a:rPr>
              <a:t> Là ai?</a:t>
            </a:r>
            <a:endParaRPr lang="en-US" sz="4267">
              <a:solidFill>
                <a:schemeClr val="tx2"/>
              </a:solidFill>
              <a:latin typeface="Times New Roman" panose="02020603050405020304" pitchFamily="18" charset="0"/>
              <a:cs typeface="Times New Roman" panose="02020603050405020304" pitchFamily="18" charset="0"/>
            </a:endParaRPr>
          </a:p>
        </p:txBody>
      </p:sp>
      <p:sp>
        <p:nvSpPr>
          <p:cNvPr id="5" name="Snip Diagonal Corner Rectangle 4"/>
          <p:cNvSpPr/>
          <p:nvPr/>
        </p:nvSpPr>
        <p:spPr>
          <a:xfrm>
            <a:off x="2099535" y="3087803"/>
            <a:ext cx="8290560" cy="150571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4800" b="1">
                <a:latin typeface="+mj-lt"/>
              </a:rPr>
              <a:t>Yết Kiêu</a:t>
            </a:r>
            <a:endParaRPr lang="en-US" sz="8800" b="1">
              <a:solidFill>
                <a:prstClr val="white"/>
              </a:solidFill>
              <a:latin typeface="+mj-lt"/>
              <a:cs typeface="Times New Roman" panose="02020603050405020304" pitchFamily="18" charset="0"/>
              <a:sym typeface="Arial"/>
            </a:endParaRPr>
          </a:p>
        </p:txBody>
      </p:sp>
      <p:sp>
        <p:nvSpPr>
          <p:cNvPr id="6" name="Pentagon 5">
            <a:hlinkClick r:id="rId3" action="ppaction://hlinksldjump"/>
          </p:cNvPr>
          <p:cNvSpPr/>
          <p:nvPr/>
        </p:nvSpPr>
        <p:spPr>
          <a:xfrm flipH="1">
            <a:off x="10056965" y="6052013"/>
            <a:ext cx="1999488" cy="755904"/>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a:solidFill>
                  <a:prstClr val="black"/>
                </a:solidFill>
                <a:latin typeface="Times New Roman" panose="02020603050405020304" pitchFamily="18" charset="0"/>
                <a:cs typeface="Times New Roman" panose="02020603050405020304" pitchFamily="18" charset="0"/>
                <a:sym typeface="Arial"/>
              </a:rPr>
              <a:t>Quay lại </a:t>
            </a:r>
          </a:p>
        </p:txBody>
      </p:sp>
    </p:spTree>
    <p:extLst>
      <p:ext uri="{BB962C8B-B14F-4D97-AF65-F5344CB8AC3E}">
        <p14:creationId xmlns:p14="http://schemas.microsoft.com/office/powerpoint/2010/main" val="2314157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815264-D28F-AC98-2A4D-F55DBEA86CD8}"/>
              </a:ext>
            </a:extLst>
          </p:cNvPr>
          <p:cNvPicPr>
            <a:picLocks noChangeAspect="1"/>
          </p:cNvPicPr>
          <p:nvPr/>
        </p:nvPicPr>
        <p:blipFill>
          <a:blip r:embed="rId2"/>
          <a:stretch>
            <a:fillRect/>
          </a:stretch>
        </p:blipFill>
        <p:spPr>
          <a:xfrm>
            <a:off x="0" y="1674"/>
            <a:ext cx="12192000" cy="6854653"/>
          </a:xfrm>
          <a:prstGeom prst="rect">
            <a:avLst/>
          </a:prstGeom>
        </p:spPr>
      </p:pic>
      <p:sp>
        <p:nvSpPr>
          <p:cNvPr id="4" name="Snip Diagonal Corner Rectangle 3"/>
          <p:cNvSpPr/>
          <p:nvPr/>
        </p:nvSpPr>
        <p:spPr>
          <a:xfrm>
            <a:off x="1970801" y="906511"/>
            <a:ext cx="8619744"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67" i="1">
                <a:solidFill>
                  <a:schemeClr val="tx2"/>
                </a:solidFill>
                <a:latin typeface="Times New Roman" panose="02020603050405020304" pitchFamily="18" charset="0"/>
                <a:cs typeface="Times New Roman" panose="02020603050405020304" pitchFamily="18" charset="0"/>
              </a:rPr>
              <a:t>2. Trong cần câu giấu mật thư,</a:t>
            </a:r>
            <a:endParaRPr lang="en-US" sz="4267">
              <a:solidFill>
                <a:schemeClr val="tx2"/>
              </a:solidFill>
              <a:latin typeface="Times New Roman" panose="02020603050405020304" pitchFamily="18" charset="0"/>
              <a:cs typeface="Times New Roman" panose="02020603050405020304" pitchFamily="18" charset="0"/>
            </a:endParaRPr>
          </a:p>
          <a:p>
            <a:r>
              <a:rPr lang="en-US" sz="4267" i="1">
                <a:solidFill>
                  <a:schemeClr val="tx2"/>
                </a:solidFill>
                <a:latin typeface="Times New Roman" panose="02020603050405020304" pitchFamily="18" charset="0"/>
                <a:cs typeface="Times New Roman" panose="02020603050405020304" pitchFamily="18" charset="0"/>
              </a:rPr>
              <a:t> Ai làm liên lạc chiến khu Cao Bằng – Là ai?</a:t>
            </a:r>
            <a:endParaRPr lang="en-US" sz="4267">
              <a:solidFill>
                <a:schemeClr val="tx2"/>
              </a:solidFill>
              <a:latin typeface="Times New Roman" panose="02020603050405020304" pitchFamily="18" charset="0"/>
              <a:cs typeface="Times New Roman" panose="02020603050405020304" pitchFamily="18" charset="0"/>
            </a:endParaRPr>
          </a:p>
        </p:txBody>
      </p:sp>
      <p:sp>
        <p:nvSpPr>
          <p:cNvPr id="5" name="Snip Diagonal Corner Rectangle 4"/>
          <p:cNvSpPr/>
          <p:nvPr/>
        </p:nvSpPr>
        <p:spPr>
          <a:xfrm>
            <a:off x="2135393" y="3034015"/>
            <a:ext cx="8290560" cy="150571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800" b="1" kern="0">
                <a:solidFill>
                  <a:prstClr val="white"/>
                </a:solidFill>
                <a:latin typeface="Times New Roman" panose="02020603050405020304" pitchFamily="18" charset="0"/>
                <a:sym typeface="Arial"/>
              </a:rPr>
              <a:t>Kim Đồng</a:t>
            </a:r>
            <a:endParaRPr lang="en-US" sz="4800" b="1" kern="0">
              <a:solidFill>
                <a:prstClr val="white"/>
              </a:solidFill>
              <a:latin typeface="Calibri Light" panose="020F0302020204030204"/>
              <a:sym typeface="Arial"/>
            </a:endParaRPr>
          </a:p>
        </p:txBody>
      </p:sp>
      <p:sp>
        <p:nvSpPr>
          <p:cNvPr id="2" name="Pentagon 5">
            <a:hlinkClick r:id="rId3" action="ppaction://hlinksldjump"/>
            <a:extLst>
              <a:ext uri="{FF2B5EF4-FFF2-40B4-BE49-F238E27FC236}">
                <a16:creationId xmlns:a16="http://schemas.microsoft.com/office/drawing/2014/main" id="{873412EC-056F-D38C-F2B5-871D8B0C00F9}"/>
              </a:ext>
            </a:extLst>
          </p:cNvPr>
          <p:cNvSpPr/>
          <p:nvPr/>
        </p:nvSpPr>
        <p:spPr>
          <a:xfrm flipH="1">
            <a:off x="10192512" y="6100423"/>
            <a:ext cx="1999488" cy="755904"/>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a:solidFill>
                  <a:prstClr val="black"/>
                </a:solidFill>
                <a:latin typeface="Times New Roman" panose="02020603050405020304" pitchFamily="18" charset="0"/>
                <a:cs typeface="Times New Roman" panose="02020603050405020304" pitchFamily="18" charset="0"/>
                <a:sym typeface="Arial"/>
              </a:rPr>
              <a:t>Quay lại </a:t>
            </a:r>
          </a:p>
        </p:txBody>
      </p:sp>
    </p:spTree>
    <p:extLst>
      <p:ext uri="{BB962C8B-B14F-4D97-AF65-F5344CB8AC3E}">
        <p14:creationId xmlns:p14="http://schemas.microsoft.com/office/powerpoint/2010/main" val="2216971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EB3E58-F044-98EE-8A5A-41A62A1087C8}"/>
              </a:ext>
            </a:extLst>
          </p:cNvPr>
          <p:cNvPicPr>
            <a:picLocks noChangeAspect="1"/>
          </p:cNvPicPr>
          <p:nvPr/>
        </p:nvPicPr>
        <p:blipFill>
          <a:blip r:embed="rId2"/>
          <a:stretch>
            <a:fillRect/>
          </a:stretch>
        </p:blipFill>
        <p:spPr>
          <a:xfrm>
            <a:off x="0" y="1674"/>
            <a:ext cx="12192000" cy="6854653"/>
          </a:xfrm>
          <a:prstGeom prst="rect">
            <a:avLst/>
          </a:prstGeom>
        </p:spPr>
      </p:pic>
      <p:sp>
        <p:nvSpPr>
          <p:cNvPr id="4" name="Snip Diagonal Corner Rectangle 3"/>
          <p:cNvSpPr/>
          <p:nvPr/>
        </p:nvSpPr>
        <p:spPr>
          <a:xfrm>
            <a:off x="2096307" y="942371"/>
            <a:ext cx="8619744"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733" i="1">
                <a:solidFill>
                  <a:schemeClr val="tx2"/>
                </a:solidFill>
                <a:latin typeface="Times New Roman" panose="02020603050405020304" pitchFamily="18" charset="0"/>
                <a:cs typeface="Times New Roman" panose="02020603050405020304" pitchFamily="18" charset="0"/>
              </a:rPr>
              <a:t>3. Đi giữa hai hàng lính,/ Vẫn ung dung mỉm cười,/ Ngắt một đoá hoa tươi,/Chị cài lên mái tóc - Là ai?</a:t>
            </a:r>
            <a:endParaRPr lang="en-US" sz="3733">
              <a:solidFill>
                <a:schemeClr val="tx2"/>
              </a:solidFill>
              <a:latin typeface="Times New Roman" panose="02020603050405020304" pitchFamily="18" charset="0"/>
              <a:cs typeface="Times New Roman" panose="02020603050405020304" pitchFamily="18" charset="0"/>
            </a:endParaRPr>
          </a:p>
        </p:txBody>
      </p:sp>
      <p:sp>
        <p:nvSpPr>
          <p:cNvPr id="5" name="Snip Diagonal Corner Rectangle 4"/>
          <p:cNvSpPr/>
          <p:nvPr/>
        </p:nvSpPr>
        <p:spPr>
          <a:xfrm>
            <a:off x="2260899" y="3429000"/>
            <a:ext cx="8290560" cy="114658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800" b="1" kern="0">
                <a:solidFill>
                  <a:prstClr val="white"/>
                </a:solidFill>
                <a:latin typeface="Times New Roman" panose="02020603050405020304" pitchFamily="18" charset="0"/>
                <a:sym typeface="Arial"/>
              </a:rPr>
              <a:t>Võ Thị Sáu</a:t>
            </a:r>
            <a:endParaRPr lang="en-US" sz="4800" b="1" kern="0">
              <a:solidFill>
                <a:prstClr val="white"/>
              </a:solidFill>
              <a:latin typeface="Calibri Light" panose="020F0302020204030204"/>
              <a:sym typeface="Arial"/>
            </a:endParaRPr>
          </a:p>
        </p:txBody>
      </p:sp>
      <p:sp>
        <p:nvSpPr>
          <p:cNvPr id="2" name="Pentagon 5">
            <a:hlinkClick r:id="rId3" action="ppaction://hlinksldjump"/>
            <a:extLst>
              <a:ext uri="{FF2B5EF4-FFF2-40B4-BE49-F238E27FC236}">
                <a16:creationId xmlns:a16="http://schemas.microsoft.com/office/drawing/2014/main" id="{4F0C8765-9F74-67D8-2F37-CB1A0C546076}"/>
              </a:ext>
            </a:extLst>
          </p:cNvPr>
          <p:cNvSpPr/>
          <p:nvPr/>
        </p:nvSpPr>
        <p:spPr>
          <a:xfrm flipH="1">
            <a:off x="10192512" y="6102096"/>
            <a:ext cx="1999488" cy="755904"/>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a:solidFill>
                  <a:prstClr val="black"/>
                </a:solidFill>
                <a:latin typeface="Times New Roman" panose="02020603050405020304" pitchFamily="18" charset="0"/>
                <a:cs typeface="Times New Roman" panose="02020603050405020304" pitchFamily="18" charset="0"/>
                <a:sym typeface="Arial"/>
              </a:rPr>
              <a:t>Quay lại </a:t>
            </a:r>
          </a:p>
        </p:txBody>
      </p:sp>
    </p:spTree>
    <p:extLst>
      <p:ext uri="{BB962C8B-B14F-4D97-AF65-F5344CB8AC3E}">
        <p14:creationId xmlns:p14="http://schemas.microsoft.com/office/powerpoint/2010/main" val="3309974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677531" y="177636"/>
            <a:ext cx="1398451" cy="1206217"/>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2264229" y="444328"/>
            <a:ext cx="7663543"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959999" y="338527"/>
            <a:ext cx="10272000" cy="763600"/>
          </a:xfrm>
          <a:prstGeom prst="rect">
            <a:avLst/>
          </a:prstGeom>
        </p:spPr>
        <p:txBody>
          <a:bodyPr spcFirstLastPara="1" vert="horz" wrap="square" lIns="121900" tIns="121900" rIns="121900" bIns="121900" rtlCol="0" anchor="t" anchorCtr="0">
            <a:noAutofit/>
          </a:bodyPr>
          <a:lstStyle/>
          <a:p>
            <a:r>
              <a:rPr lang="en">
                <a:latin typeface="Times New Roman" panose="02020603050405020304" pitchFamily="18" charset="0"/>
                <a:cs typeface="Times New Roman" panose="02020603050405020304" pitchFamily="18" charset="0"/>
              </a:rPr>
              <a:t>Mục tiêu</a:t>
            </a:r>
            <a:endParaRPr>
              <a:latin typeface="Times New Roman" panose="02020603050405020304" pitchFamily="18"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10552859" y="962924"/>
            <a:ext cx="721944" cy="384208"/>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11059886" y="510695"/>
            <a:ext cx="861583" cy="203408"/>
          </a:xfrm>
          <a:prstGeom prst="rect">
            <a:avLst/>
          </a:prstGeom>
          <a:noFill/>
          <a:ln>
            <a:noFill/>
          </a:ln>
        </p:spPr>
      </p:pic>
      <p:sp>
        <p:nvSpPr>
          <p:cNvPr id="23" name="Freeform 17">
            <a:extLst>
              <a:ext uri="{FF2B5EF4-FFF2-40B4-BE49-F238E27FC236}">
                <a16:creationId xmlns:a16="http://schemas.microsoft.com/office/drawing/2014/main" id="{AAF5705C-52A3-07A4-2B9A-CE342BDCFECC}"/>
              </a:ext>
            </a:extLst>
          </p:cNvPr>
          <p:cNvSpPr/>
          <p:nvPr/>
        </p:nvSpPr>
        <p:spPr>
          <a:xfrm flipH="1">
            <a:off x="6074881" y="5678543"/>
            <a:ext cx="2596423" cy="1010179"/>
          </a:xfrm>
          <a:custGeom>
            <a:avLst/>
            <a:gdLst/>
            <a:ahLst/>
            <a:cxnLst/>
            <a:rect l="l" t="t" r="r" b="b"/>
            <a:pathLst>
              <a:path w="4659849" h="1893915">
                <a:moveTo>
                  <a:pt x="4659849" y="0"/>
                </a:moveTo>
                <a:lnTo>
                  <a:pt x="0" y="0"/>
                </a:lnTo>
                <a:lnTo>
                  <a:pt x="0" y="1893915"/>
                </a:lnTo>
                <a:lnTo>
                  <a:pt x="4659849" y="1893915"/>
                </a:lnTo>
                <a:lnTo>
                  <a:pt x="4659849"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2" name="Google Shape;770;p14">
            <a:extLst>
              <a:ext uri="{FF2B5EF4-FFF2-40B4-BE49-F238E27FC236}">
                <a16:creationId xmlns:a16="http://schemas.microsoft.com/office/drawing/2014/main" id="{E07674E9-4FB2-72F2-26F8-D77DD288FB1C}"/>
              </a:ext>
            </a:extLst>
          </p:cNvPr>
          <p:cNvGrpSpPr/>
          <p:nvPr/>
        </p:nvGrpSpPr>
        <p:grpSpPr>
          <a:xfrm flipH="1">
            <a:off x="10410913" y="5253808"/>
            <a:ext cx="519367" cy="1048833"/>
            <a:chOff x="5768250" y="3827525"/>
            <a:chExt cx="389525" cy="786625"/>
          </a:xfrm>
        </p:grpSpPr>
        <p:sp>
          <p:nvSpPr>
            <p:cNvPr id="3" name="Google Shape;771;p14">
              <a:extLst>
                <a:ext uri="{FF2B5EF4-FFF2-40B4-BE49-F238E27FC236}">
                  <a16:creationId xmlns:a16="http://schemas.microsoft.com/office/drawing/2014/main" id="{916DC7F8-F193-E533-E7C0-D0DB2A1A3A5E}"/>
                </a:ext>
              </a:extLst>
            </p:cNvPr>
            <p:cNvSpPr/>
            <p:nvPr/>
          </p:nvSpPr>
          <p:spPr>
            <a:xfrm>
              <a:off x="5824550" y="4172275"/>
              <a:ext cx="125700" cy="441875"/>
            </a:xfrm>
            <a:custGeom>
              <a:avLst/>
              <a:gdLst/>
              <a:ahLst/>
              <a:cxnLst/>
              <a:rect l="l" t="t" r="r" b="b"/>
              <a:pathLst>
                <a:path w="5028" h="17675" extrusionOk="0">
                  <a:moveTo>
                    <a:pt x="4897" y="0"/>
                  </a:moveTo>
                  <a:cubicBezTo>
                    <a:pt x="3902" y="2435"/>
                    <a:pt x="3012" y="4949"/>
                    <a:pt x="2278" y="7463"/>
                  </a:cubicBezTo>
                  <a:cubicBezTo>
                    <a:pt x="1388" y="10448"/>
                    <a:pt x="524" y="14585"/>
                    <a:pt x="0" y="17648"/>
                  </a:cubicBezTo>
                  <a:lnTo>
                    <a:pt x="158" y="17674"/>
                  </a:lnTo>
                  <a:cubicBezTo>
                    <a:pt x="681" y="14611"/>
                    <a:pt x="1545" y="10474"/>
                    <a:pt x="2436" y="7515"/>
                  </a:cubicBezTo>
                  <a:cubicBezTo>
                    <a:pt x="3169" y="5001"/>
                    <a:pt x="4033" y="2488"/>
                    <a:pt x="5028" y="52"/>
                  </a:cubicBezTo>
                  <a:lnTo>
                    <a:pt x="4897" y="0"/>
                  </a:lnTo>
                  <a:close/>
                </a:path>
              </a:pathLst>
            </a:custGeom>
            <a:solidFill>
              <a:srgbClr val="255B7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4" name="Google Shape;772;p14">
              <a:extLst>
                <a:ext uri="{FF2B5EF4-FFF2-40B4-BE49-F238E27FC236}">
                  <a16:creationId xmlns:a16="http://schemas.microsoft.com/office/drawing/2014/main" id="{D9BB11FE-289D-1AED-A2E8-7DC5C532F7EB}"/>
                </a:ext>
              </a:extLst>
            </p:cNvPr>
            <p:cNvSpPr/>
            <p:nvPr/>
          </p:nvSpPr>
          <p:spPr>
            <a:xfrm>
              <a:off x="5768250" y="4216125"/>
              <a:ext cx="125700" cy="105700"/>
            </a:xfrm>
            <a:custGeom>
              <a:avLst/>
              <a:gdLst/>
              <a:ahLst/>
              <a:cxnLst/>
              <a:rect l="l" t="t" r="r" b="b"/>
              <a:pathLst>
                <a:path w="5028" h="4228" extrusionOk="0">
                  <a:moveTo>
                    <a:pt x="1" y="0"/>
                  </a:moveTo>
                  <a:lnTo>
                    <a:pt x="1" y="0"/>
                  </a:lnTo>
                  <a:cubicBezTo>
                    <a:pt x="184" y="210"/>
                    <a:pt x="341" y="419"/>
                    <a:pt x="498" y="655"/>
                  </a:cubicBezTo>
                  <a:cubicBezTo>
                    <a:pt x="838" y="1179"/>
                    <a:pt x="1074" y="1729"/>
                    <a:pt x="1362" y="2278"/>
                  </a:cubicBezTo>
                  <a:cubicBezTo>
                    <a:pt x="1572" y="2671"/>
                    <a:pt x="1912" y="3038"/>
                    <a:pt x="2252" y="3326"/>
                  </a:cubicBezTo>
                  <a:cubicBezTo>
                    <a:pt x="2619" y="3614"/>
                    <a:pt x="3038" y="3850"/>
                    <a:pt x="3483" y="3980"/>
                  </a:cubicBezTo>
                  <a:cubicBezTo>
                    <a:pt x="3882" y="4114"/>
                    <a:pt x="4319" y="4228"/>
                    <a:pt x="4746" y="4228"/>
                  </a:cubicBezTo>
                  <a:cubicBezTo>
                    <a:pt x="4823" y="4228"/>
                    <a:pt x="4900" y="4224"/>
                    <a:pt x="4976" y="4216"/>
                  </a:cubicBezTo>
                  <a:cubicBezTo>
                    <a:pt x="5028" y="4216"/>
                    <a:pt x="5002" y="3640"/>
                    <a:pt x="5002" y="3561"/>
                  </a:cubicBezTo>
                  <a:cubicBezTo>
                    <a:pt x="4976" y="3116"/>
                    <a:pt x="4871" y="2671"/>
                    <a:pt x="4661" y="2252"/>
                  </a:cubicBezTo>
                  <a:cubicBezTo>
                    <a:pt x="4452" y="1886"/>
                    <a:pt x="4216" y="1571"/>
                    <a:pt x="3902" y="1310"/>
                  </a:cubicBezTo>
                  <a:cubicBezTo>
                    <a:pt x="3614" y="1048"/>
                    <a:pt x="3300" y="838"/>
                    <a:pt x="2959" y="681"/>
                  </a:cubicBezTo>
                  <a:cubicBezTo>
                    <a:pt x="2671" y="524"/>
                    <a:pt x="2357" y="393"/>
                    <a:pt x="2043" y="288"/>
                  </a:cubicBezTo>
                  <a:cubicBezTo>
                    <a:pt x="1703" y="184"/>
                    <a:pt x="1336" y="79"/>
                    <a:pt x="969" y="53"/>
                  </a:cubicBezTo>
                  <a:lnTo>
                    <a:pt x="996" y="53"/>
                  </a:lnTo>
                  <a:cubicBezTo>
                    <a:pt x="943" y="27"/>
                    <a:pt x="917" y="27"/>
                    <a:pt x="865" y="27"/>
                  </a:cubicBezTo>
                  <a:cubicBezTo>
                    <a:pt x="577" y="27"/>
                    <a:pt x="289" y="27"/>
                    <a:pt x="1" y="0"/>
                  </a:cubicBezTo>
                  <a:close/>
                </a:path>
              </a:pathLst>
            </a:custGeom>
            <a:solidFill>
              <a:srgbClr val="255B7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6" name="Google Shape;773;p14">
              <a:extLst>
                <a:ext uri="{FF2B5EF4-FFF2-40B4-BE49-F238E27FC236}">
                  <a16:creationId xmlns:a16="http://schemas.microsoft.com/office/drawing/2014/main" id="{2B7DF430-0714-D0D2-247B-F8695D36EEB0}"/>
                </a:ext>
              </a:extLst>
            </p:cNvPr>
            <p:cNvSpPr/>
            <p:nvPr/>
          </p:nvSpPr>
          <p:spPr>
            <a:xfrm>
              <a:off x="5802300" y="3827525"/>
              <a:ext cx="355475" cy="368325"/>
            </a:xfrm>
            <a:custGeom>
              <a:avLst/>
              <a:gdLst/>
              <a:ahLst/>
              <a:cxnLst/>
              <a:rect l="l" t="t" r="r" b="b"/>
              <a:pathLst>
                <a:path w="14219" h="14733" extrusionOk="0">
                  <a:moveTo>
                    <a:pt x="7968" y="0"/>
                  </a:moveTo>
                  <a:cubicBezTo>
                    <a:pt x="6948" y="0"/>
                    <a:pt x="5944" y="267"/>
                    <a:pt x="5028" y="672"/>
                  </a:cubicBezTo>
                  <a:cubicBezTo>
                    <a:pt x="5028" y="672"/>
                    <a:pt x="5001" y="672"/>
                    <a:pt x="5001" y="698"/>
                  </a:cubicBezTo>
                  <a:cubicBezTo>
                    <a:pt x="4975" y="698"/>
                    <a:pt x="4923" y="724"/>
                    <a:pt x="4897" y="750"/>
                  </a:cubicBezTo>
                  <a:lnTo>
                    <a:pt x="4870" y="750"/>
                  </a:lnTo>
                  <a:cubicBezTo>
                    <a:pt x="4006" y="1143"/>
                    <a:pt x="3247" y="1667"/>
                    <a:pt x="2671" y="2217"/>
                  </a:cubicBezTo>
                  <a:cubicBezTo>
                    <a:pt x="2461" y="2400"/>
                    <a:pt x="2278" y="2609"/>
                    <a:pt x="2095" y="2793"/>
                  </a:cubicBezTo>
                  <a:cubicBezTo>
                    <a:pt x="2095" y="2793"/>
                    <a:pt x="2095" y="2819"/>
                    <a:pt x="2095" y="2819"/>
                  </a:cubicBezTo>
                  <a:cubicBezTo>
                    <a:pt x="2069" y="2845"/>
                    <a:pt x="2043" y="2871"/>
                    <a:pt x="2016" y="2897"/>
                  </a:cubicBezTo>
                  <a:cubicBezTo>
                    <a:pt x="2016" y="2924"/>
                    <a:pt x="1990" y="2924"/>
                    <a:pt x="1990" y="2924"/>
                  </a:cubicBezTo>
                  <a:cubicBezTo>
                    <a:pt x="1126" y="3971"/>
                    <a:pt x="681" y="5071"/>
                    <a:pt x="445" y="5909"/>
                  </a:cubicBezTo>
                  <a:cubicBezTo>
                    <a:pt x="445" y="5909"/>
                    <a:pt x="445" y="5909"/>
                    <a:pt x="445" y="5935"/>
                  </a:cubicBezTo>
                  <a:cubicBezTo>
                    <a:pt x="419" y="5961"/>
                    <a:pt x="419" y="6013"/>
                    <a:pt x="419" y="6040"/>
                  </a:cubicBezTo>
                  <a:cubicBezTo>
                    <a:pt x="419" y="6066"/>
                    <a:pt x="393" y="6066"/>
                    <a:pt x="393" y="6066"/>
                  </a:cubicBezTo>
                  <a:cubicBezTo>
                    <a:pt x="288" y="6563"/>
                    <a:pt x="210" y="6930"/>
                    <a:pt x="183" y="7165"/>
                  </a:cubicBezTo>
                  <a:cubicBezTo>
                    <a:pt x="105" y="7715"/>
                    <a:pt x="0" y="8553"/>
                    <a:pt x="105" y="9496"/>
                  </a:cubicBezTo>
                  <a:lnTo>
                    <a:pt x="105" y="9522"/>
                  </a:lnTo>
                  <a:lnTo>
                    <a:pt x="131" y="9653"/>
                  </a:lnTo>
                  <a:lnTo>
                    <a:pt x="131" y="9679"/>
                  </a:lnTo>
                  <a:cubicBezTo>
                    <a:pt x="236" y="10308"/>
                    <a:pt x="445" y="10988"/>
                    <a:pt x="838" y="11669"/>
                  </a:cubicBezTo>
                  <a:cubicBezTo>
                    <a:pt x="1126" y="12167"/>
                    <a:pt x="1466" y="12586"/>
                    <a:pt x="1833" y="12926"/>
                  </a:cubicBezTo>
                  <a:cubicBezTo>
                    <a:pt x="1859" y="12952"/>
                    <a:pt x="1859" y="12952"/>
                    <a:pt x="1859" y="12952"/>
                  </a:cubicBezTo>
                  <a:cubicBezTo>
                    <a:pt x="1885" y="12978"/>
                    <a:pt x="1912" y="13005"/>
                    <a:pt x="1938" y="13031"/>
                  </a:cubicBezTo>
                  <a:cubicBezTo>
                    <a:pt x="1964" y="13031"/>
                    <a:pt x="1964" y="13031"/>
                    <a:pt x="1964" y="13057"/>
                  </a:cubicBezTo>
                  <a:cubicBezTo>
                    <a:pt x="2959" y="13921"/>
                    <a:pt x="4216" y="14445"/>
                    <a:pt x="5420" y="14628"/>
                  </a:cubicBezTo>
                  <a:lnTo>
                    <a:pt x="5604" y="14654"/>
                  </a:lnTo>
                  <a:cubicBezTo>
                    <a:pt x="5944" y="14707"/>
                    <a:pt x="6258" y="14733"/>
                    <a:pt x="6599" y="14733"/>
                  </a:cubicBezTo>
                  <a:cubicBezTo>
                    <a:pt x="7620" y="14733"/>
                    <a:pt x="8510" y="14497"/>
                    <a:pt x="9269" y="14157"/>
                  </a:cubicBezTo>
                  <a:cubicBezTo>
                    <a:pt x="9269" y="14157"/>
                    <a:pt x="9269" y="14130"/>
                    <a:pt x="9269" y="14130"/>
                  </a:cubicBezTo>
                  <a:cubicBezTo>
                    <a:pt x="9322" y="14130"/>
                    <a:pt x="9348" y="14104"/>
                    <a:pt x="9400" y="14078"/>
                  </a:cubicBezTo>
                  <a:lnTo>
                    <a:pt x="9427" y="14078"/>
                  </a:lnTo>
                  <a:cubicBezTo>
                    <a:pt x="10788" y="13424"/>
                    <a:pt x="11705" y="12429"/>
                    <a:pt x="12150" y="11905"/>
                  </a:cubicBezTo>
                  <a:cubicBezTo>
                    <a:pt x="12176" y="11905"/>
                    <a:pt x="12176" y="11879"/>
                    <a:pt x="12176" y="11879"/>
                  </a:cubicBezTo>
                  <a:cubicBezTo>
                    <a:pt x="12202" y="11852"/>
                    <a:pt x="12228" y="11826"/>
                    <a:pt x="12254" y="11800"/>
                  </a:cubicBezTo>
                  <a:cubicBezTo>
                    <a:pt x="12254" y="11774"/>
                    <a:pt x="12254" y="11774"/>
                    <a:pt x="12281" y="11774"/>
                  </a:cubicBezTo>
                  <a:cubicBezTo>
                    <a:pt x="12307" y="11748"/>
                    <a:pt x="12307" y="11722"/>
                    <a:pt x="12333" y="11695"/>
                  </a:cubicBezTo>
                  <a:cubicBezTo>
                    <a:pt x="12673" y="11276"/>
                    <a:pt x="13380" y="10412"/>
                    <a:pt x="13773" y="9051"/>
                  </a:cubicBezTo>
                  <a:cubicBezTo>
                    <a:pt x="13799" y="8972"/>
                    <a:pt x="13825" y="8894"/>
                    <a:pt x="13852" y="8815"/>
                  </a:cubicBezTo>
                  <a:cubicBezTo>
                    <a:pt x="13852" y="8815"/>
                    <a:pt x="13852" y="8789"/>
                    <a:pt x="13852" y="8789"/>
                  </a:cubicBezTo>
                  <a:cubicBezTo>
                    <a:pt x="13852" y="8737"/>
                    <a:pt x="13878" y="8710"/>
                    <a:pt x="13878" y="8658"/>
                  </a:cubicBezTo>
                  <a:lnTo>
                    <a:pt x="13878" y="8632"/>
                  </a:lnTo>
                  <a:cubicBezTo>
                    <a:pt x="14218" y="7192"/>
                    <a:pt x="13983" y="5935"/>
                    <a:pt x="13799" y="5228"/>
                  </a:cubicBezTo>
                  <a:cubicBezTo>
                    <a:pt x="13799" y="5228"/>
                    <a:pt x="13799" y="5228"/>
                    <a:pt x="13799" y="5202"/>
                  </a:cubicBezTo>
                  <a:cubicBezTo>
                    <a:pt x="13799" y="5175"/>
                    <a:pt x="13773" y="5123"/>
                    <a:pt x="13773" y="5097"/>
                  </a:cubicBezTo>
                  <a:lnTo>
                    <a:pt x="13773" y="5071"/>
                  </a:lnTo>
                  <a:cubicBezTo>
                    <a:pt x="13747" y="4966"/>
                    <a:pt x="13721" y="4887"/>
                    <a:pt x="13695" y="4809"/>
                  </a:cubicBezTo>
                  <a:cubicBezTo>
                    <a:pt x="13537" y="4364"/>
                    <a:pt x="13145" y="3081"/>
                    <a:pt x="12176" y="1955"/>
                  </a:cubicBezTo>
                  <a:cubicBezTo>
                    <a:pt x="12176" y="1955"/>
                    <a:pt x="12176" y="1929"/>
                    <a:pt x="12176" y="1929"/>
                  </a:cubicBezTo>
                  <a:cubicBezTo>
                    <a:pt x="12150" y="1902"/>
                    <a:pt x="12123" y="1876"/>
                    <a:pt x="12071" y="1850"/>
                  </a:cubicBezTo>
                  <a:cubicBezTo>
                    <a:pt x="12071" y="1824"/>
                    <a:pt x="12071" y="1824"/>
                    <a:pt x="12071" y="1824"/>
                  </a:cubicBezTo>
                  <a:cubicBezTo>
                    <a:pt x="11600" y="1300"/>
                    <a:pt x="11024" y="829"/>
                    <a:pt x="10291" y="488"/>
                  </a:cubicBezTo>
                  <a:cubicBezTo>
                    <a:pt x="9819" y="279"/>
                    <a:pt x="9348" y="122"/>
                    <a:pt x="8850" y="70"/>
                  </a:cubicBezTo>
                  <a:lnTo>
                    <a:pt x="8824" y="70"/>
                  </a:lnTo>
                  <a:cubicBezTo>
                    <a:pt x="8772" y="43"/>
                    <a:pt x="8746" y="43"/>
                    <a:pt x="8693" y="43"/>
                  </a:cubicBezTo>
                  <a:lnTo>
                    <a:pt x="8667" y="43"/>
                  </a:lnTo>
                  <a:cubicBezTo>
                    <a:pt x="8434" y="14"/>
                    <a:pt x="8201" y="0"/>
                    <a:pt x="7968" y="0"/>
                  </a:cubicBezTo>
                  <a:close/>
                </a:path>
              </a:pathLst>
            </a:custGeom>
            <a:solidFill>
              <a:srgbClr val="FCDB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7" name="Google Shape;774;p14">
              <a:extLst>
                <a:ext uri="{FF2B5EF4-FFF2-40B4-BE49-F238E27FC236}">
                  <a16:creationId xmlns:a16="http://schemas.microsoft.com/office/drawing/2014/main" id="{B1D98381-55DB-F3BA-C6EF-8663FC33BD0E}"/>
                </a:ext>
              </a:extLst>
            </p:cNvPr>
            <p:cNvSpPr/>
            <p:nvPr/>
          </p:nvSpPr>
          <p:spPr>
            <a:xfrm>
              <a:off x="5933225" y="3962125"/>
              <a:ext cx="94275" cy="98875"/>
            </a:xfrm>
            <a:custGeom>
              <a:avLst/>
              <a:gdLst/>
              <a:ahLst/>
              <a:cxnLst/>
              <a:rect l="l" t="t" r="r" b="b"/>
              <a:pathLst>
                <a:path w="3771" h="3955" extrusionOk="0">
                  <a:moveTo>
                    <a:pt x="2096" y="1"/>
                  </a:moveTo>
                  <a:cubicBezTo>
                    <a:pt x="1906" y="1"/>
                    <a:pt x="1719" y="36"/>
                    <a:pt x="1545" y="106"/>
                  </a:cubicBezTo>
                  <a:cubicBezTo>
                    <a:pt x="1493" y="106"/>
                    <a:pt x="1466" y="132"/>
                    <a:pt x="1414" y="132"/>
                  </a:cubicBezTo>
                  <a:cubicBezTo>
                    <a:pt x="1152" y="263"/>
                    <a:pt x="916" y="420"/>
                    <a:pt x="733" y="577"/>
                  </a:cubicBezTo>
                  <a:cubicBezTo>
                    <a:pt x="707" y="577"/>
                    <a:pt x="707" y="577"/>
                    <a:pt x="707" y="603"/>
                  </a:cubicBezTo>
                  <a:cubicBezTo>
                    <a:pt x="681" y="629"/>
                    <a:pt x="655" y="629"/>
                    <a:pt x="628" y="656"/>
                  </a:cubicBezTo>
                  <a:cubicBezTo>
                    <a:pt x="419" y="865"/>
                    <a:pt x="288" y="1127"/>
                    <a:pt x="183" y="1336"/>
                  </a:cubicBezTo>
                  <a:cubicBezTo>
                    <a:pt x="183" y="1389"/>
                    <a:pt x="157" y="1415"/>
                    <a:pt x="131" y="1467"/>
                  </a:cubicBezTo>
                  <a:cubicBezTo>
                    <a:pt x="79" y="1677"/>
                    <a:pt x="52" y="1834"/>
                    <a:pt x="26" y="1912"/>
                  </a:cubicBezTo>
                  <a:cubicBezTo>
                    <a:pt x="26" y="2017"/>
                    <a:pt x="0" y="2174"/>
                    <a:pt x="0" y="2331"/>
                  </a:cubicBezTo>
                  <a:cubicBezTo>
                    <a:pt x="0" y="2384"/>
                    <a:pt x="0" y="2436"/>
                    <a:pt x="0" y="2488"/>
                  </a:cubicBezTo>
                  <a:cubicBezTo>
                    <a:pt x="26" y="2672"/>
                    <a:pt x="79" y="2907"/>
                    <a:pt x="209" y="3117"/>
                  </a:cubicBezTo>
                  <a:cubicBezTo>
                    <a:pt x="262" y="3222"/>
                    <a:pt x="314" y="3300"/>
                    <a:pt x="393" y="3353"/>
                  </a:cubicBezTo>
                  <a:cubicBezTo>
                    <a:pt x="419" y="3405"/>
                    <a:pt x="445" y="3431"/>
                    <a:pt x="471" y="3457"/>
                  </a:cubicBezTo>
                  <a:cubicBezTo>
                    <a:pt x="707" y="3667"/>
                    <a:pt x="995" y="3824"/>
                    <a:pt x="1283" y="3876"/>
                  </a:cubicBezTo>
                  <a:cubicBezTo>
                    <a:pt x="1309" y="3902"/>
                    <a:pt x="1362" y="3902"/>
                    <a:pt x="1388" y="3902"/>
                  </a:cubicBezTo>
                  <a:cubicBezTo>
                    <a:pt x="1519" y="3929"/>
                    <a:pt x="1623" y="3955"/>
                    <a:pt x="1754" y="3955"/>
                  </a:cubicBezTo>
                  <a:cubicBezTo>
                    <a:pt x="1938" y="3955"/>
                    <a:pt x="2121" y="3902"/>
                    <a:pt x="2252" y="3850"/>
                  </a:cubicBezTo>
                  <a:cubicBezTo>
                    <a:pt x="2304" y="3850"/>
                    <a:pt x="2357" y="3850"/>
                    <a:pt x="2383" y="3824"/>
                  </a:cubicBezTo>
                  <a:cubicBezTo>
                    <a:pt x="2671" y="3719"/>
                    <a:pt x="2906" y="3536"/>
                    <a:pt x="3064" y="3379"/>
                  </a:cubicBezTo>
                  <a:cubicBezTo>
                    <a:pt x="3090" y="3353"/>
                    <a:pt x="3116" y="3300"/>
                    <a:pt x="3142" y="3274"/>
                  </a:cubicBezTo>
                  <a:cubicBezTo>
                    <a:pt x="3221" y="3222"/>
                    <a:pt x="3273" y="3169"/>
                    <a:pt x="3299" y="3117"/>
                  </a:cubicBezTo>
                  <a:cubicBezTo>
                    <a:pt x="3378" y="3038"/>
                    <a:pt x="3509" y="2855"/>
                    <a:pt x="3613" y="2593"/>
                  </a:cubicBezTo>
                  <a:cubicBezTo>
                    <a:pt x="3640" y="2567"/>
                    <a:pt x="3640" y="2515"/>
                    <a:pt x="3666" y="2488"/>
                  </a:cubicBezTo>
                  <a:cubicBezTo>
                    <a:pt x="3666" y="2462"/>
                    <a:pt x="3666" y="2436"/>
                    <a:pt x="3666" y="2410"/>
                  </a:cubicBezTo>
                  <a:cubicBezTo>
                    <a:pt x="3771" y="2122"/>
                    <a:pt x="3771" y="1834"/>
                    <a:pt x="3718" y="1651"/>
                  </a:cubicBezTo>
                  <a:cubicBezTo>
                    <a:pt x="3718" y="1598"/>
                    <a:pt x="3718" y="1546"/>
                    <a:pt x="3718" y="1520"/>
                  </a:cubicBezTo>
                  <a:cubicBezTo>
                    <a:pt x="3692" y="1415"/>
                    <a:pt x="3666" y="1336"/>
                    <a:pt x="3640" y="1284"/>
                  </a:cubicBezTo>
                  <a:cubicBezTo>
                    <a:pt x="3613" y="1205"/>
                    <a:pt x="3535" y="944"/>
                    <a:pt x="3352" y="682"/>
                  </a:cubicBezTo>
                  <a:cubicBezTo>
                    <a:pt x="3325" y="629"/>
                    <a:pt x="3299" y="603"/>
                    <a:pt x="3273" y="577"/>
                  </a:cubicBezTo>
                  <a:cubicBezTo>
                    <a:pt x="3142" y="394"/>
                    <a:pt x="2985" y="237"/>
                    <a:pt x="2749" y="132"/>
                  </a:cubicBezTo>
                  <a:cubicBezTo>
                    <a:pt x="2671" y="106"/>
                    <a:pt x="2592" y="80"/>
                    <a:pt x="2514" y="53"/>
                  </a:cubicBezTo>
                  <a:cubicBezTo>
                    <a:pt x="2488" y="53"/>
                    <a:pt x="2435" y="27"/>
                    <a:pt x="2383" y="27"/>
                  </a:cubicBezTo>
                  <a:cubicBezTo>
                    <a:pt x="2287" y="10"/>
                    <a:pt x="2191" y="1"/>
                    <a:pt x="2096" y="1"/>
                  </a:cubicBezTo>
                  <a:close/>
                </a:path>
              </a:pathLst>
            </a:custGeom>
            <a:solidFill>
              <a:srgbClr val="F4A1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12" name="Google Shape;775;p14">
              <a:extLst>
                <a:ext uri="{FF2B5EF4-FFF2-40B4-BE49-F238E27FC236}">
                  <a16:creationId xmlns:a16="http://schemas.microsoft.com/office/drawing/2014/main" id="{BC70A482-81F2-3F49-62D8-D79A3B98E745}"/>
                </a:ext>
              </a:extLst>
            </p:cNvPr>
            <p:cNvSpPr/>
            <p:nvPr/>
          </p:nvSpPr>
          <p:spPr>
            <a:xfrm>
              <a:off x="5991475" y="3828600"/>
              <a:ext cx="32100" cy="135525"/>
            </a:xfrm>
            <a:custGeom>
              <a:avLst/>
              <a:gdLst/>
              <a:ahLst/>
              <a:cxnLst/>
              <a:rect l="l" t="t" r="r" b="b"/>
              <a:pathLst>
                <a:path w="1284" h="5421" extrusionOk="0">
                  <a:moveTo>
                    <a:pt x="1100" y="0"/>
                  </a:moveTo>
                  <a:cubicBezTo>
                    <a:pt x="760" y="734"/>
                    <a:pt x="498" y="1493"/>
                    <a:pt x="341" y="2278"/>
                  </a:cubicBezTo>
                  <a:cubicBezTo>
                    <a:pt x="105" y="3300"/>
                    <a:pt x="0" y="4321"/>
                    <a:pt x="53" y="5368"/>
                  </a:cubicBezTo>
                  <a:lnTo>
                    <a:pt x="53" y="5394"/>
                  </a:lnTo>
                  <a:lnTo>
                    <a:pt x="79" y="5394"/>
                  </a:lnTo>
                  <a:cubicBezTo>
                    <a:pt x="105" y="5394"/>
                    <a:pt x="158" y="5394"/>
                    <a:pt x="184" y="5421"/>
                  </a:cubicBezTo>
                  <a:lnTo>
                    <a:pt x="210" y="5421"/>
                  </a:lnTo>
                  <a:lnTo>
                    <a:pt x="210" y="5394"/>
                  </a:lnTo>
                  <a:cubicBezTo>
                    <a:pt x="158" y="4347"/>
                    <a:pt x="262" y="3326"/>
                    <a:pt x="498" y="2331"/>
                  </a:cubicBezTo>
                  <a:lnTo>
                    <a:pt x="498" y="2305"/>
                  </a:lnTo>
                  <a:cubicBezTo>
                    <a:pt x="655" y="1545"/>
                    <a:pt x="943" y="760"/>
                    <a:pt x="1283" y="27"/>
                  </a:cubicBezTo>
                  <a:lnTo>
                    <a:pt x="1257" y="27"/>
                  </a:lnTo>
                  <a:cubicBezTo>
                    <a:pt x="1205" y="0"/>
                    <a:pt x="1179" y="0"/>
                    <a:pt x="1126" y="0"/>
                  </a:cubicBezTo>
                  <a:close/>
                </a:path>
              </a:pathLst>
            </a:custGeom>
            <a:solidFill>
              <a:srgbClr val="F4A1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13" name="Google Shape;776;p14">
              <a:extLst>
                <a:ext uri="{FF2B5EF4-FFF2-40B4-BE49-F238E27FC236}">
                  <a16:creationId xmlns:a16="http://schemas.microsoft.com/office/drawing/2014/main" id="{BD47DE00-A8EE-FEA8-8596-4E72659D5DB7}"/>
                </a:ext>
              </a:extLst>
            </p:cNvPr>
            <p:cNvSpPr/>
            <p:nvPr/>
          </p:nvSpPr>
          <p:spPr>
            <a:xfrm>
              <a:off x="5924050" y="3844300"/>
              <a:ext cx="48475" cy="121800"/>
            </a:xfrm>
            <a:custGeom>
              <a:avLst/>
              <a:gdLst/>
              <a:ahLst/>
              <a:cxnLst/>
              <a:rect l="l" t="t" r="r" b="b"/>
              <a:pathLst>
                <a:path w="1939" h="4872" extrusionOk="0">
                  <a:moveTo>
                    <a:pt x="158" y="1"/>
                  </a:moveTo>
                  <a:cubicBezTo>
                    <a:pt x="131" y="27"/>
                    <a:pt x="131" y="27"/>
                    <a:pt x="131" y="27"/>
                  </a:cubicBezTo>
                  <a:cubicBezTo>
                    <a:pt x="79" y="27"/>
                    <a:pt x="53" y="53"/>
                    <a:pt x="27" y="79"/>
                  </a:cubicBezTo>
                  <a:lnTo>
                    <a:pt x="0" y="79"/>
                  </a:lnTo>
                  <a:cubicBezTo>
                    <a:pt x="79" y="708"/>
                    <a:pt x="210" y="1336"/>
                    <a:pt x="419" y="1965"/>
                  </a:cubicBezTo>
                  <a:cubicBezTo>
                    <a:pt x="734" y="2986"/>
                    <a:pt x="1179" y="3981"/>
                    <a:pt x="1781" y="4871"/>
                  </a:cubicBezTo>
                  <a:lnTo>
                    <a:pt x="1807" y="4871"/>
                  </a:lnTo>
                  <a:cubicBezTo>
                    <a:pt x="1833" y="4871"/>
                    <a:pt x="1886" y="4845"/>
                    <a:pt x="1912" y="4845"/>
                  </a:cubicBezTo>
                  <a:lnTo>
                    <a:pt x="1938" y="4819"/>
                  </a:lnTo>
                  <a:lnTo>
                    <a:pt x="1938" y="4793"/>
                  </a:lnTo>
                  <a:cubicBezTo>
                    <a:pt x="1336" y="3902"/>
                    <a:pt x="891" y="2933"/>
                    <a:pt x="550" y="1912"/>
                  </a:cubicBezTo>
                  <a:cubicBezTo>
                    <a:pt x="367" y="1310"/>
                    <a:pt x="236" y="655"/>
                    <a:pt x="158" y="27"/>
                  </a:cubicBezTo>
                  <a:lnTo>
                    <a:pt x="158" y="1"/>
                  </a:lnTo>
                  <a:close/>
                </a:path>
              </a:pathLst>
            </a:custGeom>
            <a:solidFill>
              <a:srgbClr val="F4A1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14" name="Google Shape;777;p14">
              <a:extLst>
                <a:ext uri="{FF2B5EF4-FFF2-40B4-BE49-F238E27FC236}">
                  <a16:creationId xmlns:a16="http://schemas.microsoft.com/office/drawing/2014/main" id="{EF740375-477A-114D-1638-58826509D43F}"/>
                </a:ext>
              </a:extLst>
            </p:cNvPr>
            <p:cNvSpPr/>
            <p:nvPr/>
          </p:nvSpPr>
          <p:spPr>
            <a:xfrm>
              <a:off x="5852050" y="3897325"/>
              <a:ext cx="100175" cy="81850"/>
            </a:xfrm>
            <a:custGeom>
              <a:avLst/>
              <a:gdLst/>
              <a:ahLst/>
              <a:cxnLst/>
              <a:rect l="l" t="t" r="r" b="b"/>
              <a:pathLst>
                <a:path w="4007" h="3274" extrusionOk="0">
                  <a:moveTo>
                    <a:pt x="105" y="1"/>
                  </a:moveTo>
                  <a:cubicBezTo>
                    <a:pt x="105" y="1"/>
                    <a:pt x="105" y="27"/>
                    <a:pt x="105" y="27"/>
                  </a:cubicBezTo>
                  <a:cubicBezTo>
                    <a:pt x="79" y="53"/>
                    <a:pt x="53" y="79"/>
                    <a:pt x="26" y="132"/>
                  </a:cubicBezTo>
                  <a:lnTo>
                    <a:pt x="0" y="132"/>
                  </a:lnTo>
                  <a:cubicBezTo>
                    <a:pt x="367" y="577"/>
                    <a:pt x="759" y="1022"/>
                    <a:pt x="1178" y="1388"/>
                  </a:cubicBezTo>
                  <a:cubicBezTo>
                    <a:pt x="1990" y="2148"/>
                    <a:pt x="2880" y="2776"/>
                    <a:pt x="3875" y="3274"/>
                  </a:cubicBezTo>
                  <a:lnTo>
                    <a:pt x="3902" y="3274"/>
                  </a:lnTo>
                  <a:cubicBezTo>
                    <a:pt x="3928" y="3248"/>
                    <a:pt x="3954" y="3221"/>
                    <a:pt x="3954" y="3221"/>
                  </a:cubicBezTo>
                  <a:lnTo>
                    <a:pt x="3954" y="3195"/>
                  </a:lnTo>
                  <a:cubicBezTo>
                    <a:pt x="3980" y="3195"/>
                    <a:pt x="4006" y="3169"/>
                    <a:pt x="4006" y="3169"/>
                  </a:cubicBezTo>
                  <a:lnTo>
                    <a:pt x="3980" y="3143"/>
                  </a:lnTo>
                  <a:cubicBezTo>
                    <a:pt x="3011" y="2645"/>
                    <a:pt x="2095" y="2017"/>
                    <a:pt x="1283" y="1284"/>
                  </a:cubicBezTo>
                  <a:cubicBezTo>
                    <a:pt x="864" y="891"/>
                    <a:pt x="471" y="472"/>
                    <a:pt x="105" y="1"/>
                  </a:cubicBezTo>
                  <a:close/>
                </a:path>
              </a:pathLst>
            </a:custGeom>
            <a:solidFill>
              <a:srgbClr val="F4A1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15" name="Google Shape;778;p14">
              <a:extLst>
                <a:ext uri="{FF2B5EF4-FFF2-40B4-BE49-F238E27FC236}">
                  <a16:creationId xmlns:a16="http://schemas.microsoft.com/office/drawing/2014/main" id="{795443AC-589D-C48E-0CB5-CB92CA52A931}"/>
                </a:ext>
              </a:extLst>
            </p:cNvPr>
            <p:cNvSpPr/>
            <p:nvPr/>
          </p:nvSpPr>
          <p:spPr>
            <a:xfrm>
              <a:off x="5812100" y="3975225"/>
              <a:ext cx="127025" cy="24375"/>
            </a:xfrm>
            <a:custGeom>
              <a:avLst/>
              <a:gdLst/>
              <a:ahLst/>
              <a:cxnLst/>
              <a:rect l="l" t="t" r="r" b="b"/>
              <a:pathLst>
                <a:path w="5081" h="975" extrusionOk="0">
                  <a:moveTo>
                    <a:pt x="53" y="1"/>
                  </a:moveTo>
                  <a:cubicBezTo>
                    <a:pt x="53" y="1"/>
                    <a:pt x="53" y="1"/>
                    <a:pt x="53" y="27"/>
                  </a:cubicBezTo>
                  <a:cubicBezTo>
                    <a:pt x="27" y="53"/>
                    <a:pt x="27" y="105"/>
                    <a:pt x="27" y="132"/>
                  </a:cubicBezTo>
                  <a:cubicBezTo>
                    <a:pt x="1" y="132"/>
                    <a:pt x="1" y="158"/>
                    <a:pt x="1" y="158"/>
                  </a:cubicBezTo>
                  <a:cubicBezTo>
                    <a:pt x="577" y="367"/>
                    <a:pt x="1153" y="551"/>
                    <a:pt x="1729" y="681"/>
                  </a:cubicBezTo>
                  <a:cubicBezTo>
                    <a:pt x="1886" y="734"/>
                    <a:pt x="2017" y="760"/>
                    <a:pt x="2174" y="786"/>
                  </a:cubicBezTo>
                  <a:cubicBezTo>
                    <a:pt x="2864" y="901"/>
                    <a:pt x="3554" y="974"/>
                    <a:pt x="4244" y="974"/>
                  </a:cubicBezTo>
                  <a:cubicBezTo>
                    <a:pt x="4497" y="974"/>
                    <a:pt x="4750" y="964"/>
                    <a:pt x="5002" y="943"/>
                  </a:cubicBezTo>
                  <a:cubicBezTo>
                    <a:pt x="5028" y="917"/>
                    <a:pt x="5054" y="865"/>
                    <a:pt x="5054" y="812"/>
                  </a:cubicBezTo>
                  <a:lnTo>
                    <a:pt x="5081" y="786"/>
                  </a:lnTo>
                  <a:lnTo>
                    <a:pt x="5028" y="786"/>
                  </a:lnTo>
                  <a:cubicBezTo>
                    <a:pt x="4793" y="799"/>
                    <a:pt x="4557" y="806"/>
                    <a:pt x="4321" y="806"/>
                  </a:cubicBezTo>
                  <a:cubicBezTo>
                    <a:pt x="3614" y="806"/>
                    <a:pt x="2907" y="747"/>
                    <a:pt x="2200" y="629"/>
                  </a:cubicBezTo>
                  <a:cubicBezTo>
                    <a:pt x="2069" y="603"/>
                    <a:pt x="1912" y="577"/>
                    <a:pt x="1755" y="524"/>
                  </a:cubicBezTo>
                  <a:cubicBezTo>
                    <a:pt x="1179" y="393"/>
                    <a:pt x="603" y="210"/>
                    <a:pt x="53" y="1"/>
                  </a:cubicBezTo>
                  <a:close/>
                </a:path>
              </a:pathLst>
            </a:custGeom>
            <a:solidFill>
              <a:srgbClr val="F4A1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16" name="Google Shape;779;p14">
              <a:extLst>
                <a:ext uri="{FF2B5EF4-FFF2-40B4-BE49-F238E27FC236}">
                  <a16:creationId xmlns:a16="http://schemas.microsoft.com/office/drawing/2014/main" id="{F5405827-8CF4-6997-D014-7CF64AF40D6E}"/>
                </a:ext>
              </a:extLst>
            </p:cNvPr>
            <p:cNvSpPr/>
            <p:nvPr/>
          </p:nvSpPr>
          <p:spPr>
            <a:xfrm>
              <a:off x="5805575" y="4019750"/>
              <a:ext cx="128325" cy="49775"/>
            </a:xfrm>
            <a:custGeom>
              <a:avLst/>
              <a:gdLst/>
              <a:ahLst/>
              <a:cxnLst/>
              <a:rect l="l" t="t" r="r" b="b"/>
              <a:pathLst>
                <a:path w="5133" h="1991" extrusionOk="0">
                  <a:moveTo>
                    <a:pt x="5132" y="0"/>
                  </a:moveTo>
                  <a:lnTo>
                    <a:pt x="5106" y="26"/>
                  </a:lnTo>
                  <a:cubicBezTo>
                    <a:pt x="4216" y="602"/>
                    <a:pt x="3247" y="1048"/>
                    <a:pt x="2226" y="1362"/>
                  </a:cubicBezTo>
                  <a:cubicBezTo>
                    <a:pt x="1493" y="1597"/>
                    <a:pt x="759" y="1728"/>
                    <a:pt x="0" y="1807"/>
                  </a:cubicBezTo>
                  <a:lnTo>
                    <a:pt x="0" y="1833"/>
                  </a:lnTo>
                  <a:lnTo>
                    <a:pt x="0" y="1964"/>
                  </a:lnTo>
                  <a:lnTo>
                    <a:pt x="0" y="1990"/>
                  </a:lnTo>
                  <a:cubicBezTo>
                    <a:pt x="786" y="1912"/>
                    <a:pt x="1545" y="1755"/>
                    <a:pt x="2278" y="1519"/>
                  </a:cubicBezTo>
                  <a:cubicBezTo>
                    <a:pt x="3299" y="1205"/>
                    <a:pt x="4242" y="760"/>
                    <a:pt x="5132" y="183"/>
                  </a:cubicBezTo>
                  <a:lnTo>
                    <a:pt x="5132" y="157"/>
                  </a:lnTo>
                  <a:lnTo>
                    <a:pt x="5132" y="26"/>
                  </a:lnTo>
                  <a:lnTo>
                    <a:pt x="5132" y="0"/>
                  </a:lnTo>
                  <a:close/>
                </a:path>
              </a:pathLst>
            </a:custGeom>
            <a:solidFill>
              <a:srgbClr val="F4A1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17" name="Google Shape;780;p14">
              <a:extLst>
                <a:ext uri="{FF2B5EF4-FFF2-40B4-BE49-F238E27FC236}">
                  <a16:creationId xmlns:a16="http://schemas.microsoft.com/office/drawing/2014/main" id="{69DC228E-58BF-59F9-0C3C-DCAEC2504019}"/>
                </a:ext>
              </a:extLst>
            </p:cNvPr>
            <p:cNvSpPr/>
            <p:nvPr/>
          </p:nvSpPr>
          <p:spPr>
            <a:xfrm>
              <a:off x="5848775" y="4045275"/>
              <a:ext cx="96900" cy="108675"/>
            </a:xfrm>
            <a:custGeom>
              <a:avLst/>
              <a:gdLst/>
              <a:ahLst/>
              <a:cxnLst/>
              <a:rect l="l" t="t" r="r" b="b"/>
              <a:pathLst>
                <a:path w="3876" h="4347" extrusionOk="0">
                  <a:moveTo>
                    <a:pt x="3745" y="0"/>
                  </a:moveTo>
                  <a:lnTo>
                    <a:pt x="3745" y="27"/>
                  </a:lnTo>
                  <a:cubicBezTo>
                    <a:pt x="3273" y="943"/>
                    <a:pt x="2671" y="1781"/>
                    <a:pt x="1990" y="2514"/>
                  </a:cubicBezTo>
                  <a:cubicBezTo>
                    <a:pt x="1493" y="3038"/>
                    <a:pt x="707" y="3719"/>
                    <a:pt x="0" y="4242"/>
                  </a:cubicBezTo>
                  <a:cubicBezTo>
                    <a:pt x="26" y="4268"/>
                    <a:pt x="53" y="4295"/>
                    <a:pt x="105" y="4321"/>
                  </a:cubicBezTo>
                  <a:cubicBezTo>
                    <a:pt x="105" y="4321"/>
                    <a:pt x="105" y="4321"/>
                    <a:pt x="105" y="4347"/>
                  </a:cubicBezTo>
                  <a:cubicBezTo>
                    <a:pt x="838" y="3823"/>
                    <a:pt x="1624" y="3142"/>
                    <a:pt x="2121" y="2619"/>
                  </a:cubicBezTo>
                  <a:cubicBezTo>
                    <a:pt x="2802" y="1886"/>
                    <a:pt x="3404" y="1048"/>
                    <a:pt x="3876" y="131"/>
                  </a:cubicBezTo>
                  <a:lnTo>
                    <a:pt x="3876" y="105"/>
                  </a:lnTo>
                  <a:cubicBezTo>
                    <a:pt x="3823" y="79"/>
                    <a:pt x="3797" y="53"/>
                    <a:pt x="3771" y="27"/>
                  </a:cubicBezTo>
                  <a:lnTo>
                    <a:pt x="3745" y="0"/>
                  </a:lnTo>
                  <a:close/>
                </a:path>
              </a:pathLst>
            </a:custGeom>
            <a:solidFill>
              <a:srgbClr val="F4A1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18" name="Google Shape;781;p14">
              <a:extLst>
                <a:ext uri="{FF2B5EF4-FFF2-40B4-BE49-F238E27FC236}">
                  <a16:creationId xmlns:a16="http://schemas.microsoft.com/office/drawing/2014/main" id="{CCE1E3E0-1470-4B40-C2EF-BECCB216DEE2}"/>
                </a:ext>
              </a:extLst>
            </p:cNvPr>
            <p:cNvSpPr/>
            <p:nvPr/>
          </p:nvSpPr>
          <p:spPr>
            <a:xfrm>
              <a:off x="5937800" y="4058375"/>
              <a:ext cx="32100" cy="135525"/>
            </a:xfrm>
            <a:custGeom>
              <a:avLst/>
              <a:gdLst/>
              <a:ahLst/>
              <a:cxnLst/>
              <a:rect l="l" t="t" r="r" b="b"/>
              <a:pathLst>
                <a:path w="1284" h="5421" extrusionOk="0">
                  <a:moveTo>
                    <a:pt x="1074" y="0"/>
                  </a:moveTo>
                  <a:lnTo>
                    <a:pt x="1074" y="26"/>
                  </a:lnTo>
                  <a:cubicBezTo>
                    <a:pt x="1126" y="1074"/>
                    <a:pt x="1021" y="2095"/>
                    <a:pt x="812" y="3116"/>
                  </a:cubicBezTo>
                  <a:cubicBezTo>
                    <a:pt x="629" y="3849"/>
                    <a:pt x="341" y="4661"/>
                    <a:pt x="0" y="5394"/>
                  </a:cubicBezTo>
                  <a:lnTo>
                    <a:pt x="184" y="5420"/>
                  </a:lnTo>
                  <a:cubicBezTo>
                    <a:pt x="524" y="4713"/>
                    <a:pt x="786" y="3928"/>
                    <a:pt x="969" y="3142"/>
                  </a:cubicBezTo>
                  <a:cubicBezTo>
                    <a:pt x="1205" y="2121"/>
                    <a:pt x="1283" y="1100"/>
                    <a:pt x="1231" y="52"/>
                  </a:cubicBezTo>
                  <a:cubicBezTo>
                    <a:pt x="1179" y="26"/>
                    <a:pt x="1152" y="26"/>
                    <a:pt x="1100" y="26"/>
                  </a:cubicBezTo>
                  <a:lnTo>
                    <a:pt x="1074" y="0"/>
                  </a:lnTo>
                  <a:close/>
                </a:path>
              </a:pathLst>
            </a:custGeom>
            <a:solidFill>
              <a:srgbClr val="F4A1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19" name="Google Shape;782;p14">
              <a:extLst>
                <a:ext uri="{FF2B5EF4-FFF2-40B4-BE49-F238E27FC236}">
                  <a16:creationId xmlns:a16="http://schemas.microsoft.com/office/drawing/2014/main" id="{B70F2A0D-DB67-EFFC-6552-636BCA364624}"/>
                </a:ext>
              </a:extLst>
            </p:cNvPr>
            <p:cNvSpPr/>
            <p:nvPr/>
          </p:nvSpPr>
          <p:spPr>
            <a:xfrm>
              <a:off x="5988850" y="4057050"/>
              <a:ext cx="49125" cy="124400"/>
            </a:xfrm>
            <a:custGeom>
              <a:avLst/>
              <a:gdLst/>
              <a:ahLst/>
              <a:cxnLst/>
              <a:rect l="l" t="t" r="r" b="b"/>
              <a:pathLst>
                <a:path w="1965" h="4976" extrusionOk="0">
                  <a:moveTo>
                    <a:pt x="158" y="1"/>
                  </a:moveTo>
                  <a:cubicBezTo>
                    <a:pt x="132" y="27"/>
                    <a:pt x="79" y="27"/>
                    <a:pt x="53" y="53"/>
                  </a:cubicBezTo>
                  <a:lnTo>
                    <a:pt x="1" y="53"/>
                  </a:lnTo>
                  <a:lnTo>
                    <a:pt x="27" y="79"/>
                  </a:lnTo>
                  <a:cubicBezTo>
                    <a:pt x="603" y="969"/>
                    <a:pt x="1074" y="1938"/>
                    <a:pt x="1388" y="2959"/>
                  </a:cubicBezTo>
                  <a:cubicBezTo>
                    <a:pt x="1572" y="3588"/>
                    <a:pt x="1729" y="4269"/>
                    <a:pt x="1807" y="4949"/>
                  </a:cubicBezTo>
                  <a:lnTo>
                    <a:pt x="1807" y="4976"/>
                  </a:lnTo>
                  <a:cubicBezTo>
                    <a:pt x="1807" y="4976"/>
                    <a:pt x="1807" y="4949"/>
                    <a:pt x="1834" y="4949"/>
                  </a:cubicBezTo>
                  <a:cubicBezTo>
                    <a:pt x="1860" y="4949"/>
                    <a:pt x="1912" y="4923"/>
                    <a:pt x="1938" y="4897"/>
                  </a:cubicBezTo>
                  <a:lnTo>
                    <a:pt x="1965" y="4897"/>
                  </a:lnTo>
                  <a:cubicBezTo>
                    <a:pt x="1886" y="4216"/>
                    <a:pt x="1729" y="3562"/>
                    <a:pt x="1546" y="2907"/>
                  </a:cubicBezTo>
                  <a:cubicBezTo>
                    <a:pt x="1231" y="1886"/>
                    <a:pt x="760" y="917"/>
                    <a:pt x="184" y="1"/>
                  </a:cubicBezTo>
                  <a:close/>
                </a:path>
              </a:pathLst>
            </a:custGeom>
            <a:solidFill>
              <a:srgbClr val="F4A1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20" name="Google Shape;783;p14">
              <a:extLst>
                <a:ext uri="{FF2B5EF4-FFF2-40B4-BE49-F238E27FC236}">
                  <a16:creationId xmlns:a16="http://schemas.microsoft.com/office/drawing/2014/main" id="{F0D55ED0-49F4-88B6-ED54-2ABBC97B932A}"/>
                </a:ext>
              </a:extLst>
            </p:cNvPr>
            <p:cNvSpPr/>
            <p:nvPr/>
          </p:nvSpPr>
          <p:spPr>
            <a:xfrm>
              <a:off x="6009150" y="4043300"/>
              <a:ext cx="100175" cy="81850"/>
            </a:xfrm>
            <a:custGeom>
              <a:avLst/>
              <a:gdLst/>
              <a:ahLst/>
              <a:cxnLst/>
              <a:rect l="l" t="t" r="r" b="b"/>
              <a:pathLst>
                <a:path w="4007" h="3274" extrusionOk="0">
                  <a:moveTo>
                    <a:pt x="105" y="1"/>
                  </a:moveTo>
                  <a:lnTo>
                    <a:pt x="105" y="27"/>
                  </a:lnTo>
                  <a:lnTo>
                    <a:pt x="27" y="106"/>
                  </a:lnTo>
                  <a:lnTo>
                    <a:pt x="0" y="132"/>
                  </a:lnTo>
                  <a:lnTo>
                    <a:pt x="27" y="132"/>
                  </a:lnTo>
                  <a:cubicBezTo>
                    <a:pt x="1022" y="629"/>
                    <a:pt x="1912" y="1258"/>
                    <a:pt x="2724" y="2017"/>
                  </a:cubicBezTo>
                  <a:cubicBezTo>
                    <a:pt x="3143" y="2384"/>
                    <a:pt x="3535" y="2803"/>
                    <a:pt x="3902" y="3274"/>
                  </a:cubicBezTo>
                  <a:cubicBezTo>
                    <a:pt x="3902" y="3248"/>
                    <a:pt x="3902" y="3248"/>
                    <a:pt x="3902" y="3248"/>
                  </a:cubicBezTo>
                  <a:cubicBezTo>
                    <a:pt x="3928" y="3221"/>
                    <a:pt x="3954" y="3195"/>
                    <a:pt x="3980" y="3143"/>
                  </a:cubicBezTo>
                  <a:lnTo>
                    <a:pt x="4007" y="3143"/>
                  </a:lnTo>
                  <a:cubicBezTo>
                    <a:pt x="3640" y="2698"/>
                    <a:pt x="3247" y="2279"/>
                    <a:pt x="2828" y="1886"/>
                  </a:cubicBezTo>
                  <a:cubicBezTo>
                    <a:pt x="2043" y="1127"/>
                    <a:pt x="1126" y="498"/>
                    <a:pt x="131" y="1"/>
                  </a:cubicBezTo>
                  <a:close/>
                </a:path>
              </a:pathLst>
            </a:custGeom>
            <a:solidFill>
              <a:srgbClr val="F4A1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22" name="Google Shape;784;p14">
              <a:extLst>
                <a:ext uri="{FF2B5EF4-FFF2-40B4-BE49-F238E27FC236}">
                  <a16:creationId xmlns:a16="http://schemas.microsoft.com/office/drawing/2014/main" id="{813925BF-1CB4-742F-FF4B-C62B4B863298}"/>
                </a:ext>
              </a:extLst>
            </p:cNvPr>
            <p:cNvSpPr/>
            <p:nvPr/>
          </p:nvSpPr>
          <p:spPr>
            <a:xfrm>
              <a:off x="6022900" y="4023175"/>
              <a:ext cx="126350" cy="24750"/>
            </a:xfrm>
            <a:custGeom>
              <a:avLst/>
              <a:gdLst/>
              <a:ahLst/>
              <a:cxnLst/>
              <a:rect l="l" t="t" r="r" b="b"/>
              <a:pathLst>
                <a:path w="5054" h="990" extrusionOk="0">
                  <a:moveTo>
                    <a:pt x="785" y="1"/>
                  </a:moveTo>
                  <a:cubicBezTo>
                    <a:pt x="550" y="1"/>
                    <a:pt x="314" y="7"/>
                    <a:pt x="79" y="20"/>
                  </a:cubicBezTo>
                  <a:lnTo>
                    <a:pt x="53" y="20"/>
                  </a:lnTo>
                  <a:cubicBezTo>
                    <a:pt x="53" y="73"/>
                    <a:pt x="26" y="125"/>
                    <a:pt x="0" y="151"/>
                  </a:cubicBezTo>
                  <a:lnTo>
                    <a:pt x="0" y="177"/>
                  </a:lnTo>
                  <a:lnTo>
                    <a:pt x="26" y="177"/>
                  </a:lnTo>
                  <a:cubicBezTo>
                    <a:pt x="255" y="165"/>
                    <a:pt x="485" y="158"/>
                    <a:pt x="716" y="158"/>
                  </a:cubicBezTo>
                  <a:cubicBezTo>
                    <a:pt x="1436" y="158"/>
                    <a:pt x="2160" y="222"/>
                    <a:pt x="2854" y="361"/>
                  </a:cubicBezTo>
                  <a:cubicBezTo>
                    <a:pt x="2985" y="387"/>
                    <a:pt x="3142" y="413"/>
                    <a:pt x="3299" y="439"/>
                  </a:cubicBezTo>
                  <a:cubicBezTo>
                    <a:pt x="3876" y="570"/>
                    <a:pt x="4452" y="753"/>
                    <a:pt x="5028" y="989"/>
                  </a:cubicBezTo>
                  <a:cubicBezTo>
                    <a:pt x="5028" y="989"/>
                    <a:pt x="5028" y="963"/>
                    <a:pt x="5028" y="963"/>
                  </a:cubicBezTo>
                  <a:cubicBezTo>
                    <a:pt x="5028" y="911"/>
                    <a:pt x="5054" y="884"/>
                    <a:pt x="5054" y="832"/>
                  </a:cubicBezTo>
                  <a:cubicBezTo>
                    <a:pt x="4504" y="596"/>
                    <a:pt x="3928" y="413"/>
                    <a:pt x="3326" y="282"/>
                  </a:cubicBezTo>
                  <a:cubicBezTo>
                    <a:pt x="3195" y="256"/>
                    <a:pt x="3038" y="230"/>
                    <a:pt x="2881" y="177"/>
                  </a:cubicBezTo>
                  <a:cubicBezTo>
                    <a:pt x="2193" y="60"/>
                    <a:pt x="1491" y="1"/>
                    <a:pt x="785" y="1"/>
                  </a:cubicBezTo>
                  <a:close/>
                </a:path>
              </a:pathLst>
            </a:custGeom>
            <a:solidFill>
              <a:srgbClr val="F4A1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24" name="Google Shape;785;p14">
              <a:extLst>
                <a:ext uri="{FF2B5EF4-FFF2-40B4-BE49-F238E27FC236}">
                  <a16:creationId xmlns:a16="http://schemas.microsoft.com/office/drawing/2014/main" id="{D3661472-9B2C-2A2F-BCD5-74256D9682BE}"/>
                </a:ext>
              </a:extLst>
            </p:cNvPr>
            <p:cNvSpPr/>
            <p:nvPr/>
          </p:nvSpPr>
          <p:spPr>
            <a:xfrm>
              <a:off x="6025500" y="3954925"/>
              <a:ext cx="121800" cy="49125"/>
            </a:xfrm>
            <a:custGeom>
              <a:avLst/>
              <a:gdLst/>
              <a:ahLst/>
              <a:cxnLst/>
              <a:rect l="l" t="t" r="r" b="b"/>
              <a:pathLst>
                <a:path w="4872" h="1965" extrusionOk="0">
                  <a:moveTo>
                    <a:pt x="4819" y="1"/>
                  </a:moveTo>
                  <a:cubicBezTo>
                    <a:pt x="4190" y="79"/>
                    <a:pt x="3536" y="210"/>
                    <a:pt x="2934" y="394"/>
                  </a:cubicBezTo>
                  <a:cubicBezTo>
                    <a:pt x="1912" y="734"/>
                    <a:pt x="917" y="1179"/>
                    <a:pt x="1" y="1781"/>
                  </a:cubicBezTo>
                  <a:lnTo>
                    <a:pt x="1" y="1808"/>
                  </a:lnTo>
                  <a:cubicBezTo>
                    <a:pt x="1" y="1834"/>
                    <a:pt x="1" y="1886"/>
                    <a:pt x="27" y="1939"/>
                  </a:cubicBezTo>
                  <a:lnTo>
                    <a:pt x="27" y="1965"/>
                  </a:lnTo>
                  <a:lnTo>
                    <a:pt x="53" y="1939"/>
                  </a:lnTo>
                  <a:cubicBezTo>
                    <a:pt x="970" y="1336"/>
                    <a:pt x="1939" y="865"/>
                    <a:pt x="2986" y="551"/>
                  </a:cubicBezTo>
                  <a:cubicBezTo>
                    <a:pt x="3614" y="368"/>
                    <a:pt x="4243" y="237"/>
                    <a:pt x="4871" y="158"/>
                  </a:cubicBezTo>
                  <a:lnTo>
                    <a:pt x="4819" y="1"/>
                  </a:lnTo>
                  <a:close/>
                </a:path>
              </a:pathLst>
            </a:custGeom>
            <a:solidFill>
              <a:srgbClr val="F4A1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25" name="Google Shape;786;p14">
              <a:extLst>
                <a:ext uri="{FF2B5EF4-FFF2-40B4-BE49-F238E27FC236}">
                  <a16:creationId xmlns:a16="http://schemas.microsoft.com/office/drawing/2014/main" id="{38941D0E-113D-6A6E-9699-40C802A74010}"/>
                </a:ext>
              </a:extLst>
            </p:cNvPr>
            <p:cNvSpPr/>
            <p:nvPr/>
          </p:nvSpPr>
          <p:spPr>
            <a:xfrm>
              <a:off x="6014375" y="3873100"/>
              <a:ext cx="92325" cy="107400"/>
            </a:xfrm>
            <a:custGeom>
              <a:avLst/>
              <a:gdLst/>
              <a:ahLst/>
              <a:cxnLst/>
              <a:rect l="l" t="t" r="r" b="b"/>
              <a:pathLst>
                <a:path w="3693" h="4296" extrusionOk="0">
                  <a:moveTo>
                    <a:pt x="3588" y="1"/>
                  </a:moveTo>
                  <a:cubicBezTo>
                    <a:pt x="2934" y="472"/>
                    <a:pt x="2357" y="970"/>
                    <a:pt x="1808" y="1546"/>
                  </a:cubicBezTo>
                  <a:cubicBezTo>
                    <a:pt x="1101" y="2331"/>
                    <a:pt x="498" y="3195"/>
                    <a:pt x="27" y="4112"/>
                  </a:cubicBezTo>
                  <a:lnTo>
                    <a:pt x="1" y="4138"/>
                  </a:lnTo>
                  <a:lnTo>
                    <a:pt x="27" y="4138"/>
                  </a:lnTo>
                  <a:cubicBezTo>
                    <a:pt x="53" y="4190"/>
                    <a:pt x="79" y="4217"/>
                    <a:pt x="106" y="4243"/>
                  </a:cubicBezTo>
                  <a:lnTo>
                    <a:pt x="132" y="4295"/>
                  </a:lnTo>
                  <a:lnTo>
                    <a:pt x="132" y="4243"/>
                  </a:lnTo>
                  <a:cubicBezTo>
                    <a:pt x="629" y="3300"/>
                    <a:pt x="1232" y="2436"/>
                    <a:pt x="1939" y="1677"/>
                  </a:cubicBezTo>
                  <a:cubicBezTo>
                    <a:pt x="2462" y="1101"/>
                    <a:pt x="3064" y="577"/>
                    <a:pt x="3693" y="132"/>
                  </a:cubicBezTo>
                  <a:cubicBezTo>
                    <a:pt x="3693" y="132"/>
                    <a:pt x="3667" y="132"/>
                    <a:pt x="3667" y="106"/>
                  </a:cubicBezTo>
                  <a:cubicBezTo>
                    <a:pt x="3640" y="79"/>
                    <a:pt x="3614" y="53"/>
                    <a:pt x="3588" y="27"/>
                  </a:cubicBezTo>
                  <a:cubicBezTo>
                    <a:pt x="3588" y="27"/>
                    <a:pt x="3588" y="27"/>
                    <a:pt x="3588" y="1"/>
                  </a:cubicBezTo>
                  <a:close/>
                </a:path>
              </a:pathLst>
            </a:custGeom>
            <a:solidFill>
              <a:srgbClr val="F4A1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grpSp>
      <p:grpSp>
        <p:nvGrpSpPr>
          <p:cNvPr id="26" name="Google Shape;787;p14">
            <a:extLst>
              <a:ext uri="{FF2B5EF4-FFF2-40B4-BE49-F238E27FC236}">
                <a16:creationId xmlns:a16="http://schemas.microsoft.com/office/drawing/2014/main" id="{BF464E1F-7117-7D8D-F4FD-993DA00F936B}"/>
              </a:ext>
            </a:extLst>
          </p:cNvPr>
          <p:cNvGrpSpPr/>
          <p:nvPr/>
        </p:nvGrpSpPr>
        <p:grpSpPr>
          <a:xfrm>
            <a:off x="11604568" y="4935674"/>
            <a:ext cx="587433" cy="1142100"/>
            <a:chOff x="6023550" y="4234775"/>
            <a:chExt cx="440575" cy="856575"/>
          </a:xfrm>
        </p:grpSpPr>
        <p:sp>
          <p:nvSpPr>
            <p:cNvPr id="27" name="Google Shape;788;p14">
              <a:extLst>
                <a:ext uri="{FF2B5EF4-FFF2-40B4-BE49-F238E27FC236}">
                  <a16:creationId xmlns:a16="http://schemas.microsoft.com/office/drawing/2014/main" id="{FD8E6AA8-B830-EDEE-EED8-A665C7F684A8}"/>
                </a:ext>
              </a:extLst>
            </p:cNvPr>
            <p:cNvSpPr/>
            <p:nvPr/>
          </p:nvSpPr>
          <p:spPr>
            <a:xfrm>
              <a:off x="6064800" y="4611500"/>
              <a:ext cx="162350" cy="479850"/>
            </a:xfrm>
            <a:custGeom>
              <a:avLst/>
              <a:gdLst/>
              <a:ahLst/>
              <a:cxnLst/>
              <a:rect l="l" t="t" r="r" b="b"/>
              <a:pathLst>
                <a:path w="6494" h="19194" extrusionOk="0">
                  <a:moveTo>
                    <a:pt x="6337" y="1"/>
                  </a:moveTo>
                  <a:cubicBezTo>
                    <a:pt x="5106" y="2619"/>
                    <a:pt x="3980" y="5342"/>
                    <a:pt x="3037" y="8092"/>
                  </a:cubicBezTo>
                  <a:cubicBezTo>
                    <a:pt x="1912" y="11312"/>
                    <a:pt x="707" y="15816"/>
                    <a:pt x="0" y="19168"/>
                  </a:cubicBezTo>
                  <a:lnTo>
                    <a:pt x="183" y="19194"/>
                  </a:lnTo>
                  <a:cubicBezTo>
                    <a:pt x="890" y="15868"/>
                    <a:pt x="2095" y="11365"/>
                    <a:pt x="3221" y="8144"/>
                  </a:cubicBezTo>
                  <a:cubicBezTo>
                    <a:pt x="4163" y="5421"/>
                    <a:pt x="5263" y="2698"/>
                    <a:pt x="6494" y="79"/>
                  </a:cubicBezTo>
                  <a:lnTo>
                    <a:pt x="6337" y="1"/>
                  </a:lnTo>
                  <a:close/>
                </a:path>
              </a:pathLst>
            </a:custGeom>
            <a:solidFill>
              <a:srgbClr val="255B7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28" name="Google Shape;789;p14">
              <a:extLst>
                <a:ext uri="{FF2B5EF4-FFF2-40B4-BE49-F238E27FC236}">
                  <a16:creationId xmlns:a16="http://schemas.microsoft.com/office/drawing/2014/main" id="{0650C948-BFAA-0E74-5C83-35AE726B4335}"/>
                </a:ext>
              </a:extLst>
            </p:cNvPr>
            <p:cNvSpPr/>
            <p:nvPr/>
          </p:nvSpPr>
          <p:spPr>
            <a:xfrm>
              <a:off x="6023550" y="4650775"/>
              <a:ext cx="133575" cy="122525"/>
            </a:xfrm>
            <a:custGeom>
              <a:avLst/>
              <a:gdLst/>
              <a:ahLst/>
              <a:cxnLst/>
              <a:rect l="l" t="t" r="r" b="b"/>
              <a:pathLst>
                <a:path w="5343" h="4901" extrusionOk="0">
                  <a:moveTo>
                    <a:pt x="0" y="1"/>
                  </a:moveTo>
                  <a:lnTo>
                    <a:pt x="0" y="1"/>
                  </a:lnTo>
                  <a:cubicBezTo>
                    <a:pt x="210" y="210"/>
                    <a:pt x="367" y="472"/>
                    <a:pt x="524" y="734"/>
                  </a:cubicBezTo>
                  <a:cubicBezTo>
                    <a:pt x="865" y="1310"/>
                    <a:pt x="1126" y="1938"/>
                    <a:pt x="1388" y="2567"/>
                  </a:cubicBezTo>
                  <a:cubicBezTo>
                    <a:pt x="1598" y="3012"/>
                    <a:pt x="1964" y="3431"/>
                    <a:pt x="2331" y="3745"/>
                  </a:cubicBezTo>
                  <a:cubicBezTo>
                    <a:pt x="2697" y="4112"/>
                    <a:pt x="3143" y="4374"/>
                    <a:pt x="3640" y="4557"/>
                  </a:cubicBezTo>
                  <a:cubicBezTo>
                    <a:pt x="4101" y="4751"/>
                    <a:pt x="4630" y="4900"/>
                    <a:pt x="5142" y="4900"/>
                  </a:cubicBezTo>
                  <a:cubicBezTo>
                    <a:pt x="5183" y="4900"/>
                    <a:pt x="5223" y="4899"/>
                    <a:pt x="5264" y="4897"/>
                  </a:cubicBezTo>
                  <a:cubicBezTo>
                    <a:pt x="5316" y="4897"/>
                    <a:pt x="5342" y="4243"/>
                    <a:pt x="5342" y="4190"/>
                  </a:cubicBezTo>
                  <a:cubicBezTo>
                    <a:pt x="5316" y="3667"/>
                    <a:pt x="5237" y="3169"/>
                    <a:pt x="5028" y="2724"/>
                  </a:cubicBezTo>
                  <a:cubicBezTo>
                    <a:pt x="4845" y="2305"/>
                    <a:pt x="4583" y="1938"/>
                    <a:pt x="4242" y="1624"/>
                  </a:cubicBezTo>
                  <a:cubicBezTo>
                    <a:pt x="3954" y="1336"/>
                    <a:pt x="3614" y="1101"/>
                    <a:pt x="3247" y="891"/>
                  </a:cubicBezTo>
                  <a:cubicBezTo>
                    <a:pt x="2933" y="682"/>
                    <a:pt x="2593" y="551"/>
                    <a:pt x="2252" y="420"/>
                  </a:cubicBezTo>
                  <a:cubicBezTo>
                    <a:pt x="1886" y="263"/>
                    <a:pt x="1493" y="132"/>
                    <a:pt x="1100" y="79"/>
                  </a:cubicBezTo>
                  <a:lnTo>
                    <a:pt x="969" y="79"/>
                  </a:lnTo>
                  <a:cubicBezTo>
                    <a:pt x="655" y="27"/>
                    <a:pt x="315" y="27"/>
                    <a:pt x="0" y="1"/>
                  </a:cubicBezTo>
                  <a:close/>
                </a:path>
              </a:pathLst>
            </a:custGeom>
            <a:solidFill>
              <a:srgbClr val="255B7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29" name="Google Shape;790;p14">
              <a:extLst>
                <a:ext uri="{FF2B5EF4-FFF2-40B4-BE49-F238E27FC236}">
                  <a16:creationId xmlns:a16="http://schemas.microsoft.com/office/drawing/2014/main" id="{07572005-6204-8906-0AB6-BDA14774B5B3}"/>
                </a:ext>
              </a:extLst>
            </p:cNvPr>
            <p:cNvSpPr/>
            <p:nvPr/>
          </p:nvSpPr>
          <p:spPr>
            <a:xfrm>
              <a:off x="6070675" y="4234775"/>
              <a:ext cx="393450" cy="404300"/>
            </a:xfrm>
            <a:custGeom>
              <a:avLst/>
              <a:gdLst/>
              <a:ahLst/>
              <a:cxnLst/>
              <a:rect l="l" t="t" r="r" b="b"/>
              <a:pathLst>
                <a:path w="15738" h="16172" extrusionOk="0">
                  <a:moveTo>
                    <a:pt x="8921" y="0"/>
                  </a:moveTo>
                  <a:cubicBezTo>
                    <a:pt x="7901" y="0"/>
                    <a:pt x="6894" y="225"/>
                    <a:pt x="5971" y="590"/>
                  </a:cubicBezTo>
                  <a:cubicBezTo>
                    <a:pt x="5971" y="590"/>
                    <a:pt x="5971" y="590"/>
                    <a:pt x="5945" y="616"/>
                  </a:cubicBezTo>
                  <a:cubicBezTo>
                    <a:pt x="5892" y="616"/>
                    <a:pt x="5866" y="642"/>
                    <a:pt x="5814" y="668"/>
                  </a:cubicBezTo>
                  <a:lnTo>
                    <a:pt x="5787" y="668"/>
                  </a:lnTo>
                  <a:cubicBezTo>
                    <a:pt x="4819" y="1061"/>
                    <a:pt x="3955" y="1611"/>
                    <a:pt x="3300" y="2161"/>
                  </a:cubicBezTo>
                  <a:cubicBezTo>
                    <a:pt x="3064" y="2370"/>
                    <a:pt x="2829" y="2554"/>
                    <a:pt x="2645" y="2763"/>
                  </a:cubicBezTo>
                  <a:cubicBezTo>
                    <a:pt x="2645" y="2789"/>
                    <a:pt x="2619" y="2789"/>
                    <a:pt x="2619" y="2789"/>
                  </a:cubicBezTo>
                  <a:cubicBezTo>
                    <a:pt x="2593" y="2815"/>
                    <a:pt x="2567" y="2868"/>
                    <a:pt x="2541" y="2894"/>
                  </a:cubicBezTo>
                  <a:lnTo>
                    <a:pt x="2514" y="2894"/>
                  </a:lnTo>
                  <a:cubicBezTo>
                    <a:pt x="1519" y="3994"/>
                    <a:pt x="943" y="5172"/>
                    <a:pt x="655" y="6115"/>
                  </a:cubicBezTo>
                  <a:lnTo>
                    <a:pt x="629" y="6115"/>
                  </a:lnTo>
                  <a:cubicBezTo>
                    <a:pt x="629" y="6167"/>
                    <a:pt x="603" y="6219"/>
                    <a:pt x="603" y="6246"/>
                  </a:cubicBezTo>
                  <a:cubicBezTo>
                    <a:pt x="603" y="6272"/>
                    <a:pt x="603" y="6272"/>
                    <a:pt x="603" y="6272"/>
                  </a:cubicBezTo>
                  <a:cubicBezTo>
                    <a:pt x="420" y="6796"/>
                    <a:pt x="341" y="7214"/>
                    <a:pt x="289" y="7476"/>
                  </a:cubicBezTo>
                  <a:cubicBezTo>
                    <a:pt x="184" y="8079"/>
                    <a:pt x="1" y="8995"/>
                    <a:pt x="79" y="10042"/>
                  </a:cubicBezTo>
                  <a:lnTo>
                    <a:pt x="79" y="10069"/>
                  </a:lnTo>
                  <a:lnTo>
                    <a:pt x="105" y="10199"/>
                  </a:lnTo>
                  <a:lnTo>
                    <a:pt x="105" y="10226"/>
                  </a:lnTo>
                  <a:cubicBezTo>
                    <a:pt x="158" y="10933"/>
                    <a:pt x="367" y="11718"/>
                    <a:pt x="760" y="12477"/>
                  </a:cubicBezTo>
                  <a:cubicBezTo>
                    <a:pt x="1048" y="13027"/>
                    <a:pt x="1388" y="13499"/>
                    <a:pt x="1807" y="13918"/>
                  </a:cubicBezTo>
                  <a:cubicBezTo>
                    <a:pt x="1807" y="13918"/>
                    <a:pt x="1807" y="13918"/>
                    <a:pt x="1807" y="13944"/>
                  </a:cubicBezTo>
                  <a:cubicBezTo>
                    <a:pt x="1860" y="13970"/>
                    <a:pt x="1886" y="13996"/>
                    <a:pt x="1912" y="14022"/>
                  </a:cubicBezTo>
                  <a:cubicBezTo>
                    <a:pt x="1912" y="14049"/>
                    <a:pt x="1938" y="14049"/>
                    <a:pt x="1938" y="14049"/>
                  </a:cubicBezTo>
                  <a:cubicBezTo>
                    <a:pt x="2960" y="15070"/>
                    <a:pt x="4321" y="15698"/>
                    <a:pt x="5657" y="15986"/>
                  </a:cubicBezTo>
                  <a:lnTo>
                    <a:pt x="5840" y="16039"/>
                  </a:lnTo>
                  <a:cubicBezTo>
                    <a:pt x="6206" y="16091"/>
                    <a:pt x="6573" y="16143"/>
                    <a:pt x="6940" y="16169"/>
                  </a:cubicBezTo>
                  <a:cubicBezTo>
                    <a:pt x="7003" y="16171"/>
                    <a:pt x="7066" y="16172"/>
                    <a:pt x="7128" y="16172"/>
                  </a:cubicBezTo>
                  <a:cubicBezTo>
                    <a:pt x="8177" y="16172"/>
                    <a:pt x="9108" y="15967"/>
                    <a:pt x="9898" y="15646"/>
                  </a:cubicBezTo>
                  <a:lnTo>
                    <a:pt x="9925" y="15646"/>
                  </a:lnTo>
                  <a:cubicBezTo>
                    <a:pt x="9977" y="15646"/>
                    <a:pt x="10029" y="15620"/>
                    <a:pt x="10056" y="15593"/>
                  </a:cubicBezTo>
                  <a:lnTo>
                    <a:pt x="10082" y="15593"/>
                  </a:lnTo>
                  <a:cubicBezTo>
                    <a:pt x="11627" y="14939"/>
                    <a:pt x="12700" y="13918"/>
                    <a:pt x="13224" y="13342"/>
                  </a:cubicBezTo>
                  <a:lnTo>
                    <a:pt x="13250" y="13315"/>
                  </a:lnTo>
                  <a:cubicBezTo>
                    <a:pt x="13276" y="13289"/>
                    <a:pt x="13302" y="13263"/>
                    <a:pt x="13329" y="13211"/>
                  </a:cubicBezTo>
                  <a:lnTo>
                    <a:pt x="13355" y="13211"/>
                  </a:lnTo>
                  <a:cubicBezTo>
                    <a:pt x="13381" y="13184"/>
                    <a:pt x="13407" y="13132"/>
                    <a:pt x="13433" y="13106"/>
                  </a:cubicBezTo>
                  <a:cubicBezTo>
                    <a:pt x="13826" y="12687"/>
                    <a:pt x="14664" y="11771"/>
                    <a:pt x="15161" y="10278"/>
                  </a:cubicBezTo>
                  <a:cubicBezTo>
                    <a:pt x="15188" y="10199"/>
                    <a:pt x="15214" y="10121"/>
                    <a:pt x="15240" y="10016"/>
                  </a:cubicBezTo>
                  <a:lnTo>
                    <a:pt x="15266" y="10016"/>
                  </a:lnTo>
                  <a:cubicBezTo>
                    <a:pt x="15266" y="9964"/>
                    <a:pt x="15292" y="9911"/>
                    <a:pt x="15292" y="9885"/>
                  </a:cubicBezTo>
                  <a:lnTo>
                    <a:pt x="15292" y="9859"/>
                  </a:lnTo>
                  <a:cubicBezTo>
                    <a:pt x="15738" y="8262"/>
                    <a:pt x="15554" y="6874"/>
                    <a:pt x="15397" y="6089"/>
                  </a:cubicBezTo>
                  <a:cubicBezTo>
                    <a:pt x="15371" y="6036"/>
                    <a:pt x="15371" y="5984"/>
                    <a:pt x="15371" y="5931"/>
                  </a:cubicBezTo>
                  <a:lnTo>
                    <a:pt x="15345" y="5931"/>
                  </a:lnTo>
                  <a:cubicBezTo>
                    <a:pt x="15319" y="5801"/>
                    <a:pt x="15319" y="5722"/>
                    <a:pt x="15292" y="5643"/>
                  </a:cubicBezTo>
                  <a:cubicBezTo>
                    <a:pt x="15161" y="5120"/>
                    <a:pt x="14769" y="3680"/>
                    <a:pt x="13774" y="2397"/>
                  </a:cubicBezTo>
                  <a:cubicBezTo>
                    <a:pt x="13774" y="2397"/>
                    <a:pt x="13774" y="2370"/>
                    <a:pt x="13774" y="2370"/>
                  </a:cubicBezTo>
                  <a:cubicBezTo>
                    <a:pt x="13748" y="2344"/>
                    <a:pt x="13695" y="2292"/>
                    <a:pt x="13669" y="2266"/>
                  </a:cubicBezTo>
                  <a:cubicBezTo>
                    <a:pt x="13669" y="2266"/>
                    <a:pt x="13669" y="2266"/>
                    <a:pt x="13669" y="2239"/>
                  </a:cubicBezTo>
                  <a:cubicBezTo>
                    <a:pt x="13198" y="1663"/>
                    <a:pt x="12569" y="1114"/>
                    <a:pt x="11784" y="695"/>
                  </a:cubicBezTo>
                  <a:cubicBezTo>
                    <a:pt x="11286" y="433"/>
                    <a:pt x="10736" y="249"/>
                    <a:pt x="10213" y="119"/>
                  </a:cubicBezTo>
                  <a:lnTo>
                    <a:pt x="10186" y="119"/>
                  </a:lnTo>
                  <a:cubicBezTo>
                    <a:pt x="10134" y="119"/>
                    <a:pt x="10082" y="92"/>
                    <a:pt x="10056" y="92"/>
                  </a:cubicBezTo>
                  <a:lnTo>
                    <a:pt x="10029" y="92"/>
                  </a:lnTo>
                  <a:cubicBezTo>
                    <a:pt x="9661" y="30"/>
                    <a:pt x="9290" y="0"/>
                    <a:pt x="8921" y="0"/>
                  </a:cubicBezTo>
                  <a:close/>
                </a:path>
              </a:pathLst>
            </a:custGeom>
            <a:solidFill>
              <a:srgbClr val="ABCFD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30" name="Google Shape;791;p14">
              <a:extLst>
                <a:ext uri="{FF2B5EF4-FFF2-40B4-BE49-F238E27FC236}">
                  <a16:creationId xmlns:a16="http://schemas.microsoft.com/office/drawing/2014/main" id="{60E3ECE4-47DC-C499-6747-FF8362945BF7}"/>
                </a:ext>
              </a:extLst>
            </p:cNvPr>
            <p:cNvSpPr/>
            <p:nvPr/>
          </p:nvSpPr>
          <p:spPr>
            <a:xfrm>
              <a:off x="6216650" y="4382525"/>
              <a:ext cx="103450" cy="108150"/>
            </a:xfrm>
            <a:custGeom>
              <a:avLst/>
              <a:gdLst/>
              <a:ahLst/>
              <a:cxnLst/>
              <a:rect l="l" t="t" r="r" b="b"/>
              <a:pathLst>
                <a:path w="4138" h="4326" extrusionOk="0">
                  <a:moveTo>
                    <a:pt x="2347" y="0"/>
                  </a:moveTo>
                  <a:cubicBezTo>
                    <a:pt x="2160" y="0"/>
                    <a:pt x="1975" y="28"/>
                    <a:pt x="1808" y="74"/>
                  </a:cubicBezTo>
                  <a:cubicBezTo>
                    <a:pt x="1755" y="100"/>
                    <a:pt x="1703" y="100"/>
                    <a:pt x="1677" y="126"/>
                  </a:cubicBezTo>
                  <a:cubicBezTo>
                    <a:pt x="1362" y="205"/>
                    <a:pt x="1101" y="388"/>
                    <a:pt x="891" y="545"/>
                  </a:cubicBezTo>
                  <a:cubicBezTo>
                    <a:pt x="865" y="545"/>
                    <a:pt x="865" y="571"/>
                    <a:pt x="839" y="571"/>
                  </a:cubicBezTo>
                  <a:cubicBezTo>
                    <a:pt x="813" y="597"/>
                    <a:pt x="813" y="624"/>
                    <a:pt x="786" y="650"/>
                  </a:cubicBezTo>
                  <a:cubicBezTo>
                    <a:pt x="525" y="859"/>
                    <a:pt x="367" y="1121"/>
                    <a:pt x="236" y="1357"/>
                  </a:cubicBezTo>
                  <a:cubicBezTo>
                    <a:pt x="236" y="1409"/>
                    <a:pt x="210" y="1462"/>
                    <a:pt x="184" y="1488"/>
                  </a:cubicBezTo>
                  <a:cubicBezTo>
                    <a:pt x="106" y="1723"/>
                    <a:pt x="53" y="1907"/>
                    <a:pt x="53" y="1985"/>
                  </a:cubicBezTo>
                  <a:cubicBezTo>
                    <a:pt x="27" y="2116"/>
                    <a:pt x="1" y="2273"/>
                    <a:pt x="1" y="2457"/>
                  </a:cubicBezTo>
                  <a:lnTo>
                    <a:pt x="1" y="2614"/>
                  </a:lnTo>
                  <a:cubicBezTo>
                    <a:pt x="1" y="2849"/>
                    <a:pt x="53" y="3085"/>
                    <a:pt x="184" y="3347"/>
                  </a:cubicBezTo>
                  <a:cubicBezTo>
                    <a:pt x="236" y="3425"/>
                    <a:pt x="289" y="3530"/>
                    <a:pt x="341" y="3609"/>
                  </a:cubicBezTo>
                  <a:cubicBezTo>
                    <a:pt x="394" y="3635"/>
                    <a:pt x="420" y="3661"/>
                    <a:pt x="446" y="3713"/>
                  </a:cubicBezTo>
                  <a:cubicBezTo>
                    <a:pt x="682" y="3975"/>
                    <a:pt x="996" y="4132"/>
                    <a:pt x="1310" y="4237"/>
                  </a:cubicBezTo>
                  <a:cubicBezTo>
                    <a:pt x="1362" y="4237"/>
                    <a:pt x="1389" y="4263"/>
                    <a:pt x="1441" y="4263"/>
                  </a:cubicBezTo>
                  <a:cubicBezTo>
                    <a:pt x="1572" y="4289"/>
                    <a:pt x="1703" y="4316"/>
                    <a:pt x="1834" y="4316"/>
                  </a:cubicBezTo>
                  <a:cubicBezTo>
                    <a:pt x="1890" y="4323"/>
                    <a:pt x="1944" y="4326"/>
                    <a:pt x="1997" y="4326"/>
                  </a:cubicBezTo>
                  <a:cubicBezTo>
                    <a:pt x="2141" y="4326"/>
                    <a:pt x="2276" y="4302"/>
                    <a:pt x="2410" y="4263"/>
                  </a:cubicBezTo>
                  <a:cubicBezTo>
                    <a:pt x="2436" y="4237"/>
                    <a:pt x="2488" y="4237"/>
                    <a:pt x="2541" y="4211"/>
                  </a:cubicBezTo>
                  <a:cubicBezTo>
                    <a:pt x="2855" y="4106"/>
                    <a:pt x="3117" y="3923"/>
                    <a:pt x="3300" y="3766"/>
                  </a:cubicBezTo>
                  <a:cubicBezTo>
                    <a:pt x="3352" y="3740"/>
                    <a:pt x="3379" y="3687"/>
                    <a:pt x="3405" y="3661"/>
                  </a:cubicBezTo>
                  <a:cubicBezTo>
                    <a:pt x="3483" y="3609"/>
                    <a:pt x="3536" y="3556"/>
                    <a:pt x="3562" y="3504"/>
                  </a:cubicBezTo>
                  <a:cubicBezTo>
                    <a:pt x="3667" y="3399"/>
                    <a:pt x="3824" y="3216"/>
                    <a:pt x="3955" y="2954"/>
                  </a:cubicBezTo>
                  <a:cubicBezTo>
                    <a:pt x="3981" y="2902"/>
                    <a:pt x="4007" y="2849"/>
                    <a:pt x="4007" y="2797"/>
                  </a:cubicBezTo>
                  <a:cubicBezTo>
                    <a:pt x="4033" y="2797"/>
                    <a:pt x="4033" y="2771"/>
                    <a:pt x="4033" y="2745"/>
                  </a:cubicBezTo>
                  <a:cubicBezTo>
                    <a:pt x="4138" y="2430"/>
                    <a:pt x="4138" y="2116"/>
                    <a:pt x="4112" y="1881"/>
                  </a:cubicBezTo>
                  <a:cubicBezTo>
                    <a:pt x="4112" y="1828"/>
                    <a:pt x="4112" y="1776"/>
                    <a:pt x="4112" y="1750"/>
                  </a:cubicBezTo>
                  <a:cubicBezTo>
                    <a:pt x="4086" y="1645"/>
                    <a:pt x="4059" y="1566"/>
                    <a:pt x="4059" y="1514"/>
                  </a:cubicBezTo>
                  <a:cubicBezTo>
                    <a:pt x="4033" y="1383"/>
                    <a:pt x="3955" y="1095"/>
                    <a:pt x="3771" y="807"/>
                  </a:cubicBezTo>
                  <a:cubicBezTo>
                    <a:pt x="3745" y="781"/>
                    <a:pt x="3719" y="728"/>
                    <a:pt x="3693" y="676"/>
                  </a:cubicBezTo>
                  <a:cubicBezTo>
                    <a:pt x="3562" y="493"/>
                    <a:pt x="3379" y="309"/>
                    <a:pt x="3117" y="179"/>
                  </a:cubicBezTo>
                  <a:cubicBezTo>
                    <a:pt x="3038" y="126"/>
                    <a:pt x="2960" y="100"/>
                    <a:pt x="2881" y="74"/>
                  </a:cubicBezTo>
                  <a:cubicBezTo>
                    <a:pt x="2829" y="74"/>
                    <a:pt x="2803" y="48"/>
                    <a:pt x="2750" y="48"/>
                  </a:cubicBezTo>
                  <a:cubicBezTo>
                    <a:pt x="2619" y="15"/>
                    <a:pt x="2482" y="0"/>
                    <a:pt x="2347" y="0"/>
                  </a:cubicBezTo>
                  <a:close/>
                </a:path>
              </a:pathLst>
            </a:custGeom>
            <a:solidFill>
              <a:srgbClr val="255B7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31" name="Google Shape;792;p14">
              <a:extLst>
                <a:ext uri="{FF2B5EF4-FFF2-40B4-BE49-F238E27FC236}">
                  <a16:creationId xmlns:a16="http://schemas.microsoft.com/office/drawing/2014/main" id="{3E1F84CC-A48D-34DF-AADB-98BAE00B84E2}"/>
                </a:ext>
              </a:extLst>
            </p:cNvPr>
            <p:cNvSpPr/>
            <p:nvPr/>
          </p:nvSpPr>
          <p:spPr>
            <a:xfrm>
              <a:off x="6284750" y="4237075"/>
              <a:ext cx="41250" cy="148625"/>
            </a:xfrm>
            <a:custGeom>
              <a:avLst/>
              <a:gdLst/>
              <a:ahLst/>
              <a:cxnLst/>
              <a:rect l="l" t="t" r="r" b="b"/>
              <a:pathLst>
                <a:path w="1650" h="5945" extrusionOk="0">
                  <a:moveTo>
                    <a:pt x="1466" y="0"/>
                  </a:moveTo>
                  <a:cubicBezTo>
                    <a:pt x="1047" y="812"/>
                    <a:pt x="733" y="1624"/>
                    <a:pt x="471" y="2488"/>
                  </a:cubicBezTo>
                  <a:cubicBezTo>
                    <a:pt x="183" y="3588"/>
                    <a:pt x="26" y="4714"/>
                    <a:pt x="0" y="5866"/>
                  </a:cubicBezTo>
                  <a:lnTo>
                    <a:pt x="0" y="5892"/>
                  </a:lnTo>
                  <a:lnTo>
                    <a:pt x="26" y="5892"/>
                  </a:lnTo>
                  <a:cubicBezTo>
                    <a:pt x="79" y="5892"/>
                    <a:pt x="105" y="5918"/>
                    <a:pt x="157" y="5918"/>
                  </a:cubicBezTo>
                  <a:lnTo>
                    <a:pt x="183" y="5944"/>
                  </a:lnTo>
                  <a:lnTo>
                    <a:pt x="183" y="5892"/>
                  </a:lnTo>
                  <a:cubicBezTo>
                    <a:pt x="183" y="4766"/>
                    <a:pt x="340" y="3614"/>
                    <a:pt x="655" y="2540"/>
                  </a:cubicBezTo>
                  <a:cubicBezTo>
                    <a:pt x="890" y="1702"/>
                    <a:pt x="1231" y="838"/>
                    <a:pt x="1650" y="53"/>
                  </a:cubicBezTo>
                  <a:lnTo>
                    <a:pt x="1623" y="53"/>
                  </a:lnTo>
                  <a:cubicBezTo>
                    <a:pt x="1571" y="27"/>
                    <a:pt x="1545" y="27"/>
                    <a:pt x="1493" y="27"/>
                  </a:cubicBezTo>
                  <a:cubicBezTo>
                    <a:pt x="1493" y="0"/>
                    <a:pt x="1466" y="0"/>
                    <a:pt x="1466" y="0"/>
                  </a:cubicBezTo>
                  <a:close/>
                </a:path>
              </a:pathLst>
            </a:custGeom>
            <a:solidFill>
              <a:srgbClr val="255B7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32" name="Google Shape;793;p14">
              <a:extLst>
                <a:ext uri="{FF2B5EF4-FFF2-40B4-BE49-F238E27FC236}">
                  <a16:creationId xmlns:a16="http://schemas.microsoft.com/office/drawing/2014/main" id="{699D9B32-58BF-F2E7-F5E9-6B3A70B1B8CE}"/>
                </a:ext>
              </a:extLst>
            </p:cNvPr>
            <p:cNvSpPr/>
            <p:nvPr/>
          </p:nvSpPr>
          <p:spPr>
            <a:xfrm>
              <a:off x="6216000" y="4249500"/>
              <a:ext cx="47150" cy="136850"/>
            </a:xfrm>
            <a:custGeom>
              <a:avLst/>
              <a:gdLst/>
              <a:ahLst/>
              <a:cxnLst/>
              <a:rect l="l" t="t" r="r" b="b"/>
              <a:pathLst>
                <a:path w="1886" h="5474" extrusionOk="0">
                  <a:moveTo>
                    <a:pt x="158" y="1"/>
                  </a:moveTo>
                  <a:cubicBezTo>
                    <a:pt x="158" y="27"/>
                    <a:pt x="158" y="27"/>
                    <a:pt x="132" y="27"/>
                  </a:cubicBezTo>
                  <a:cubicBezTo>
                    <a:pt x="105" y="27"/>
                    <a:pt x="53" y="53"/>
                    <a:pt x="1" y="79"/>
                  </a:cubicBezTo>
                  <a:cubicBezTo>
                    <a:pt x="53" y="786"/>
                    <a:pt x="158" y="1493"/>
                    <a:pt x="341" y="2174"/>
                  </a:cubicBezTo>
                  <a:cubicBezTo>
                    <a:pt x="629" y="3326"/>
                    <a:pt x="1074" y="4426"/>
                    <a:pt x="1676" y="5447"/>
                  </a:cubicBezTo>
                  <a:lnTo>
                    <a:pt x="1703" y="5473"/>
                  </a:lnTo>
                  <a:cubicBezTo>
                    <a:pt x="1755" y="5447"/>
                    <a:pt x="1807" y="5447"/>
                    <a:pt x="1834" y="5421"/>
                  </a:cubicBezTo>
                  <a:lnTo>
                    <a:pt x="1886" y="5421"/>
                  </a:lnTo>
                  <a:lnTo>
                    <a:pt x="1860" y="5395"/>
                  </a:lnTo>
                  <a:cubicBezTo>
                    <a:pt x="1257" y="4374"/>
                    <a:pt x="812" y="3274"/>
                    <a:pt x="524" y="2122"/>
                  </a:cubicBezTo>
                  <a:cubicBezTo>
                    <a:pt x="341" y="1441"/>
                    <a:pt x="210" y="734"/>
                    <a:pt x="158" y="27"/>
                  </a:cubicBezTo>
                  <a:lnTo>
                    <a:pt x="158" y="1"/>
                  </a:lnTo>
                  <a:close/>
                </a:path>
              </a:pathLst>
            </a:custGeom>
            <a:solidFill>
              <a:srgbClr val="255B7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33" name="Google Shape;794;p14">
              <a:extLst>
                <a:ext uri="{FF2B5EF4-FFF2-40B4-BE49-F238E27FC236}">
                  <a16:creationId xmlns:a16="http://schemas.microsoft.com/office/drawing/2014/main" id="{95922C99-6154-A6F5-EF55-6E4E54877AAA}"/>
                </a:ext>
              </a:extLst>
            </p:cNvPr>
            <p:cNvSpPr/>
            <p:nvPr/>
          </p:nvSpPr>
          <p:spPr>
            <a:xfrm>
              <a:off x="6133525" y="4303850"/>
              <a:ext cx="106725" cy="95600"/>
            </a:xfrm>
            <a:custGeom>
              <a:avLst/>
              <a:gdLst/>
              <a:ahLst/>
              <a:cxnLst/>
              <a:rect l="l" t="t" r="r" b="b"/>
              <a:pathLst>
                <a:path w="4269" h="3824" extrusionOk="0">
                  <a:moveTo>
                    <a:pt x="131" y="0"/>
                  </a:moveTo>
                  <a:cubicBezTo>
                    <a:pt x="131" y="26"/>
                    <a:pt x="105" y="26"/>
                    <a:pt x="105" y="26"/>
                  </a:cubicBezTo>
                  <a:cubicBezTo>
                    <a:pt x="79" y="52"/>
                    <a:pt x="53" y="105"/>
                    <a:pt x="27" y="131"/>
                  </a:cubicBezTo>
                  <a:lnTo>
                    <a:pt x="0" y="157"/>
                  </a:lnTo>
                  <a:cubicBezTo>
                    <a:pt x="367" y="655"/>
                    <a:pt x="786" y="1152"/>
                    <a:pt x="1231" y="1597"/>
                  </a:cubicBezTo>
                  <a:cubicBezTo>
                    <a:pt x="2069" y="2461"/>
                    <a:pt x="3038" y="3221"/>
                    <a:pt x="4111" y="3797"/>
                  </a:cubicBezTo>
                  <a:lnTo>
                    <a:pt x="4111" y="3823"/>
                  </a:lnTo>
                  <a:lnTo>
                    <a:pt x="4138" y="3797"/>
                  </a:lnTo>
                  <a:cubicBezTo>
                    <a:pt x="4138" y="3797"/>
                    <a:pt x="4164" y="3771"/>
                    <a:pt x="4190" y="3744"/>
                  </a:cubicBezTo>
                  <a:cubicBezTo>
                    <a:pt x="4216" y="3744"/>
                    <a:pt x="4242" y="3718"/>
                    <a:pt x="4242" y="3718"/>
                  </a:cubicBezTo>
                  <a:lnTo>
                    <a:pt x="4268" y="3692"/>
                  </a:lnTo>
                  <a:lnTo>
                    <a:pt x="4242" y="3666"/>
                  </a:lnTo>
                  <a:cubicBezTo>
                    <a:pt x="3169" y="3090"/>
                    <a:pt x="2200" y="2331"/>
                    <a:pt x="1362" y="1466"/>
                  </a:cubicBezTo>
                  <a:cubicBezTo>
                    <a:pt x="917" y="1021"/>
                    <a:pt x="498" y="524"/>
                    <a:pt x="131" y="0"/>
                  </a:cubicBezTo>
                  <a:close/>
                </a:path>
              </a:pathLst>
            </a:custGeom>
            <a:solidFill>
              <a:srgbClr val="255B7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34" name="Google Shape;795;p14">
              <a:extLst>
                <a:ext uri="{FF2B5EF4-FFF2-40B4-BE49-F238E27FC236}">
                  <a16:creationId xmlns:a16="http://schemas.microsoft.com/office/drawing/2014/main" id="{5D8F2A04-D2BC-F244-6F99-2245F819703A}"/>
                </a:ext>
              </a:extLst>
            </p:cNvPr>
            <p:cNvSpPr/>
            <p:nvPr/>
          </p:nvSpPr>
          <p:spPr>
            <a:xfrm>
              <a:off x="6085725" y="4387625"/>
              <a:ext cx="138150" cy="32850"/>
            </a:xfrm>
            <a:custGeom>
              <a:avLst/>
              <a:gdLst/>
              <a:ahLst/>
              <a:cxnLst/>
              <a:rect l="l" t="t" r="r" b="b"/>
              <a:pathLst>
                <a:path w="5526" h="1314" extrusionOk="0">
                  <a:moveTo>
                    <a:pt x="53" y="1"/>
                  </a:moveTo>
                  <a:cubicBezTo>
                    <a:pt x="53" y="1"/>
                    <a:pt x="27" y="1"/>
                    <a:pt x="27" y="27"/>
                  </a:cubicBezTo>
                  <a:cubicBezTo>
                    <a:pt x="27" y="53"/>
                    <a:pt x="1" y="105"/>
                    <a:pt x="1" y="158"/>
                  </a:cubicBezTo>
                  <a:cubicBezTo>
                    <a:pt x="603" y="446"/>
                    <a:pt x="1205" y="682"/>
                    <a:pt x="1834" y="839"/>
                  </a:cubicBezTo>
                  <a:cubicBezTo>
                    <a:pt x="2017" y="891"/>
                    <a:pt x="2174" y="943"/>
                    <a:pt x="2358" y="970"/>
                  </a:cubicBezTo>
                  <a:cubicBezTo>
                    <a:pt x="3268" y="1185"/>
                    <a:pt x="4223" y="1313"/>
                    <a:pt x="5182" y="1313"/>
                  </a:cubicBezTo>
                  <a:cubicBezTo>
                    <a:pt x="5270" y="1313"/>
                    <a:pt x="5359" y="1312"/>
                    <a:pt x="5447" y="1310"/>
                  </a:cubicBezTo>
                  <a:cubicBezTo>
                    <a:pt x="5473" y="1258"/>
                    <a:pt x="5500" y="1205"/>
                    <a:pt x="5526" y="1179"/>
                  </a:cubicBezTo>
                  <a:lnTo>
                    <a:pt x="5526" y="1127"/>
                  </a:lnTo>
                  <a:lnTo>
                    <a:pt x="5500" y="1127"/>
                  </a:lnTo>
                  <a:cubicBezTo>
                    <a:pt x="5395" y="1129"/>
                    <a:pt x="5290" y="1131"/>
                    <a:pt x="5185" y="1131"/>
                  </a:cubicBezTo>
                  <a:cubicBezTo>
                    <a:pt x="4243" y="1131"/>
                    <a:pt x="3303" y="1025"/>
                    <a:pt x="2384" y="812"/>
                  </a:cubicBezTo>
                  <a:cubicBezTo>
                    <a:pt x="2227" y="760"/>
                    <a:pt x="2043" y="708"/>
                    <a:pt x="1886" y="682"/>
                  </a:cubicBezTo>
                  <a:cubicBezTo>
                    <a:pt x="1258" y="498"/>
                    <a:pt x="656" y="263"/>
                    <a:pt x="53" y="1"/>
                  </a:cubicBezTo>
                  <a:close/>
                </a:path>
              </a:pathLst>
            </a:custGeom>
            <a:solidFill>
              <a:srgbClr val="255B7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35" name="Google Shape;796;p14">
              <a:extLst>
                <a:ext uri="{FF2B5EF4-FFF2-40B4-BE49-F238E27FC236}">
                  <a16:creationId xmlns:a16="http://schemas.microsoft.com/office/drawing/2014/main" id="{BA503B06-069F-8941-4C7E-7BD68FA97E75}"/>
                </a:ext>
              </a:extLst>
            </p:cNvPr>
            <p:cNvSpPr/>
            <p:nvPr/>
          </p:nvSpPr>
          <p:spPr>
            <a:xfrm>
              <a:off x="6073300" y="4443275"/>
              <a:ext cx="144050" cy="47150"/>
            </a:xfrm>
            <a:custGeom>
              <a:avLst/>
              <a:gdLst/>
              <a:ahLst/>
              <a:cxnLst/>
              <a:rect l="l" t="t" r="r" b="b"/>
              <a:pathLst>
                <a:path w="5762" h="1886" extrusionOk="0">
                  <a:moveTo>
                    <a:pt x="5735" y="0"/>
                  </a:moveTo>
                  <a:cubicBezTo>
                    <a:pt x="4714" y="603"/>
                    <a:pt x="3614" y="1048"/>
                    <a:pt x="2488" y="1336"/>
                  </a:cubicBezTo>
                  <a:cubicBezTo>
                    <a:pt x="1676" y="1545"/>
                    <a:pt x="838" y="1676"/>
                    <a:pt x="0" y="1702"/>
                  </a:cubicBezTo>
                  <a:lnTo>
                    <a:pt x="0" y="1729"/>
                  </a:lnTo>
                  <a:lnTo>
                    <a:pt x="0" y="1859"/>
                  </a:lnTo>
                  <a:lnTo>
                    <a:pt x="0" y="1886"/>
                  </a:lnTo>
                  <a:cubicBezTo>
                    <a:pt x="865" y="1859"/>
                    <a:pt x="1702" y="1729"/>
                    <a:pt x="2540" y="1519"/>
                  </a:cubicBezTo>
                  <a:cubicBezTo>
                    <a:pt x="3666" y="1231"/>
                    <a:pt x="4740" y="786"/>
                    <a:pt x="5735" y="210"/>
                  </a:cubicBezTo>
                  <a:lnTo>
                    <a:pt x="5761" y="210"/>
                  </a:lnTo>
                  <a:lnTo>
                    <a:pt x="5761" y="157"/>
                  </a:lnTo>
                  <a:cubicBezTo>
                    <a:pt x="5761" y="105"/>
                    <a:pt x="5761" y="79"/>
                    <a:pt x="5761" y="27"/>
                  </a:cubicBezTo>
                  <a:lnTo>
                    <a:pt x="5761" y="0"/>
                  </a:lnTo>
                  <a:close/>
                </a:path>
              </a:pathLst>
            </a:custGeom>
            <a:solidFill>
              <a:srgbClr val="255B7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36" name="Google Shape;797;p14">
              <a:extLst>
                <a:ext uri="{FF2B5EF4-FFF2-40B4-BE49-F238E27FC236}">
                  <a16:creationId xmlns:a16="http://schemas.microsoft.com/office/drawing/2014/main" id="{D4FB36BA-5525-893C-2790-DE630108B9FD}"/>
                </a:ext>
              </a:extLst>
            </p:cNvPr>
            <p:cNvSpPr/>
            <p:nvPr/>
          </p:nvSpPr>
          <p:spPr>
            <a:xfrm>
              <a:off x="6115850" y="4471425"/>
              <a:ext cx="112625" cy="114575"/>
            </a:xfrm>
            <a:custGeom>
              <a:avLst/>
              <a:gdLst/>
              <a:ahLst/>
              <a:cxnLst/>
              <a:rect l="l" t="t" r="r" b="b"/>
              <a:pathLst>
                <a:path w="4505" h="4583" extrusionOk="0">
                  <a:moveTo>
                    <a:pt x="4373" y="0"/>
                  </a:moveTo>
                  <a:lnTo>
                    <a:pt x="4373" y="26"/>
                  </a:lnTo>
                  <a:cubicBezTo>
                    <a:pt x="3797" y="995"/>
                    <a:pt x="3090" y="1886"/>
                    <a:pt x="2305" y="2671"/>
                  </a:cubicBezTo>
                  <a:cubicBezTo>
                    <a:pt x="1729" y="3221"/>
                    <a:pt x="812" y="3928"/>
                    <a:pt x="0" y="4452"/>
                  </a:cubicBezTo>
                  <a:cubicBezTo>
                    <a:pt x="0" y="4452"/>
                    <a:pt x="0" y="4478"/>
                    <a:pt x="27" y="4478"/>
                  </a:cubicBezTo>
                  <a:cubicBezTo>
                    <a:pt x="53" y="4504"/>
                    <a:pt x="79" y="4530"/>
                    <a:pt x="105" y="4583"/>
                  </a:cubicBezTo>
                  <a:lnTo>
                    <a:pt x="131" y="4583"/>
                  </a:lnTo>
                  <a:cubicBezTo>
                    <a:pt x="943" y="4059"/>
                    <a:pt x="1860" y="3352"/>
                    <a:pt x="2436" y="2802"/>
                  </a:cubicBezTo>
                  <a:cubicBezTo>
                    <a:pt x="3221" y="2016"/>
                    <a:pt x="3928" y="1126"/>
                    <a:pt x="4504" y="157"/>
                  </a:cubicBezTo>
                  <a:lnTo>
                    <a:pt x="4504" y="131"/>
                  </a:lnTo>
                  <a:cubicBezTo>
                    <a:pt x="4452" y="105"/>
                    <a:pt x="4426" y="79"/>
                    <a:pt x="4399" y="26"/>
                  </a:cubicBezTo>
                  <a:lnTo>
                    <a:pt x="4373" y="0"/>
                  </a:lnTo>
                  <a:close/>
                </a:path>
              </a:pathLst>
            </a:custGeom>
            <a:solidFill>
              <a:srgbClr val="255B7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37" name="Google Shape;798;p14">
              <a:extLst>
                <a:ext uri="{FF2B5EF4-FFF2-40B4-BE49-F238E27FC236}">
                  <a16:creationId xmlns:a16="http://schemas.microsoft.com/office/drawing/2014/main" id="{52C98CBC-2255-1AA8-89F1-9EFC0FC0661F}"/>
                </a:ext>
              </a:extLst>
            </p:cNvPr>
            <p:cNvSpPr/>
            <p:nvPr/>
          </p:nvSpPr>
          <p:spPr>
            <a:xfrm>
              <a:off x="6212075" y="4487775"/>
              <a:ext cx="41275" cy="147975"/>
            </a:xfrm>
            <a:custGeom>
              <a:avLst/>
              <a:gdLst/>
              <a:ahLst/>
              <a:cxnLst/>
              <a:rect l="l" t="t" r="r" b="b"/>
              <a:pathLst>
                <a:path w="1651" h="5919" extrusionOk="0">
                  <a:moveTo>
                    <a:pt x="1467" y="1"/>
                  </a:moveTo>
                  <a:lnTo>
                    <a:pt x="1467" y="27"/>
                  </a:lnTo>
                  <a:cubicBezTo>
                    <a:pt x="1467" y="1153"/>
                    <a:pt x="1310" y="2305"/>
                    <a:pt x="996" y="3379"/>
                  </a:cubicBezTo>
                  <a:cubicBezTo>
                    <a:pt x="786" y="4190"/>
                    <a:pt x="419" y="5081"/>
                    <a:pt x="1" y="5866"/>
                  </a:cubicBezTo>
                  <a:lnTo>
                    <a:pt x="184" y="5919"/>
                  </a:lnTo>
                  <a:cubicBezTo>
                    <a:pt x="603" y="5133"/>
                    <a:pt x="943" y="4295"/>
                    <a:pt x="1179" y="3431"/>
                  </a:cubicBezTo>
                  <a:cubicBezTo>
                    <a:pt x="1493" y="2331"/>
                    <a:pt x="1650" y="1205"/>
                    <a:pt x="1650" y="53"/>
                  </a:cubicBezTo>
                  <a:lnTo>
                    <a:pt x="1650" y="27"/>
                  </a:lnTo>
                  <a:lnTo>
                    <a:pt x="1624" y="27"/>
                  </a:lnTo>
                  <a:cubicBezTo>
                    <a:pt x="1598" y="27"/>
                    <a:pt x="1545" y="1"/>
                    <a:pt x="1493" y="1"/>
                  </a:cubicBezTo>
                  <a:close/>
                </a:path>
              </a:pathLst>
            </a:custGeom>
            <a:solidFill>
              <a:srgbClr val="255B7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38" name="Google Shape;799;p14">
              <a:extLst>
                <a:ext uri="{FF2B5EF4-FFF2-40B4-BE49-F238E27FC236}">
                  <a16:creationId xmlns:a16="http://schemas.microsoft.com/office/drawing/2014/main" id="{06CBD56A-0B02-7752-566E-96D2430C8546}"/>
                </a:ext>
              </a:extLst>
            </p:cNvPr>
            <p:cNvSpPr/>
            <p:nvPr/>
          </p:nvSpPr>
          <p:spPr>
            <a:xfrm>
              <a:off x="6275575" y="4487125"/>
              <a:ext cx="47150" cy="138800"/>
            </a:xfrm>
            <a:custGeom>
              <a:avLst/>
              <a:gdLst/>
              <a:ahLst/>
              <a:cxnLst/>
              <a:rect l="l" t="t" r="r" b="b"/>
              <a:pathLst>
                <a:path w="1886" h="5552" extrusionOk="0">
                  <a:moveTo>
                    <a:pt x="184" y="1"/>
                  </a:moveTo>
                  <a:cubicBezTo>
                    <a:pt x="131" y="27"/>
                    <a:pt x="79" y="27"/>
                    <a:pt x="53" y="53"/>
                  </a:cubicBezTo>
                  <a:lnTo>
                    <a:pt x="0" y="53"/>
                  </a:lnTo>
                  <a:lnTo>
                    <a:pt x="27" y="79"/>
                  </a:lnTo>
                  <a:cubicBezTo>
                    <a:pt x="629" y="1100"/>
                    <a:pt x="1074" y="2174"/>
                    <a:pt x="1362" y="3326"/>
                  </a:cubicBezTo>
                  <a:cubicBezTo>
                    <a:pt x="1545" y="4059"/>
                    <a:pt x="1676" y="4792"/>
                    <a:pt x="1729" y="5552"/>
                  </a:cubicBezTo>
                  <a:cubicBezTo>
                    <a:pt x="1781" y="5552"/>
                    <a:pt x="1833" y="5526"/>
                    <a:pt x="1860" y="5499"/>
                  </a:cubicBezTo>
                  <a:lnTo>
                    <a:pt x="1886" y="5499"/>
                  </a:lnTo>
                  <a:cubicBezTo>
                    <a:pt x="1833" y="4740"/>
                    <a:pt x="1729" y="4007"/>
                    <a:pt x="1545" y="3274"/>
                  </a:cubicBezTo>
                  <a:cubicBezTo>
                    <a:pt x="1231" y="2122"/>
                    <a:pt x="786" y="1048"/>
                    <a:pt x="210" y="27"/>
                  </a:cubicBezTo>
                  <a:lnTo>
                    <a:pt x="184" y="1"/>
                  </a:lnTo>
                  <a:close/>
                </a:path>
              </a:pathLst>
            </a:custGeom>
            <a:solidFill>
              <a:srgbClr val="255B7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39" name="Google Shape;800;p14">
              <a:extLst>
                <a:ext uri="{FF2B5EF4-FFF2-40B4-BE49-F238E27FC236}">
                  <a16:creationId xmlns:a16="http://schemas.microsoft.com/office/drawing/2014/main" id="{4C81DD37-4621-F233-97B3-0971D2CE1FE1}"/>
                </a:ext>
              </a:extLst>
            </p:cNvPr>
            <p:cNvSpPr/>
            <p:nvPr/>
          </p:nvSpPr>
          <p:spPr>
            <a:xfrm>
              <a:off x="6298475" y="4473375"/>
              <a:ext cx="106075" cy="94950"/>
            </a:xfrm>
            <a:custGeom>
              <a:avLst/>
              <a:gdLst/>
              <a:ahLst/>
              <a:cxnLst/>
              <a:rect l="l" t="t" r="r" b="b"/>
              <a:pathLst>
                <a:path w="4243" h="3798" extrusionOk="0">
                  <a:moveTo>
                    <a:pt x="132" y="1"/>
                  </a:moveTo>
                  <a:cubicBezTo>
                    <a:pt x="106" y="53"/>
                    <a:pt x="53" y="79"/>
                    <a:pt x="27" y="106"/>
                  </a:cubicBezTo>
                  <a:lnTo>
                    <a:pt x="1" y="132"/>
                  </a:lnTo>
                  <a:lnTo>
                    <a:pt x="27" y="158"/>
                  </a:lnTo>
                  <a:cubicBezTo>
                    <a:pt x="1101" y="734"/>
                    <a:pt x="2069" y="1493"/>
                    <a:pt x="2907" y="2357"/>
                  </a:cubicBezTo>
                  <a:cubicBezTo>
                    <a:pt x="3326" y="2803"/>
                    <a:pt x="3745" y="3274"/>
                    <a:pt x="4112" y="3798"/>
                  </a:cubicBezTo>
                  <a:lnTo>
                    <a:pt x="4138" y="3771"/>
                  </a:lnTo>
                  <a:cubicBezTo>
                    <a:pt x="4164" y="3745"/>
                    <a:pt x="4190" y="3719"/>
                    <a:pt x="4217" y="3693"/>
                  </a:cubicBezTo>
                  <a:cubicBezTo>
                    <a:pt x="4243" y="3667"/>
                    <a:pt x="4243" y="3667"/>
                    <a:pt x="4243" y="3667"/>
                  </a:cubicBezTo>
                  <a:cubicBezTo>
                    <a:pt x="3876" y="3143"/>
                    <a:pt x="3483" y="2672"/>
                    <a:pt x="3038" y="2227"/>
                  </a:cubicBezTo>
                  <a:cubicBezTo>
                    <a:pt x="2200" y="1336"/>
                    <a:pt x="1232" y="603"/>
                    <a:pt x="158" y="1"/>
                  </a:cubicBezTo>
                  <a:close/>
                </a:path>
              </a:pathLst>
            </a:custGeom>
            <a:solidFill>
              <a:srgbClr val="255B7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40" name="Google Shape;801;p14">
              <a:extLst>
                <a:ext uri="{FF2B5EF4-FFF2-40B4-BE49-F238E27FC236}">
                  <a16:creationId xmlns:a16="http://schemas.microsoft.com/office/drawing/2014/main" id="{2B47CFB3-175B-EA9B-5365-0A0729224985}"/>
                </a:ext>
              </a:extLst>
            </p:cNvPr>
            <p:cNvSpPr/>
            <p:nvPr/>
          </p:nvSpPr>
          <p:spPr>
            <a:xfrm>
              <a:off x="6314850" y="4451775"/>
              <a:ext cx="138150" cy="33425"/>
            </a:xfrm>
            <a:custGeom>
              <a:avLst/>
              <a:gdLst/>
              <a:ahLst/>
              <a:cxnLst/>
              <a:rect l="l" t="t" r="r" b="b"/>
              <a:pathLst>
                <a:path w="5526" h="1337" extrusionOk="0">
                  <a:moveTo>
                    <a:pt x="79" y="1"/>
                  </a:moveTo>
                  <a:lnTo>
                    <a:pt x="53" y="27"/>
                  </a:lnTo>
                  <a:cubicBezTo>
                    <a:pt x="53" y="79"/>
                    <a:pt x="27" y="132"/>
                    <a:pt x="0" y="158"/>
                  </a:cubicBezTo>
                  <a:lnTo>
                    <a:pt x="0" y="210"/>
                  </a:lnTo>
                  <a:lnTo>
                    <a:pt x="27" y="210"/>
                  </a:lnTo>
                  <a:cubicBezTo>
                    <a:pt x="131" y="208"/>
                    <a:pt x="236" y="206"/>
                    <a:pt x="341" y="206"/>
                  </a:cubicBezTo>
                  <a:cubicBezTo>
                    <a:pt x="1283" y="206"/>
                    <a:pt x="2221" y="312"/>
                    <a:pt x="3116" y="524"/>
                  </a:cubicBezTo>
                  <a:cubicBezTo>
                    <a:pt x="3274" y="577"/>
                    <a:pt x="3457" y="603"/>
                    <a:pt x="3614" y="655"/>
                  </a:cubicBezTo>
                  <a:cubicBezTo>
                    <a:pt x="4242" y="839"/>
                    <a:pt x="4871" y="1074"/>
                    <a:pt x="5473" y="1336"/>
                  </a:cubicBezTo>
                  <a:lnTo>
                    <a:pt x="5499" y="1336"/>
                  </a:lnTo>
                  <a:cubicBezTo>
                    <a:pt x="5499" y="1284"/>
                    <a:pt x="5525" y="1231"/>
                    <a:pt x="5525" y="1205"/>
                  </a:cubicBezTo>
                  <a:lnTo>
                    <a:pt x="5525" y="1179"/>
                  </a:lnTo>
                  <a:cubicBezTo>
                    <a:pt x="4923" y="891"/>
                    <a:pt x="4295" y="655"/>
                    <a:pt x="3666" y="498"/>
                  </a:cubicBezTo>
                  <a:cubicBezTo>
                    <a:pt x="3483" y="446"/>
                    <a:pt x="3326" y="394"/>
                    <a:pt x="3143" y="367"/>
                  </a:cubicBezTo>
                  <a:cubicBezTo>
                    <a:pt x="2148" y="106"/>
                    <a:pt x="1126" y="1"/>
                    <a:pt x="79" y="1"/>
                  </a:cubicBezTo>
                  <a:close/>
                </a:path>
              </a:pathLst>
            </a:custGeom>
            <a:solidFill>
              <a:srgbClr val="255B7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41" name="Google Shape;802;p14">
              <a:extLst>
                <a:ext uri="{FF2B5EF4-FFF2-40B4-BE49-F238E27FC236}">
                  <a16:creationId xmlns:a16="http://schemas.microsoft.com/office/drawing/2014/main" id="{A7B4A3DF-0E41-B2F8-B12B-A158A8E8168F}"/>
                </a:ext>
              </a:extLst>
            </p:cNvPr>
            <p:cNvSpPr/>
            <p:nvPr/>
          </p:nvSpPr>
          <p:spPr>
            <a:xfrm>
              <a:off x="6318775" y="4383050"/>
              <a:ext cx="136850" cy="47800"/>
            </a:xfrm>
            <a:custGeom>
              <a:avLst/>
              <a:gdLst/>
              <a:ahLst/>
              <a:cxnLst/>
              <a:rect l="l" t="t" r="r" b="b"/>
              <a:pathLst>
                <a:path w="5474" h="1912" extrusionOk="0">
                  <a:moveTo>
                    <a:pt x="5447" y="0"/>
                  </a:moveTo>
                  <a:cubicBezTo>
                    <a:pt x="4714" y="53"/>
                    <a:pt x="4007" y="158"/>
                    <a:pt x="3326" y="341"/>
                  </a:cubicBezTo>
                  <a:cubicBezTo>
                    <a:pt x="2174" y="629"/>
                    <a:pt x="1048" y="1100"/>
                    <a:pt x="27" y="1702"/>
                  </a:cubicBezTo>
                  <a:lnTo>
                    <a:pt x="1" y="1702"/>
                  </a:lnTo>
                  <a:lnTo>
                    <a:pt x="1" y="1729"/>
                  </a:lnTo>
                  <a:cubicBezTo>
                    <a:pt x="27" y="1781"/>
                    <a:pt x="27" y="1833"/>
                    <a:pt x="27" y="1886"/>
                  </a:cubicBezTo>
                  <a:lnTo>
                    <a:pt x="27" y="1912"/>
                  </a:lnTo>
                  <a:lnTo>
                    <a:pt x="53" y="1886"/>
                  </a:lnTo>
                  <a:cubicBezTo>
                    <a:pt x="1100" y="1283"/>
                    <a:pt x="2200" y="812"/>
                    <a:pt x="3378" y="524"/>
                  </a:cubicBezTo>
                  <a:cubicBezTo>
                    <a:pt x="4059" y="341"/>
                    <a:pt x="4766" y="236"/>
                    <a:pt x="5473" y="184"/>
                  </a:cubicBezTo>
                  <a:lnTo>
                    <a:pt x="5447" y="0"/>
                  </a:lnTo>
                  <a:close/>
                </a:path>
              </a:pathLst>
            </a:custGeom>
            <a:solidFill>
              <a:srgbClr val="255B7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42" name="Google Shape;803;p14">
              <a:extLst>
                <a:ext uri="{FF2B5EF4-FFF2-40B4-BE49-F238E27FC236}">
                  <a16:creationId xmlns:a16="http://schemas.microsoft.com/office/drawing/2014/main" id="{81C216B1-CFF3-A53A-C12E-DE60D0E6FF1A}"/>
                </a:ext>
              </a:extLst>
            </p:cNvPr>
            <p:cNvSpPr/>
            <p:nvPr/>
          </p:nvSpPr>
          <p:spPr>
            <a:xfrm>
              <a:off x="6308300" y="4290750"/>
              <a:ext cx="106725" cy="113275"/>
            </a:xfrm>
            <a:custGeom>
              <a:avLst/>
              <a:gdLst/>
              <a:ahLst/>
              <a:cxnLst/>
              <a:rect l="l" t="t" r="r" b="b"/>
              <a:pathLst>
                <a:path w="4269" h="4531" extrusionOk="0">
                  <a:moveTo>
                    <a:pt x="4164" y="0"/>
                  </a:moveTo>
                  <a:cubicBezTo>
                    <a:pt x="3431" y="472"/>
                    <a:pt x="2750" y="1022"/>
                    <a:pt x="2148" y="1624"/>
                  </a:cubicBezTo>
                  <a:cubicBezTo>
                    <a:pt x="1310" y="2436"/>
                    <a:pt x="603" y="3352"/>
                    <a:pt x="27" y="4347"/>
                  </a:cubicBezTo>
                  <a:lnTo>
                    <a:pt x="1" y="4347"/>
                  </a:lnTo>
                  <a:lnTo>
                    <a:pt x="27" y="4373"/>
                  </a:lnTo>
                  <a:cubicBezTo>
                    <a:pt x="53" y="4426"/>
                    <a:pt x="79" y="4452"/>
                    <a:pt x="105" y="4504"/>
                  </a:cubicBezTo>
                  <a:lnTo>
                    <a:pt x="132" y="4530"/>
                  </a:lnTo>
                  <a:lnTo>
                    <a:pt x="158" y="4504"/>
                  </a:lnTo>
                  <a:cubicBezTo>
                    <a:pt x="734" y="3483"/>
                    <a:pt x="1441" y="2567"/>
                    <a:pt x="2279" y="1755"/>
                  </a:cubicBezTo>
                  <a:cubicBezTo>
                    <a:pt x="2881" y="1153"/>
                    <a:pt x="3562" y="629"/>
                    <a:pt x="4269" y="158"/>
                  </a:cubicBezTo>
                  <a:cubicBezTo>
                    <a:pt x="4269" y="158"/>
                    <a:pt x="4269" y="131"/>
                    <a:pt x="4269" y="131"/>
                  </a:cubicBezTo>
                  <a:cubicBezTo>
                    <a:pt x="4243" y="105"/>
                    <a:pt x="4216" y="53"/>
                    <a:pt x="4190" y="27"/>
                  </a:cubicBezTo>
                  <a:cubicBezTo>
                    <a:pt x="4190" y="27"/>
                    <a:pt x="4164" y="27"/>
                    <a:pt x="4164" y="0"/>
                  </a:cubicBezTo>
                  <a:close/>
                </a:path>
              </a:pathLst>
            </a:custGeom>
            <a:solidFill>
              <a:srgbClr val="255B7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grpSp>
      <p:sp>
        <p:nvSpPr>
          <p:cNvPr id="43" name="Google Shape;3540;p52">
            <a:extLst>
              <a:ext uri="{FF2B5EF4-FFF2-40B4-BE49-F238E27FC236}">
                <a16:creationId xmlns:a16="http://schemas.microsoft.com/office/drawing/2014/main" id="{A084B513-7146-9A67-EF4B-A001C87A55EB}"/>
              </a:ext>
            </a:extLst>
          </p:cNvPr>
          <p:cNvSpPr/>
          <p:nvPr/>
        </p:nvSpPr>
        <p:spPr>
          <a:xfrm>
            <a:off x="9331790" y="2072720"/>
            <a:ext cx="2374589" cy="544449"/>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grpSp>
        <p:nvGrpSpPr>
          <p:cNvPr id="44" name="Google Shape;3541;p52">
            <a:extLst>
              <a:ext uri="{FF2B5EF4-FFF2-40B4-BE49-F238E27FC236}">
                <a16:creationId xmlns:a16="http://schemas.microsoft.com/office/drawing/2014/main" id="{272F2A5D-2893-E7C2-E6E5-30C8EDD50E73}"/>
              </a:ext>
            </a:extLst>
          </p:cNvPr>
          <p:cNvGrpSpPr/>
          <p:nvPr/>
        </p:nvGrpSpPr>
        <p:grpSpPr>
          <a:xfrm rot="-4615500">
            <a:off x="6462131" y="3156392"/>
            <a:ext cx="895957" cy="841057"/>
            <a:chOff x="2684975" y="639179"/>
            <a:chExt cx="607581" cy="570352"/>
          </a:xfrm>
        </p:grpSpPr>
        <p:sp>
          <p:nvSpPr>
            <p:cNvPr id="45" name="Google Shape;3542;p52">
              <a:extLst>
                <a:ext uri="{FF2B5EF4-FFF2-40B4-BE49-F238E27FC236}">
                  <a16:creationId xmlns:a16="http://schemas.microsoft.com/office/drawing/2014/main" id="{3644D8FF-44D4-0AC4-2343-A13919DBD82A}"/>
                </a:ext>
              </a:extLst>
            </p:cNvPr>
            <p:cNvSpPr/>
            <p:nvPr/>
          </p:nvSpPr>
          <p:spPr>
            <a:xfrm>
              <a:off x="2873508" y="651283"/>
              <a:ext cx="386394" cy="368378"/>
            </a:xfrm>
            <a:custGeom>
              <a:avLst/>
              <a:gdLst/>
              <a:ahLst/>
              <a:cxnLst/>
              <a:rect l="l" t="t" r="r" b="b"/>
              <a:pathLst>
                <a:path w="10981" h="10469" extrusionOk="0">
                  <a:moveTo>
                    <a:pt x="5746" y="0"/>
                  </a:moveTo>
                  <a:cubicBezTo>
                    <a:pt x="4406" y="0"/>
                    <a:pt x="3067" y="511"/>
                    <a:pt x="2045" y="1533"/>
                  </a:cubicBezTo>
                  <a:cubicBezTo>
                    <a:pt x="1" y="3578"/>
                    <a:pt x="1" y="6892"/>
                    <a:pt x="2045" y="8936"/>
                  </a:cubicBezTo>
                  <a:cubicBezTo>
                    <a:pt x="3026" y="9917"/>
                    <a:pt x="4358" y="10469"/>
                    <a:pt x="5746" y="10469"/>
                  </a:cubicBezTo>
                  <a:cubicBezTo>
                    <a:pt x="7133" y="10469"/>
                    <a:pt x="8465" y="9917"/>
                    <a:pt x="9446" y="8936"/>
                  </a:cubicBezTo>
                  <a:cubicBezTo>
                    <a:pt x="10429" y="7955"/>
                    <a:pt x="10980" y="6624"/>
                    <a:pt x="10980" y="5236"/>
                  </a:cubicBezTo>
                  <a:cubicBezTo>
                    <a:pt x="10980" y="3846"/>
                    <a:pt x="10429" y="2516"/>
                    <a:pt x="9446" y="1533"/>
                  </a:cubicBezTo>
                  <a:cubicBezTo>
                    <a:pt x="8424" y="511"/>
                    <a:pt x="7085" y="0"/>
                    <a:pt x="574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46" name="Google Shape;3543;p52">
              <a:extLst>
                <a:ext uri="{FF2B5EF4-FFF2-40B4-BE49-F238E27FC236}">
                  <a16:creationId xmlns:a16="http://schemas.microsoft.com/office/drawing/2014/main" id="{7E3DCB95-9AF1-BEA6-9C7F-67C859FE2F33}"/>
                </a:ext>
              </a:extLst>
            </p:cNvPr>
            <p:cNvSpPr/>
            <p:nvPr/>
          </p:nvSpPr>
          <p:spPr>
            <a:xfrm>
              <a:off x="2878153" y="639179"/>
              <a:ext cx="414403" cy="392552"/>
            </a:xfrm>
            <a:custGeom>
              <a:avLst/>
              <a:gdLst/>
              <a:ahLst/>
              <a:cxnLst/>
              <a:rect l="l" t="t" r="r" b="b"/>
              <a:pathLst>
                <a:path w="11777" h="11156" extrusionOk="0">
                  <a:moveTo>
                    <a:pt x="5612" y="689"/>
                  </a:moveTo>
                  <a:cubicBezTo>
                    <a:pt x="5654" y="689"/>
                    <a:pt x="5696" y="689"/>
                    <a:pt x="5737" y="691"/>
                  </a:cubicBezTo>
                  <a:cubicBezTo>
                    <a:pt x="7043" y="723"/>
                    <a:pt x="8258" y="1263"/>
                    <a:pt x="9158" y="2209"/>
                  </a:cubicBezTo>
                  <a:cubicBezTo>
                    <a:pt x="11016" y="4163"/>
                    <a:pt x="10938" y="7265"/>
                    <a:pt x="8984" y="9123"/>
                  </a:cubicBezTo>
                  <a:cubicBezTo>
                    <a:pt x="8040" y="10021"/>
                    <a:pt x="6827" y="10467"/>
                    <a:pt x="5616" y="10467"/>
                  </a:cubicBezTo>
                  <a:cubicBezTo>
                    <a:pt x="4323" y="10467"/>
                    <a:pt x="3031" y="9958"/>
                    <a:pt x="2071" y="8949"/>
                  </a:cubicBezTo>
                  <a:cubicBezTo>
                    <a:pt x="1172" y="8003"/>
                    <a:pt x="694" y="6762"/>
                    <a:pt x="726" y="5456"/>
                  </a:cubicBezTo>
                  <a:cubicBezTo>
                    <a:pt x="758" y="4150"/>
                    <a:pt x="1299" y="2936"/>
                    <a:pt x="2244" y="2035"/>
                  </a:cubicBezTo>
                  <a:cubicBezTo>
                    <a:pt x="3161" y="1165"/>
                    <a:pt x="4353" y="689"/>
                    <a:pt x="5612" y="689"/>
                  </a:cubicBezTo>
                  <a:close/>
                  <a:moveTo>
                    <a:pt x="5613" y="1"/>
                  </a:moveTo>
                  <a:cubicBezTo>
                    <a:pt x="4181" y="1"/>
                    <a:pt x="2816" y="543"/>
                    <a:pt x="1770" y="1537"/>
                  </a:cubicBezTo>
                  <a:cubicBezTo>
                    <a:pt x="691" y="2564"/>
                    <a:pt x="75" y="3949"/>
                    <a:pt x="38" y="5440"/>
                  </a:cubicBezTo>
                  <a:cubicBezTo>
                    <a:pt x="1" y="6929"/>
                    <a:pt x="546" y="8344"/>
                    <a:pt x="1572" y="9423"/>
                  </a:cubicBezTo>
                  <a:cubicBezTo>
                    <a:pt x="2667" y="10575"/>
                    <a:pt x="4140" y="11155"/>
                    <a:pt x="5615" y="11155"/>
                  </a:cubicBezTo>
                  <a:cubicBezTo>
                    <a:pt x="6997" y="11155"/>
                    <a:pt x="8381" y="10647"/>
                    <a:pt x="9459" y="9621"/>
                  </a:cubicBezTo>
                  <a:cubicBezTo>
                    <a:pt x="11688" y="7502"/>
                    <a:pt x="11776" y="3963"/>
                    <a:pt x="9657" y="1734"/>
                  </a:cubicBezTo>
                  <a:cubicBezTo>
                    <a:pt x="8631" y="655"/>
                    <a:pt x="7244" y="39"/>
                    <a:pt x="5755" y="2"/>
                  </a:cubicBezTo>
                  <a:cubicBezTo>
                    <a:pt x="5708" y="1"/>
                    <a:pt x="5661" y="1"/>
                    <a:pt x="5613" y="1"/>
                  </a:cubicBezTo>
                  <a:close/>
                </a:path>
              </a:pathLst>
            </a:custGeom>
            <a:solidFill>
              <a:srgbClr val="6C91E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47" name="Google Shape;3544;p52">
              <a:extLst>
                <a:ext uri="{FF2B5EF4-FFF2-40B4-BE49-F238E27FC236}">
                  <a16:creationId xmlns:a16="http://schemas.microsoft.com/office/drawing/2014/main" id="{85E18143-3E93-8498-BF5D-1F17B48AC5DD}"/>
                </a:ext>
              </a:extLst>
            </p:cNvPr>
            <p:cNvSpPr/>
            <p:nvPr/>
          </p:nvSpPr>
          <p:spPr>
            <a:xfrm>
              <a:off x="2863621" y="953647"/>
              <a:ext cx="87019" cy="84344"/>
            </a:xfrm>
            <a:custGeom>
              <a:avLst/>
              <a:gdLst/>
              <a:ahLst/>
              <a:cxnLst/>
              <a:rect l="l" t="t" r="r" b="b"/>
              <a:pathLst>
                <a:path w="2473" h="2397" extrusionOk="0">
                  <a:moveTo>
                    <a:pt x="1998" y="1"/>
                  </a:moveTo>
                  <a:lnTo>
                    <a:pt x="0" y="1898"/>
                  </a:lnTo>
                  <a:lnTo>
                    <a:pt x="475" y="2397"/>
                  </a:lnTo>
                  <a:lnTo>
                    <a:pt x="2472" y="499"/>
                  </a:lnTo>
                  <a:lnTo>
                    <a:pt x="1998" y="1"/>
                  </a:lnTo>
                  <a:close/>
                </a:path>
              </a:pathLst>
            </a:custGeom>
            <a:solidFill>
              <a:srgbClr val="6C91E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48" name="Google Shape;3545;p52">
              <a:extLst>
                <a:ext uri="{FF2B5EF4-FFF2-40B4-BE49-F238E27FC236}">
                  <a16:creationId xmlns:a16="http://schemas.microsoft.com/office/drawing/2014/main" id="{3FFBC324-33BB-9DE5-2BB7-3F646059CB9E}"/>
                </a:ext>
              </a:extLst>
            </p:cNvPr>
            <p:cNvSpPr/>
            <p:nvPr/>
          </p:nvSpPr>
          <p:spPr>
            <a:xfrm>
              <a:off x="2685081" y="976695"/>
              <a:ext cx="243146" cy="232836"/>
            </a:xfrm>
            <a:custGeom>
              <a:avLst/>
              <a:gdLst/>
              <a:ahLst/>
              <a:cxnLst/>
              <a:rect l="l" t="t" r="r" b="b"/>
              <a:pathLst>
                <a:path w="6910" h="6617" extrusionOk="0">
                  <a:moveTo>
                    <a:pt x="5695" y="1"/>
                  </a:moveTo>
                  <a:cubicBezTo>
                    <a:pt x="5490" y="1"/>
                    <a:pt x="5285" y="77"/>
                    <a:pt x="5124" y="229"/>
                  </a:cubicBezTo>
                  <a:lnTo>
                    <a:pt x="0" y="5102"/>
                  </a:lnTo>
                  <a:lnTo>
                    <a:pt x="1441" y="6617"/>
                  </a:lnTo>
                  <a:lnTo>
                    <a:pt x="6565" y="1744"/>
                  </a:lnTo>
                  <a:cubicBezTo>
                    <a:pt x="6897" y="1428"/>
                    <a:pt x="6909" y="907"/>
                    <a:pt x="6594" y="576"/>
                  </a:cubicBezTo>
                  <a:lnTo>
                    <a:pt x="6287" y="251"/>
                  </a:lnTo>
                  <a:cubicBezTo>
                    <a:pt x="6125" y="85"/>
                    <a:pt x="5910" y="1"/>
                    <a:pt x="5695" y="1"/>
                  </a:cubicBezTo>
                  <a:close/>
                </a:path>
              </a:pathLst>
            </a:custGeom>
            <a:solidFill>
              <a:srgbClr val="FFB94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49" name="Google Shape;3546;p52">
              <a:extLst>
                <a:ext uri="{FF2B5EF4-FFF2-40B4-BE49-F238E27FC236}">
                  <a16:creationId xmlns:a16="http://schemas.microsoft.com/office/drawing/2014/main" id="{33AE429D-AFDF-0161-97A1-285C3AA2FA49}"/>
                </a:ext>
              </a:extLst>
            </p:cNvPr>
            <p:cNvSpPr/>
            <p:nvPr/>
          </p:nvSpPr>
          <p:spPr>
            <a:xfrm>
              <a:off x="2684975" y="986864"/>
              <a:ext cx="228648" cy="222561"/>
            </a:xfrm>
            <a:custGeom>
              <a:avLst/>
              <a:gdLst/>
              <a:ahLst/>
              <a:cxnLst/>
              <a:rect l="l" t="t" r="r" b="b"/>
              <a:pathLst>
                <a:path w="6498" h="6325" extrusionOk="0">
                  <a:moveTo>
                    <a:pt x="5057" y="1"/>
                  </a:moveTo>
                  <a:lnTo>
                    <a:pt x="0" y="4809"/>
                  </a:lnTo>
                  <a:lnTo>
                    <a:pt x="1440" y="6324"/>
                  </a:lnTo>
                  <a:lnTo>
                    <a:pt x="6498" y="1516"/>
                  </a:lnTo>
                  <a:lnTo>
                    <a:pt x="5057" y="1"/>
                  </a:lnTo>
                  <a:close/>
                </a:path>
              </a:pathLst>
            </a:custGeom>
            <a:solidFill>
              <a:srgbClr val="6C91E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50" name="Google Shape;3547;p52">
              <a:extLst>
                <a:ext uri="{FF2B5EF4-FFF2-40B4-BE49-F238E27FC236}">
                  <a16:creationId xmlns:a16="http://schemas.microsoft.com/office/drawing/2014/main" id="{1D6BA314-1636-5644-0820-F96399CD5035}"/>
                </a:ext>
              </a:extLst>
            </p:cNvPr>
            <p:cNvSpPr/>
            <p:nvPr/>
          </p:nvSpPr>
          <p:spPr>
            <a:xfrm>
              <a:off x="2810312" y="1064557"/>
              <a:ext cx="47855" cy="45322"/>
            </a:xfrm>
            <a:custGeom>
              <a:avLst/>
              <a:gdLst/>
              <a:ahLst/>
              <a:cxnLst/>
              <a:rect l="l" t="t" r="r" b="b"/>
              <a:pathLst>
                <a:path w="1360" h="1288" extrusionOk="0">
                  <a:moveTo>
                    <a:pt x="1197" y="0"/>
                  </a:moveTo>
                  <a:cubicBezTo>
                    <a:pt x="1193" y="0"/>
                    <a:pt x="1189" y="1"/>
                    <a:pt x="1184" y="1"/>
                  </a:cubicBezTo>
                  <a:cubicBezTo>
                    <a:pt x="1129" y="4"/>
                    <a:pt x="1076" y="36"/>
                    <a:pt x="1028" y="62"/>
                  </a:cubicBezTo>
                  <a:cubicBezTo>
                    <a:pt x="973" y="89"/>
                    <a:pt x="922" y="120"/>
                    <a:pt x="871" y="154"/>
                  </a:cubicBezTo>
                  <a:cubicBezTo>
                    <a:pt x="671" y="282"/>
                    <a:pt x="496" y="450"/>
                    <a:pt x="337" y="625"/>
                  </a:cubicBezTo>
                  <a:cubicBezTo>
                    <a:pt x="205" y="771"/>
                    <a:pt x="1" y="959"/>
                    <a:pt x="28" y="1177"/>
                  </a:cubicBezTo>
                  <a:cubicBezTo>
                    <a:pt x="37" y="1247"/>
                    <a:pt x="91" y="1286"/>
                    <a:pt x="160" y="1287"/>
                  </a:cubicBezTo>
                  <a:cubicBezTo>
                    <a:pt x="164" y="1288"/>
                    <a:pt x="168" y="1288"/>
                    <a:pt x="172" y="1288"/>
                  </a:cubicBezTo>
                  <a:cubicBezTo>
                    <a:pt x="346" y="1288"/>
                    <a:pt x="500" y="1127"/>
                    <a:pt x="621" y="1021"/>
                  </a:cubicBezTo>
                  <a:cubicBezTo>
                    <a:pt x="748" y="910"/>
                    <a:pt x="867" y="791"/>
                    <a:pt x="978" y="663"/>
                  </a:cubicBezTo>
                  <a:cubicBezTo>
                    <a:pt x="1125" y="559"/>
                    <a:pt x="1261" y="433"/>
                    <a:pt x="1322" y="261"/>
                  </a:cubicBezTo>
                  <a:cubicBezTo>
                    <a:pt x="1360" y="154"/>
                    <a:pt x="1340" y="0"/>
                    <a:pt x="119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51" name="Google Shape;3548;p52">
              <a:extLst>
                <a:ext uri="{FF2B5EF4-FFF2-40B4-BE49-F238E27FC236}">
                  <a16:creationId xmlns:a16="http://schemas.microsoft.com/office/drawing/2014/main" id="{CE2F7A90-1D6C-771C-6147-92500D7262A5}"/>
                </a:ext>
              </a:extLst>
            </p:cNvPr>
            <p:cNvSpPr/>
            <p:nvPr/>
          </p:nvSpPr>
          <p:spPr>
            <a:xfrm>
              <a:off x="2788707" y="1120646"/>
              <a:ext cx="9747" cy="9852"/>
            </a:xfrm>
            <a:custGeom>
              <a:avLst/>
              <a:gdLst/>
              <a:ahLst/>
              <a:cxnLst/>
              <a:rect l="l" t="t" r="r" b="b"/>
              <a:pathLst>
                <a:path w="277" h="280" extrusionOk="0">
                  <a:moveTo>
                    <a:pt x="138" y="1"/>
                  </a:moveTo>
                  <a:cubicBezTo>
                    <a:pt x="129" y="2"/>
                    <a:pt x="116" y="5"/>
                    <a:pt x="108" y="7"/>
                  </a:cubicBezTo>
                  <a:cubicBezTo>
                    <a:pt x="106" y="7"/>
                    <a:pt x="106" y="7"/>
                    <a:pt x="106" y="9"/>
                  </a:cubicBezTo>
                  <a:lnTo>
                    <a:pt x="101" y="9"/>
                  </a:lnTo>
                  <a:cubicBezTo>
                    <a:pt x="97" y="12"/>
                    <a:pt x="90" y="15"/>
                    <a:pt x="85" y="17"/>
                  </a:cubicBezTo>
                  <a:cubicBezTo>
                    <a:pt x="81" y="20"/>
                    <a:pt x="74" y="23"/>
                    <a:pt x="69" y="25"/>
                  </a:cubicBezTo>
                  <a:cubicBezTo>
                    <a:pt x="69" y="26"/>
                    <a:pt x="68" y="26"/>
                    <a:pt x="66" y="28"/>
                  </a:cubicBezTo>
                  <a:cubicBezTo>
                    <a:pt x="66" y="28"/>
                    <a:pt x="64" y="30"/>
                    <a:pt x="64" y="30"/>
                  </a:cubicBezTo>
                  <a:cubicBezTo>
                    <a:pt x="56" y="36"/>
                    <a:pt x="47" y="44"/>
                    <a:pt x="40" y="52"/>
                  </a:cubicBezTo>
                  <a:lnTo>
                    <a:pt x="39" y="52"/>
                  </a:lnTo>
                  <a:cubicBezTo>
                    <a:pt x="37" y="54"/>
                    <a:pt x="37" y="55"/>
                    <a:pt x="36" y="55"/>
                  </a:cubicBezTo>
                  <a:cubicBezTo>
                    <a:pt x="29" y="67"/>
                    <a:pt x="23" y="76"/>
                    <a:pt x="16" y="87"/>
                  </a:cubicBezTo>
                  <a:cubicBezTo>
                    <a:pt x="15" y="89"/>
                    <a:pt x="15" y="91"/>
                    <a:pt x="15" y="91"/>
                  </a:cubicBezTo>
                  <a:cubicBezTo>
                    <a:pt x="10" y="102"/>
                    <a:pt x="7" y="113"/>
                    <a:pt x="3" y="126"/>
                  </a:cubicBezTo>
                  <a:cubicBezTo>
                    <a:pt x="3" y="128"/>
                    <a:pt x="2" y="129"/>
                    <a:pt x="2" y="131"/>
                  </a:cubicBezTo>
                  <a:cubicBezTo>
                    <a:pt x="2" y="141"/>
                    <a:pt x="0" y="153"/>
                    <a:pt x="0" y="163"/>
                  </a:cubicBezTo>
                  <a:cubicBezTo>
                    <a:pt x="0" y="165"/>
                    <a:pt x="2" y="166"/>
                    <a:pt x="2" y="166"/>
                  </a:cubicBezTo>
                  <a:cubicBezTo>
                    <a:pt x="2" y="182"/>
                    <a:pt x="7" y="197"/>
                    <a:pt x="15" y="211"/>
                  </a:cubicBezTo>
                  <a:cubicBezTo>
                    <a:pt x="21" y="226"/>
                    <a:pt x="31" y="239"/>
                    <a:pt x="44" y="250"/>
                  </a:cubicBezTo>
                  <a:cubicBezTo>
                    <a:pt x="56" y="261"/>
                    <a:pt x="69" y="268"/>
                    <a:pt x="85" y="272"/>
                  </a:cubicBezTo>
                  <a:cubicBezTo>
                    <a:pt x="97" y="276"/>
                    <a:pt x="110" y="279"/>
                    <a:pt x="123" y="279"/>
                  </a:cubicBezTo>
                  <a:cubicBezTo>
                    <a:pt x="126" y="279"/>
                    <a:pt x="129" y="279"/>
                    <a:pt x="132" y="279"/>
                  </a:cubicBezTo>
                  <a:lnTo>
                    <a:pt x="163" y="272"/>
                  </a:lnTo>
                  <a:cubicBezTo>
                    <a:pt x="169" y="269"/>
                    <a:pt x="175" y="266"/>
                    <a:pt x="182" y="261"/>
                  </a:cubicBezTo>
                  <a:lnTo>
                    <a:pt x="187" y="261"/>
                  </a:lnTo>
                  <a:cubicBezTo>
                    <a:pt x="190" y="260"/>
                    <a:pt x="212" y="248"/>
                    <a:pt x="216" y="247"/>
                  </a:cubicBezTo>
                  <a:cubicBezTo>
                    <a:pt x="216" y="247"/>
                    <a:pt x="216" y="245"/>
                    <a:pt x="216" y="245"/>
                  </a:cubicBezTo>
                  <a:lnTo>
                    <a:pt x="217" y="245"/>
                  </a:lnTo>
                  <a:lnTo>
                    <a:pt x="217" y="243"/>
                  </a:lnTo>
                  <a:cubicBezTo>
                    <a:pt x="225" y="237"/>
                    <a:pt x="233" y="229"/>
                    <a:pt x="241" y="223"/>
                  </a:cubicBezTo>
                  <a:cubicBezTo>
                    <a:pt x="243" y="223"/>
                    <a:pt x="243" y="221"/>
                    <a:pt x="243" y="221"/>
                  </a:cubicBezTo>
                  <a:cubicBezTo>
                    <a:pt x="251" y="213"/>
                    <a:pt x="257" y="200"/>
                    <a:pt x="264" y="190"/>
                  </a:cubicBezTo>
                  <a:cubicBezTo>
                    <a:pt x="264" y="189"/>
                    <a:pt x="264" y="187"/>
                    <a:pt x="266" y="187"/>
                  </a:cubicBezTo>
                  <a:lnTo>
                    <a:pt x="270" y="171"/>
                  </a:lnTo>
                  <a:cubicBezTo>
                    <a:pt x="272" y="166"/>
                    <a:pt x="274" y="161"/>
                    <a:pt x="275" y="157"/>
                  </a:cubicBezTo>
                  <a:cubicBezTo>
                    <a:pt x="275" y="155"/>
                    <a:pt x="275" y="155"/>
                    <a:pt x="275" y="155"/>
                  </a:cubicBezTo>
                  <a:cubicBezTo>
                    <a:pt x="275" y="153"/>
                    <a:pt x="275" y="153"/>
                    <a:pt x="275" y="153"/>
                  </a:cubicBezTo>
                  <a:cubicBezTo>
                    <a:pt x="277" y="147"/>
                    <a:pt x="277" y="137"/>
                    <a:pt x="277" y="136"/>
                  </a:cubicBezTo>
                  <a:cubicBezTo>
                    <a:pt x="277" y="136"/>
                    <a:pt x="277" y="126"/>
                    <a:pt x="277" y="120"/>
                  </a:cubicBezTo>
                  <a:cubicBezTo>
                    <a:pt x="277" y="120"/>
                    <a:pt x="277" y="118"/>
                    <a:pt x="277" y="118"/>
                  </a:cubicBezTo>
                  <a:cubicBezTo>
                    <a:pt x="277" y="112"/>
                    <a:pt x="274" y="102"/>
                    <a:pt x="274" y="102"/>
                  </a:cubicBezTo>
                  <a:cubicBezTo>
                    <a:pt x="274" y="102"/>
                    <a:pt x="272" y="91"/>
                    <a:pt x="270" y="86"/>
                  </a:cubicBezTo>
                  <a:cubicBezTo>
                    <a:pt x="270" y="84"/>
                    <a:pt x="270" y="84"/>
                    <a:pt x="269" y="84"/>
                  </a:cubicBezTo>
                  <a:cubicBezTo>
                    <a:pt x="269" y="83"/>
                    <a:pt x="269" y="83"/>
                    <a:pt x="269" y="83"/>
                  </a:cubicBezTo>
                  <a:cubicBezTo>
                    <a:pt x="269" y="79"/>
                    <a:pt x="256" y="55"/>
                    <a:pt x="254" y="54"/>
                  </a:cubicBezTo>
                  <a:cubicBezTo>
                    <a:pt x="243" y="34"/>
                    <a:pt x="235" y="31"/>
                    <a:pt x="219" y="22"/>
                  </a:cubicBezTo>
                  <a:cubicBezTo>
                    <a:pt x="203" y="10"/>
                    <a:pt x="196" y="5"/>
                    <a:pt x="175" y="2"/>
                  </a:cubicBezTo>
                  <a:lnTo>
                    <a:pt x="159" y="2"/>
                  </a:lnTo>
                  <a:cubicBezTo>
                    <a:pt x="155" y="1"/>
                    <a:pt x="148" y="1"/>
                    <a:pt x="1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52" name="Google Shape;3549;p52">
              <a:extLst>
                <a:ext uri="{FF2B5EF4-FFF2-40B4-BE49-F238E27FC236}">
                  <a16:creationId xmlns:a16="http://schemas.microsoft.com/office/drawing/2014/main" id="{002DD410-8B17-A4B0-E566-0199BDD86978}"/>
                </a:ext>
              </a:extLst>
            </p:cNvPr>
            <p:cNvSpPr/>
            <p:nvPr/>
          </p:nvSpPr>
          <p:spPr>
            <a:xfrm>
              <a:off x="2760663" y="1139999"/>
              <a:ext cx="11893" cy="8586"/>
            </a:xfrm>
            <a:custGeom>
              <a:avLst/>
              <a:gdLst/>
              <a:ahLst/>
              <a:cxnLst/>
              <a:rect l="l" t="t" r="r" b="b"/>
              <a:pathLst>
                <a:path w="338" h="244" extrusionOk="0">
                  <a:moveTo>
                    <a:pt x="163" y="0"/>
                  </a:moveTo>
                  <a:cubicBezTo>
                    <a:pt x="133" y="0"/>
                    <a:pt x="102" y="13"/>
                    <a:pt x="77" y="42"/>
                  </a:cubicBezTo>
                  <a:cubicBezTo>
                    <a:pt x="1" y="132"/>
                    <a:pt x="85" y="243"/>
                    <a:pt x="175" y="243"/>
                  </a:cubicBezTo>
                  <a:cubicBezTo>
                    <a:pt x="205" y="243"/>
                    <a:pt x="236" y="230"/>
                    <a:pt x="262" y="200"/>
                  </a:cubicBezTo>
                  <a:cubicBezTo>
                    <a:pt x="337" y="111"/>
                    <a:pt x="253" y="0"/>
                    <a:pt x="16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grpSp>
      <p:sp>
        <p:nvSpPr>
          <p:cNvPr id="53" name="Google Shape;1255;p65">
            <a:extLst>
              <a:ext uri="{FF2B5EF4-FFF2-40B4-BE49-F238E27FC236}">
                <a16:creationId xmlns:a16="http://schemas.microsoft.com/office/drawing/2014/main" id="{E20AE655-B537-BA4F-709D-A4F88FCC9540}"/>
              </a:ext>
            </a:extLst>
          </p:cNvPr>
          <p:cNvSpPr/>
          <p:nvPr/>
        </p:nvSpPr>
        <p:spPr>
          <a:xfrm rot="5400000">
            <a:off x="8326554" y="2143462"/>
            <a:ext cx="3287852" cy="2694471"/>
          </a:xfrm>
          <a:custGeom>
            <a:avLst/>
            <a:gdLst/>
            <a:ahLst/>
            <a:cxnLst/>
            <a:rect l="l" t="t" r="r" b="b"/>
            <a:pathLst>
              <a:path w="91009" h="74584" extrusionOk="0">
                <a:moveTo>
                  <a:pt x="1157" y="0"/>
                </a:moveTo>
                <a:lnTo>
                  <a:pt x="925" y="46"/>
                </a:lnTo>
                <a:lnTo>
                  <a:pt x="694" y="93"/>
                </a:lnTo>
                <a:lnTo>
                  <a:pt x="509" y="231"/>
                </a:lnTo>
                <a:lnTo>
                  <a:pt x="324" y="370"/>
                </a:lnTo>
                <a:lnTo>
                  <a:pt x="185" y="509"/>
                </a:lnTo>
                <a:lnTo>
                  <a:pt x="93" y="740"/>
                </a:lnTo>
                <a:lnTo>
                  <a:pt x="0" y="972"/>
                </a:lnTo>
                <a:lnTo>
                  <a:pt x="0" y="1203"/>
                </a:lnTo>
                <a:lnTo>
                  <a:pt x="0" y="8374"/>
                </a:lnTo>
                <a:lnTo>
                  <a:pt x="0" y="8606"/>
                </a:lnTo>
                <a:lnTo>
                  <a:pt x="93" y="8837"/>
                </a:lnTo>
                <a:lnTo>
                  <a:pt x="185" y="9022"/>
                </a:lnTo>
                <a:lnTo>
                  <a:pt x="324" y="9207"/>
                </a:lnTo>
                <a:lnTo>
                  <a:pt x="509" y="9346"/>
                </a:lnTo>
                <a:lnTo>
                  <a:pt x="694" y="9485"/>
                </a:lnTo>
                <a:lnTo>
                  <a:pt x="925" y="9531"/>
                </a:lnTo>
                <a:lnTo>
                  <a:pt x="1157" y="9577"/>
                </a:lnTo>
                <a:lnTo>
                  <a:pt x="1943" y="9577"/>
                </a:lnTo>
                <a:lnTo>
                  <a:pt x="2406" y="9531"/>
                </a:lnTo>
                <a:lnTo>
                  <a:pt x="2822" y="9485"/>
                </a:lnTo>
                <a:lnTo>
                  <a:pt x="3285" y="9392"/>
                </a:lnTo>
                <a:lnTo>
                  <a:pt x="3701" y="9207"/>
                </a:lnTo>
                <a:lnTo>
                  <a:pt x="4072" y="9068"/>
                </a:lnTo>
                <a:lnTo>
                  <a:pt x="4488" y="8837"/>
                </a:lnTo>
                <a:lnTo>
                  <a:pt x="4812" y="8560"/>
                </a:lnTo>
                <a:lnTo>
                  <a:pt x="5182" y="8282"/>
                </a:lnTo>
                <a:lnTo>
                  <a:pt x="5367" y="8143"/>
                </a:lnTo>
                <a:lnTo>
                  <a:pt x="5598" y="8004"/>
                </a:lnTo>
                <a:lnTo>
                  <a:pt x="5830" y="7912"/>
                </a:lnTo>
                <a:lnTo>
                  <a:pt x="6061" y="7819"/>
                </a:lnTo>
                <a:lnTo>
                  <a:pt x="6570" y="7819"/>
                </a:lnTo>
                <a:lnTo>
                  <a:pt x="6848" y="7912"/>
                </a:lnTo>
                <a:lnTo>
                  <a:pt x="7079" y="8004"/>
                </a:lnTo>
                <a:lnTo>
                  <a:pt x="7310" y="8097"/>
                </a:lnTo>
                <a:lnTo>
                  <a:pt x="7495" y="8282"/>
                </a:lnTo>
                <a:lnTo>
                  <a:pt x="7680" y="8467"/>
                </a:lnTo>
                <a:lnTo>
                  <a:pt x="7819" y="8652"/>
                </a:lnTo>
                <a:lnTo>
                  <a:pt x="7912" y="8930"/>
                </a:lnTo>
                <a:lnTo>
                  <a:pt x="8004" y="9161"/>
                </a:lnTo>
                <a:lnTo>
                  <a:pt x="8051" y="9485"/>
                </a:lnTo>
                <a:lnTo>
                  <a:pt x="8051" y="9762"/>
                </a:lnTo>
                <a:lnTo>
                  <a:pt x="8051" y="11382"/>
                </a:lnTo>
                <a:lnTo>
                  <a:pt x="8051" y="11659"/>
                </a:lnTo>
                <a:lnTo>
                  <a:pt x="8004" y="11891"/>
                </a:lnTo>
                <a:lnTo>
                  <a:pt x="7912" y="12122"/>
                </a:lnTo>
                <a:lnTo>
                  <a:pt x="7819" y="12353"/>
                </a:lnTo>
                <a:lnTo>
                  <a:pt x="7634" y="12539"/>
                </a:lnTo>
                <a:lnTo>
                  <a:pt x="7495" y="12724"/>
                </a:lnTo>
                <a:lnTo>
                  <a:pt x="7310" y="12909"/>
                </a:lnTo>
                <a:lnTo>
                  <a:pt x="7079" y="13001"/>
                </a:lnTo>
                <a:lnTo>
                  <a:pt x="6709" y="13140"/>
                </a:lnTo>
                <a:lnTo>
                  <a:pt x="6339" y="13186"/>
                </a:lnTo>
                <a:lnTo>
                  <a:pt x="6015" y="13140"/>
                </a:lnTo>
                <a:lnTo>
                  <a:pt x="5691" y="13047"/>
                </a:lnTo>
                <a:lnTo>
                  <a:pt x="5413" y="12909"/>
                </a:lnTo>
                <a:lnTo>
                  <a:pt x="5182" y="12724"/>
                </a:lnTo>
                <a:lnTo>
                  <a:pt x="4812" y="12400"/>
                </a:lnTo>
                <a:lnTo>
                  <a:pt x="4488" y="12168"/>
                </a:lnTo>
                <a:lnTo>
                  <a:pt x="4072" y="11937"/>
                </a:lnTo>
                <a:lnTo>
                  <a:pt x="3701" y="11752"/>
                </a:lnTo>
                <a:lnTo>
                  <a:pt x="3285" y="11613"/>
                </a:lnTo>
                <a:lnTo>
                  <a:pt x="2822" y="11521"/>
                </a:lnTo>
                <a:lnTo>
                  <a:pt x="2406" y="11474"/>
                </a:lnTo>
                <a:lnTo>
                  <a:pt x="1943" y="11428"/>
                </a:lnTo>
                <a:lnTo>
                  <a:pt x="1157" y="11428"/>
                </a:lnTo>
                <a:lnTo>
                  <a:pt x="925" y="11474"/>
                </a:lnTo>
                <a:lnTo>
                  <a:pt x="694" y="11521"/>
                </a:lnTo>
                <a:lnTo>
                  <a:pt x="509" y="11613"/>
                </a:lnTo>
                <a:lnTo>
                  <a:pt x="324" y="11798"/>
                </a:lnTo>
                <a:lnTo>
                  <a:pt x="185" y="11937"/>
                </a:lnTo>
                <a:lnTo>
                  <a:pt x="93" y="12168"/>
                </a:lnTo>
                <a:lnTo>
                  <a:pt x="0" y="12353"/>
                </a:lnTo>
                <a:lnTo>
                  <a:pt x="0" y="12631"/>
                </a:lnTo>
                <a:lnTo>
                  <a:pt x="0" y="19109"/>
                </a:lnTo>
                <a:lnTo>
                  <a:pt x="0" y="19340"/>
                </a:lnTo>
                <a:lnTo>
                  <a:pt x="93" y="19571"/>
                </a:lnTo>
                <a:lnTo>
                  <a:pt x="185" y="19756"/>
                </a:lnTo>
                <a:lnTo>
                  <a:pt x="324" y="19941"/>
                </a:lnTo>
                <a:lnTo>
                  <a:pt x="509" y="20080"/>
                </a:lnTo>
                <a:lnTo>
                  <a:pt x="694" y="20173"/>
                </a:lnTo>
                <a:lnTo>
                  <a:pt x="925" y="20265"/>
                </a:lnTo>
                <a:lnTo>
                  <a:pt x="2406" y="20265"/>
                </a:lnTo>
                <a:lnTo>
                  <a:pt x="2822" y="20173"/>
                </a:lnTo>
                <a:lnTo>
                  <a:pt x="3285" y="20080"/>
                </a:lnTo>
                <a:lnTo>
                  <a:pt x="3701" y="19941"/>
                </a:lnTo>
                <a:lnTo>
                  <a:pt x="4072" y="19756"/>
                </a:lnTo>
                <a:lnTo>
                  <a:pt x="4488" y="19571"/>
                </a:lnTo>
                <a:lnTo>
                  <a:pt x="4812" y="19294"/>
                </a:lnTo>
                <a:lnTo>
                  <a:pt x="5182" y="19016"/>
                </a:lnTo>
                <a:lnTo>
                  <a:pt x="5367" y="18831"/>
                </a:lnTo>
                <a:lnTo>
                  <a:pt x="5598" y="18692"/>
                </a:lnTo>
                <a:lnTo>
                  <a:pt x="5830" y="18600"/>
                </a:lnTo>
                <a:lnTo>
                  <a:pt x="6061" y="18553"/>
                </a:lnTo>
                <a:lnTo>
                  <a:pt x="6570" y="18553"/>
                </a:lnTo>
                <a:lnTo>
                  <a:pt x="6848" y="18600"/>
                </a:lnTo>
                <a:lnTo>
                  <a:pt x="7079" y="18692"/>
                </a:lnTo>
                <a:lnTo>
                  <a:pt x="7310" y="18831"/>
                </a:lnTo>
                <a:lnTo>
                  <a:pt x="7495" y="18970"/>
                </a:lnTo>
                <a:lnTo>
                  <a:pt x="7680" y="19155"/>
                </a:lnTo>
                <a:lnTo>
                  <a:pt x="7819" y="19386"/>
                </a:lnTo>
                <a:lnTo>
                  <a:pt x="7912" y="19617"/>
                </a:lnTo>
                <a:lnTo>
                  <a:pt x="8004" y="19895"/>
                </a:lnTo>
                <a:lnTo>
                  <a:pt x="8051" y="20173"/>
                </a:lnTo>
                <a:lnTo>
                  <a:pt x="8051" y="20497"/>
                </a:lnTo>
                <a:lnTo>
                  <a:pt x="8051" y="22116"/>
                </a:lnTo>
                <a:lnTo>
                  <a:pt x="8051" y="22347"/>
                </a:lnTo>
                <a:lnTo>
                  <a:pt x="8004" y="22625"/>
                </a:lnTo>
                <a:lnTo>
                  <a:pt x="7912" y="22856"/>
                </a:lnTo>
                <a:lnTo>
                  <a:pt x="7819" y="23088"/>
                </a:lnTo>
                <a:lnTo>
                  <a:pt x="7634" y="23273"/>
                </a:lnTo>
                <a:lnTo>
                  <a:pt x="7495" y="23458"/>
                </a:lnTo>
                <a:lnTo>
                  <a:pt x="7310" y="23596"/>
                </a:lnTo>
                <a:lnTo>
                  <a:pt x="7079" y="23735"/>
                </a:lnTo>
                <a:lnTo>
                  <a:pt x="6709" y="23874"/>
                </a:lnTo>
                <a:lnTo>
                  <a:pt x="6339" y="23920"/>
                </a:lnTo>
                <a:lnTo>
                  <a:pt x="6015" y="23874"/>
                </a:lnTo>
                <a:lnTo>
                  <a:pt x="5691" y="23782"/>
                </a:lnTo>
                <a:lnTo>
                  <a:pt x="5413" y="23643"/>
                </a:lnTo>
                <a:lnTo>
                  <a:pt x="5182" y="23411"/>
                </a:lnTo>
                <a:lnTo>
                  <a:pt x="4812" y="23134"/>
                </a:lnTo>
                <a:lnTo>
                  <a:pt x="4488" y="22902"/>
                </a:lnTo>
                <a:lnTo>
                  <a:pt x="4072" y="22671"/>
                </a:lnTo>
                <a:lnTo>
                  <a:pt x="3701" y="22486"/>
                </a:lnTo>
                <a:lnTo>
                  <a:pt x="3285" y="22347"/>
                </a:lnTo>
                <a:lnTo>
                  <a:pt x="2822" y="22255"/>
                </a:lnTo>
                <a:lnTo>
                  <a:pt x="2406" y="22162"/>
                </a:lnTo>
                <a:lnTo>
                  <a:pt x="925" y="22162"/>
                </a:lnTo>
                <a:lnTo>
                  <a:pt x="694" y="22255"/>
                </a:lnTo>
                <a:lnTo>
                  <a:pt x="509" y="22347"/>
                </a:lnTo>
                <a:lnTo>
                  <a:pt x="324" y="22486"/>
                </a:lnTo>
                <a:lnTo>
                  <a:pt x="185" y="22671"/>
                </a:lnTo>
                <a:lnTo>
                  <a:pt x="93" y="22856"/>
                </a:lnTo>
                <a:lnTo>
                  <a:pt x="0" y="23088"/>
                </a:lnTo>
                <a:lnTo>
                  <a:pt x="0" y="23319"/>
                </a:lnTo>
                <a:lnTo>
                  <a:pt x="0" y="29843"/>
                </a:lnTo>
                <a:lnTo>
                  <a:pt x="0" y="30074"/>
                </a:lnTo>
                <a:lnTo>
                  <a:pt x="93" y="30305"/>
                </a:lnTo>
                <a:lnTo>
                  <a:pt x="185" y="30490"/>
                </a:lnTo>
                <a:lnTo>
                  <a:pt x="324" y="30675"/>
                </a:lnTo>
                <a:lnTo>
                  <a:pt x="509" y="30814"/>
                </a:lnTo>
                <a:lnTo>
                  <a:pt x="694" y="30907"/>
                </a:lnTo>
                <a:lnTo>
                  <a:pt x="925" y="30999"/>
                </a:lnTo>
                <a:lnTo>
                  <a:pt x="2406" y="30999"/>
                </a:lnTo>
                <a:lnTo>
                  <a:pt x="2822" y="30907"/>
                </a:lnTo>
                <a:lnTo>
                  <a:pt x="3285" y="30814"/>
                </a:lnTo>
                <a:lnTo>
                  <a:pt x="3701" y="30675"/>
                </a:lnTo>
                <a:lnTo>
                  <a:pt x="4072" y="30490"/>
                </a:lnTo>
                <a:lnTo>
                  <a:pt x="4488" y="30259"/>
                </a:lnTo>
                <a:lnTo>
                  <a:pt x="4812" y="30028"/>
                </a:lnTo>
                <a:lnTo>
                  <a:pt x="5182" y="29704"/>
                </a:lnTo>
                <a:lnTo>
                  <a:pt x="5367" y="29565"/>
                </a:lnTo>
                <a:lnTo>
                  <a:pt x="5598" y="29426"/>
                </a:lnTo>
                <a:lnTo>
                  <a:pt x="5830" y="29334"/>
                </a:lnTo>
                <a:lnTo>
                  <a:pt x="6061" y="29287"/>
                </a:lnTo>
                <a:lnTo>
                  <a:pt x="6339" y="29241"/>
                </a:lnTo>
                <a:lnTo>
                  <a:pt x="6570" y="29287"/>
                </a:lnTo>
                <a:lnTo>
                  <a:pt x="6848" y="29334"/>
                </a:lnTo>
                <a:lnTo>
                  <a:pt x="7079" y="29426"/>
                </a:lnTo>
                <a:lnTo>
                  <a:pt x="7310" y="29565"/>
                </a:lnTo>
                <a:lnTo>
                  <a:pt x="7495" y="29704"/>
                </a:lnTo>
                <a:lnTo>
                  <a:pt x="7680" y="29889"/>
                </a:lnTo>
                <a:lnTo>
                  <a:pt x="7819" y="30074"/>
                </a:lnTo>
                <a:lnTo>
                  <a:pt x="7912" y="30305"/>
                </a:lnTo>
                <a:lnTo>
                  <a:pt x="8004" y="30537"/>
                </a:lnTo>
                <a:lnTo>
                  <a:pt x="8051" y="30814"/>
                </a:lnTo>
                <a:lnTo>
                  <a:pt x="8051" y="31046"/>
                </a:lnTo>
                <a:lnTo>
                  <a:pt x="8051" y="32850"/>
                </a:lnTo>
                <a:lnTo>
                  <a:pt x="8051" y="33081"/>
                </a:lnTo>
                <a:lnTo>
                  <a:pt x="8004" y="33313"/>
                </a:lnTo>
                <a:lnTo>
                  <a:pt x="7912" y="33590"/>
                </a:lnTo>
                <a:lnTo>
                  <a:pt x="7819" y="33775"/>
                </a:lnTo>
                <a:lnTo>
                  <a:pt x="7634" y="34007"/>
                </a:lnTo>
                <a:lnTo>
                  <a:pt x="7495" y="34192"/>
                </a:lnTo>
                <a:lnTo>
                  <a:pt x="7310" y="34331"/>
                </a:lnTo>
                <a:lnTo>
                  <a:pt x="7079" y="34469"/>
                </a:lnTo>
                <a:lnTo>
                  <a:pt x="6709" y="34562"/>
                </a:lnTo>
                <a:lnTo>
                  <a:pt x="6339" y="34608"/>
                </a:lnTo>
                <a:lnTo>
                  <a:pt x="6015" y="34608"/>
                </a:lnTo>
                <a:lnTo>
                  <a:pt x="5691" y="34516"/>
                </a:lnTo>
                <a:lnTo>
                  <a:pt x="5413" y="34331"/>
                </a:lnTo>
                <a:lnTo>
                  <a:pt x="5182" y="34145"/>
                </a:lnTo>
                <a:lnTo>
                  <a:pt x="4812" y="33868"/>
                </a:lnTo>
                <a:lnTo>
                  <a:pt x="4488" y="33590"/>
                </a:lnTo>
                <a:lnTo>
                  <a:pt x="4072" y="33405"/>
                </a:lnTo>
                <a:lnTo>
                  <a:pt x="3701" y="33220"/>
                </a:lnTo>
                <a:lnTo>
                  <a:pt x="3285" y="33081"/>
                </a:lnTo>
                <a:lnTo>
                  <a:pt x="2822" y="32943"/>
                </a:lnTo>
                <a:lnTo>
                  <a:pt x="2406" y="32896"/>
                </a:lnTo>
                <a:lnTo>
                  <a:pt x="925" y="32896"/>
                </a:lnTo>
                <a:lnTo>
                  <a:pt x="694" y="32989"/>
                </a:lnTo>
                <a:lnTo>
                  <a:pt x="509" y="33081"/>
                </a:lnTo>
                <a:lnTo>
                  <a:pt x="324" y="33220"/>
                </a:lnTo>
                <a:lnTo>
                  <a:pt x="185" y="33405"/>
                </a:lnTo>
                <a:lnTo>
                  <a:pt x="93" y="33590"/>
                </a:lnTo>
                <a:lnTo>
                  <a:pt x="0" y="33822"/>
                </a:lnTo>
                <a:lnTo>
                  <a:pt x="0" y="34053"/>
                </a:lnTo>
                <a:lnTo>
                  <a:pt x="0" y="40530"/>
                </a:lnTo>
                <a:lnTo>
                  <a:pt x="0" y="40762"/>
                </a:lnTo>
                <a:lnTo>
                  <a:pt x="93" y="40993"/>
                </a:lnTo>
                <a:lnTo>
                  <a:pt x="185" y="41224"/>
                </a:lnTo>
                <a:lnTo>
                  <a:pt x="324" y="41363"/>
                </a:lnTo>
                <a:lnTo>
                  <a:pt x="509" y="41502"/>
                </a:lnTo>
                <a:lnTo>
                  <a:pt x="694" y="41641"/>
                </a:lnTo>
                <a:lnTo>
                  <a:pt x="925" y="41687"/>
                </a:lnTo>
                <a:lnTo>
                  <a:pt x="1157" y="41733"/>
                </a:lnTo>
                <a:lnTo>
                  <a:pt x="1943" y="41733"/>
                </a:lnTo>
                <a:lnTo>
                  <a:pt x="2406" y="41687"/>
                </a:lnTo>
                <a:lnTo>
                  <a:pt x="2822" y="41641"/>
                </a:lnTo>
                <a:lnTo>
                  <a:pt x="3285" y="41548"/>
                </a:lnTo>
                <a:lnTo>
                  <a:pt x="3701" y="41409"/>
                </a:lnTo>
                <a:lnTo>
                  <a:pt x="4072" y="41224"/>
                </a:lnTo>
                <a:lnTo>
                  <a:pt x="4488" y="40993"/>
                </a:lnTo>
                <a:lnTo>
                  <a:pt x="4812" y="40715"/>
                </a:lnTo>
                <a:lnTo>
                  <a:pt x="5182" y="40438"/>
                </a:lnTo>
                <a:lnTo>
                  <a:pt x="5367" y="40299"/>
                </a:lnTo>
                <a:lnTo>
                  <a:pt x="5598" y="40160"/>
                </a:lnTo>
                <a:lnTo>
                  <a:pt x="5830" y="40068"/>
                </a:lnTo>
                <a:lnTo>
                  <a:pt x="6061" y="40021"/>
                </a:lnTo>
                <a:lnTo>
                  <a:pt x="6339" y="39975"/>
                </a:lnTo>
                <a:lnTo>
                  <a:pt x="6570" y="39975"/>
                </a:lnTo>
                <a:lnTo>
                  <a:pt x="6848" y="40068"/>
                </a:lnTo>
                <a:lnTo>
                  <a:pt x="7079" y="40160"/>
                </a:lnTo>
                <a:lnTo>
                  <a:pt x="7310" y="40253"/>
                </a:lnTo>
                <a:lnTo>
                  <a:pt x="7495" y="40438"/>
                </a:lnTo>
                <a:lnTo>
                  <a:pt x="7680" y="40623"/>
                </a:lnTo>
                <a:lnTo>
                  <a:pt x="7819" y="40808"/>
                </a:lnTo>
                <a:lnTo>
                  <a:pt x="7912" y="41039"/>
                </a:lnTo>
                <a:lnTo>
                  <a:pt x="8004" y="41271"/>
                </a:lnTo>
                <a:lnTo>
                  <a:pt x="8051" y="41502"/>
                </a:lnTo>
                <a:lnTo>
                  <a:pt x="8051" y="41733"/>
                </a:lnTo>
                <a:lnTo>
                  <a:pt x="8051" y="43538"/>
                </a:lnTo>
                <a:lnTo>
                  <a:pt x="8051" y="43815"/>
                </a:lnTo>
                <a:lnTo>
                  <a:pt x="8004" y="44047"/>
                </a:lnTo>
                <a:lnTo>
                  <a:pt x="7912" y="44278"/>
                </a:lnTo>
                <a:lnTo>
                  <a:pt x="7819" y="44509"/>
                </a:lnTo>
                <a:lnTo>
                  <a:pt x="7634" y="44741"/>
                </a:lnTo>
                <a:lnTo>
                  <a:pt x="7495" y="44880"/>
                </a:lnTo>
                <a:lnTo>
                  <a:pt x="7310" y="45065"/>
                </a:lnTo>
                <a:lnTo>
                  <a:pt x="7079" y="45157"/>
                </a:lnTo>
                <a:lnTo>
                  <a:pt x="6709" y="45296"/>
                </a:lnTo>
                <a:lnTo>
                  <a:pt x="6339" y="45342"/>
                </a:lnTo>
                <a:lnTo>
                  <a:pt x="6015" y="45296"/>
                </a:lnTo>
                <a:lnTo>
                  <a:pt x="5691" y="45203"/>
                </a:lnTo>
                <a:lnTo>
                  <a:pt x="5413" y="45065"/>
                </a:lnTo>
                <a:lnTo>
                  <a:pt x="5182" y="44880"/>
                </a:lnTo>
                <a:lnTo>
                  <a:pt x="4812" y="44602"/>
                </a:lnTo>
                <a:lnTo>
                  <a:pt x="4488" y="44324"/>
                </a:lnTo>
                <a:lnTo>
                  <a:pt x="4072" y="44093"/>
                </a:lnTo>
                <a:lnTo>
                  <a:pt x="3701" y="43908"/>
                </a:lnTo>
                <a:lnTo>
                  <a:pt x="3285" y="43769"/>
                </a:lnTo>
                <a:lnTo>
                  <a:pt x="2822" y="43677"/>
                </a:lnTo>
                <a:lnTo>
                  <a:pt x="2406" y="43630"/>
                </a:lnTo>
                <a:lnTo>
                  <a:pt x="1943" y="43584"/>
                </a:lnTo>
                <a:lnTo>
                  <a:pt x="1157" y="43584"/>
                </a:lnTo>
                <a:lnTo>
                  <a:pt x="925" y="43630"/>
                </a:lnTo>
                <a:lnTo>
                  <a:pt x="694" y="43677"/>
                </a:lnTo>
                <a:lnTo>
                  <a:pt x="509" y="43815"/>
                </a:lnTo>
                <a:lnTo>
                  <a:pt x="324" y="43954"/>
                </a:lnTo>
                <a:lnTo>
                  <a:pt x="185" y="44093"/>
                </a:lnTo>
                <a:lnTo>
                  <a:pt x="93" y="44324"/>
                </a:lnTo>
                <a:lnTo>
                  <a:pt x="0" y="44556"/>
                </a:lnTo>
                <a:lnTo>
                  <a:pt x="0" y="44787"/>
                </a:lnTo>
                <a:lnTo>
                  <a:pt x="0" y="51264"/>
                </a:lnTo>
                <a:lnTo>
                  <a:pt x="0" y="51496"/>
                </a:lnTo>
                <a:lnTo>
                  <a:pt x="93" y="51727"/>
                </a:lnTo>
                <a:lnTo>
                  <a:pt x="185" y="51912"/>
                </a:lnTo>
                <a:lnTo>
                  <a:pt x="324" y="52097"/>
                </a:lnTo>
                <a:lnTo>
                  <a:pt x="509" y="52236"/>
                </a:lnTo>
                <a:lnTo>
                  <a:pt x="694" y="52329"/>
                </a:lnTo>
                <a:lnTo>
                  <a:pt x="925" y="52421"/>
                </a:lnTo>
                <a:lnTo>
                  <a:pt x="2406" y="52421"/>
                </a:lnTo>
                <a:lnTo>
                  <a:pt x="2822" y="52375"/>
                </a:lnTo>
                <a:lnTo>
                  <a:pt x="3285" y="52236"/>
                </a:lnTo>
                <a:lnTo>
                  <a:pt x="3701" y="52097"/>
                </a:lnTo>
                <a:lnTo>
                  <a:pt x="4072" y="51912"/>
                </a:lnTo>
                <a:lnTo>
                  <a:pt x="4488" y="51727"/>
                </a:lnTo>
                <a:lnTo>
                  <a:pt x="4812" y="51450"/>
                </a:lnTo>
                <a:lnTo>
                  <a:pt x="5182" y="51172"/>
                </a:lnTo>
                <a:lnTo>
                  <a:pt x="5367" y="50987"/>
                </a:lnTo>
                <a:lnTo>
                  <a:pt x="5598" y="50894"/>
                </a:lnTo>
                <a:lnTo>
                  <a:pt x="5830" y="50802"/>
                </a:lnTo>
                <a:lnTo>
                  <a:pt x="6061" y="50709"/>
                </a:lnTo>
                <a:lnTo>
                  <a:pt x="6570" y="50709"/>
                </a:lnTo>
                <a:lnTo>
                  <a:pt x="6848" y="50756"/>
                </a:lnTo>
                <a:lnTo>
                  <a:pt x="7079" y="50848"/>
                </a:lnTo>
                <a:lnTo>
                  <a:pt x="7310" y="50987"/>
                </a:lnTo>
                <a:lnTo>
                  <a:pt x="7495" y="51126"/>
                </a:lnTo>
                <a:lnTo>
                  <a:pt x="7680" y="51311"/>
                </a:lnTo>
                <a:lnTo>
                  <a:pt x="7819" y="51542"/>
                </a:lnTo>
                <a:lnTo>
                  <a:pt x="7912" y="51727"/>
                </a:lnTo>
                <a:lnTo>
                  <a:pt x="8004" y="52005"/>
                </a:lnTo>
                <a:lnTo>
                  <a:pt x="8051" y="52236"/>
                </a:lnTo>
                <a:lnTo>
                  <a:pt x="8051" y="52467"/>
                </a:lnTo>
                <a:lnTo>
                  <a:pt x="8051" y="54272"/>
                </a:lnTo>
                <a:lnTo>
                  <a:pt x="8051" y="54549"/>
                </a:lnTo>
                <a:lnTo>
                  <a:pt x="8004" y="54781"/>
                </a:lnTo>
                <a:lnTo>
                  <a:pt x="7912" y="55012"/>
                </a:lnTo>
                <a:lnTo>
                  <a:pt x="7819" y="55243"/>
                </a:lnTo>
                <a:lnTo>
                  <a:pt x="7634" y="55429"/>
                </a:lnTo>
                <a:lnTo>
                  <a:pt x="7495" y="55614"/>
                </a:lnTo>
                <a:lnTo>
                  <a:pt x="7310" y="55799"/>
                </a:lnTo>
                <a:lnTo>
                  <a:pt x="7079" y="55891"/>
                </a:lnTo>
                <a:lnTo>
                  <a:pt x="6709" y="56030"/>
                </a:lnTo>
                <a:lnTo>
                  <a:pt x="6339" y="56076"/>
                </a:lnTo>
                <a:lnTo>
                  <a:pt x="6015" y="56030"/>
                </a:lnTo>
                <a:lnTo>
                  <a:pt x="5691" y="55937"/>
                </a:lnTo>
                <a:lnTo>
                  <a:pt x="5413" y="55799"/>
                </a:lnTo>
                <a:lnTo>
                  <a:pt x="5182" y="55614"/>
                </a:lnTo>
                <a:lnTo>
                  <a:pt x="4812" y="55290"/>
                </a:lnTo>
                <a:lnTo>
                  <a:pt x="4488" y="55058"/>
                </a:lnTo>
                <a:lnTo>
                  <a:pt x="4072" y="54827"/>
                </a:lnTo>
                <a:lnTo>
                  <a:pt x="3701" y="54642"/>
                </a:lnTo>
                <a:lnTo>
                  <a:pt x="3285" y="54503"/>
                </a:lnTo>
                <a:lnTo>
                  <a:pt x="2822" y="54411"/>
                </a:lnTo>
                <a:lnTo>
                  <a:pt x="2406" y="54364"/>
                </a:lnTo>
                <a:lnTo>
                  <a:pt x="1943" y="54318"/>
                </a:lnTo>
                <a:lnTo>
                  <a:pt x="1157" y="54318"/>
                </a:lnTo>
                <a:lnTo>
                  <a:pt x="925" y="54364"/>
                </a:lnTo>
                <a:lnTo>
                  <a:pt x="694" y="54411"/>
                </a:lnTo>
                <a:lnTo>
                  <a:pt x="509" y="54503"/>
                </a:lnTo>
                <a:lnTo>
                  <a:pt x="324" y="54688"/>
                </a:lnTo>
                <a:lnTo>
                  <a:pt x="185" y="54827"/>
                </a:lnTo>
                <a:lnTo>
                  <a:pt x="93" y="55058"/>
                </a:lnTo>
                <a:lnTo>
                  <a:pt x="0" y="55243"/>
                </a:lnTo>
                <a:lnTo>
                  <a:pt x="0" y="55521"/>
                </a:lnTo>
                <a:lnTo>
                  <a:pt x="0" y="61999"/>
                </a:lnTo>
                <a:lnTo>
                  <a:pt x="0" y="62230"/>
                </a:lnTo>
                <a:lnTo>
                  <a:pt x="93" y="62461"/>
                </a:lnTo>
                <a:lnTo>
                  <a:pt x="185" y="62646"/>
                </a:lnTo>
                <a:lnTo>
                  <a:pt x="324" y="62831"/>
                </a:lnTo>
                <a:lnTo>
                  <a:pt x="509" y="62970"/>
                </a:lnTo>
                <a:lnTo>
                  <a:pt x="694" y="63063"/>
                </a:lnTo>
                <a:lnTo>
                  <a:pt x="925" y="63155"/>
                </a:lnTo>
                <a:lnTo>
                  <a:pt x="2406" y="63155"/>
                </a:lnTo>
                <a:lnTo>
                  <a:pt x="2822" y="63063"/>
                </a:lnTo>
                <a:lnTo>
                  <a:pt x="3285" y="62970"/>
                </a:lnTo>
                <a:lnTo>
                  <a:pt x="3701" y="62831"/>
                </a:lnTo>
                <a:lnTo>
                  <a:pt x="4072" y="62646"/>
                </a:lnTo>
                <a:lnTo>
                  <a:pt x="4488" y="62415"/>
                </a:lnTo>
                <a:lnTo>
                  <a:pt x="4812" y="62184"/>
                </a:lnTo>
                <a:lnTo>
                  <a:pt x="5182" y="61906"/>
                </a:lnTo>
                <a:lnTo>
                  <a:pt x="5367" y="61721"/>
                </a:lnTo>
                <a:lnTo>
                  <a:pt x="5598" y="61582"/>
                </a:lnTo>
                <a:lnTo>
                  <a:pt x="5830" y="61490"/>
                </a:lnTo>
                <a:lnTo>
                  <a:pt x="6061" y="61443"/>
                </a:lnTo>
                <a:lnTo>
                  <a:pt x="6570" y="61443"/>
                </a:lnTo>
                <a:lnTo>
                  <a:pt x="6848" y="61490"/>
                </a:lnTo>
                <a:lnTo>
                  <a:pt x="7079" y="61582"/>
                </a:lnTo>
                <a:lnTo>
                  <a:pt x="7310" y="61721"/>
                </a:lnTo>
                <a:lnTo>
                  <a:pt x="7495" y="61860"/>
                </a:lnTo>
                <a:lnTo>
                  <a:pt x="7680" y="62045"/>
                </a:lnTo>
                <a:lnTo>
                  <a:pt x="7819" y="62276"/>
                </a:lnTo>
                <a:lnTo>
                  <a:pt x="7912" y="62461"/>
                </a:lnTo>
                <a:lnTo>
                  <a:pt x="8004" y="62739"/>
                </a:lnTo>
                <a:lnTo>
                  <a:pt x="8051" y="62970"/>
                </a:lnTo>
                <a:lnTo>
                  <a:pt x="8051" y="63202"/>
                </a:lnTo>
                <a:lnTo>
                  <a:pt x="8051" y="65006"/>
                </a:lnTo>
                <a:lnTo>
                  <a:pt x="8051" y="65237"/>
                </a:lnTo>
                <a:lnTo>
                  <a:pt x="8004" y="65515"/>
                </a:lnTo>
                <a:lnTo>
                  <a:pt x="7912" y="65746"/>
                </a:lnTo>
                <a:lnTo>
                  <a:pt x="7819" y="65978"/>
                </a:lnTo>
                <a:lnTo>
                  <a:pt x="7634" y="66163"/>
                </a:lnTo>
                <a:lnTo>
                  <a:pt x="7495" y="66348"/>
                </a:lnTo>
                <a:lnTo>
                  <a:pt x="7310" y="66486"/>
                </a:lnTo>
                <a:lnTo>
                  <a:pt x="7079" y="66625"/>
                </a:lnTo>
                <a:lnTo>
                  <a:pt x="6709" y="66764"/>
                </a:lnTo>
                <a:lnTo>
                  <a:pt x="6015" y="66764"/>
                </a:lnTo>
                <a:lnTo>
                  <a:pt x="5691" y="66672"/>
                </a:lnTo>
                <a:lnTo>
                  <a:pt x="5413" y="66533"/>
                </a:lnTo>
                <a:lnTo>
                  <a:pt x="5182" y="66301"/>
                </a:lnTo>
                <a:lnTo>
                  <a:pt x="4812" y="66024"/>
                </a:lnTo>
                <a:lnTo>
                  <a:pt x="4488" y="65792"/>
                </a:lnTo>
                <a:lnTo>
                  <a:pt x="4072" y="65561"/>
                </a:lnTo>
                <a:lnTo>
                  <a:pt x="3701" y="65376"/>
                </a:lnTo>
                <a:lnTo>
                  <a:pt x="3285" y="65237"/>
                </a:lnTo>
                <a:lnTo>
                  <a:pt x="2822" y="65145"/>
                </a:lnTo>
                <a:lnTo>
                  <a:pt x="2406" y="65052"/>
                </a:lnTo>
                <a:lnTo>
                  <a:pt x="925" y="65052"/>
                </a:lnTo>
                <a:lnTo>
                  <a:pt x="694" y="65145"/>
                </a:lnTo>
                <a:lnTo>
                  <a:pt x="509" y="65237"/>
                </a:lnTo>
                <a:lnTo>
                  <a:pt x="324" y="65376"/>
                </a:lnTo>
                <a:lnTo>
                  <a:pt x="185" y="65561"/>
                </a:lnTo>
                <a:lnTo>
                  <a:pt x="93" y="65746"/>
                </a:lnTo>
                <a:lnTo>
                  <a:pt x="0" y="65978"/>
                </a:lnTo>
                <a:lnTo>
                  <a:pt x="0" y="66209"/>
                </a:lnTo>
                <a:lnTo>
                  <a:pt x="0" y="73427"/>
                </a:lnTo>
                <a:lnTo>
                  <a:pt x="0" y="73658"/>
                </a:lnTo>
                <a:lnTo>
                  <a:pt x="93" y="73889"/>
                </a:lnTo>
                <a:lnTo>
                  <a:pt x="185" y="74074"/>
                </a:lnTo>
                <a:lnTo>
                  <a:pt x="324" y="74259"/>
                </a:lnTo>
                <a:lnTo>
                  <a:pt x="509" y="74398"/>
                </a:lnTo>
                <a:lnTo>
                  <a:pt x="694" y="74491"/>
                </a:lnTo>
                <a:lnTo>
                  <a:pt x="925" y="74583"/>
                </a:lnTo>
                <a:lnTo>
                  <a:pt x="89112" y="74583"/>
                </a:lnTo>
                <a:lnTo>
                  <a:pt x="89482" y="74537"/>
                </a:lnTo>
                <a:lnTo>
                  <a:pt x="89852" y="74445"/>
                </a:lnTo>
                <a:lnTo>
                  <a:pt x="90176" y="74259"/>
                </a:lnTo>
                <a:lnTo>
                  <a:pt x="90454" y="74028"/>
                </a:lnTo>
                <a:lnTo>
                  <a:pt x="90685" y="73751"/>
                </a:lnTo>
                <a:lnTo>
                  <a:pt x="90870" y="73427"/>
                </a:lnTo>
                <a:lnTo>
                  <a:pt x="91009" y="73056"/>
                </a:lnTo>
                <a:lnTo>
                  <a:pt x="91009" y="72686"/>
                </a:lnTo>
                <a:lnTo>
                  <a:pt x="91009" y="1943"/>
                </a:lnTo>
                <a:lnTo>
                  <a:pt x="91009" y="1527"/>
                </a:lnTo>
                <a:lnTo>
                  <a:pt x="90870" y="1157"/>
                </a:lnTo>
                <a:lnTo>
                  <a:pt x="90685" y="833"/>
                </a:lnTo>
                <a:lnTo>
                  <a:pt x="90454" y="555"/>
                </a:lnTo>
                <a:lnTo>
                  <a:pt x="90176" y="324"/>
                </a:lnTo>
                <a:lnTo>
                  <a:pt x="89852" y="139"/>
                </a:lnTo>
                <a:lnTo>
                  <a:pt x="89482" y="46"/>
                </a:lnTo>
                <a:lnTo>
                  <a:pt x="89112" y="0"/>
                </a:lnTo>
                <a:close/>
              </a:path>
            </a:pathLst>
          </a:custGeom>
          <a:solidFill>
            <a:srgbClr val="FBDC77">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cxnSp>
        <p:nvCxnSpPr>
          <p:cNvPr id="54" name="Google Shape;1260;p65">
            <a:extLst>
              <a:ext uri="{FF2B5EF4-FFF2-40B4-BE49-F238E27FC236}">
                <a16:creationId xmlns:a16="http://schemas.microsoft.com/office/drawing/2014/main" id="{06CCFE04-D3F9-DE31-B986-685F2B36A119}"/>
              </a:ext>
            </a:extLst>
          </p:cNvPr>
          <p:cNvCxnSpPr>
            <a:cxnSpLocks/>
          </p:cNvCxnSpPr>
          <p:nvPr/>
        </p:nvCxnSpPr>
        <p:spPr>
          <a:xfrm>
            <a:off x="7207292" y="2398685"/>
            <a:ext cx="1462256" cy="348335"/>
          </a:xfrm>
          <a:prstGeom prst="bentConnector3">
            <a:avLst>
              <a:gd name="adj1" fmla="val 50000"/>
            </a:avLst>
          </a:prstGeom>
          <a:noFill/>
          <a:ln w="28575" cap="flat" cmpd="sng">
            <a:solidFill>
              <a:srgbClr val="F65B84"/>
            </a:solidFill>
            <a:prstDash val="solid"/>
            <a:round/>
            <a:headEnd type="none" w="med" len="med"/>
            <a:tailEnd type="none" w="med" len="med"/>
          </a:ln>
        </p:spPr>
      </p:cxnSp>
      <p:sp>
        <p:nvSpPr>
          <p:cNvPr id="55" name="Google Shape;1261;p65">
            <a:extLst>
              <a:ext uri="{FF2B5EF4-FFF2-40B4-BE49-F238E27FC236}">
                <a16:creationId xmlns:a16="http://schemas.microsoft.com/office/drawing/2014/main" id="{47FF89E5-8A0D-F375-6BAE-49AC1859C829}"/>
              </a:ext>
            </a:extLst>
          </p:cNvPr>
          <p:cNvSpPr txBox="1"/>
          <p:nvPr/>
        </p:nvSpPr>
        <p:spPr>
          <a:xfrm>
            <a:off x="5499084" y="1948318"/>
            <a:ext cx="1741771" cy="670167"/>
          </a:xfrm>
          <a:prstGeom prst="rect">
            <a:avLst/>
          </a:prstGeom>
          <a:solidFill>
            <a:srgbClr val="00CDB4"/>
          </a:solidFill>
          <a:ln>
            <a:noFill/>
          </a:ln>
        </p:spPr>
        <p:txBody>
          <a:bodyPr spcFirstLastPara="1" wrap="square" lIns="121900" tIns="121900" rIns="121900" bIns="121900" anchor="ctr" anchorCtr="0">
            <a:noAutofit/>
          </a:bodyPr>
          <a:lstStyle/>
          <a:p>
            <a:pPr algn="ctr">
              <a:buClrTx/>
              <a:buFontTx/>
              <a:buNone/>
              <a:defRPr/>
            </a:pPr>
            <a:r>
              <a:rPr lang="en" sz="3200" b="1">
                <a:solidFill>
                  <a:srgbClr val="FFFFFF"/>
                </a:solidFill>
                <a:latin typeface="Times New Roman" panose="02020603050405020304" pitchFamily="18" charset="0"/>
                <a:ea typeface="Nunito"/>
                <a:cs typeface="Times New Roman" panose="02020603050405020304" pitchFamily="18" charset="0"/>
                <a:sym typeface="Nunito"/>
              </a:rPr>
              <a:t>01</a:t>
            </a:r>
            <a:endParaRPr sz="3200" b="1">
              <a:solidFill>
                <a:srgbClr val="FFFFFF"/>
              </a:solidFill>
              <a:latin typeface="Times New Roman" panose="02020603050405020304" pitchFamily="18" charset="0"/>
              <a:ea typeface="Nunito"/>
              <a:cs typeface="Times New Roman" panose="02020603050405020304" pitchFamily="18" charset="0"/>
              <a:sym typeface="Nunito"/>
            </a:endParaRPr>
          </a:p>
        </p:txBody>
      </p:sp>
      <p:sp>
        <p:nvSpPr>
          <p:cNvPr id="56" name="Google Shape;1262;p65">
            <a:extLst>
              <a:ext uri="{FF2B5EF4-FFF2-40B4-BE49-F238E27FC236}">
                <a16:creationId xmlns:a16="http://schemas.microsoft.com/office/drawing/2014/main" id="{420F2808-8032-4BB8-969F-11E8781B6854}"/>
              </a:ext>
            </a:extLst>
          </p:cNvPr>
          <p:cNvSpPr txBox="1"/>
          <p:nvPr/>
        </p:nvSpPr>
        <p:spPr>
          <a:xfrm>
            <a:off x="5877860" y="4757168"/>
            <a:ext cx="1515683" cy="829779"/>
          </a:xfrm>
          <a:prstGeom prst="rect">
            <a:avLst/>
          </a:prstGeom>
          <a:solidFill>
            <a:srgbClr val="F65B84"/>
          </a:solidFill>
          <a:ln>
            <a:noFill/>
          </a:ln>
        </p:spPr>
        <p:txBody>
          <a:bodyPr spcFirstLastPara="1" wrap="square" lIns="121900" tIns="121900" rIns="121900" bIns="121900" anchor="ctr" anchorCtr="0">
            <a:noAutofit/>
          </a:bodyPr>
          <a:lstStyle/>
          <a:p>
            <a:pPr algn="ctr">
              <a:buClrTx/>
              <a:buFontTx/>
              <a:buNone/>
              <a:defRPr/>
            </a:pPr>
            <a:r>
              <a:rPr lang="en" sz="3200" b="1">
                <a:solidFill>
                  <a:srgbClr val="FFFFFF"/>
                </a:solidFill>
                <a:latin typeface="Times New Roman" panose="02020603050405020304" pitchFamily="18" charset="0"/>
                <a:ea typeface="Nunito"/>
                <a:cs typeface="Times New Roman" panose="02020603050405020304" pitchFamily="18" charset="0"/>
                <a:sym typeface="Nunito"/>
              </a:rPr>
              <a:t>02</a:t>
            </a:r>
            <a:endParaRPr sz="3200" b="1">
              <a:solidFill>
                <a:srgbClr val="FFFFFF"/>
              </a:solidFill>
              <a:latin typeface="Times New Roman" panose="02020603050405020304" pitchFamily="18" charset="0"/>
              <a:ea typeface="Nunito"/>
              <a:cs typeface="Times New Roman" panose="02020603050405020304" pitchFamily="18" charset="0"/>
              <a:sym typeface="Nunito"/>
            </a:endParaRPr>
          </a:p>
        </p:txBody>
      </p:sp>
      <p:cxnSp>
        <p:nvCxnSpPr>
          <p:cNvPr id="57" name="Google Shape;1263;p65">
            <a:extLst>
              <a:ext uri="{FF2B5EF4-FFF2-40B4-BE49-F238E27FC236}">
                <a16:creationId xmlns:a16="http://schemas.microsoft.com/office/drawing/2014/main" id="{01848093-ABD0-3EC8-0834-660388A1B028}"/>
              </a:ext>
            </a:extLst>
          </p:cNvPr>
          <p:cNvCxnSpPr>
            <a:cxnSpLocks/>
            <a:stCxn id="56" idx="3"/>
          </p:cNvCxnSpPr>
          <p:nvPr/>
        </p:nvCxnSpPr>
        <p:spPr>
          <a:xfrm flipV="1">
            <a:off x="7393543" y="4414569"/>
            <a:ext cx="1184400" cy="757489"/>
          </a:xfrm>
          <a:prstGeom prst="bentConnector3">
            <a:avLst>
              <a:gd name="adj1" fmla="val 50000"/>
            </a:avLst>
          </a:prstGeom>
          <a:noFill/>
          <a:ln w="28575" cap="flat" cmpd="sng">
            <a:solidFill>
              <a:srgbClr val="F65B84"/>
            </a:solidFill>
            <a:prstDash val="solid"/>
            <a:round/>
            <a:headEnd type="none" w="med" len="med"/>
            <a:tailEnd type="none" w="med" len="med"/>
          </a:ln>
        </p:spPr>
      </p:cxnSp>
      <p:grpSp>
        <p:nvGrpSpPr>
          <p:cNvPr id="58" name="Google Shape;1273;p65">
            <a:extLst>
              <a:ext uri="{FF2B5EF4-FFF2-40B4-BE49-F238E27FC236}">
                <a16:creationId xmlns:a16="http://schemas.microsoft.com/office/drawing/2014/main" id="{5AFB2180-9AFF-0F0B-3B55-AEC58FAA416C}"/>
              </a:ext>
            </a:extLst>
          </p:cNvPr>
          <p:cNvGrpSpPr/>
          <p:nvPr/>
        </p:nvGrpSpPr>
        <p:grpSpPr>
          <a:xfrm>
            <a:off x="7988604" y="2071445"/>
            <a:ext cx="1923909" cy="4463027"/>
            <a:chOff x="3529925" y="2463125"/>
            <a:chExt cx="482925" cy="1120275"/>
          </a:xfrm>
        </p:grpSpPr>
        <p:sp>
          <p:nvSpPr>
            <p:cNvPr id="59" name="Google Shape;1274;p65">
              <a:extLst>
                <a:ext uri="{FF2B5EF4-FFF2-40B4-BE49-F238E27FC236}">
                  <a16:creationId xmlns:a16="http://schemas.microsoft.com/office/drawing/2014/main" id="{7F3EE82D-85FA-3030-812F-3F42E8E5D4EE}"/>
                </a:ext>
              </a:extLst>
            </p:cNvPr>
            <p:cNvSpPr/>
            <p:nvPr/>
          </p:nvSpPr>
          <p:spPr>
            <a:xfrm>
              <a:off x="3674075" y="3536025"/>
              <a:ext cx="139025" cy="47375"/>
            </a:xfrm>
            <a:custGeom>
              <a:avLst/>
              <a:gdLst/>
              <a:ahLst/>
              <a:cxnLst/>
              <a:rect l="l" t="t" r="r" b="b"/>
              <a:pathLst>
                <a:path w="5561" h="1895" extrusionOk="0">
                  <a:moveTo>
                    <a:pt x="5190" y="0"/>
                  </a:moveTo>
                  <a:lnTo>
                    <a:pt x="3172" y="41"/>
                  </a:lnTo>
                  <a:lnTo>
                    <a:pt x="2595" y="206"/>
                  </a:lnTo>
                  <a:lnTo>
                    <a:pt x="1401" y="577"/>
                  </a:lnTo>
                  <a:lnTo>
                    <a:pt x="783" y="742"/>
                  </a:lnTo>
                  <a:lnTo>
                    <a:pt x="412" y="906"/>
                  </a:lnTo>
                  <a:lnTo>
                    <a:pt x="248" y="1030"/>
                  </a:lnTo>
                  <a:lnTo>
                    <a:pt x="124" y="1195"/>
                  </a:lnTo>
                  <a:lnTo>
                    <a:pt x="42" y="1359"/>
                  </a:lnTo>
                  <a:lnTo>
                    <a:pt x="0" y="1524"/>
                  </a:lnTo>
                  <a:lnTo>
                    <a:pt x="0" y="1771"/>
                  </a:lnTo>
                  <a:lnTo>
                    <a:pt x="0" y="1895"/>
                  </a:lnTo>
                  <a:lnTo>
                    <a:pt x="5561" y="1812"/>
                  </a:lnTo>
                  <a:lnTo>
                    <a:pt x="5561" y="1359"/>
                  </a:lnTo>
                  <a:lnTo>
                    <a:pt x="5561" y="1071"/>
                  </a:lnTo>
                  <a:lnTo>
                    <a:pt x="5519" y="824"/>
                  </a:lnTo>
                  <a:lnTo>
                    <a:pt x="5396" y="412"/>
                  </a:lnTo>
                  <a:lnTo>
                    <a:pt x="5272" y="124"/>
                  </a:lnTo>
                  <a:lnTo>
                    <a:pt x="5190" y="0"/>
                  </a:lnTo>
                  <a:close/>
                </a:path>
              </a:pathLst>
            </a:custGeom>
            <a:solidFill>
              <a:srgbClr val="5189E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60" name="Google Shape;1275;p65">
              <a:extLst>
                <a:ext uri="{FF2B5EF4-FFF2-40B4-BE49-F238E27FC236}">
                  <a16:creationId xmlns:a16="http://schemas.microsoft.com/office/drawing/2014/main" id="{38B4C2DA-8A7F-AFFF-A871-3930E7306D00}"/>
                </a:ext>
              </a:extLst>
            </p:cNvPr>
            <p:cNvSpPr/>
            <p:nvPr/>
          </p:nvSpPr>
          <p:spPr>
            <a:xfrm>
              <a:off x="3674075" y="3570000"/>
              <a:ext cx="139025" cy="13400"/>
            </a:xfrm>
            <a:custGeom>
              <a:avLst/>
              <a:gdLst/>
              <a:ahLst/>
              <a:cxnLst/>
              <a:rect l="l" t="t" r="r" b="b"/>
              <a:pathLst>
                <a:path w="5561" h="536" extrusionOk="0">
                  <a:moveTo>
                    <a:pt x="5561" y="0"/>
                  </a:moveTo>
                  <a:lnTo>
                    <a:pt x="1689" y="83"/>
                  </a:lnTo>
                  <a:lnTo>
                    <a:pt x="42" y="165"/>
                  </a:lnTo>
                  <a:lnTo>
                    <a:pt x="0" y="165"/>
                  </a:lnTo>
                  <a:lnTo>
                    <a:pt x="0" y="412"/>
                  </a:lnTo>
                  <a:lnTo>
                    <a:pt x="0" y="536"/>
                  </a:lnTo>
                  <a:lnTo>
                    <a:pt x="5561" y="453"/>
                  </a:lnTo>
                  <a:lnTo>
                    <a:pt x="556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61" name="Google Shape;1276;p65">
              <a:extLst>
                <a:ext uri="{FF2B5EF4-FFF2-40B4-BE49-F238E27FC236}">
                  <a16:creationId xmlns:a16="http://schemas.microsoft.com/office/drawing/2014/main" id="{74E68B48-332A-718A-BBD1-A09DCD11F895}"/>
                </a:ext>
              </a:extLst>
            </p:cNvPr>
            <p:cNvSpPr/>
            <p:nvPr/>
          </p:nvSpPr>
          <p:spPr>
            <a:xfrm>
              <a:off x="3674075" y="3550425"/>
              <a:ext cx="42250" cy="32975"/>
            </a:xfrm>
            <a:custGeom>
              <a:avLst/>
              <a:gdLst/>
              <a:ahLst/>
              <a:cxnLst/>
              <a:rect l="l" t="t" r="r" b="b"/>
              <a:pathLst>
                <a:path w="1690" h="1319" extrusionOk="0">
                  <a:moveTo>
                    <a:pt x="1401" y="1"/>
                  </a:moveTo>
                  <a:lnTo>
                    <a:pt x="783" y="166"/>
                  </a:lnTo>
                  <a:lnTo>
                    <a:pt x="412" y="330"/>
                  </a:lnTo>
                  <a:lnTo>
                    <a:pt x="248" y="454"/>
                  </a:lnTo>
                  <a:lnTo>
                    <a:pt x="124" y="619"/>
                  </a:lnTo>
                  <a:lnTo>
                    <a:pt x="42" y="783"/>
                  </a:lnTo>
                  <a:lnTo>
                    <a:pt x="0" y="948"/>
                  </a:lnTo>
                  <a:lnTo>
                    <a:pt x="0" y="1195"/>
                  </a:lnTo>
                  <a:lnTo>
                    <a:pt x="0" y="1319"/>
                  </a:lnTo>
                  <a:lnTo>
                    <a:pt x="1566" y="1278"/>
                  </a:lnTo>
                  <a:lnTo>
                    <a:pt x="1648" y="1113"/>
                  </a:lnTo>
                  <a:lnTo>
                    <a:pt x="1689" y="866"/>
                  </a:lnTo>
                  <a:lnTo>
                    <a:pt x="1648" y="577"/>
                  </a:lnTo>
                  <a:lnTo>
                    <a:pt x="1566" y="289"/>
                  </a:lnTo>
                  <a:lnTo>
                    <a:pt x="140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62" name="Google Shape;1277;p65">
              <a:extLst>
                <a:ext uri="{FF2B5EF4-FFF2-40B4-BE49-F238E27FC236}">
                  <a16:creationId xmlns:a16="http://schemas.microsoft.com/office/drawing/2014/main" id="{C1E0A376-A25A-ABCC-1D8A-983D64D9FEC6}"/>
                </a:ext>
              </a:extLst>
            </p:cNvPr>
            <p:cNvSpPr/>
            <p:nvPr/>
          </p:nvSpPr>
          <p:spPr>
            <a:xfrm>
              <a:off x="3719375" y="3542200"/>
              <a:ext cx="11350" cy="13400"/>
            </a:xfrm>
            <a:custGeom>
              <a:avLst/>
              <a:gdLst/>
              <a:ahLst/>
              <a:cxnLst/>
              <a:rect l="l" t="t" r="r" b="b"/>
              <a:pathLst>
                <a:path w="454" h="536" extrusionOk="0">
                  <a:moveTo>
                    <a:pt x="42" y="0"/>
                  </a:moveTo>
                  <a:lnTo>
                    <a:pt x="1" y="83"/>
                  </a:lnTo>
                  <a:lnTo>
                    <a:pt x="42" y="206"/>
                  </a:lnTo>
                  <a:lnTo>
                    <a:pt x="124" y="289"/>
                  </a:lnTo>
                  <a:lnTo>
                    <a:pt x="207" y="371"/>
                  </a:lnTo>
                  <a:lnTo>
                    <a:pt x="207" y="453"/>
                  </a:lnTo>
                  <a:lnTo>
                    <a:pt x="289" y="536"/>
                  </a:lnTo>
                  <a:lnTo>
                    <a:pt x="371" y="536"/>
                  </a:lnTo>
                  <a:lnTo>
                    <a:pt x="454" y="495"/>
                  </a:lnTo>
                  <a:lnTo>
                    <a:pt x="454" y="371"/>
                  </a:lnTo>
                  <a:lnTo>
                    <a:pt x="371" y="165"/>
                  </a:lnTo>
                  <a:lnTo>
                    <a:pt x="207"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63" name="Google Shape;1278;p65">
              <a:extLst>
                <a:ext uri="{FF2B5EF4-FFF2-40B4-BE49-F238E27FC236}">
                  <a16:creationId xmlns:a16="http://schemas.microsoft.com/office/drawing/2014/main" id="{3363759A-FB8F-0C44-74D2-DA0BC45337D9}"/>
                </a:ext>
              </a:extLst>
            </p:cNvPr>
            <p:cNvSpPr/>
            <p:nvPr/>
          </p:nvSpPr>
          <p:spPr>
            <a:xfrm>
              <a:off x="3729675" y="3538075"/>
              <a:ext cx="11350" cy="14450"/>
            </a:xfrm>
            <a:custGeom>
              <a:avLst/>
              <a:gdLst/>
              <a:ahLst/>
              <a:cxnLst/>
              <a:rect l="l" t="t" r="r" b="b"/>
              <a:pathLst>
                <a:path w="454" h="578" extrusionOk="0">
                  <a:moveTo>
                    <a:pt x="124" y="1"/>
                  </a:moveTo>
                  <a:lnTo>
                    <a:pt x="42" y="42"/>
                  </a:lnTo>
                  <a:lnTo>
                    <a:pt x="0" y="124"/>
                  </a:lnTo>
                  <a:lnTo>
                    <a:pt x="42" y="206"/>
                  </a:lnTo>
                  <a:lnTo>
                    <a:pt x="83" y="248"/>
                  </a:lnTo>
                  <a:lnTo>
                    <a:pt x="206" y="412"/>
                  </a:lnTo>
                  <a:lnTo>
                    <a:pt x="248" y="495"/>
                  </a:lnTo>
                  <a:lnTo>
                    <a:pt x="289" y="577"/>
                  </a:lnTo>
                  <a:lnTo>
                    <a:pt x="371" y="577"/>
                  </a:lnTo>
                  <a:lnTo>
                    <a:pt x="454" y="536"/>
                  </a:lnTo>
                  <a:lnTo>
                    <a:pt x="454" y="454"/>
                  </a:lnTo>
                  <a:lnTo>
                    <a:pt x="371" y="206"/>
                  </a:lnTo>
                  <a:lnTo>
                    <a:pt x="20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64" name="Google Shape;1279;p65">
              <a:extLst>
                <a:ext uri="{FF2B5EF4-FFF2-40B4-BE49-F238E27FC236}">
                  <a16:creationId xmlns:a16="http://schemas.microsoft.com/office/drawing/2014/main" id="{523E7D72-4C0F-A27B-7FE2-0A751FBBCF5B}"/>
                </a:ext>
              </a:extLst>
            </p:cNvPr>
            <p:cNvSpPr/>
            <p:nvPr/>
          </p:nvSpPr>
          <p:spPr>
            <a:xfrm>
              <a:off x="3741000" y="3534975"/>
              <a:ext cx="11350" cy="15475"/>
            </a:xfrm>
            <a:custGeom>
              <a:avLst/>
              <a:gdLst/>
              <a:ahLst/>
              <a:cxnLst/>
              <a:rect l="l" t="t" r="r" b="b"/>
              <a:pathLst>
                <a:path w="454" h="619" extrusionOk="0">
                  <a:moveTo>
                    <a:pt x="83" y="1"/>
                  </a:moveTo>
                  <a:lnTo>
                    <a:pt x="1" y="42"/>
                  </a:lnTo>
                  <a:lnTo>
                    <a:pt x="1" y="125"/>
                  </a:lnTo>
                  <a:lnTo>
                    <a:pt x="42" y="207"/>
                  </a:lnTo>
                  <a:lnTo>
                    <a:pt x="42" y="248"/>
                  </a:lnTo>
                  <a:lnTo>
                    <a:pt x="83" y="289"/>
                  </a:lnTo>
                  <a:lnTo>
                    <a:pt x="165" y="413"/>
                  </a:lnTo>
                  <a:lnTo>
                    <a:pt x="206" y="536"/>
                  </a:lnTo>
                  <a:lnTo>
                    <a:pt x="248" y="619"/>
                  </a:lnTo>
                  <a:lnTo>
                    <a:pt x="371" y="619"/>
                  </a:lnTo>
                  <a:lnTo>
                    <a:pt x="412" y="536"/>
                  </a:lnTo>
                  <a:lnTo>
                    <a:pt x="454" y="454"/>
                  </a:lnTo>
                  <a:lnTo>
                    <a:pt x="330" y="248"/>
                  </a:lnTo>
                  <a:lnTo>
                    <a:pt x="206" y="42"/>
                  </a:lnTo>
                  <a:lnTo>
                    <a:pt x="8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65" name="Google Shape;1280;p65">
              <a:extLst>
                <a:ext uri="{FF2B5EF4-FFF2-40B4-BE49-F238E27FC236}">
                  <a16:creationId xmlns:a16="http://schemas.microsoft.com/office/drawing/2014/main" id="{DEAFFD9B-AFEE-B98A-E529-A9591A22ED14}"/>
                </a:ext>
              </a:extLst>
            </p:cNvPr>
            <p:cNvSpPr/>
            <p:nvPr/>
          </p:nvSpPr>
          <p:spPr>
            <a:xfrm>
              <a:off x="3724525" y="3121075"/>
              <a:ext cx="132850" cy="418050"/>
            </a:xfrm>
            <a:custGeom>
              <a:avLst/>
              <a:gdLst/>
              <a:ahLst/>
              <a:cxnLst/>
              <a:rect l="l" t="t" r="r" b="b"/>
              <a:pathLst>
                <a:path w="5314" h="16722" extrusionOk="0">
                  <a:moveTo>
                    <a:pt x="1" y="0"/>
                  </a:moveTo>
                  <a:lnTo>
                    <a:pt x="124" y="2760"/>
                  </a:lnTo>
                  <a:lnTo>
                    <a:pt x="289" y="5601"/>
                  </a:lnTo>
                  <a:lnTo>
                    <a:pt x="454" y="8402"/>
                  </a:lnTo>
                  <a:lnTo>
                    <a:pt x="660" y="10997"/>
                  </a:lnTo>
                  <a:lnTo>
                    <a:pt x="989" y="15033"/>
                  </a:lnTo>
                  <a:lnTo>
                    <a:pt x="1154" y="16639"/>
                  </a:lnTo>
                  <a:lnTo>
                    <a:pt x="1524" y="16722"/>
                  </a:lnTo>
                  <a:lnTo>
                    <a:pt x="2554" y="16722"/>
                  </a:lnTo>
                  <a:lnTo>
                    <a:pt x="3007" y="16639"/>
                  </a:lnTo>
                  <a:lnTo>
                    <a:pt x="3172" y="16598"/>
                  </a:lnTo>
                  <a:lnTo>
                    <a:pt x="3501" y="13427"/>
                  </a:lnTo>
                  <a:lnTo>
                    <a:pt x="3831" y="10379"/>
                  </a:lnTo>
                  <a:lnTo>
                    <a:pt x="4202" y="7620"/>
                  </a:lnTo>
                  <a:lnTo>
                    <a:pt x="4531" y="5190"/>
                  </a:lnTo>
                  <a:lnTo>
                    <a:pt x="5108" y="1648"/>
                  </a:lnTo>
                  <a:lnTo>
                    <a:pt x="5314" y="330"/>
                  </a:lnTo>
                  <a:lnTo>
                    <a:pt x="1" y="0"/>
                  </a:lnTo>
                  <a:close/>
                </a:path>
              </a:pathLst>
            </a:custGeom>
            <a:solidFill>
              <a:srgbClr val="FFA67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66" name="Google Shape;1281;p65">
              <a:extLst>
                <a:ext uri="{FF2B5EF4-FFF2-40B4-BE49-F238E27FC236}">
                  <a16:creationId xmlns:a16="http://schemas.microsoft.com/office/drawing/2014/main" id="{2C9CFB2F-8DDC-0DA4-224D-3875B0FB796D}"/>
                </a:ext>
              </a:extLst>
            </p:cNvPr>
            <p:cNvSpPr/>
            <p:nvPr/>
          </p:nvSpPr>
          <p:spPr>
            <a:xfrm>
              <a:off x="3873825" y="3536025"/>
              <a:ext cx="139025" cy="47375"/>
            </a:xfrm>
            <a:custGeom>
              <a:avLst/>
              <a:gdLst/>
              <a:ahLst/>
              <a:cxnLst/>
              <a:rect l="l" t="t" r="r" b="b"/>
              <a:pathLst>
                <a:path w="5561" h="1895" extrusionOk="0">
                  <a:moveTo>
                    <a:pt x="371" y="0"/>
                  </a:moveTo>
                  <a:lnTo>
                    <a:pt x="289" y="124"/>
                  </a:lnTo>
                  <a:lnTo>
                    <a:pt x="165" y="412"/>
                  </a:lnTo>
                  <a:lnTo>
                    <a:pt x="42" y="824"/>
                  </a:lnTo>
                  <a:lnTo>
                    <a:pt x="1" y="1071"/>
                  </a:lnTo>
                  <a:lnTo>
                    <a:pt x="1" y="1359"/>
                  </a:lnTo>
                  <a:lnTo>
                    <a:pt x="1" y="1812"/>
                  </a:lnTo>
                  <a:lnTo>
                    <a:pt x="5561" y="1895"/>
                  </a:lnTo>
                  <a:lnTo>
                    <a:pt x="5561" y="1771"/>
                  </a:lnTo>
                  <a:lnTo>
                    <a:pt x="5561" y="1524"/>
                  </a:lnTo>
                  <a:lnTo>
                    <a:pt x="5520" y="1359"/>
                  </a:lnTo>
                  <a:lnTo>
                    <a:pt x="5437" y="1195"/>
                  </a:lnTo>
                  <a:lnTo>
                    <a:pt x="5314" y="1030"/>
                  </a:lnTo>
                  <a:lnTo>
                    <a:pt x="5149" y="906"/>
                  </a:lnTo>
                  <a:lnTo>
                    <a:pt x="4778" y="742"/>
                  </a:lnTo>
                  <a:lnTo>
                    <a:pt x="4160" y="577"/>
                  </a:lnTo>
                  <a:lnTo>
                    <a:pt x="2966" y="206"/>
                  </a:lnTo>
                  <a:lnTo>
                    <a:pt x="2389" y="41"/>
                  </a:lnTo>
                  <a:lnTo>
                    <a:pt x="371" y="0"/>
                  </a:lnTo>
                  <a:close/>
                </a:path>
              </a:pathLst>
            </a:custGeom>
            <a:solidFill>
              <a:srgbClr val="5189E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67" name="Google Shape;1282;p65">
              <a:extLst>
                <a:ext uri="{FF2B5EF4-FFF2-40B4-BE49-F238E27FC236}">
                  <a16:creationId xmlns:a16="http://schemas.microsoft.com/office/drawing/2014/main" id="{B404FCF8-BDBF-CD8F-8638-17734381044A}"/>
                </a:ext>
              </a:extLst>
            </p:cNvPr>
            <p:cNvSpPr/>
            <p:nvPr/>
          </p:nvSpPr>
          <p:spPr>
            <a:xfrm>
              <a:off x="3873825" y="3570000"/>
              <a:ext cx="139025" cy="13400"/>
            </a:xfrm>
            <a:custGeom>
              <a:avLst/>
              <a:gdLst/>
              <a:ahLst/>
              <a:cxnLst/>
              <a:rect l="l" t="t" r="r" b="b"/>
              <a:pathLst>
                <a:path w="5561" h="536" extrusionOk="0">
                  <a:moveTo>
                    <a:pt x="1" y="0"/>
                  </a:moveTo>
                  <a:lnTo>
                    <a:pt x="1" y="453"/>
                  </a:lnTo>
                  <a:lnTo>
                    <a:pt x="5561" y="536"/>
                  </a:lnTo>
                  <a:lnTo>
                    <a:pt x="5561" y="412"/>
                  </a:lnTo>
                  <a:lnTo>
                    <a:pt x="5561" y="165"/>
                  </a:lnTo>
                  <a:lnTo>
                    <a:pt x="5520" y="165"/>
                  </a:lnTo>
                  <a:lnTo>
                    <a:pt x="3872" y="83"/>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68" name="Google Shape;1283;p65">
              <a:extLst>
                <a:ext uri="{FF2B5EF4-FFF2-40B4-BE49-F238E27FC236}">
                  <a16:creationId xmlns:a16="http://schemas.microsoft.com/office/drawing/2014/main" id="{7DD12D12-3BE4-0A71-B76B-F774D21CF98F}"/>
                </a:ext>
              </a:extLst>
            </p:cNvPr>
            <p:cNvSpPr/>
            <p:nvPr/>
          </p:nvSpPr>
          <p:spPr>
            <a:xfrm>
              <a:off x="3970625" y="3550425"/>
              <a:ext cx="42225" cy="32975"/>
            </a:xfrm>
            <a:custGeom>
              <a:avLst/>
              <a:gdLst/>
              <a:ahLst/>
              <a:cxnLst/>
              <a:rect l="l" t="t" r="r" b="b"/>
              <a:pathLst>
                <a:path w="1689" h="1319" extrusionOk="0">
                  <a:moveTo>
                    <a:pt x="288" y="1"/>
                  </a:moveTo>
                  <a:lnTo>
                    <a:pt x="124" y="289"/>
                  </a:lnTo>
                  <a:lnTo>
                    <a:pt x="41" y="577"/>
                  </a:lnTo>
                  <a:lnTo>
                    <a:pt x="0" y="866"/>
                  </a:lnTo>
                  <a:lnTo>
                    <a:pt x="41" y="1113"/>
                  </a:lnTo>
                  <a:lnTo>
                    <a:pt x="124" y="1278"/>
                  </a:lnTo>
                  <a:lnTo>
                    <a:pt x="1689" y="1319"/>
                  </a:lnTo>
                  <a:lnTo>
                    <a:pt x="1689" y="1195"/>
                  </a:lnTo>
                  <a:lnTo>
                    <a:pt x="1689" y="948"/>
                  </a:lnTo>
                  <a:lnTo>
                    <a:pt x="1648" y="783"/>
                  </a:lnTo>
                  <a:lnTo>
                    <a:pt x="1565" y="619"/>
                  </a:lnTo>
                  <a:lnTo>
                    <a:pt x="1442" y="454"/>
                  </a:lnTo>
                  <a:lnTo>
                    <a:pt x="1277" y="330"/>
                  </a:lnTo>
                  <a:lnTo>
                    <a:pt x="906" y="166"/>
                  </a:lnTo>
                  <a:lnTo>
                    <a:pt x="288"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69" name="Google Shape;1284;p65">
              <a:extLst>
                <a:ext uri="{FF2B5EF4-FFF2-40B4-BE49-F238E27FC236}">
                  <a16:creationId xmlns:a16="http://schemas.microsoft.com/office/drawing/2014/main" id="{2D7CDEBD-ED6E-1286-ADE8-E90BC1547C8B}"/>
                </a:ext>
              </a:extLst>
            </p:cNvPr>
            <p:cNvSpPr/>
            <p:nvPr/>
          </p:nvSpPr>
          <p:spPr>
            <a:xfrm>
              <a:off x="3956200" y="3542200"/>
              <a:ext cx="11350" cy="13400"/>
            </a:xfrm>
            <a:custGeom>
              <a:avLst/>
              <a:gdLst/>
              <a:ahLst/>
              <a:cxnLst/>
              <a:rect l="l" t="t" r="r" b="b"/>
              <a:pathLst>
                <a:path w="454" h="536" extrusionOk="0">
                  <a:moveTo>
                    <a:pt x="248" y="0"/>
                  </a:moveTo>
                  <a:lnTo>
                    <a:pt x="83" y="165"/>
                  </a:lnTo>
                  <a:lnTo>
                    <a:pt x="0" y="371"/>
                  </a:lnTo>
                  <a:lnTo>
                    <a:pt x="0" y="495"/>
                  </a:lnTo>
                  <a:lnTo>
                    <a:pt x="83" y="536"/>
                  </a:lnTo>
                  <a:lnTo>
                    <a:pt x="165" y="536"/>
                  </a:lnTo>
                  <a:lnTo>
                    <a:pt x="248" y="453"/>
                  </a:lnTo>
                  <a:lnTo>
                    <a:pt x="248" y="371"/>
                  </a:lnTo>
                  <a:lnTo>
                    <a:pt x="330" y="289"/>
                  </a:lnTo>
                  <a:lnTo>
                    <a:pt x="412" y="206"/>
                  </a:lnTo>
                  <a:lnTo>
                    <a:pt x="453" y="83"/>
                  </a:lnTo>
                  <a:lnTo>
                    <a:pt x="4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70" name="Google Shape;1285;p65">
              <a:extLst>
                <a:ext uri="{FF2B5EF4-FFF2-40B4-BE49-F238E27FC236}">
                  <a16:creationId xmlns:a16="http://schemas.microsoft.com/office/drawing/2014/main" id="{F9371614-50AE-10BD-0EA8-9D513DCDD7E5}"/>
                </a:ext>
              </a:extLst>
            </p:cNvPr>
            <p:cNvSpPr/>
            <p:nvPr/>
          </p:nvSpPr>
          <p:spPr>
            <a:xfrm>
              <a:off x="3945900" y="3538075"/>
              <a:ext cx="11350" cy="14450"/>
            </a:xfrm>
            <a:custGeom>
              <a:avLst/>
              <a:gdLst/>
              <a:ahLst/>
              <a:cxnLst/>
              <a:rect l="l" t="t" r="r" b="b"/>
              <a:pathLst>
                <a:path w="454" h="578" extrusionOk="0">
                  <a:moveTo>
                    <a:pt x="248" y="1"/>
                  </a:moveTo>
                  <a:lnTo>
                    <a:pt x="83" y="206"/>
                  </a:lnTo>
                  <a:lnTo>
                    <a:pt x="1" y="454"/>
                  </a:lnTo>
                  <a:lnTo>
                    <a:pt x="1" y="536"/>
                  </a:lnTo>
                  <a:lnTo>
                    <a:pt x="83" y="577"/>
                  </a:lnTo>
                  <a:lnTo>
                    <a:pt x="165" y="577"/>
                  </a:lnTo>
                  <a:lnTo>
                    <a:pt x="207" y="495"/>
                  </a:lnTo>
                  <a:lnTo>
                    <a:pt x="248" y="412"/>
                  </a:lnTo>
                  <a:lnTo>
                    <a:pt x="371" y="248"/>
                  </a:lnTo>
                  <a:lnTo>
                    <a:pt x="412" y="206"/>
                  </a:lnTo>
                  <a:lnTo>
                    <a:pt x="454" y="124"/>
                  </a:lnTo>
                  <a:lnTo>
                    <a:pt x="412" y="42"/>
                  </a:lnTo>
                  <a:lnTo>
                    <a:pt x="33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71" name="Google Shape;1286;p65">
              <a:extLst>
                <a:ext uri="{FF2B5EF4-FFF2-40B4-BE49-F238E27FC236}">
                  <a16:creationId xmlns:a16="http://schemas.microsoft.com/office/drawing/2014/main" id="{3F81AC22-2041-06D1-4001-045CF55E71A0}"/>
                </a:ext>
              </a:extLst>
            </p:cNvPr>
            <p:cNvSpPr/>
            <p:nvPr/>
          </p:nvSpPr>
          <p:spPr>
            <a:xfrm>
              <a:off x="3934575" y="3534975"/>
              <a:ext cx="11350" cy="15475"/>
            </a:xfrm>
            <a:custGeom>
              <a:avLst/>
              <a:gdLst/>
              <a:ahLst/>
              <a:cxnLst/>
              <a:rect l="l" t="t" r="r" b="b"/>
              <a:pathLst>
                <a:path w="454" h="619" extrusionOk="0">
                  <a:moveTo>
                    <a:pt x="371" y="1"/>
                  </a:moveTo>
                  <a:lnTo>
                    <a:pt x="248" y="42"/>
                  </a:lnTo>
                  <a:lnTo>
                    <a:pt x="124" y="248"/>
                  </a:lnTo>
                  <a:lnTo>
                    <a:pt x="1" y="454"/>
                  </a:lnTo>
                  <a:lnTo>
                    <a:pt x="42" y="536"/>
                  </a:lnTo>
                  <a:lnTo>
                    <a:pt x="83" y="619"/>
                  </a:lnTo>
                  <a:lnTo>
                    <a:pt x="206" y="619"/>
                  </a:lnTo>
                  <a:lnTo>
                    <a:pt x="248" y="536"/>
                  </a:lnTo>
                  <a:lnTo>
                    <a:pt x="289" y="413"/>
                  </a:lnTo>
                  <a:lnTo>
                    <a:pt x="371" y="289"/>
                  </a:lnTo>
                  <a:lnTo>
                    <a:pt x="412" y="248"/>
                  </a:lnTo>
                  <a:lnTo>
                    <a:pt x="412" y="207"/>
                  </a:lnTo>
                  <a:lnTo>
                    <a:pt x="454" y="125"/>
                  </a:lnTo>
                  <a:lnTo>
                    <a:pt x="454" y="42"/>
                  </a:lnTo>
                  <a:lnTo>
                    <a:pt x="37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72" name="Google Shape;1287;p65">
              <a:extLst>
                <a:ext uri="{FF2B5EF4-FFF2-40B4-BE49-F238E27FC236}">
                  <a16:creationId xmlns:a16="http://schemas.microsoft.com/office/drawing/2014/main" id="{B37DADD4-816C-D0C7-66C4-5FFAF262816E}"/>
                </a:ext>
              </a:extLst>
            </p:cNvPr>
            <p:cNvSpPr/>
            <p:nvPr/>
          </p:nvSpPr>
          <p:spPr>
            <a:xfrm>
              <a:off x="3829550" y="3121075"/>
              <a:ext cx="132850" cy="418050"/>
            </a:xfrm>
            <a:custGeom>
              <a:avLst/>
              <a:gdLst/>
              <a:ahLst/>
              <a:cxnLst/>
              <a:rect l="l" t="t" r="r" b="b"/>
              <a:pathLst>
                <a:path w="5314" h="16722" extrusionOk="0">
                  <a:moveTo>
                    <a:pt x="5314" y="0"/>
                  </a:moveTo>
                  <a:lnTo>
                    <a:pt x="1" y="330"/>
                  </a:lnTo>
                  <a:lnTo>
                    <a:pt x="206" y="1648"/>
                  </a:lnTo>
                  <a:lnTo>
                    <a:pt x="783" y="5190"/>
                  </a:lnTo>
                  <a:lnTo>
                    <a:pt x="1113" y="7620"/>
                  </a:lnTo>
                  <a:lnTo>
                    <a:pt x="1483" y="10379"/>
                  </a:lnTo>
                  <a:lnTo>
                    <a:pt x="1813" y="13427"/>
                  </a:lnTo>
                  <a:lnTo>
                    <a:pt x="2142" y="16598"/>
                  </a:lnTo>
                  <a:lnTo>
                    <a:pt x="2307" y="16639"/>
                  </a:lnTo>
                  <a:lnTo>
                    <a:pt x="2760" y="16722"/>
                  </a:lnTo>
                  <a:lnTo>
                    <a:pt x="3790" y="16722"/>
                  </a:lnTo>
                  <a:lnTo>
                    <a:pt x="4160" y="16639"/>
                  </a:lnTo>
                  <a:lnTo>
                    <a:pt x="4325" y="15033"/>
                  </a:lnTo>
                  <a:lnTo>
                    <a:pt x="4655" y="10997"/>
                  </a:lnTo>
                  <a:lnTo>
                    <a:pt x="4861" y="8402"/>
                  </a:lnTo>
                  <a:lnTo>
                    <a:pt x="5025" y="5601"/>
                  </a:lnTo>
                  <a:lnTo>
                    <a:pt x="5190" y="2760"/>
                  </a:lnTo>
                  <a:lnTo>
                    <a:pt x="5314" y="0"/>
                  </a:lnTo>
                  <a:close/>
                </a:path>
              </a:pathLst>
            </a:custGeom>
            <a:solidFill>
              <a:srgbClr val="FFA67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73" name="Google Shape;1288;p65">
              <a:extLst>
                <a:ext uri="{FF2B5EF4-FFF2-40B4-BE49-F238E27FC236}">
                  <a16:creationId xmlns:a16="http://schemas.microsoft.com/office/drawing/2014/main" id="{66D4F511-248E-84C1-3D21-0EAF49542943}"/>
                </a:ext>
              </a:extLst>
            </p:cNvPr>
            <p:cNvSpPr/>
            <p:nvPr/>
          </p:nvSpPr>
          <p:spPr>
            <a:xfrm>
              <a:off x="3723500" y="3117975"/>
              <a:ext cx="239925" cy="401600"/>
            </a:xfrm>
            <a:custGeom>
              <a:avLst/>
              <a:gdLst/>
              <a:ahLst/>
              <a:cxnLst/>
              <a:rect l="l" t="t" r="r" b="b"/>
              <a:pathLst>
                <a:path w="9597" h="16064" extrusionOk="0">
                  <a:moveTo>
                    <a:pt x="42" y="1"/>
                  </a:moveTo>
                  <a:lnTo>
                    <a:pt x="0" y="660"/>
                  </a:lnTo>
                  <a:lnTo>
                    <a:pt x="0" y="1524"/>
                  </a:lnTo>
                  <a:lnTo>
                    <a:pt x="0" y="3707"/>
                  </a:lnTo>
                  <a:lnTo>
                    <a:pt x="124" y="6302"/>
                  </a:lnTo>
                  <a:lnTo>
                    <a:pt x="247" y="9020"/>
                  </a:lnTo>
                  <a:lnTo>
                    <a:pt x="412" y="11574"/>
                  </a:lnTo>
                  <a:lnTo>
                    <a:pt x="618" y="13757"/>
                  </a:lnTo>
                  <a:lnTo>
                    <a:pt x="783" y="15322"/>
                  </a:lnTo>
                  <a:lnTo>
                    <a:pt x="865" y="15734"/>
                  </a:lnTo>
                  <a:lnTo>
                    <a:pt x="906" y="15940"/>
                  </a:lnTo>
                  <a:lnTo>
                    <a:pt x="1112" y="15981"/>
                  </a:lnTo>
                  <a:lnTo>
                    <a:pt x="1442" y="16022"/>
                  </a:lnTo>
                  <a:lnTo>
                    <a:pt x="2307" y="16063"/>
                  </a:lnTo>
                  <a:lnTo>
                    <a:pt x="3131" y="16063"/>
                  </a:lnTo>
                  <a:lnTo>
                    <a:pt x="3419" y="16022"/>
                  </a:lnTo>
                  <a:lnTo>
                    <a:pt x="3542" y="15981"/>
                  </a:lnTo>
                  <a:lnTo>
                    <a:pt x="3748" y="14086"/>
                  </a:lnTo>
                  <a:lnTo>
                    <a:pt x="4201" y="10050"/>
                  </a:lnTo>
                  <a:lnTo>
                    <a:pt x="4819" y="4202"/>
                  </a:lnTo>
                  <a:lnTo>
                    <a:pt x="5396" y="10050"/>
                  </a:lnTo>
                  <a:lnTo>
                    <a:pt x="5849" y="14086"/>
                  </a:lnTo>
                  <a:lnTo>
                    <a:pt x="6014" y="15404"/>
                  </a:lnTo>
                  <a:lnTo>
                    <a:pt x="6096" y="15816"/>
                  </a:lnTo>
                  <a:lnTo>
                    <a:pt x="6137" y="15940"/>
                  </a:lnTo>
                  <a:lnTo>
                    <a:pt x="6302" y="15981"/>
                  </a:lnTo>
                  <a:lnTo>
                    <a:pt x="6590" y="16022"/>
                  </a:lnTo>
                  <a:lnTo>
                    <a:pt x="8485" y="16022"/>
                  </a:lnTo>
                  <a:lnTo>
                    <a:pt x="8608" y="15981"/>
                  </a:lnTo>
                  <a:lnTo>
                    <a:pt x="8814" y="13674"/>
                  </a:lnTo>
                  <a:lnTo>
                    <a:pt x="9226" y="8650"/>
                  </a:lnTo>
                  <a:lnTo>
                    <a:pt x="9391" y="5849"/>
                  </a:lnTo>
                  <a:lnTo>
                    <a:pt x="9556" y="3295"/>
                  </a:lnTo>
                  <a:lnTo>
                    <a:pt x="9597" y="1277"/>
                  </a:lnTo>
                  <a:lnTo>
                    <a:pt x="9597" y="577"/>
                  </a:lnTo>
                  <a:lnTo>
                    <a:pt x="9556" y="124"/>
                  </a:lnTo>
                  <a:lnTo>
                    <a:pt x="42" y="1"/>
                  </a:lnTo>
                  <a:close/>
                </a:path>
              </a:pathLst>
            </a:custGeom>
            <a:solidFill>
              <a:srgbClr val="5189E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74" name="Google Shape;1289;p65">
              <a:extLst>
                <a:ext uri="{FF2B5EF4-FFF2-40B4-BE49-F238E27FC236}">
                  <a16:creationId xmlns:a16="http://schemas.microsoft.com/office/drawing/2014/main" id="{468B0EE7-7415-4D51-A7DF-1E8DD16C88BE}"/>
                </a:ext>
              </a:extLst>
            </p:cNvPr>
            <p:cNvSpPr/>
            <p:nvPr/>
          </p:nvSpPr>
          <p:spPr>
            <a:xfrm>
              <a:off x="3603025" y="2835850"/>
              <a:ext cx="245075" cy="159625"/>
            </a:xfrm>
            <a:custGeom>
              <a:avLst/>
              <a:gdLst/>
              <a:ahLst/>
              <a:cxnLst/>
              <a:rect l="l" t="t" r="r" b="b"/>
              <a:pathLst>
                <a:path w="9803" h="6385" extrusionOk="0">
                  <a:moveTo>
                    <a:pt x="6796" y="1"/>
                  </a:moveTo>
                  <a:lnTo>
                    <a:pt x="6426" y="989"/>
                  </a:lnTo>
                  <a:lnTo>
                    <a:pt x="6014" y="2307"/>
                  </a:lnTo>
                  <a:lnTo>
                    <a:pt x="5767" y="2925"/>
                  </a:lnTo>
                  <a:lnTo>
                    <a:pt x="5561" y="3419"/>
                  </a:lnTo>
                  <a:lnTo>
                    <a:pt x="5355" y="3831"/>
                  </a:lnTo>
                  <a:lnTo>
                    <a:pt x="5272" y="3954"/>
                  </a:lnTo>
                  <a:lnTo>
                    <a:pt x="5190" y="3996"/>
                  </a:lnTo>
                  <a:lnTo>
                    <a:pt x="5025" y="4037"/>
                  </a:lnTo>
                  <a:lnTo>
                    <a:pt x="4819" y="4078"/>
                  </a:lnTo>
                  <a:lnTo>
                    <a:pt x="4160" y="4119"/>
                  </a:lnTo>
                  <a:lnTo>
                    <a:pt x="2513" y="4119"/>
                  </a:lnTo>
                  <a:lnTo>
                    <a:pt x="948" y="4078"/>
                  </a:lnTo>
                  <a:lnTo>
                    <a:pt x="248" y="4037"/>
                  </a:lnTo>
                  <a:lnTo>
                    <a:pt x="1" y="5396"/>
                  </a:lnTo>
                  <a:lnTo>
                    <a:pt x="742" y="5602"/>
                  </a:lnTo>
                  <a:lnTo>
                    <a:pt x="1566" y="5808"/>
                  </a:lnTo>
                  <a:lnTo>
                    <a:pt x="2595" y="6055"/>
                  </a:lnTo>
                  <a:lnTo>
                    <a:pt x="3625" y="6220"/>
                  </a:lnTo>
                  <a:lnTo>
                    <a:pt x="4696" y="6343"/>
                  </a:lnTo>
                  <a:lnTo>
                    <a:pt x="5149" y="6384"/>
                  </a:lnTo>
                  <a:lnTo>
                    <a:pt x="5602" y="6384"/>
                  </a:lnTo>
                  <a:lnTo>
                    <a:pt x="6014" y="6302"/>
                  </a:lnTo>
                  <a:lnTo>
                    <a:pt x="6302" y="6220"/>
                  </a:lnTo>
                  <a:lnTo>
                    <a:pt x="6590" y="6096"/>
                  </a:lnTo>
                  <a:lnTo>
                    <a:pt x="6879" y="5890"/>
                  </a:lnTo>
                  <a:lnTo>
                    <a:pt x="7167" y="5602"/>
                  </a:lnTo>
                  <a:lnTo>
                    <a:pt x="7455" y="5272"/>
                  </a:lnTo>
                  <a:lnTo>
                    <a:pt x="8032" y="4490"/>
                  </a:lnTo>
                  <a:lnTo>
                    <a:pt x="8608" y="3666"/>
                  </a:lnTo>
                  <a:lnTo>
                    <a:pt x="9062" y="2842"/>
                  </a:lnTo>
                  <a:lnTo>
                    <a:pt x="9473" y="2142"/>
                  </a:lnTo>
                  <a:lnTo>
                    <a:pt x="9803" y="1483"/>
                  </a:lnTo>
                  <a:lnTo>
                    <a:pt x="6796" y="1"/>
                  </a:lnTo>
                  <a:close/>
                </a:path>
              </a:pathLst>
            </a:custGeom>
            <a:solidFill>
              <a:srgbClr val="FFA67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75" name="Google Shape;1290;p65">
              <a:extLst>
                <a:ext uri="{FF2B5EF4-FFF2-40B4-BE49-F238E27FC236}">
                  <a16:creationId xmlns:a16="http://schemas.microsoft.com/office/drawing/2014/main" id="{BABEDDD3-4B29-68F1-A4B0-3DDA5E16F7EC}"/>
                </a:ext>
              </a:extLst>
            </p:cNvPr>
            <p:cNvSpPr/>
            <p:nvPr/>
          </p:nvSpPr>
          <p:spPr>
            <a:xfrm>
              <a:off x="3529925" y="2909975"/>
              <a:ext cx="81375" cy="84475"/>
            </a:xfrm>
            <a:custGeom>
              <a:avLst/>
              <a:gdLst/>
              <a:ahLst/>
              <a:cxnLst/>
              <a:rect l="l" t="t" r="r" b="b"/>
              <a:pathLst>
                <a:path w="3255" h="3379" extrusionOk="0">
                  <a:moveTo>
                    <a:pt x="1936" y="1"/>
                  </a:moveTo>
                  <a:lnTo>
                    <a:pt x="1854" y="83"/>
                  </a:lnTo>
                  <a:lnTo>
                    <a:pt x="1854" y="207"/>
                  </a:lnTo>
                  <a:lnTo>
                    <a:pt x="1854" y="330"/>
                  </a:lnTo>
                  <a:lnTo>
                    <a:pt x="1895" y="536"/>
                  </a:lnTo>
                  <a:lnTo>
                    <a:pt x="1977" y="825"/>
                  </a:lnTo>
                  <a:lnTo>
                    <a:pt x="2060" y="989"/>
                  </a:lnTo>
                  <a:lnTo>
                    <a:pt x="1071" y="989"/>
                  </a:lnTo>
                  <a:lnTo>
                    <a:pt x="742" y="1031"/>
                  </a:lnTo>
                  <a:lnTo>
                    <a:pt x="412" y="1072"/>
                  </a:lnTo>
                  <a:lnTo>
                    <a:pt x="165" y="1154"/>
                  </a:lnTo>
                  <a:lnTo>
                    <a:pt x="124" y="1195"/>
                  </a:lnTo>
                  <a:lnTo>
                    <a:pt x="83" y="1237"/>
                  </a:lnTo>
                  <a:lnTo>
                    <a:pt x="124" y="1360"/>
                  </a:lnTo>
                  <a:lnTo>
                    <a:pt x="206" y="1443"/>
                  </a:lnTo>
                  <a:lnTo>
                    <a:pt x="371" y="1525"/>
                  </a:lnTo>
                  <a:lnTo>
                    <a:pt x="577" y="1566"/>
                  </a:lnTo>
                  <a:lnTo>
                    <a:pt x="906" y="1607"/>
                  </a:lnTo>
                  <a:lnTo>
                    <a:pt x="1071" y="1648"/>
                  </a:lnTo>
                  <a:lnTo>
                    <a:pt x="906" y="1772"/>
                  </a:lnTo>
                  <a:lnTo>
                    <a:pt x="495" y="2060"/>
                  </a:lnTo>
                  <a:lnTo>
                    <a:pt x="289" y="2225"/>
                  </a:lnTo>
                  <a:lnTo>
                    <a:pt x="124" y="2390"/>
                  </a:lnTo>
                  <a:lnTo>
                    <a:pt x="0" y="2555"/>
                  </a:lnTo>
                  <a:lnTo>
                    <a:pt x="0" y="2637"/>
                  </a:lnTo>
                  <a:lnTo>
                    <a:pt x="0" y="2678"/>
                  </a:lnTo>
                  <a:lnTo>
                    <a:pt x="83" y="2719"/>
                  </a:lnTo>
                  <a:lnTo>
                    <a:pt x="124" y="2760"/>
                  </a:lnTo>
                  <a:lnTo>
                    <a:pt x="289" y="2719"/>
                  </a:lnTo>
                  <a:lnTo>
                    <a:pt x="453" y="2637"/>
                  </a:lnTo>
                  <a:lnTo>
                    <a:pt x="659" y="2513"/>
                  </a:lnTo>
                  <a:lnTo>
                    <a:pt x="1030" y="2266"/>
                  </a:lnTo>
                  <a:lnTo>
                    <a:pt x="1154" y="2143"/>
                  </a:lnTo>
                  <a:lnTo>
                    <a:pt x="1154" y="2143"/>
                  </a:lnTo>
                  <a:lnTo>
                    <a:pt x="1071" y="2307"/>
                  </a:lnTo>
                  <a:lnTo>
                    <a:pt x="906" y="2678"/>
                  </a:lnTo>
                  <a:lnTo>
                    <a:pt x="742" y="3049"/>
                  </a:lnTo>
                  <a:lnTo>
                    <a:pt x="742" y="3172"/>
                  </a:lnTo>
                  <a:lnTo>
                    <a:pt x="783" y="3296"/>
                  </a:lnTo>
                  <a:lnTo>
                    <a:pt x="865" y="3296"/>
                  </a:lnTo>
                  <a:lnTo>
                    <a:pt x="989" y="3214"/>
                  </a:lnTo>
                  <a:lnTo>
                    <a:pt x="1112" y="3090"/>
                  </a:lnTo>
                  <a:lnTo>
                    <a:pt x="1277" y="2925"/>
                  </a:lnTo>
                  <a:lnTo>
                    <a:pt x="1483" y="2555"/>
                  </a:lnTo>
                  <a:lnTo>
                    <a:pt x="1565" y="2390"/>
                  </a:lnTo>
                  <a:lnTo>
                    <a:pt x="1565" y="2555"/>
                  </a:lnTo>
                  <a:lnTo>
                    <a:pt x="1607" y="2884"/>
                  </a:lnTo>
                  <a:lnTo>
                    <a:pt x="1689" y="3214"/>
                  </a:lnTo>
                  <a:lnTo>
                    <a:pt x="1771" y="3337"/>
                  </a:lnTo>
                  <a:lnTo>
                    <a:pt x="1854" y="3378"/>
                  </a:lnTo>
                  <a:lnTo>
                    <a:pt x="1977" y="3337"/>
                  </a:lnTo>
                  <a:lnTo>
                    <a:pt x="2018" y="3255"/>
                  </a:lnTo>
                  <a:lnTo>
                    <a:pt x="2101" y="2966"/>
                  </a:lnTo>
                  <a:lnTo>
                    <a:pt x="2142" y="2637"/>
                  </a:lnTo>
                  <a:lnTo>
                    <a:pt x="2142" y="2513"/>
                  </a:lnTo>
                  <a:lnTo>
                    <a:pt x="2389" y="2555"/>
                  </a:lnTo>
                  <a:lnTo>
                    <a:pt x="2595" y="2513"/>
                  </a:lnTo>
                  <a:lnTo>
                    <a:pt x="2883" y="2431"/>
                  </a:lnTo>
                  <a:lnTo>
                    <a:pt x="3254" y="1072"/>
                  </a:lnTo>
                  <a:lnTo>
                    <a:pt x="2966" y="907"/>
                  </a:lnTo>
                  <a:lnTo>
                    <a:pt x="2719" y="742"/>
                  </a:lnTo>
                  <a:lnTo>
                    <a:pt x="2513" y="578"/>
                  </a:lnTo>
                  <a:lnTo>
                    <a:pt x="2266" y="207"/>
                  </a:lnTo>
                  <a:lnTo>
                    <a:pt x="2142" y="42"/>
                  </a:lnTo>
                  <a:lnTo>
                    <a:pt x="2060" y="1"/>
                  </a:lnTo>
                  <a:close/>
                </a:path>
              </a:pathLst>
            </a:custGeom>
            <a:solidFill>
              <a:srgbClr val="FFA67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76" name="Google Shape;1291;p65">
              <a:extLst>
                <a:ext uri="{FF2B5EF4-FFF2-40B4-BE49-F238E27FC236}">
                  <a16:creationId xmlns:a16="http://schemas.microsoft.com/office/drawing/2014/main" id="{247F4854-3190-9A91-FC47-BBD3ADF44312}"/>
                </a:ext>
              </a:extLst>
            </p:cNvPr>
            <p:cNvSpPr/>
            <p:nvPr/>
          </p:nvSpPr>
          <p:spPr>
            <a:xfrm>
              <a:off x="3725550" y="2834825"/>
              <a:ext cx="54600" cy="109175"/>
            </a:xfrm>
            <a:custGeom>
              <a:avLst/>
              <a:gdLst/>
              <a:ahLst/>
              <a:cxnLst/>
              <a:rect l="l" t="t" r="r" b="b"/>
              <a:pathLst>
                <a:path w="2184" h="4367" extrusionOk="0">
                  <a:moveTo>
                    <a:pt x="1936" y="0"/>
                  </a:moveTo>
                  <a:lnTo>
                    <a:pt x="1731" y="124"/>
                  </a:lnTo>
                  <a:lnTo>
                    <a:pt x="1566" y="289"/>
                  </a:lnTo>
                  <a:lnTo>
                    <a:pt x="1401" y="495"/>
                  </a:lnTo>
                  <a:lnTo>
                    <a:pt x="1195" y="742"/>
                  </a:lnTo>
                  <a:lnTo>
                    <a:pt x="866" y="1318"/>
                  </a:lnTo>
                  <a:lnTo>
                    <a:pt x="577" y="1977"/>
                  </a:lnTo>
                  <a:lnTo>
                    <a:pt x="330" y="2595"/>
                  </a:lnTo>
                  <a:lnTo>
                    <a:pt x="165" y="3131"/>
                  </a:lnTo>
                  <a:lnTo>
                    <a:pt x="1" y="3666"/>
                  </a:lnTo>
                  <a:lnTo>
                    <a:pt x="124" y="3790"/>
                  </a:lnTo>
                  <a:lnTo>
                    <a:pt x="577" y="3995"/>
                  </a:lnTo>
                  <a:lnTo>
                    <a:pt x="866" y="4119"/>
                  </a:lnTo>
                  <a:lnTo>
                    <a:pt x="1278" y="4243"/>
                  </a:lnTo>
                  <a:lnTo>
                    <a:pt x="1689" y="4325"/>
                  </a:lnTo>
                  <a:lnTo>
                    <a:pt x="2184" y="4366"/>
                  </a:lnTo>
                  <a:lnTo>
                    <a:pt x="1936" y="0"/>
                  </a:lnTo>
                  <a:close/>
                </a:path>
              </a:pathLst>
            </a:custGeom>
            <a:solidFill>
              <a:srgbClr val="58E0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77" name="Google Shape;1292;p65">
              <a:extLst>
                <a:ext uri="{FF2B5EF4-FFF2-40B4-BE49-F238E27FC236}">
                  <a16:creationId xmlns:a16="http://schemas.microsoft.com/office/drawing/2014/main" id="{C0D8C19D-C043-4930-A4CC-A04F9D9A3DC3}"/>
                </a:ext>
              </a:extLst>
            </p:cNvPr>
            <p:cNvSpPr/>
            <p:nvPr/>
          </p:nvSpPr>
          <p:spPr>
            <a:xfrm>
              <a:off x="3719375" y="2819375"/>
              <a:ext cx="245075" cy="321275"/>
            </a:xfrm>
            <a:custGeom>
              <a:avLst/>
              <a:gdLst/>
              <a:ahLst/>
              <a:cxnLst/>
              <a:rect l="l" t="t" r="r" b="b"/>
              <a:pathLst>
                <a:path w="9803" h="12851" extrusionOk="0">
                  <a:moveTo>
                    <a:pt x="4037" y="1"/>
                  </a:moveTo>
                  <a:lnTo>
                    <a:pt x="2183" y="618"/>
                  </a:lnTo>
                  <a:lnTo>
                    <a:pt x="1" y="12068"/>
                  </a:lnTo>
                  <a:lnTo>
                    <a:pt x="701" y="12315"/>
                  </a:lnTo>
                  <a:lnTo>
                    <a:pt x="1483" y="12480"/>
                  </a:lnTo>
                  <a:lnTo>
                    <a:pt x="2266" y="12645"/>
                  </a:lnTo>
                  <a:lnTo>
                    <a:pt x="3048" y="12727"/>
                  </a:lnTo>
                  <a:lnTo>
                    <a:pt x="3872" y="12810"/>
                  </a:lnTo>
                  <a:lnTo>
                    <a:pt x="4696" y="12851"/>
                  </a:lnTo>
                  <a:lnTo>
                    <a:pt x="6261" y="12810"/>
                  </a:lnTo>
                  <a:lnTo>
                    <a:pt x="7661" y="12727"/>
                  </a:lnTo>
                  <a:lnTo>
                    <a:pt x="8773" y="12645"/>
                  </a:lnTo>
                  <a:lnTo>
                    <a:pt x="9803" y="12480"/>
                  </a:lnTo>
                  <a:lnTo>
                    <a:pt x="7785" y="618"/>
                  </a:lnTo>
                  <a:lnTo>
                    <a:pt x="5931" y="1"/>
                  </a:lnTo>
                  <a:close/>
                </a:path>
              </a:pathLst>
            </a:custGeom>
            <a:solidFill>
              <a:srgbClr val="58E0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78" name="Google Shape;1293;p65">
              <a:extLst>
                <a:ext uri="{FF2B5EF4-FFF2-40B4-BE49-F238E27FC236}">
                  <a16:creationId xmlns:a16="http://schemas.microsoft.com/office/drawing/2014/main" id="{99A3B42A-7AC9-AE96-9D48-F08BB94E2571}"/>
                </a:ext>
              </a:extLst>
            </p:cNvPr>
            <p:cNvSpPr/>
            <p:nvPr/>
          </p:nvSpPr>
          <p:spPr>
            <a:xfrm>
              <a:off x="3769825" y="2834825"/>
              <a:ext cx="171975" cy="223450"/>
            </a:xfrm>
            <a:custGeom>
              <a:avLst/>
              <a:gdLst/>
              <a:ahLst/>
              <a:cxnLst/>
              <a:rect l="l" t="t" r="r" b="b"/>
              <a:pathLst>
                <a:path w="6879" h="8938" extrusionOk="0">
                  <a:moveTo>
                    <a:pt x="5767" y="0"/>
                  </a:moveTo>
                  <a:lnTo>
                    <a:pt x="3666" y="701"/>
                  </a:lnTo>
                  <a:lnTo>
                    <a:pt x="3831" y="1730"/>
                  </a:lnTo>
                  <a:lnTo>
                    <a:pt x="4037" y="3007"/>
                  </a:lnTo>
                  <a:lnTo>
                    <a:pt x="4078" y="3625"/>
                  </a:lnTo>
                  <a:lnTo>
                    <a:pt x="4119" y="4160"/>
                  </a:lnTo>
                  <a:lnTo>
                    <a:pt x="4078" y="4572"/>
                  </a:lnTo>
                  <a:lnTo>
                    <a:pt x="4078" y="4737"/>
                  </a:lnTo>
                  <a:lnTo>
                    <a:pt x="4037" y="4819"/>
                  </a:lnTo>
                  <a:lnTo>
                    <a:pt x="3913" y="4943"/>
                  </a:lnTo>
                  <a:lnTo>
                    <a:pt x="3749" y="5107"/>
                  </a:lnTo>
                  <a:lnTo>
                    <a:pt x="3254" y="5478"/>
                  </a:lnTo>
                  <a:lnTo>
                    <a:pt x="1895" y="6425"/>
                  </a:lnTo>
                  <a:lnTo>
                    <a:pt x="577" y="7249"/>
                  </a:lnTo>
                  <a:lnTo>
                    <a:pt x="1" y="7620"/>
                  </a:lnTo>
                  <a:lnTo>
                    <a:pt x="536" y="8938"/>
                  </a:lnTo>
                  <a:lnTo>
                    <a:pt x="1278" y="8649"/>
                  </a:lnTo>
                  <a:lnTo>
                    <a:pt x="2101" y="8361"/>
                  </a:lnTo>
                  <a:lnTo>
                    <a:pt x="3049" y="7991"/>
                  </a:lnTo>
                  <a:lnTo>
                    <a:pt x="4037" y="7537"/>
                  </a:lnTo>
                  <a:lnTo>
                    <a:pt x="4943" y="7043"/>
                  </a:lnTo>
                  <a:lnTo>
                    <a:pt x="5355" y="6796"/>
                  </a:lnTo>
                  <a:lnTo>
                    <a:pt x="5726" y="6549"/>
                  </a:lnTo>
                  <a:lnTo>
                    <a:pt x="6014" y="6261"/>
                  </a:lnTo>
                  <a:lnTo>
                    <a:pt x="6220" y="6014"/>
                  </a:lnTo>
                  <a:lnTo>
                    <a:pt x="6385" y="5766"/>
                  </a:lnTo>
                  <a:lnTo>
                    <a:pt x="6508" y="5478"/>
                  </a:lnTo>
                  <a:lnTo>
                    <a:pt x="6632" y="5107"/>
                  </a:lnTo>
                  <a:lnTo>
                    <a:pt x="6714" y="4737"/>
                  </a:lnTo>
                  <a:lnTo>
                    <a:pt x="6796" y="4325"/>
                  </a:lnTo>
                  <a:lnTo>
                    <a:pt x="6838" y="3913"/>
                  </a:lnTo>
                  <a:lnTo>
                    <a:pt x="6879" y="3460"/>
                  </a:lnTo>
                  <a:lnTo>
                    <a:pt x="6879" y="3007"/>
                  </a:lnTo>
                  <a:lnTo>
                    <a:pt x="6838" y="2554"/>
                  </a:lnTo>
                  <a:lnTo>
                    <a:pt x="6796" y="2101"/>
                  </a:lnTo>
                  <a:lnTo>
                    <a:pt x="6714" y="1689"/>
                  </a:lnTo>
                  <a:lnTo>
                    <a:pt x="6591" y="1277"/>
                  </a:lnTo>
                  <a:lnTo>
                    <a:pt x="6426" y="907"/>
                  </a:lnTo>
                  <a:lnTo>
                    <a:pt x="6261" y="577"/>
                  </a:lnTo>
                  <a:lnTo>
                    <a:pt x="6014" y="248"/>
                  </a:lnTo>
                  <a:lnTo>
                    <a:pt x="5767" y="0"/>
                  </a:lnTo>
                  <a:close/>
                </a:path>
              </a:pathLst>
            </a:custGeom>
            <a:solidFill>
              <a:srgbClr val="FFA67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79" name="Google Shape;1294;p65">
              <a:extLst>
                <a:ext uri="{FF2B5EF4-FFF2-40B4-BE49-F238E27FC236}">
                  <a16:creationId xmlns:a16="http://schemas.microsoft.com/office/drawing/2014/main" id="{644B3927-4B4A-C768-BB38-86FD017AF344}"/>
                </a:ext>
              </a:extLst>
            </p:cNvPr>
            <p:cNvSpPr/>
            <p:nvPr/>
          </p:nvSpPr>
          <p:spPr>
            <a:xfrm>
              <a:off x="3708050" y="3019125"/>
              <a:ext cx="75200" cy="86525"/>
            </a:xfrm>
            <a:custGeom>
              <a:avLst/>
              <a:gdLst/>
              <a:ahLst/>
              <a:cxnLst/>
              <a:rect l="l" t="t" r="r" b="b"/>
              <a:pathLst>
                <a:path w="3008" h="3461" extrusionOk="0">
                  <a:moveTo>
                    <a:pt x="989" y="1"/>
                  </a:moveTo>
                  <a:lnTo>
                    <a:pt x="907" y="42"/>
                  </a:lnTo>
                  <a:lnTo>
                    <a:pt x="824" y="83"/>
                  </a:lnTo>
                  <a:lnTo>
                    <a:pt x="824" y="165"/>
                  </a:lnTo>
                  <a:lnTo>
                    <a:pt x="865" y="289"/>
                  </a:lnTo>
                  <a:lnTo>
                    <a:pt x="948" y="413"/>
                  </a:lnTo>
                  <a:lnTo>
                    <a:pt x="1071" y="536"/>
                  </a:lnTo>
                  <a:lnTo>
                    <a:pt x="1360" y="742"/>
                  </a:lnTo>
                  <a:lnTo>
                    <a:pt x="1483" y="824"/>
                  </a:lnTo>
                  <a:lnTo>
                    <a:pt x="1236" y="989"/>
                  </a:lnTo>
                  <a:lnTo>
                    <a:pt x="701" y="1401"/>
                  </a:lnTo>
                  <a:lnTo>
                    <a:pt x="412" y="1607"/>
                  </a:lnTo>
                  <a:lnTo>
                    <a:pt x="165" y="1854"/>
                  </a:lnTo>
                  <a:lnTo>
                    <a:pt x="42" y="2019"/>
                  </a:lnTo>
                  <a:lnTo>
                    <a:pt x="1" y="2101"/>
                  </a:lnTo>
                  <a:lnTo>
                    <a:pt x="1" y="2184"/>
                  </a:lnTo>
                  <a:lnTo>
                    <a:pt x="83" y="2225"/>
                  </a:lnTo>
                  <a:lnTo>
                    <a:pt x="207" y="2225"/>
                  </a:lnTo>
                  <a:lnTo>
                    <a:pt x="371" y="2184"/>
                  </a:lnTo>
                  <a:lnTo>
                    <a:pt x="577" y="2142"/>
                  </a:lnTo>
                  <a:lnTo>
                    <a:pt x="907" y="1978"/>
                  </a:lnTo>
                  <a:lnTo>
                    <a:pt x="1030" y="1895"/>
                  </a:lnTo>
                  <a:lnTo>
                    <a:pt x="948" y="2101"/>
                  </a:lnTo>
                  <a:lnTo>
                    <a:pt x="783" y="2595"/>
                  </a:lnTo>
                  <a:lnTo>
                    <a:pt x="701" y="2884"/>
                  </a:lnTo>
                  <a:lnTo>
                    <a:pt x="660" y="3090"/>
                  </a:lnTo>
                  <a:lnTo>
                    <a:pt x="701" y="3296"/>
                  </a:lnTo>
                  <a:lnTo>
                    <a:pt x="701" y="3337"/>
                  </a:lnTo>
                  <a:lnTo>
                    <a:pt x="742" y="3378"/>
                  </a:lnTo>
                  <a:lnTo>
                    <a:pt x="865" y="3378"/>
                  </a:lnTo>
                  <a:lnTo>
                    <a:pt x="989" y="3254"/>
                  </a:lnTo>
                  <a:lnTo>
                    <a:pt x="1113" y="3090"/>
                  </a:lnTo>
                  <a:lnTo>
                    <a:pt x="1195" y="2884"/>
                  </a:lnTo>
                  <a:lnTo>
                    <a:pt x="1360" y="2472"/>
                  </a:lnTo>
                  <a:lnTo>
                    <a:pt x="1401" y="2307"/>
                  </a:lnTo>
                  <a:lnTo>
                    <a:pt x="1401" y="2472"/>
                  </a:lnTo>
                  <a:lnTo>
                    <a:pt x="1442" y="2884"/>
                  </a:lnTo>
                  <a:lnTo>
                    <a:pt x="1566" y="3254"/>
                  </a:lnTo>
                  <a:lnTo>
                    <a:pt x="1648" y="3378"/>
                  </a:lnTo>
                  <a:lnTo>
                    <a:pt x="1730" y="3460"/>
                  </a:lnTo>
                  <a:lnTo>
                    <a:pt x="1772" y="3419"/>
                  </a:lnTo>
                  <a:lnTo>
                    <a:pt x="1813" y="3419"/>
                  </a:lnTo>
                  <a:lnTo>
                    <a:pt x="1854" y="3254"/>
                  </a:lnTo>
                  <a:lnTo>
                    <a:pt x="1895" y="3090"/>
                  </a:lnTo>
                  <a:lnTo>
                    <a:pt x="1895" y="2884"/>
                  </a:lnTo>
                  <a:lnTo>
                    <a:pt x="1895" y="2472"/>
                  </a:lnTo>
                  <a:lnTo>
                    <a:pt x="1895" y="2266"/>
                  </a:lnTo>
                  <a:lnTo>
                    <a:pt x="1978" y="2390"/>
                  </a:lnTo>
                  <a:lnTo>
                    <a:pt x="2183" y="2637"/>
                  </a:lnTo>
                  <a:lnTo>
                    <a:pt x="2472" y="2884"/>
                  </a:lnTo>
                  <a:lnTo>
                    <a:pt x="2595" y="2925"/>
                  </a:lnTo>
                  <a:lnTo>
                    <a:pt x="2678" y="2925"/>
                  </a:lnTo>
                  <a:lnTo>
                    <a:pt x="2719" y="2843"/>
                  </a:lnTo>
                  <a:lnTo>
                    <a:pt x="2760" y="2719"/>
                  </a:lnTo>
                  <a:lnTo>
                    <a:pt x="2636" y="2431"/>
                  </a:lnTo>
                  <a:lnTo>
                    <a:pt x="2513" y="2142"/>
                  </a:lnTo>
                  <a:lnTo>
                    <a:pt x="2431" y="2019"/>
                  </a:lnTo>
                  <a:lnTo>
                    <a:pt x="2636" y="1936"/>
                  </a:lnTo>
                  <a:lnTo>
                    <a:pt x="2801" y="1772"/>
                  </a:lnTo>
                  <a:lnTo>
                    <a:pt x="3007" y="1566"/>
                  </a:lnTo>
                  <a:lnTo>
                    <a:pt x="2513" y="248"/>
                  </a:lnTo>
                  <a:lnTo>
                    <a:pt x="1648" y="248"/>
                  </a:lnTo>
                  <a:lnTo>
                    <a:pt x="1195" y="42"/>
                  </a:lnTo>
                  <a:lnTo>
                    <a:pt x="989" y="1"/>
                  </a:lnTo>
                  <a:close/>
                </a:path>
              </a:pathLst>
            </a:custGeom>
            <a:solidFill>
              <a:srgbClr val="FFA67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80" name="Google Shape;1295;p65">
              <a:extLst>
                <a:ext uri="{FF2B5EF4-FFF2-40B4-BE49-F238E27FC236}">
                  <a16:creationId xmlns:a16="http://schemas.microsoft.com/office/drawing/2014/main" id="{CEE2C6A1-BE66-ECEE-3F13-9E33124D01DC}"/>
                </a:ext>
              </a:extLst>
            </p:cNvPr>
            <p:cNvSpPr/>
            <p:nvPr/>
          </p:nvSpPr>
          <p:spPr>
            <a:xfrm>
              <a:off x="3851175" y="2834825"/>
              <a:ext cx="104025" cy="131825"/>
            </a:xfrm>
            <a:custGeom>
              <a:avLst/>
              <a:gdLst/>
              <a:ahLst/>
              <a:cxnLst/>
              <a:rect l="l" t="t" r="r" b="b"/>
              <a:pathLst>
                <a:path w="4161" h="5273" extrusionOk="0">
                  <a:moveTo>
                    <a:pt x="2513" y="0"/>
                  </a:moveTo>
                  <a:lnTo>
                    <a:pt x="0" y="618"/>
                  </a:lnTo>
                  <a:lnTo>
                    <a:pt x="495" y="4860"/>
                  </a:lnTo>
                  <a:lnTo>
                    <a:pt x="1030" y="4984"/>
                  </a:lnTo>
                  <a:lnTo>
                    <a:pt x="1607" y="5066"/>
                  </a:lnTo>
                  <a:lnTo>
                    <a:pt x="2801" y="5190"/>
                  </a:lnTo>
                  <a:lnTo>
                    <a:pt x="3790" y="5272"/>
                  </a:lnTo>
                  <a:lnTo>
                    <a:pt x="4160" y="5272"/>
                  </a:lnTo>
                  <a:lnTo>
                    <a:pt x="4160" y="4531"/>
                  </a:lnTo>
                  <a:lnTo>
                    <a:pt x="4119" y="3790"/>
                  </a:lnTo>
                  <a:lnTo>
                    <a:pt x="3996" y="2883"/>
                  </a:lnTo>
                  <a:lnTo>
                    <a:pt x="3913" y="2430"/>
                  </a:lnTo>
                  <a:lnTo>
                    <a:pt x="3831" y="1977"/>
                  </a:lnTo>
                  <a:lnTo>
                    <a:pt x="3707" y="1524"/>
                  </a:lnTo>
                  <a:lnTo>
                    <a:pt x="3542" y="1112"/>
                  </a:lnTo>
                  <a:lnTo>
                    <a:pt x="3337" y="742"/>
                  </a:lnTo>
                  <a:lnTo>
                    <a:pt x="3089" y="412"/>
                  </a:lnTo>
                  <a:lnTo>
                    <a:pt x="2842" y="165"/>
                  </a:lnTo>
                  <a:lnTo>
                    <a:pt x="2513" y="0"/>
                  </a:lnTo>
                  <a:close/>
                </a:path>
              </a:pathLst>
            </a:custGeom>
            <a:solidFill>
              <a:srgbClr val="58E0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81" name="Google Shape;1296;p65">
              <a:extLst>
                <a:ext uri="{FF2B5EF4-FFF2-40B4-BE49-F238E27FC236}">
                  <a16:creationId xmlns:a16="http://schemas.microsoft.com/office/drawing/2014/main" id="{D80F40B5-B385-CB45-573A-4F21C4FC1157}"/>
                </a:ext>
              </a:extLst>
            </p:cNvPr>
            <p:cNvSpPr/>
            <p:nvPr/>
          </p:nvSpPr>
          <p:spPr>
            <a:xfrm>
              <a:off x="3851175" y="2882175"/>
              <a:ext cx="16500" cy="72100"/>
            </a:xfrm>
            <a:custGeom>
              <a:avLst/>
              <a:gdLst/>
              <a:ahLst/>
              <a:cxnLst/>
              <a:rect l="l" t="t" r="r" b="b"/>
              <a:pathLst>
                <a:path w="660" h="2884" extrusionOk="0">
                  <a:moveTo>
                    <a:pt x="536" y="1"/>
                  </a:moveTo>
                  <a:lnTo>
                    <a:pt x="495" y="42"/>
                  </a:lnTo>
                  <a:lnTo>
                    <a:pt x="536" y="701"/>
                  </a:lnTo>
                  <a:lnTo>
                    <a:pt x="330" y="413"/>
                  </a:lnTo>
                  <a:lnTo>
                    <a:pt x="83" y="166"/>
                  </a:lnTo>
                  <a:lnTo>
                    <a:pt x="42" y="125"/>
                  </a:lnTo>
                  <a:lnTo>
                    <a:pt x="0" y="166"/>
                  </a:lnTo>
                  <a:lnTo>
                    <a:pt x="0" y="207"/>
                  </a:lnTo>
                  <a:lnTo>
                    <a:pt x="0" y="248"/>
                  </a:lnTo>
                  <a:lnTo>
                    <a:pt x="289" y="578"/>
                  </a:lnTo>
                  <a:lnTo>
                    <a:pt x="536" y="907"/>
                  </a:lnTo>
                  <a:lnTo>
                    <a:pt x="536" y="2802"/>
                  </a:lnTo>
                  <a:lnTo>
                    <a:pt x="577" y="2843"/>
                  </a:lnTo>
                  <a:lnTo>
                    <a:pt x="577" y="2884"/>
                  </a:lnTo>
                  <a:lnTo>
                    <a:pt x="618" y="2843"/>
                  </a:lnTo>
                  <a:lnTo>
                    <a:pt x="659" y="2802"/>
                  </a:lnTo>
                  <a:lnTo>
                    <a:pt x="659" y="1442"/>
                  </a:lnTo>
                  <a:lnTo>
                    <a:pt x="618" y="42"/>
                  </a:lnTo>
                  <a:lnTo>
                    <a:pt x="618" y="1"/>
                  </a:lnTo>
                  <a:close/>
                </a:path>
              </a:pathLst>
            </a:custGeom>
            <a:solidFill>
              <a:srgbClr val="0095A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82" name="Google Shape;1297;p65">
              <a:extLst>
                <a:ext uri="{FF2B5EF4-FFF2-40B4-BE49-F238E27FC236}">
                  <a16:creationId xmlns:a16="http://schemas.microsoft.com/office/drawing/2014/main" id="{F00E6EE9-BF0A-8124-9505-6ECF612DD9CA}"/>
                </a:ext>
              </a:extLst>
            </p:cNvPr>
            <p:cNvSpPr/>
            <p:nvPr/>
          </p:nvSpPr>
          <p:spPr>
            <a:xfrm>
              <a:off x="3752325" y="2860575"/>
              <a:ext cx="16500" cy="69000"/>
            </a:xfrm>
            <a:custGeom>
              <a:avLst/>
              <a:gdLst/>
              <a:ahLst/>
              <a:cxnLst/>
              <a:rect l="l" t="t" r="r" b="b"/>
              <a:pathLst>
                <a:path w="660" h="2760" extrusionOk="0">
                  <a:moveTo>
                    <a:pt x="577" y="0"/>
                  </a:moveTo>
                  <a:lnTo>
                    <a:pt x="577" y="41"/>
                  </a:lnTo>
                  <a:lnTo>
                    <a:pt x="1" y="2718"/>
                  </a:lnTo>
                  <a:lnTo>
                    <a:pt x="1" y="2760"/>
                  </a:lnTo>
                  <a:lnTo>
                    <a:pt x="83" y="2760"/>
                  </a:lnTo>
                  <a:lnTo>
                    <a:pt x="83" y="2718"/>
                  </a:lnTo>
                  <a:lnTo>
                    <a:pt x="660" y="82"/>
                  </a:lnTo>
                  <a:lnTo>
                    <a:pt x="660" y="41"/>
                  </a:lnTo>
                  <a:lnTo>
                    <a:pt x="618" y="0"/>
                  </a:lnTo>
                  <a:close/>
                </a:path>
              </a:pathLst>
            </a:custGeom>
            <a:solidFill>
              <a:srgbClr val="0095A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83" name="Google Shape;1298;p65">
              <a:extLst>
                <a:ext uri="{FF2B5EF4-FFF2-40B4-BE49-F238E27FC236}">
                  <a16:creationId xmlns:a16="http://schemas.microsoft.com/office/drawing/2014/main" id="{1C04F8BC-A80E-C122-C57D-7E18C9468399}"/>
                </a:ext>
              </a:extLst>
            </p:cNvPr>
            <p:cNvSpPr/>
            <p:nvPr/>
          </p:nvSpPr>
          <p:spPr>
            <a:xfrm>
              <a:off x="3683350" y="2463125"/>
              <a:ext cx="292425" cy="259500"/>
            </a:xfrm>
            <a:custGeom>
              <a:avLst/>
              <a:gdLst/>
              <a:ahLst/>
              <a:cxnLst/>
              <a:rect l="l" t="t" r="r" b="b"/>
              <a:pathLst>
                <a:path w="11697" h="10380" extrusionOk="0">
                  <a:moveTo>
                    <a:pt x="4160" y="0"/>
                  </a:moveTo>
                  <a:lnTo>
                    <a:pt x="3748" y="41"/>
                  </a:lnTo>
                  <a:lnTo>
                    <a:pt x="3295" y="124"/>
                  </a:lnTo>
                  <a:lnTo>
                    <a:pt x="2842" y="247"/>
                  </a:lnTo>
                  <a:lnTo>
                    <a:pt x="2430" y="412"/>
                  </a:lnTo>
                  <a:lnTo>
                    <a:pt x="2018" y="618"/>
                  </a:lnTo>
                  <a:lnTo>
                    <a:pt x="1648" y="824"/>
                  </a:lnTo>
                  <a:lnTo>
                    <a:pt x="1318" y="1112"/>
                  </a:lnTo>
                  <a:lnTo>
                    <a:pt x="989" y="1442"/>
                  </a:lnTo>
                  <a:lnTo>
                    <a:pt x="659" y="1895"/>
                  </a:lnTo>
                  <a:lnTo>
                    <a:pt x="371" y="2389"/>
                  </a:lnTo>
                  <a:lnTo>
                    <a:pt x="165" y="2966"/>
                  </a:lnTo>
                  <a:lnTo>
                    <a:pt x="41" y="3542"/>
                  </a:lnTo>
                  <a:lnTo>
                    <a:pt x="0" y="4119"/>
                  </a:lnTo>
                  <a:lnTo>
                    <a:pt x="41" y="4695"/>
                  </a:lnTo>
                  <a:lnTo>
                    <a:pt x="165" y="5272"/>
                  </a:lnTo>
                  <a:lnTo>
                    <a:pt x="330" y="5849"/>
                  </a:lnTo>
                  <a:lnTo>
                    <a:pt x="536" y="6384"/>
                  </a:lnTo>
                  <a:lnTo>
                    <a:pt x="865" y="6878"/>
                  </a:lnTo>
                  <a:lnTo>
                    <a:pt x="1195" y="7373"/>
                  </a:lnTo>
                  <a:lnTo>
                    <a:pt x="1565" y="7826"/>
                  </a:lnTo>
                  <a:lnTo>
                    <a:pt x="1977" y="8237"/>
                  </a:lnTo>
                  <a:lnTo>
                    <a:pt x="2430" y="8608"/>
                  </a:lnTo>
                  <a:lnTo>
                    <a:pt x="2924" y="8938"/>
                  </a:lnTo>
                  <a:lnTo>
                    <a:pt x="3419" y="9267"/>
                  </a:lnTo>
                  <a:lnTo>
                    <a:pt x="4119" y="9597"/>
                  </a:lnTo>
                  <a:lnTo>
                    <a:pt x="4819" y="9885"/>
                  </a:lnTo>
                  <a:lnTo>
                    <a:pt x="5560" y="10091"/>
                  </a:lnTo>
                  <a:lnTo>
                    <a:pt x="6343" y="10256"/>
                  </a:lnTo>
                  <a:lnTo>
                    <a:pt x="7084" y="10338"/>
                  </a:lnTo>
                  <a:lnTo>
                    <a:pt x="7867" y="10379"/>
                  </a:lnTo>
                  <a:lnTo>
                    <a:pt x="8649" y="10338"/>
                  </a:lnTo>
                  <a:lnTo>
                    <a:pt x="9432" y="10297"/>
                  </a:lnTo>
                  <a:lnTo>
                    <a:pt x="9885" y="9844"/>
                  </a:lnTo>
                  <a:lnTo>
                    <a:pt x="10297" y="9349"/>
                  </a:lnTo>
                  <a:lnTo>
                    <a:pt x="10667" y="8814"/>
                  </a:lnTo>
                  <a:lnTo>
                    <a:pt x="10997" y="8237"/>
                  </a:lnTo>
                  <a:lnTo>
                    <a:pt x="11285" y="7620"/>
                  </a:lnTo>
                  <a:lnTo>
                    <a:pt x="11491" y="7002"/>
                  </a:lnTo>
                  <a:lnTo>
                    <a:pt x="11615" y="6384"/>
                  </a:lnTo>
                  <a:lnTo>
                    <a:pt x="11697" y="5725"/>
                  </a:lnTo>
                  <a:lnTo>
                    <a:pt x="11697" y="5437"/>
                  </a:lnTo>
                  <a:lnTo>
                    <a:pt x="11697" y="5148"/>
                  </a:lnTo>
                  <a:lnTo>
                    <a:pt x="11656" y="4901"/>
                  </a:lnTo>
                  <a:lnTo>
                    <a:pt x="11573" y="4613"/>
                  </a:lnTo>
                  <a:lnTo>
                    <a:pt x="11450" y="4366"/>
                  </a:lnTo>
                  <a:lnTo>
                    <a:pt x="11285" y="4160"/>
                  </a:lnTo>
                  <a:lnTo>
                    <a:pt x="11038" y="3995"/>
                  </a:lnTo>
                  <a:lnTo>
                    <a:pt x="10791" y="3913"/>
                  </a:lnTo>
                  <a:lnTo>
                    <a:pt x="10791" y="3625"/>
                  </a:lnTo>
                  <a:lnTo>
                    <a:pt x="10750" y="3295"/>
                  </a:lnTo>
                  <a:lnTo>
                    <a:pt x="10667" y="3007"/>
                  </a:lnTo>
                  <a:lnTo>
                    <a:pt x="10585" y="2718"/>
                  </a:lnTo>
                  <a:lnTo>
                    <a:pt x="10420" y="2430"/>
                  </a:lnTo>
                  <a:lnTo>
                    <a:pt x="10255" y="2183"/>
                  </a:lnTo>
                  <a:lnTo>
                    <a:pt x="10091" y="1977"/>
                  </a:lnTo>
                  <a:lnTo>
                    <a:pt x="9844" y="1730"/>
                  </a:lnTo>
                  <a:lnTo>
                    <a:pt x="9349" y="1359"/>
                  </a:lnTo>
                  <a:lnTo>
                    <a:pt x="8814" y="1071"/>
                  </a:lnTo>
                  <a:lnTo>
                    <a:pt x="8237" y="824"/>
                  </a:lnTo>
                  <a:lnTo>
                    <a:pt x="7661" y="618"/>
                  </a:lnTo>
                  <a:lnTo>
                    <a:pt x="6837" y="330"/>
                  </a:lnTo>
                  <a:lnTo>
                    <a:pt x="5931" y="124"/>
                  </a:lnTo>
                  <a:lnTo>
                    <a:pt x="5519" y="83"/>
                  </a:lnTo>
                  <a:lnTo>
                    <a:pt x="5066" y="0"/>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84" name="Google Shape;1299;p65">
              <a:extLst>
                <a:ext uri="{FF2B5EF4-FFF2-40B4-BE49-F238E27FC236}">
                  <a16:creationId xmlns:a16="http://schemas.microsoft.com/office/drawing/2014/main" id="{F3B17D65-33C4-3A1F-E2EB-830717E14FFB}"/>
                </a:ext>
              </a:extLst>
            </p:cNvPr>
            <p:cNvSpPr/>
            <p:nvPr/>
          </p:nvSpPr>
          <p:spPr>
            <a:xfrm>
              <a:off x="3708050" y="2520775"/>
              <a:ext cx="215225" cy="329525"/>
            </a:xfrm>
            <a:custGeom>
              <a:avLst/>
              <a:gdLst/>
              <a:ahLst/>
              <a:cxnLst/>
              <a:rect l="l" t="t" r="r" b="b"/>
              <a:pathLst>
                <a:path w="8609" h="13181" extrusionOk="0">
                  <a:moveTo>
                    <a:pt x="4037" y="1"/>
                  </a:moveTo>
                  <a:lnTo>
                    <a:pt x="3419" y="83"/>
                  </a:lnTo>
                  <a:lnTo>
                    <a:pt x="2842" y="207"/>
                  </a:lnTo>
                  <a:lnTo>
                    <a:pt x="2307" y="371"/>
                  </a:lnTo>
                  <a:lnTo>
                    <a:pt x="1772" y="618"/>
                  </a:lnTo>
                  <a:lnTo>
                    <a:pt x="1360" y="907"/>
                  </a:lnTo>
                  <a:lnTo>
                    <a:pt x="989" y="1236"/>
                  </a:lnTo>
                  <a:lnTo>
                    <a:pt x="865" y="1401"/>
                  </a:lnTo>
                  <a:lnTo>
                    <a:pt x="742" y="1607"/>
                  </a:lnTo>
                  <a:lnTo>
                    <a:pt x="660" y="1772"/>
                  </a:lnTo>
                  <a:lnTo>
                    <a:pt x="577" y="1978"/>
                  </a:lnTo>
                  <a:lnTo>
                    <a:pt x="330" y="3213"/>
                  </a:lnTo>
                  <a:lnTo>
                    <a:pt x="165" y="4284"/>
                  </a:lnTo>
                  <a:lnTo>
                    <a:pt x="42" y="5272"/>
                  </a:lnTo>
                  <a:lnTo>
                    <a:pt x="1" y="6096"/>
                  </a:lnTo>
                  <a:lnTo>
                    <a:pt x="42" y="6920"/>
                  </a:lnTo>
                  <a:lnTo>
                    <a:pt x="124" y="7414"/>
                  </a:lnTo>
                  <a:lnTo>
                    <a:pt x="207" y="7867"/>
                  </a:lnTo>
                  <a:lnTo>
                    <a:pt x="330" y="8279"/>
                  </a:lnTo>
                  <a:lnTo>
                    <a:pt x="495" y="8650"/>
                  </a:lnTo>
                  <a:lnTo>
                    <a:pt x="660" y="8979"/>
                  </a:lnTo>
                  <a:lnTo>
                    <a:pt x="865" y="9309"/>
                  </a:lnTo>
                  <a:lnTo>
                    <a:pt x="1071" y="9556"/>
                  </a:lnTo>
                  <a:lnTo>
                    <a:pt x="1319" y="9803"/>
                  </a:lnTo>
                  <a:lnTo>
                    <a:pt x="1689" y="10091"/>
                  </a:lnTo>
                  <a:lnTo>
                    <a:pt x="2060" y="10338"/>
                  </a:lnTo>
                  <a:lnTo>
                    <a:pt x="2760" y="10709"/>
                  </a:lnTo>
                  <a:lnTo>
                    <a:pt x="3378" y="10997"/>
                  </a:lnTo>
                  <a:lnTo>
                    <a:pt x="3666" y="11162"/>
                  </a:lnTo>
                  <a:lnTo>
                    <a:pt x="3913" y="11368"/>
                  </a:lnTo>
                  <a:lnTo>
                    <a:pt x="4078" y="11615"/>
                  </a:lnTo>
                  <a:lnTo>
                    <a:pt x="4243" y="11903"/>
                  </a:lnTo>
                  <a:lnTo>
                    <a:pt x="4284" y="12274"/>
                  </a:lnTo>
                  <a:lnTo>
                    <a:pt x="4325" y="12686"/>
                  </a:lnTo>
                  <a:lnTo>
                    <a:pt x="4613" y="12933"/>
                  </a:lnTo>
                  <a:lnTo>
                    <a:pt x="4943" y="13098"/>
                  </a:lnTo>
                  <a:lnTo>
                    <a:pt x="5272" y="13180"/>
                  </a:lnTo>
                  <a:lnTo>
                    <a:pt x="5602" y="13180"/>
                  </a:lnTo>
                  <a:lnTo>
                    <a:pt x="5931" y="13098"/>
                  </a:lnTo>
                  <a:lnTo>
                    <a:pt x="6220" y="12974"/>
                  </a:lnTo>
                  <a:lnTo>
                    <a:pt x="6467" y="12810"/>
                  </a:lnTo>
                  <a:lnTo>
                    <a:pt x="6632" y="12562"/>
                  </a:lnTo>
                  <a:lnTo>
                    <a:pt x="6673" y="12109"/>
                  </a:lnTo>
                  <a:lnTo>
                    <a:pt x="6714" y="11697"/>
                  </a:lnTo>
                  <a:lnTo>
                    <a:pt x="6796" y="11327"/>
                  </a:lnTo>
                  <a:lnTo>
                    <a:pt x="6879" y="10956"/>
                  </a:lnTo>
                  <a:lnTo>
                    <a:pt x="7126" y="10338"/>
                  </a:lnTo>
                  <a:lnTo>
                    <a:pt x="7373" y="9844"/>
                  </a:lnTo>
                  <a:lnTo>
                    <a:pt x="7661" y="9391"/>
                  </a:lnTo>
                  <a:lnTo>
                    <a:pt x="7908" y="9020"/>
                  </a:lnTo>
                  <a:lnTo>
                    <a:pt x="8155" y="8650"/>
                  </a:lnTo>
                  <a:lnTo>
                    <a:pt x="8361" y="8279"/>
                  </a:lnTo>
                  <a:lnTo>
                    <a:pt x="8608" y="7702"/>
                  </a:lnTo>
                  <a:lnTo>
                    <a:pt x="8608" y="7661"/>
                  </a:lnTo>
                  <a:lnTo>
                    <a:pt x="8608" y="6632"/>
                  </a:lnTo>
                  <a:lnTo>
                    <a:pt x="8608" y="6426"/>
                  </a:lnTo>
                  <a:lnTo>
                    <a:pt x="8608" y="5231"/>
                  </a:lnTo>
                  <a:lnTo>
                    <a:pt x="8526" y="3955"/>
                  </a:lnTo>
                  <a:lnTo>
                    <a:pt x="8444" y="3337"/>
                  </a:lnTo>
                  <a:lnTo>
                    <a:pt x="8361" y="2801"/>
                  </a:lnTo>
                  <a:lnTo>
                    <a:pt x="8279" y="2307"/>
                  </a:lnTo>
                  <a:lnTo>
                    <a:pt x="8155" y="1936"/>
                  </a:lnTo>
                  <a:lnTo>
                    <a:pt x="7991" y="1689"/>
                  </a:lnTo>
                  <a:lnTo>
                    <a:pt x="7826" y="1442"/>
                  </a:lnTo>
                  <a:lnTo>
                    <a:pt x="7620" y="1195"/>
                  </a:lnTo>
                  <a:lnTo>
                    <a:pt x="7414" y="989"/>
                  </a:lnTo>
                  <a:lnTo>
                    <a:pt x="7208" y="824"/>
                  </a:lnTo>
                  <a:lnTo>
                    <a:pt x="6961" y="660"/>
                  </a:lnTo>
                  <a:lnTo>
                    <a:pt x="6426" y="371"/>
                  </a:lnTo>
                  <a:lnTo>
                    <a:pt x="5849" y="207"/>
                  </a:lnTo>
                  <a:lnTo>
                    <a:pt x="5272" y="83"/>
                  </a:lnTo>
                  <a:lnTo>
                    <a:pt x="4655" y="1"/>
                  </a:lnTo>
                  <a:close/>
                </a:path>
              </a:pathLst>
            </a:custGeom>
            <a:solidFill>
              <a:srgbClr val="FFA67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85" name="Google Shape;1300;p65">
              <a:extLst>
                <a:ext uri="{FF2B5EF4-FFF2-40B4-BE49-F238E27FC236}">
                  <a16:creationId xmlns:a16="http://schemas.microsoft.com/office/drawing/2014/main" id="{EF9BF480-8A72-7263-7927-2A411CB0D06D}"/>
                </a:ext>
              </a:extLst>
            </p:cNvPr>
            <p:cNvSpPr/>
            <p:nvPr/>
          </p:nvSpPr>
          <p:spPr>
            <a:xfrm>
              <a:off x="3709075" y="2516650"/>
              <a:ext cx="221400" cy="182275"/>
            </a:xfrm>
            <a:custGeom>
              <a:avLst/>
              <a:gdLst/>
              <a:ahLst/>
              <a:cxnLst/>
              <a:rect l="l" t="t" r="r" b="b"/>
              <a:pathLst>
                <a:path w="8856" h="7291" extrusionOk="0">
                  <a:moveTo>
                    <a:pt x="4037" y="1"/>
                  </a:moveTo>
                  <a:lnTo>
                    <a:pt x="3584" y="42"/>
                  </a:lnTo>
                  <a:lnTo>
                    <a:pt x="3172" y="124"/>
                  </a:lnTo>
                  <a:lnTo>
                    <a:pt x="2719" y="207"/>
                  </a:lnTo>
                  <a:lnTo>
                    <a:pt x="2307" y="330"/>
                  </a:lnTo>
                  <a:lnTo>
                    <a:pt x="1895" y="495"/>
                  </a:lnTo>
                  <a:lnTo>
                    <a:pt x="1483" y="701"/>
                  </a:lnTo>
                  <a:lnTo>
                    <a:pt x="1072" y="907"/>
                  </a:lnTo>
                  <a:lnTo>
                    <a:pt x="701" y="1154"/>
                  </a:lnTo>
                  <a:lnTo>
                    <a:pt x="330" y="1401"/>
                  </a:lnTo>
                  <a:lnTo>
                    <a:pt x="1" y="1690"/>
                  </a:lnTo>
                  <a:lnTo>
                    <a:pt x="124" y="1937"/>
                  </a:lnTo>
                  <a:lnTo>
                    <a:pt x="330" y="2184"/>
                  </a:lnTo>
                  <a:lnTo>
                    <a:pt x="577" y="2349"/>
                  </a:lnTo>
                  <a:lnTo>
                    <a:pt x="824" y="2513"/>
                  </a:lnTo>
                  <a:lnTo>
                    <a:pt x="1072" y="2637"/>
                  </a:lnTo>
                  <a:lnTo>
                    <a:pt x="1360" y="2719"/>
                  </a:lnTo>
                  <a:lnTo>
                    <a:pt x="1895" y="2884"/>
                  </a:lnTo>
                  <a:lnTo>
                    <a:pt x="2472" y="2966"/>
                  </a:lnTo>
                  <a:lnTo>
                    <a:pt x="3049" y="3007"/>
                  </a:lnTo>
                  <a:lnTo>
                    <a:pt x="3666" y="3007"/>
                  </a:lnTo>
                  <a:lnTo>
                    <a:pt x="4243" y="2966"/>
                  </a:lnTo>
                  <a:lnTo>
                    <a:pt x="4820" y="2884"/>
                  </a:lnTo>
                  <a:lnTo>
                    <a:pt x="5396" y="2760"/>
                  </a:lnTo>
                  <a:lnTo>
                    <a:pt x="5932" y="2554"/>
                  </a:lnTo>
                  <a:lnTo>
                    <a:pt x="6467" y="2349"/>
                  </a:lnTo>
                  <a:lnTo>
                    <a:pt x="6426" y="2554"/>
                  </a:lnTo>
                  <a:lnTo>
                    <a:pt x="6426" y="2802"/>
                  </a:lnTo>
                  <a:lnTo>
                    <a:pt x="6467" y="3007"/>
                  </a:lnTo>
                  <a:lnTo>
                    <a:pt x="6549" y="3213"/>
                  </a:lnTo>
                  <a:lnTo>
                    <a:pt x="6673" y="3378"/>
                  </a:lnTo>
                  <a:lnTo>
                    <a:pt x="6879" y="3502"/>
                  </a:lnTo>
                  <a:lnTo>
                    <a:pt x="7085" y="3584"/>
                  </a:lnTo>
                  <a:lnTo>
                    <a:pt x="7291" y="3625"/>
                  </a:lnTo>
                  <a:lnTo>
                    <a:pt x="7167" y="4120"/>
                  </a:lnTo>
                  <a:lnTo>
                    <a:pt x="7126" y="4655"/>
                  </a:lnTo>
                  <a:lnTo>
                    <a:pt x="7167" y="5190"/>
                  </a:lnTo>
                  <a:lnTo>
                    <a:pt x="7291" y="5726"/>
                  </a:lnTo>
                  <a:lnTo>
                    <a:pt x="7497" y="6179"/>
                  </a:lnTo>
                  <a:lnTo>
                    <a:pt x="7826" y="6632"/>
                  </a:lnTo>
                  <a:lnTo>
                    <a:pt x="8197" y="7003"/>
                  </a:lnTo>
                  <a:lnTo>
                    <a:pt x="8609" y="7291"/>
                  </a:lnTo>
                  <a:lnTo>
                    <a:pt x="8773" y="6344"/>
                  </a:lnTo>
                  <a:lnTo>
                    <a:pt x="8856" y="5314"/>
                  </a:lnTo>
                  <a:lnTo>
                    <a:pt x="8856" y="4325"/>
                  </a:lnTo>
                  <a:lnTo>
                    <a:pt x="8773" y="3337"/>
                  </a:lnTo>
                  <a:lnTo>
                    <a:pt x="8732" y="2925"/>
                  </a:lnTo>
                  <a:lnTo>
                    <a:pt x="8650" y="2513"/>
                  </a:lnTo>
                  <a:lnTo>
                    <a:pt x="8526" y="2143"/>
                  </a:lnTo>
                  <a:lnTo>
                    <a:pt x="8320" y="1772"/>
                  </a:lnTo>
                  <a:lnTo>
                    <a:pt x="8156" y="1525"/>
                  </a:lnTo>
                  <a:lnTo>
                    <a:pt x="7991" y="1319"/>
                  </a:lnTo>
                  <a:lnTo>
                    <a:pt x="7579" y="989"/>
                  </a:lnTo>
                  <a:lnTo>
                    <a:pt x="7126" y="701"/>
                  </a:lnTo>
                  <a:lnTo>
                    <a:pt x="6673" y="454"/>
                  </a:lnTo>
                  <a:lnTo>
                    <a:pt x="6220" y="330"/>
                  </a:lnTo>
                  <a:lnTo>
                    <a:pt x="5808" y="207"/>
                  </a:lnTo>
                  <a:lnTo>
                    <a:pt x="5355" y="124"/>
                  </a:lnTo>
                  <a:lnTo>
                    <a:pt x="4943" y="42"/>
                  </a:lnTo>
                  <a:lnTo>
                    <a:pt x="4490" y="1"/>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86" name="Google Shape;1301;p65">
              <a:extLst>
                <a:ext uri="{FF2B5EF4-FFF2-40B4-BE49-F238E27FC236}">
                  <a16:creationId xmlns:a16="http://schemas.microsoft.com/office/drawing/2014/main" id="{85B056E5-B961-B9B2-4874-4A0F5E806B50}"/>
                </a:ext>
              </a:extLst>
            </p:cNvPr>
            <p:cNvSpPr/>
            <p:nvPr/>
          </p:nvSpPr>
          <p:spPr>
            <a:xfrm>
              <a:off x="3904725" y="2668025"/>
              <a:ext cx="58700" cy="60775"/>
            </a:xfrm>
            <a:custGeom>
              <a:avLst/>
              <a:gdLst/>
              <a:ahLst/>
              <a:cxnLst/>
              <a:rect l="l" t="t" r="r" b="b"/>
              <a:pathLst>
                <a:path w="2348" h="2431" extrusionOk="0">
                  <a:moveTo>
                    <a:pt x="1277" y="0"/>
                  </a:moveTo>
                  <a:lnTo>
                    <a:pt x="1030" y="83"/>
                  </a:lnTo>
                  <a:lnTo>
                    <a:pt x="824" y="165"/>
                  </a:lnTo>
                  <a:lnTo>
                    <a:pt x="577" y="330"/>
                  </a:lnTo>
                  <a:lnTo>
                    <a:pt x="412" y="494"/>
                  </a:lnTo>
                  <a:lnTo>
                    <a:pt x="247" y="700"/>
                  </a:lnTo>
                  <a:lnTo>
                    <a:pt x="124" y="948"/>
                  </a:lnTo>
                  <a:lnTo>
                    <a:pt x="41" y="1153"/>
                  </a:lnTo>
                  <a:lnTo>
                    <a:pt x="0" y="1401"/>
                  </a:lnTo>
                  <a:lnTo>
                    <a:pt x="0" y="1648"/>
                  </a:lnTo>
                  <a:lnTo>
                    <a:pt x="41" y="1854"/>
                  </a:lnTo>
                  <a:lnTo>
                    <a:pt x="124" y="2018"/>
                  </a:lnTo>
                  <a:lnTo>
                    <a:pt x="288" y="2183"/>
                  </a:lnTo>
                  <a:lnTo>
                    <a:pt x="453" y="2307"/>
                  </a:lnTo>
                  <a:lnTo>
                    <a:pt x="659" y="2389"/>
                  </a:lnTo>
                  <a:lnTo>
                    <a:pt x="865" y="2430"/>
                  </a:lnTo>
                  <a:lnTo>
                    <a:pt x="1071" y="2430"/>
                  </a:lnTo>
                  <a:lnTo>
                    <a:pt x="1318" y="2348"/>
                  </a:lnTo>
                  <a:lnTo>
                    <a:pt x="1524" y="2265"/>
                  </a:lnTo>
                  <a:lnTo>
                    <a:pt x="1771" y="2101"/>
                  </a:lnTo>
                  <a:lnTo>
                    <a:pt x="1977" y="1936"/>
                  </a:lnTo>
                  <a:lnTo>
                    <a:pt x="2142" y="1730"/>
                  </a:lnTo>
                  <a:lnTo>
                    <a:pt x="2265" y="1483"/>
                  </a:lnTo>
                  <a:lnTo>
                    <a:pt x="2348" y="1277"/>
                  </a:lnTo>
                  <a:lnTo>
                    <a:pt x="2348" y="1030"/>
                  </a:lnTo>
                  <a:lnTo>
                    <a:pt x="2348" y="783"/>
                  </a:lnTo>
                  <a:lnTo>
                    <a:pt x="2307" y="577"/>
                  </a:lnTo>
                  <a:lnTo>
                    <a:pt x="2224" y="412"/>
                  </a:lnTo>
                  <a:lnTo>
                    <a:pt x="2101" y="247"/>
                  </a:lnTo>
                  <a:lnTo>
                    <a:pt x="1895" y="124"/>
                  </a:lnTo>
                  <a:lnTo>
                    <a:pt x="1689" y="41"/>
                  </a:lnTo>
                  <a:lnTo>
                    <a:pt x="1483" y="0"/>
                  </a:lnTo>
                  <a:close/>
                </a:path>
              </a:pathLst>
            </a:custGeom>
            <a:solidFill>
              <a:srgbClr val="FFA67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87" name="Google Shape;1302;p65">
              <a:extLst>
                <a:ext uri="{FF2B5EF4-FFF2-40B4-BE49-F238E27FC236}">
                  <a16:creationId xmlns:a16="http://schemas.microsoft.com/office/drawing/2014/main" id="{CCD4DA26-550D-38C4-93C6-2616454A1F7B}"/>
                </a:ext>
              </a:extLst>
            </p:cNvPr>
            <p:cNvSpPr/>
            <p:nvPr/>
          </p:nvSpPr>
          <p:spPr>
            <a:xfrm>
              <a:off x="3919125" y="2678325"/>
              <a:ext cx="36075" cy="38100"/>
            </a:xfrm>
            <a:custGeom>
              <a:avLst/>
              <a:gdLst/>
              <a:ahLst/>
              <a:cxnLst/>
              <a:rect l="l" t="t" r="r" b="b"/>
              <a:pathLst>
                <a:path w="1443" h="1524" extrusionOk="0">
                  <a:moveTo>
                    <a:pt x="660" y="0"/>
                  </a:moveTo>
                  <a:lnTo>
                    <a:pt x="454" y="82"/>
                  </a:lnTo>
                  <a:lnTo>
                    <a:pt x="289" y="165"/>
                  </a:lnTo>
                  <a:lnTo>
                    <a:pt x="165" y="247"/>
                  </a:lnTo>
                  <a:lnTo>
                    <a:pt x="83" y="453"/>
                  </a:lnTo>
                  <a:lnTo>
                    <a:pt x="83" y="536"/>
                  </a:lnTo>
                  <a:lnTo>
                    <a:pt x="83" y="618"/>
                  </a:lnTo>
                  <a:lnTo>
                    <a:pt x="165" y="783"/>
                  </a:lnTo>
                  <a:lnTo>
                    <a:pt x="289" y="865"/>
                  </a:lnTo>
                  <a:lnTo>
                    <a:pt x="413" y="1030"/>
                  </a:lnTo>
                  <a:lnTo>
                    <a:pt x="454" y="1153"/>
                  </a:lnTo>
                  <a:lnTo>
                    <a:pt x="371" y="1277"/>
                  </a:lnTo>
                  <a:lnTo>
                    <a:pt x="248" y="1318"/>
                  </a:lnTo>
                  <a:lnTo>
                    <a:pt x="124" y="1318"/>
                  </a:lnTo>
                  <a:lnTo>
                    <a:pt x="83" y="1277"/>
                  </a:lnTo>
                  <a:lnTo>
                    <a:pt x="1" y="1318"/>
                  </a:lnTo>
                  <a:lnTo>
                    <a:pt x="1" y="1400"/>
                  </a:lnTo>
                  <a:lnTo>
                    <a:pt x="42" y="1483"/>
                  </a:lnTo>
                  <a:lnTo>
                    <a:pt x="207" y="1524"/>
                  </a:lnTo>
                  <a:lnTo>
                    <a:pt x="371" y="1483"/>
                  </a:lnTo>
                  <a:lnTo>
                    <a:pt x="495" y="1400"/>
                  </a:lnTo>
                  <a:lnTo>
                    <a:pt x="577" y="1277"/>
                  </a:lnTo>
                  <a:lnTo>
                    <a:pt x="619" y="1153"/>
                  </a:lnTo>
                  <a:lnTo>
                    <a:pt x="619" y="1030"/>
                  </a:lnTo>
                  <a:lnTo>
                    <a:pt x="577" y="947"/>
                  </a:lnTo>
                  <a:lnTo>
                    <a:pt x="495" y="824"/>
                  </a:lnTo>
                  <a:lnTo>
                    <a:pt x="413" y="741"/>
                  </a:lnTo>
                  <a:lnTo>
                    <a:pt x="330" y="659"/>
                  </a:lnTo>
                  <a:lnTo>
                    <a:pt x="289" y="577"/>
                  </a:lnTo>
                  <a:lnTo>
                    <a:pt x="289" y="494"/>
                  </a:lnTo>
                  <a:lnTo>
                    <a:pt x="330" y="371"/>
                  </a:lnTo>
                  <a:lnTo>
                    <a:pt x="413" y="330"/>
                  </a:lnTo>
                  <a:lnTo>
                    <a:pt x="536" y="330"/>
                  </a:lnTo>
                  <a:lnTo>
                    <a:pt x="660" y="412"/>
                  </a:lnTo>
                  <a:lnTo>
                    <a:pt x="742" y="536"/>
                  </a:lnTo>
                  <a:lnTo>
                    <a:pt x="742" y="700"/>
                  </a:lnTo>
                  <a:lnTo>
                    <a:pt x="742" y="741"/>
                  </a:lnTo>
                  <a:lnTo>
                    <a:pt x="783" y="783"/>
                  </a:lnTo>
                  <a:lnTo>
                    <a:pt x="866" y="783"/>
                  </a:lnTo>
                  <a:lnTo>
                    <a:pt x="907" y="741"/>
                  </a:lnTo>
                  <a:lnTo>
                    <a:pt x="907" y="618"/>
                  </a:lnTo>
                  <a:lnTo>
                    <a:pt x="907" y="494"/>
                  </a:lnTo>
                  <a:lnTo>
                    <a:pt x="866" y="371"/>
                  </a:lnTo>
                  <a:lnTo>
                    <a:pt x="783" y="288"/>
                  </a:lnTo>
                  <a:lnTo>
                    <a:pt x="660" y="206"/>
                  </a:lnTo>
                  <a:lnTo>
                    <a:pt x="907" y="165"/>
                  </a:lnTo>
                  <a:lnTo>
                    <a:pt x="1072" y="247"/>
                  </a:lnTo>
                  <a:lnTo>
                    <a:pt x="1195" y="330"/>
                  </a:lnTo>
                  <a:lnTo>
                    <a:pt x="1236" y="453"/>
                  </a:lnTo>
                  <a:lnTo>
                    <a:pt x="1278" y="577"/>
                  </a:lnTo>
                  <a:lnTo>
                    <a:pt x="1236" y="700"/>
                  </a:lnTo>
                  <a:lnTo>
                    <a:pt x="1236" y="741"/>
                  </a:lnTo>
                  <a:lnTo>
                    <a:pt x="1278" y="824"/>
                  </a:lnTo>
                  <a:lnTo>
                    <a:pt x="1360" y="824"/>
                  </a:lnTo>
                  <a:lnTo>
                    <a:pt x="1401" y="783"/>
                  </a:lnTo>
                  <a:lnTo>
                    <a:pt x="1442" y="577"/>
                  </a:lnTo>
                  <a:lnTo>
                    <a:pt x="1442" y="412"/>
                  </a:lnTo>
                  <a:lnTo>
                    <a:pt x="1319" y="206"/>
                  </a:lnTo>
                  <a:lnTo>
                    <a:pt x="1195" y="82"/>
                  </a:lnTo>
                  <a:lnTo>
                    <a:pt x="1030" y="0"/>
                  </a:lnTo>
                  <a:close/>
                </a:path>
              </a:pathLst>
            </a:custGeom>
            <a:solidFill>
              <a:srgbClr val="E08A6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88" name="Google Shape;1303;p65">
              <a:extLst>
                <a:ext uri="{FF2B5EF4-FFF2-40B4-BE49-F238E27FC236}">
                  <a16:creationId xmlns:a16="http://schemas.microsoft.com/office/drawing/2014/main" id="{92EDD6AF-902A-CD7B-D45D-220B906A47E8}"/>
                </a:ext>
              </a:extLst>
            </p:cNvPr>
            <p:cNvSpPr/>
            <p:nvPr/>
          </p:nvSpPr>
          <p:spPr>
            <a:xfrm>
              <a:off x="3746150" y="2684500"/>
              <a:ext cx="45325" cy="18550"/>
            </a:xfrm>
            <a:custGeom>
              <a:avLst/>
              <a:gdLst/>
              <a:ahLst/>
              <a:cxnLst/>
              <a:rect l="l" t="t" r="r" b="b"/>
              <a:pathLst>
                <a:path w="1813" h="742" extrusionOk="0">
                  <a:moveTo>
                    <a:pt x="1524" y="0"/>
                  </a:moveTo>
                  <a:lnTo>
                    <a:pt x="1483" y="83"/>
                  </a:lnTo>
                  <a:lnTo>
                    <a:pt x="1277" y="206"/>
                  </a:lnTo>
                  <a:lnTo>
                    <a:pt x="989" y="330"/>
                  </a:lnTo>
                  <a:lnTo>
                    <a:pt x="824" y="371"/>
                  </a:lnTo>
                  <a:lnTo>
                    <a:pt x="659" y="371"/>
                  </a:lnTo>
                  <a:lnTo>
                    <a:pt x="454" y="330"/>
                  </a:lnTo>
                  <a:lnTo>
                    <a:pt x="289" y="247"/>
                  </a:lnTo>
                  <a:lnTo>
                    <a:pt x="206" y="206"/>
                  </a:lnTo>
                  <a:lnTo>
                    <a:pt x="165" y="206"/>
                  </a:lnTo>
                  <a:lnTo>
                    <a:pt x="83" y="247"/>
                  </a:lnTo>
                  <a:lnTo>
                    <a:pt x="42" y="289"/>
                  </a:lnTo>
                  <a:lnTo>
                    <a:pt x="0" y="371"/>
                  </a:lnTo>
                  <a:lnTo>
                    <a:pt x="0" y="453"/>
                  </a:lnTo>
                  <a:lnTo>
                    <a:pt x="42" y="536"/>
                  </a:lnTo>
                  <a:lnTo>
                    <a:pt x="83" y="577"/>
                  </a:lnTo>
                  <a:lnTo>
                    <a:pt x="412" y="700"/>
                  </a:lnTo>
                  <a:lnTo>
                    <a:pt x="701" y="742"/>
                  </a:lnTo>
                  <a:lnTo>
                    <a:pt x="1030" y="700"/>
                  </a:lnTo>
                  <a:lnTo>
                    <a:pt x="1318" y="618"/>
                  </a:lnTo>
                  <a:lnTo>
                    <a:pt x="1566" y="494"/>
                  </a:lnTo>
                  <a:lnTo>
                    <a:pt x="1771" y="289"/>
                  </a:lnTo>
                  <a:lnTo>
                    <a:pt x="1813" y="247"/>
                  </a:lnTo>
                  <a:lnTo>
                    <a:pt x="1813" y="165"/>
                  </a:lnTo>
                  <a:lnTo>
                    <a:pt x="1771" y="83"/>
                  </a:lnTo>
                  <a:lnTo>
                    <a:pt x="1730" y="41"/>
                  </a:lnTo>
                  <a:lnTo>
                    <a:pt x="1689" y="0"/>
                  </a:lnTo>
                  <a:close/>
                </a:path>
              </a:pathLst>
            </a:custGeom>
            <a:solidFill>
              <a:srgbClr val="D96B5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89" name="Google Shape;1304;p65">
              <a:extLst>
                <a:ext uri="{FF2B5EF4-FFF2-40B4-BE49-F238E27FC236}">
                  <a16:creationId xmlns:a16="http://schemas.microsoft.com/office/drawing/2014/main" id="{9F01CE11-9CC1-84EE-F10A-DC0407759534}"/>
                </a:ext>
              </a:extLst>
            </p:cNvPr>
            <p:cNvSpPr/>
            <p:nvPr/>
          </p:nvSpPr>
          <p:spPr>
            <a:xfrm>
              <a:off x="3751300" y="2656700"/>
              <a:ext cx="13400" cy="11350"/>
            </a:xfrm>
            <a:custGeom>
              <a:avLst/>
              <a:gdLst/>
              <a:ahLst/>
              <a:cxnLst/>
              <a:rect l="l" t="t" r="r" b="b"/>
              <a:pathLst>
                <a:path w="536" h="454" extrusionOk="0">
                  <a:moveTo>
                    <a:pt x="124" y="0"/>
                  </a:moveTo>
                  <a:lnTo>
                    <a:pt x="83" y="41"/>
                  </a:lnTo>
                  <a:lnTo>
                    <a:pt x="0" y="124"/>
                  </a:lnTo>
                  <a:lnTo>
                    <a:pt x="0" y="247"/>
                  </a:lnTo>
                  <a:lnTo>
                    <a:pt x="0" y="412"/>
                  </a:lnTo>
                  <a:lnTo>
                    <a:pt x="42" y="453"/>
                  </a:lnTo>
                  <a:lnTo>
                    <a:pt x="83" y="453"/>
                  </a:lnTo>
                  <a:lnTo>
                    <a:pt x="83" y="412"/>
                  </a:lnTo>
                  <a:lnTo>
                    <a:pt x="83" y="165"/>
                  </a:lnTo>
                  <a:lnTo>
                    <a:pt x="124" y="124"/>
                  </a:lnTo>
                  <a:lnTo>
                    <a:pt x="165" y="83"/>
                  </a:lnTo>
                  <a:lnTo>
                    <a:pt x="289" y="83"/>
                  </a:lnTo>
                  <a:lnTo>
                    <a:pt x="453" y="165"/>
                  </a:lnTo>
                  <a:lnTo>
                    <a:pt x="536" y="165"/>
                  </a:lnTo>
                  <a:lnTo>
                    <a:pt x="536" y="124"/>
                  </a:lnTo>
                  <a:lnTo>
                    <a:pt x="536" y="83"/>
                  </a:lnTo>
                  <a:lnTo>
                    <a:pt x="330" y="0"/>
                  </a:lnTo>
                  <a:close/>
                </a:path>
              </a:pathLst>
            </a:custGeom>
            <a:solidFill>
              <a:srgbClr val="E08A6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90" name="Google Shape;1305;p65">
              <a:extLst>
                <a:ext uri="{FF2B5EF4-FFF2-40B4-BE49-F238E27FC236}">
                  <a16:creationId xmlns:a16="http://schemas.microsoft.com/office/drawing/2014/main" id="{011D9F30-1CFD-9120-6082-E151A53F1643}"/>
                </a:ext>
              </a:extLst>
            </p:cNvPr>
            <p:cNvSpPr/>
            <p:nvPr/>
          </p:nvSpPr>
          <p:spPr>
            <a:xfrm>
              <a:off x="3707025" y="2677275"/>
              <a:ext cx="29875" cy="20625"/>
            </a:xfrm>
            <a:custGeom>
              <a:avLst/>
              <a:gdLst/>
              <a:ahLst/>
              <a:cxnLst/>
              <a:rect l="l" t="t" r="r" b="b"/>
              <a:pathLst>
                <a:path w="1195" h="825" extrusionOk="0">
                  <a:moveTo>
                    <a:pt x="618" y="1"/>
                  </a:moveTo>
                  <a:lnTo>
                    <a:pt x="371" y="42"/>
                  </a:lnTo>
                  <a:lnTo>
                    <a:pt x="165" y="124"/>
                  </a:lnTo>
                  <a:lnTo>
                    <a:pt x="42" y="248"/>
                  </a:lnTo>
                  <a:lnTo>
                    <a:pt x="0" y="413"/>
                  </a:lnTo>
                  <a:lnTo>
                    <a:pt x="42" y="578"/>
                  </a:lnTo>
                  <a:lnTo>
                    <a:pt x="165" y="701"/>
                  </a:lnTo>
                  <a:lnTo>
                    <a:pt x="371" y="783"/>
                  </a:lnTo>
                  <a:lnTo>
                    <a:pt x="577" y="825"/>
                  </a:lnTo>
                  <a:lnTo>
                    <a:pt x="824" y="783"/>
                  </a:lnTo>
                  <a:lnTo>
                    <a:pt x="1030" y="701"/>
                  </a:lnTo>
                  <a:lnTo>
                    <a:pt x="1154" y="578"/>
                  </a:lnTo>
                  <a:lnTo>
                    <a:pt x="1195" y="413"/>
                  </a:lnTo>
                  <a:lnTo>
                    <a:pt x="1154" y="248"/>
                  </a:lnTo>
                  <a:lnTo>
                    <a:pt x="1030" y="124"/>
                  </a:lnTo>
                  <a:lnTo>
                    <a:pt x="824" y="42"/>
                  </a:lnTo>
                  <a:lnTo>
                    <a:pt x="618" y="1"/>
                  </a:lnTo>
                  <a:close/>
                </a:path>
              </a:pathLst>
            </a:custGeom>
            <a:solidFill>
              <a:srgbClr val="FF91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91" name="Google Shape;1306;p65">
              <a:extLst>
                <a:ext uri="{FF2B5EF4-FFF2-40B4-BE49-F238E27FC236}">
                  <a16:creationId xmlns:a16="http://schemas.microsoft.com/office/drawing/2014/main" id="{8D0E629C-6D51-F5C2-D547-EE94E2BEC25B}"/>
                </a:ext>
              </a:extLst>
            </p:cNvPr>
            <p:cNvSpPr/>
            <p:nvPr/>
          </p:nvSpPr>
          <p:spPr>
            <a:xfrm>
              <a:off x="3799700" y="2677275"/>
              <a:ext cx="29875" cy="20625"/>
            </a:xfrm>
            <a:custGeom>
              <a:avLst/>
              <a:gdLst/>
              <a:ahLst/>
              <a:cxnLst/>
              <a:rect l="l" t="t" r="r" b="b"/>
              <a:pathLst>
                <a:path w="1195" h="825" extrusionOk="0">
                  <a:moveTo>
                    <a:pt x="618" y="1"/>
                  </a:moveTo>
                  <a:lnTo>
                    <a:pt x="371" y="42"/>
                  </a:lnTo>
                  <a:lnTo>
                    <a:pt x="165" y="124"/>
                  </a:lnTo>
                  <a:lnTo>
                    <a:pt x="41" y="248"/>
                  </a:lnTo>
                  <a:lnTo>
                    <a:pt x="0" y="413"/>
                  </a:lnTo>
                  <a:lnTo>
                    <a:pt x="41" y="578"/>
                  </a:lnTo>
                  <a:lnTo>
                    <a:pt x="165" y="701"/>
                  </a:lnTo>
                  <a:lnTo>
                    <a:pt x="371" y="783"/>
                  </a:lnTo>
                  <a:lnTo>
                    <a:pt x="618" y="825"/>
                  </a:lnTo>
                  <a:lnTo>
                    <a:pt x="824" y="783"/>
                  </a:lnTo>
                  <a:lnTo>
                    <a:pt x="1030" y="701"/>
                  </a:lnTo>
                  <a:lnTo>
                    <a:pt x="1153" y="578"/>
                  </a:lnTo>
                  <a:lnTo>
                    <a:pt x="1195" y="413"/>
                  </a:lnTo>
                  <a:lnTo>
                    <a:pt x="1153" y="248"/>
                  </a:lnTo>
                  <a:lnTo>
                    <a:pt x="1030" y="124"/>
                  </a:lnTo>
                  <a:lnTo>
                    <a:pt x="824" y="42"/>
                  </a:lnTo>
                  <a:lnTo>
                    <a:pt x="618" y="1"/>
                  </a:lnTo>
                  <a:close/>
                </a:path>
              </a:pathLst>
            </a:custGeom>
            <a:solidFill>
              <a:srgbClr val="FF91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92" name="Google Shape;1307;p65">
              <a:extLst>
                <a:ext uri="{FF2B5EF4-FFF2-40B4-BE49-F238E27FC236}">
                  <a16:creationId xmlns:a16="http://schemas.microsoft.com/office/drawing/2014/main" id="{2B7DCC8C-D733-0C21-DBE3-ED6020CCC59E}"/>
                </a:ext>
              </a:extLst>
            </p:cNvPr>
            <p:cNvSpPr/>
            <p:nvPr/>
          </p:nvSpPr>
          <p:spPr>
            <a:xfrm>
              <a:off x="3804850" y="2649475"/>
              <a:ext cx="18550" cy="17550"/>
            </a:xfrm>
            <a:custGeom>
              <a:avLst/>
              <a:gdLst/>
              <a:ahLst/>
              <a:cxnLst/>
              <a:rect l="l" t="t" r="r" b="b"/>
              <a:pathLst>
                <a:path w="742" h="702" extrusionOk="0">
                  <a:moveTo>
                    <a:pt x="206" y="1"/>
                  </a:moveTo>
                  <a:lnTo>
                    <a:pt x="82" y="83"/>
                  </a:lnTo>
                  <a:lnTo>
                    <a:pt x="0" y="207"/>
                  </a:lnTo>
                  <a:lnTo>
                    <a:pt x="0" y="330"/>
                  </a:lnTo>
                  <a:lnTo>
                    <a:pt x="0" y="495"/>
                  </a:lnTo>
                  <a:lnTo>
                    <a:pt x="82" y="619"/>
                  </a:lnTo>
                  <a:lnTo>
                    <a:pt x="206" y="701"/>
                  </a:lnTo>
                  <a:lnTo>
                    <a:pt x="494" y="701"/>
                  </a:lnTo>
                  <a:lnTo>
                    <a:pt x="618" y="619"/>
                  </a:lnTo>
                  <a:lnTo>
                    <a:pt x="700" y="495"/>
                  </a:lnTo>
                  <a:lnTo>
                    <a:pt x="741" y="330"/>
                  </a:lnTo>
                  <a:lnTo>
                    <a:pt x="700" y="207"/>
                  </a:lnTo>
                  <a:lnTo>
                    <a:pt x="618" y="83"/>
                  </a:lnTo>
                  <a:lnTo>
                    <a:pt x="494" y="1"/>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93" name="Google Shape;1308;p65">
              <a:extLst>
                <a:ext uri="{FF2B5EF4-FFF2-40B4-BE49-F238E27FC236}">
                  <a16:creationId xmlns:a16="http://schemas.microsoft.com/office/drawing/2014/main" id="{7865B066-9B2C-B0C5-CD66-23F462B80964}"/>
                </a:ext>
              </a:extLst>
            </p:cNvPr>
            <p:cNvSpPr/>
            <p:nvPr/>
          </p:nvSpPr>
          <p:spPr>
            <a:xfrm>
              <a:off x="3806900" y="2652575"/>
              <a:ext cx="5175" cy="5175"/>
            </a:xfrm>
            <a:custGeom>
              <a:avLst/>
              <a:gdLst/>
              <a:ahLst/>
              <a:cxnLst/>
              <a:rect l="l" t="t" r="r" b="b"/>
              <a:pathLst>
                <a:path w="207" h="207" extrusionOk="0">
                  <a:moveTo>
                    <a:pt x="42" y="0"/>
                  </a:moveTo>
                  <a:lnTo>
                    <a:pt x="0" y="83"/>
                  </a:lnTo>
                  <a:lnTo>
                    <a:pt x="42" y="165"/>
                  </a:lnTo>
                  <a:lnTo>
                    <a:pt x="124" y="206"/>
                  </a:lnTo>
                  <a:lnTo>
                    <a:pt x="165" y="165"/>
                  </a:lnTo>
                  <a:lnTo>
                    <a:pt x="206" y="83"/>
                  </a:lnTo>
                  <a:lnTo>
                    <a:pt x="165"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94" name="Google Shape;1309;p65">
              <a:extLst>
                <a:ext uri="{FF2B5EF4-FFF2-40B4-BE49-F238E27FC236}">
                  <a16:creationId xmlns:a16="http://schemas.microsoft.com/office/drawing/2014/main" id="{03FADD4F-B58E-890D-73C7-513CF8FA55DE}"/>
                </a:ext>
              </a:extLst>
            </p:cNvPr>
            <p:cNvSpPr/>
            <p:nvPr/>
          </p:nvSpPr>
          <p:spPr>
            <a:xfrm>
              <a:off x="3713200" y="2649475"/>
              <a:ext cx="17525" cy="17550"/>
            </a:xfrm>
            <a:custGeom>
              <a:avLst/>
              <a:gdLst/>
              <a:ahLst/>
              <a:cxnLst/>
              <a:rect l="l" t="t" r="r" b="b"/>
              <a:pathLst>
                <a:path w="701" h="702" extrusionOk="0">
                  <a:moveTo>
                    <a:pt x="206" y="1"/>
                  </a:moveTo>
                  <a:lnTo>
                    <a:pt x="83" y="83"/>
                  </a:lnTo>
                  <a:lnTo>
                    <a:pt x="1" y="207"/>
                  </a:lnTo>
                  <a:lnTo>
                    <a:pt x="1" y="330"/>
                  </a:lnTo>
                  <a:lnTo>
                    <a:pt x="1" y="495"/>
                  </a:lnTo>
                  <a:lnTo>
                    <a:pt x="83" y="619"/>
                  </a:lnTo>
                  <a:lnTo>
                    <a:pt x="206" y="701"/>
                  </a:lnTo>
                  <a:lnTo>
                    <a:pt x="495" y="701"/>
                  </a:lnTo>
                  <a:lnTo>
                    <a:pt x="618" y="619"/>
                  </a:lnTo>
                  <a:lnTo>
                    <a:pt x="701" y="495"/>
                  </a:lnTo>
                  <a:lnTo>
                    <a:pt x="701" y="330"/>
                  </a:lnTo>
                  <a:lnTo>
                    <a:pt x="701" y="207"/>
                  </a:lnTo>
                  <a:lnTo>
                    <a:pt x="618" y="83"/>
                  </a:lnTo>
                  <a:lnTo>
                    <a:pt x="495" y="1"/>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95" name="Google Shape;1310;p65">
              <a:extLst>
                <a:ext uri="{FF2B5EF4-FFF2-40B4-BE49-F238E27FC236}">
                  <a16:creationId xmlns:a16="http://schemas.microsoft.com/office/drawing/2014/main" id="{3844AF9A-8400-5E66-8F87-8F7E27D00D14}"/>
                </a:ext>
              </a:extLst>
            </p:cNvPr>
            <p:cNvSpPr/>
            <p:nvPr/>
          </p:nvSpPr>
          <p:spPr>
            <a:xfrm>
              <a:off x="3715250" y="2652575"/>
              <a:ext cx="5175" cy="5175"/>
            </a:xfrm>
            <a:custGeom>
              <a:avLst/>
              <a:gdLst/>
              <a:ahLst/>
              <a:cxnLst/>
              <a:rect l="l" t="t" r="r" b="b"/>
              <a:pathLst>
                <a:path w="207" h="207" extrusionOk="0">
                  <a:moveTo>
                    <a:pt x="42" y="0"/>
                  </a:moveTo>
                  <a:lnTo>
                    <a:pt x="1" y="83"/>
                  </a:lnTo>
                  <a:lnTo>
                    <a:pt x="42" y="165"/>
                  </a:lnTo>
                  <a:lnTo>
                    <a:pt x="124" y="206"/>
                  </a:lnTo>
                  <a:lnTo>
                    <a:pt x="166" y="165"/>
                  </a:lnTo>
                  <a:lnTo>
                    <a:pt x="207" y="83"/>
                  </a:lnTo>
                  <a:lnTo>
                    <a:pt x="166"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grpSp>
      <p:sp>
        <p:nvSpPr>
          <p:cNvPr id="96" name="TextBox 95">
            <a:extLst>
              <a:ext uri="{FF2B5EF4-FFF2-40B4-BE49-F238E27FC236}">
                <a16:creationId xmlns:a16="http://schemas.microsoft.com/office/drawing/2014/main" id="{DC1AF8F0-67E8-F697-1BA6-782718DAB241}"/>
              </a:ext>
            </a:extLst>
          </p:cNvPr>
          <p:cNvSpPr txBox="1"/>
          <p:nvPr/>
        </p:nvSpPr>
        <p:spPr>
          <a:xfrm>
            <a:off x="532089" y="1741836"/>
            <a:ext cx="4958779" cy="1323632"/>
          </a:xfrm>
          <a:prstGeom prst="rect">
            <a:avLst/>
          </a:prstGeom>
          <a:noFill/>
        </p:spPr>
        <p:txBody>
          <a:bodyPr wrap="square">
            <a:spAutoFit/>
          </a:bodyPr>
          <a:lstStyle/>
          <a:p>
            <a:pPr algn="ctr"/>
            <a:r>
              <a:rPr lang="vi-VN" sz="2667">
                <a:latin typeface="+mj-lt"/>
              </a:rPr>
              <a:t>Nhận biết được một số yếu tố của truyện lịch sử như: cốt truyện, bối cảnh, nhân vật, ngôn ngữ</a:t>
            </a:r>
            <a:endParaRPr lang="en-US" sz="4800">
              <a:latin typeface="+mj-lt"/>
              <a:cs typeface="Times New Roman" panose="02020603050405020304" pitchFamily="18" charset="0"/>
            </a:endParaRPr>
          </a:p>
        </p:txBody>
      </p:sp>
      <p:sp>
        <p:nvSpPr>
          <p:cNvPr id="97" name="TextBox 96">
            <a:extLst>
              <a:ext uri="{FF2B5EF4-FFF2-40B4-BE49-F238E27FC236}">
                <a16:creationId xmlns:a16="http://schemas.microsoft.com/office/drawing/2014/main" id="{D078799E-3C6A-23A1-B15F-5A6E6F651333}"/>
              </a:ext>
            </a:extLst>
          </p:cNvPr>
          <p:cNvSpPr txBox="1"/>
          <p:nvPr/>
        </p:nvSpPr>
        <p:spPr>
          <a:xfrm>
            <a:off x="87509" y="4019904"/>
            <a:ext cx="5681655" cy="2144498"/>
          </a:xfrm>
          <a:prstGeom prst="rect">
            <a:avLst/>
          </a:prstGeom>
          <a:noFill/>
        </p:spPr>
        <p:txBody>
          <a:bodyPr wrap="square">
            <a:spAutoFit/>
          </a:bodyPr>
          <a:lstStyle/>
          <a:p>
            <a:pPr algn="ctr">
              <a:buClrTx/>
            </a:pPr>
            <a:r>
              <a:rPr lang="vi-VN" sz="2667">
                <a:latin typeface="+mj-lt"/>
              </a:rPr>
              <a:t>Nhận biết và phân tích được chủ đề, tư tưởng, thông điệp mà văn bản muốn gửi đến người đọc thông qua hình thức nghệ thuật của VB; phân tích được 1 số căn cứ để xác định chủ đề</a:t>
            </a:r>
            <a:endParaRPr lang="en-US" sz="4800">
              <a:solidFill>
                <a:sysClr val="windowText" lastClr="000000"/>
              </a:solidFill>
              <a:latin typeface="+mj-lt"/>
              <a:cs typeface="Times New Roman" panose="02020603050405020304" pitchFamily="18" charset="0"/>
            </a:endParaRPr>
          </a:p>
        </p:txBody>
      </p:sp>
      <p:sp>
        <p:nvSpPr>
          <p:cNvPr id="98" name="TextBox 97">
            <a:extLst>
              <a:ext uri="{FF2B5EF4-FFF2-40B4-BE49-F238E27FC236}">
                <a16:creationId xmlns:a16="http://schemas.microsoft.com/office/drawing/2014/main" id="{5C7B1D74-AD23-06A3-47B8-8694228844B8}"/>
              </a:ext>
            </a:extLst>
          </p:cNvPr>
          <p:cNvSpPr txBox="1"/>
          <p:nvPr/>
        </p:nvSpPr>
        <p:spPr>
          <a:xfrm>
            <a:off x="9870478" y="2800331"/>
            <a:ext cx="1789089" cy="1405641"/>
          </a:xfrm>
          <a:prstGeom prst="rect">
            <a:avLst/>
          </a:prstGeom>
          <a:noFill/>
        </p:spPr>
        <p:txBody>
          <a:bodyPr wrap="square">
            <a:spAutoFit/>
          </a:bodyPr>
          <a:lstStyle/>
          <a:p>
            <a:r>
              <a:rPr lang="en-US" sz="4267" b="1">
                <a:latin typeface="Times New Roman" panose="02020603050405020304" pitchFamily="18" charset="0"/>
                <a:cs typeface="Times New Roman" panose="02020603050405020304" pitchFamily="18" charset="0"/>
              </a:rPr>
              <a:t>Năng lực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fade">
                                      <p:cBhvr>
                                        <p:cTn id="11" dur="1000"/>
                                        <p:tgtEl>
                                          <p:spTgt spid="98"/>
                                        </p:tgtEl>
                                      </p:cBhvr>
                                    </p:animEffect>
                                    <p:anim calcmode="lin" valueType="num">
                                      <p:cBhvr>
                                        <p:cTn id="12" dur="1000" fill="hold"/>
                                        <p:tgtEl>
                                          <p:spTgt spid="98"/>
                                        </p:tgtEl>
                                        <p:attrNameLst>
                                          <p:attrName>ppt_x</p:attrName>
                                        </p:attrNameLst>
                                      </p:cBhvr>
                                      <p:tavLst>
                                        <p:tav tm="0">
                                          <p:val>
                                            <p:strVal val="#ppt_x"/>
                                          </p:val>
                                        </p:tav>
                                        <p:tav tm="100000">
                                          <p:val>
                                            <p:strVal val="#ppt_x"/>
                                          </p:val>
                                        </p:tav>
                                      </p:tavLst>
                                    </p:anim>
                                    <p:anim calcmode="lin" valueType="num">
                                      <p:cBhvr>
                                        <p:cTn id="13" dur="1000" fill="hold"/>
                                        <p:tgtEl>
                                          <p:spTgt spid="9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barn(inVertical)">
                                      <p:cBhvr>
                                        <p:cTn id="17" dur="500"/>
                                        <p:tgtEl>
                                          <p:spTgt spid="44"/>
                                        </p:tgtEl>
                                      </p:cBhvr>
                                    </p:animEffect>
                                  </p:childTnLst>
                                </p:cTn>
                              </p:par>
                              <p:par>
                                <p:cTn id="18" presetID="2" presetClass="entr" presetSubtype="4" fill="hold" nodeType="withEffect">
                                  <p:stCondLst>
                                    <p:cond delay="0"/>
                                  </p:stCondLst>
                                  <p:childTnLst>
                                    <p:set>
                                      <p:cBhvr>
                                        <p:cTn id="19" dur="1" fill="hold">
                                          <p:stCondLst>
                                            <p:cond delay="0"/>
                                          </p:stCondLst>
                                        </p:cTn>
                                        <p:tgtEl>
                                          <p:spTgt spid="58"/>
                                        </p:tgtEl>
                                        <p:attrNameLst>
                                          <p:attrName>style.visibility</p:attrName>
                                        </p:attrNameLst>
                                      </p:cBhvr>
                                      <p:to>
                                        <p:strVal val="visible"/>
                                      </p:to>
                                    </p:set>
                                    <p:anim calcmode="lin" valueType="num">
                                      <p:cBhvr additive="base">
                                        <p:cTn id="20" dur="500" fill="hold"/>
                                        <p:tgtEl>
                                          <p:spTgt spid="58"/>
                                        </p:tgtEl>
                                        <p:attrNameLst>
                                          <p:attrName>ppt_x</p:attrName>
                                        </p:attrNameLst>
                                      </p:cBhvr>
                                      <p:tavLst>
                                        <p:tav tm="0">
                                          <p:val>
                                            <p:strVal val="#ppt_x"/>
                                          </p:val>
                                        </p:tav>
                                        <p:tav tm="100000">
                                          <p:val>
                                            <p:strVal val="#ppt_x"/>
                                          </p:val>
                                        </p:tav>
                                      </p:tavLst>
                                    </p:anim>
                                    <p:anim calcmode="lin" valueType="num">
                                      <p:cBhvr additive="base">
                                        <p:cTn id="21"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barn(inVertical)">
                                      <p:cBhvr>
                                        <p:cTn id="26" dur="500"/>
                                        <p:tgtEl>
                                          <p:spTgt spid="5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barn(inVertical)">
                                      <p:cBhvr>
                                        <p:cTn id="29" dur="500"/>
                                        <p:tgtEl>
                                          <p:spTgt spid="5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6"/>
                                        </p:tgtEl>
                                        <p:attrNameLst>
                                          <p:attrName>style.visibility</p:attrName>
                                        </p:attrNameLst>
                                      </p:cBhvr>
                                      <p:to>
                                        <p:strVal val="visible"/>
                                      </p:to>
                                    </p:set>
                                    <p:animEffect transition="in" filter="barn(inVertical)">
                                      <p:cBhvr>
                                        <p:cTn id="32" dur="500"/>
                                        <p:tgtEl>
                                          <p:spTgt spid="9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barn(inVertical)">
                                      <p:cBhvr>
                                        <p:cTn id="37" dur="500"/>
                                        <p:tgtEl>
                                          <p:spTgt spid="5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barn(inVertical)">
                                      <p:cBhvr>
                                        <p:cTn id="40" dur="500"/>
                                        <p:tgtEl>
                                          <p:spTgt spid="5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97"/>
                                        </p:tgtEl>
                                        <p:attrNameLst>
                                          <p:attrName>style.visibility</p:attrName>
                                        </p:attrNameLst>
                                      </p:cBhvr>
                                      <p:to>
                                        <p:strVal val="visible"/>
                                      </p:to>
                                    </p:set>
                                    <p:animEffect transition="in" filter="barn(inVertical)">
                                      <p:cBhvr>
                                        <p:cTn id="45"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5" grpId="0" animBg="1"/>
      <p:bldP spid="56" grpId="0" animBg="1"/>
      <p:bldP spid="96" grpId="0"/>
      <p:bldP spid="97" grpId="0"/>
      <p:bldP spid="9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CED173-719E-9058-A01B-B2ACCC11244E}"/>
              </a:ext>
            </a:extLst>
          </p:cNvPr>
          <p:cNvPicPr>
            <a:picLocks noChangeAspect="1"/>
          </p:cNvPicPr>
          <p:nvPr/>
        </p:nvPicPr>
        <p:blipFill>
          <a:blip r:embed="rId2"/>
          <a:stretch>
            <a:fillRect/>
          </a:stretch>
        </p:blipFill>
        <p:spPr>
          <a:xfrm>
            <a:off x="0" y="1674"/>
            <a:ext cx="12192000" cy="6854653"/>
          </a:xfrm>
          <a:prstGeom prst="rect">
            <a:avLst/>
          </a:prstGeom>
        </p:spPr>
      </p:pic>
      <p:sp>
        <p:nvSpPr>
          <p:cNvPr id="4" name="Snip Diagonal Corner Rectangle 3"/>
          <p:cNvSpPr/>
          <p:nvPr/>
        </p:nvSpPr>
        <p:spPr>
          <a:xfrm>
            <a:off x="2168025" y="818606"/>
            <a:ext cx="8619744" cy="2610393"/>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733" i="1">
                <a:solidFill>
                  <a:schemeClr val="tx2"/>
                </a:solidFill>
                <a:latin typeface="Times New Roman" panose="02020603050405020304" pitchFamily="18" charset="0"/>
                <a:cs typeface="Times New Roman" panose="02020603050405020304" pitchFamily="18" charset="0"/>
              </a:rPr>
              <a:t>4. Ai người dũng sĩ Him Lam</a:t>
            </a:r>
            <a:endParaRPr lang="en-US" sz="3733">
              <a:solidFill>
                <a:schemeClr val="tx2"/>
              </a:solidFill>
              <a:latin typeface="Times New Roman" panose="02020603050405020304" pitchFamily="18" charset="0"/>
              <a:cs typeface="Times New Roman" panose="02020603050405020304" pitchFamily="18" charset="0"/>
            </a:endParaRPr>
          </a:p>
          <a:p>
            <a:r>
              <a:rPr lang="en-US" sz="3733" i="1">
                <a:solidFill>
                  <a:schemeClr val="tx2"/>
                </a:solidFill>
                <a:latin typeface="Times New Roman" panose="02020603050405020304" pitchFamily="18" charset="0"/>
                <a:cs typeface="Times New Roman" panose="02020603050405020304" pitchFamily="18" charset="0"/>
              </a:rPr>
              <a:t>Quyết tử sẵn sàng lấp lỗ châu mai</a:t>
            </a:r>
            <a:endParaRPr lang="en-US" sz="3733">
              <a:solidFill>
                <a:schemeClr val="tx2"/>
              </a:solidFill>
              <a:latin typeface="Times New Roman" panose="02020603050405020304" pitchFamily="18" charset="0"/>
              <a:cs typeface="Times New Roman" panose="02020603050405020304" pitchFamily="18" charset="0"/>
            </a:endParaRPr>
          </a:p>
          <a:p>
            <a:r>
              <a:rPr lang="en-US" sz="3733" i="1">
                <a:solidFill>
                  <a:schemeClr val="tx2"/>
                </a:solidFill>
                <a:latin typeface="Times New Roman" panose="02020603050405020304" pitchFamily="18" charset="0"/>
                <a:cs typeface="Times New Roman" panose="02020603050405020304" pitchFamily="18" charset="0"/>
              </a:rPr>
              <a:t>Băng qua lửa đạn, chông gai</a:t>
            </a:r>
            <a:endParaRPr lang="en-US" sz="3733">
              <a:solidFill>
                <a:schemeClr val="tx2"/>
              </a:solidFill>
              <a:latin typeface="Times New Roman" panose="02020603050405020304" pitchFamily="18" charset="0"/>
              <a:cs typeface="Times New Roman" panose="02020603050405020304" pitchFamily="18" charset="0"/>
            </a:endParaRPr>
          </a:p>
          <a:p>
            <a:r>
              <a:rPr lang="en-US" sz="3733" i="1">
                <a:solidFill>
                  <a:schemeClr val="tx2"/>
                </a:solidFill>
                <a:latin typeface="Times New Roman" panose="02020603050405020304" pitchFamily="18" charset="0"/>
                <a:cs typeface="Times New Roman" panose="02020603050405020304" pitchFamily="18" charset="0"/>
              </a:rPr>
              <a:t>Phá tan đồn địch, lập ngàn chiến công?</a:t>
            </a:r>
            <a:endParaRPr lang="en-US" sz="3733">
              <a:solidFill>
                <a:schemeClr val="tx2"/>
              </a:solidFill>
              <a:latin typeface="Times New Roman" panose="02020603050405020304" pitchFamily="18" charset="0"/>
              <a:cs typeface="Times New Roman" panose="02020603050405020304" pitchFamily="18" charset="0"/>
            </a:endParaRPr>
          </a:p>
        </p:txBody>
      </p:sp>
      <p:sp>
        <p:nvSpPr>
          <p:cNvPr id="5" name="Snip Diagonal Corner Rectangle 4"/>
          <p:cNvSpPr/>
          <p:nvPr/>
        </p:nvSpPr>
        <p:spPr>
          <a:xfrm>
            <a:off x="2332617" y="3640183"/>
            <a:ext cx="8290560" cy="110244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267" b="1" kern="0">
                <a:solidFill>
                  <a:prstClr val="white"/>
                </a:solidFill>
                <a:latin typeface="Times New Roman" panose="02020603050405020304" pitchFamily="18" charset="0"/>
                <a:sym typeface="Arial"/>
              </a:rPr>
              <a:t>Phan Đình Giót</a:t>
            </a:r>
            <a:endParaRPr lang="en-US" sz="4267" b="1" kern="0">
              <a:solidFill>
                <a:prstClr val="white"/>
              </a:solidFill>
              <a:latin typeface="Calibri Light" panose="020F0302020204030204"/>
              <a:sym typeface="Arial"/>
            </a:endParaRPr>
          </a:p>
        </p:txBody>
      </p:sp>
      <p:sp>
        <p:nvSpPr>
          <p:cNvPr id="2" name="Pentagon 5">
            <a:hlinkClick r:id="rId3" action="ppaction://hlinksldjump"/>
            <a:extLst>
              <a:ext uri="{FF2B5EF4-FFF2-40B4-BE49-F238E27FC236}">
                <a16:creationId xmlns:a16="http://schemas.microsoft.com/office/drawing/2014/main" id="{89AF8FD4-C211-BE02-474F-B3FEA8C31431}"/>
              </a:ext>
            </a:extLst>
          </p:cNvPr>
          <p:cNvSpPr/>
          <p:nvPr/>
        </p:nvSpPr>
        <p:spPr>
          <a:xfrm flipH="1">
            <a:off x="10039036" y="6102096"/>
            <a:ext cx="1999488" cy="755904"/>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a:solidFill>
                  <a:prstClr val="black"/>
                </a:solidFill>
                <a:latin typeface="Times New Roman" panose="02020603050405020304" pitchFamily="18" charset="0"/>
                <a:cs typeface="Times New Roman" panose="02020603050405020304" pitchFamily="18" charset="0"/>
                <a:sym typeface="Arial"/>
              </a:rPr>
              <a:t>Quay lại </a:t>
            </a:r>
          </a:p>
        </p:txBody>
      </p:sp>
    </p:spTree>
    <p:extLst>
      <p:ext uri="{BB962C8B-B14F-4D97-AF65-F5344CB8AC3E}">
        <p14:creationId xmlns:p14="http://schemas.microsoft.com/office/powerpoint/2010/main" val="4132754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7C209F-471B-0F2D-54C4-434CE2ECAD33}"/>
              </a:ext>
            </a:extLst>
          </p:cNvPr>
          <p:cNvPicPr>
            <a:picLocks noChangeAspect="1"/>
          </p:cNvPicPr>
          <p:nvPr/>
        </p:nvPicPr>
        <p:blipFill>
          <a:blip r:embed="rId2"/>
          <a:stretch>
            <a:fillRect/>
          </a:stretch>
        </p:blipFill>
        <p:spPr>
          <a:xfrm>
            <a:off x="0" y="1674"/>
            <a:ext cx="12192000" cy="6854653"/>
          </a:xfrm>
          <a:prstGeom prst="rect">
            <a:avLst/>
          </a:prstGeom>
        </p:spPr>
      </p:pic>
      <p:sp>
        <p:nvSpPr>
          <p:cNvPr id="4" name="Snip Diagonal Corner Rectangle 3"/>
          <p:cNvSpPr/>
          <p:nvPr/>
        </p:nvSpPr>
        <p:spPr>
          <a:xfrm>
            <a:off x="2096308" y="1109412"/>
            <a:ext cx="8619744"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67" i="1">
                <a:solidFill>
                  <a:schemeClr val="tx2"/>
                </a:solidFill>
                <a:latin typeface="Times New Roman" panose="02020603050405020304" pitchFamily="18" charset="0"/>
                <a:cs typeface="Times New Roman" panose="02020603050405020304" pitchFamily="18" charset="0"/>
              </a:rPr>
              <a:t>5. Ai ngồi đan sọt giữa đường,</a:t>
            </a:r>
            <a:r>
              <a:rPr lang="vi-VN" sz="4267" i="1">
                <a:solidFill>
                  <a:schemeClr val="tx2"/>
                </a:solidFill>
                <a:latin typeface="Times New Roman" panose="02020603050405020304" pitchFamily="18" charset="0"/>
                <a:cs typeface="Times New Roman" panose="02020603050405020304" pitchFamily="18" charset="0"/>
              </a:rPr>
              <a:t>/</a:t>
            </a:r>
            <a:r>
              <a:rPr lang="en-US" sz="4267" i="1">
                <a:solidFill>
                  <a:schemeClr val="tx2"/>
                </a:solidFill>
                <a:latin typeface="Times New Roman" panose="02020603050405020304" pitchFamily="18" charset="0"/>
                <a:cs typeface="Times New Roman" panose="02020603050405020304" pitchFamily="18" charset="0"/>
              </a:rPr>
              <a:t> Suy mưu tính kế tìm phương diệt thù - Là ai?</a:t>
            </a:r>
            <a:endParaRPr lang="en-US" sz="4267">
              <a:solidFill>
                <a:schemeClr val="tx2"/>
              </a:solidFill>
              <a:latin typeface="Times New Roman" panose="02020603050405020304" pitchFamily="18" charset="0"/>
              <a:cs typeface="Times New Roman" panose="02020603050405020304" pitchFamily="18" charset="0"/>
            </a:endParaRPr>
          </a:p>
        </p:txBody>
      </p:sp>
      <p:sp>
        <p:nvSpPr>
          <p:cNvPr id="5" name="Snip Diagonal Corner Rectangle 4"/>
          <p:cNvSpPr/>
          <p:nvPr/>
        </p:nvSpPr>
        <p:spPr>
          <a:xfrm>
            <a:off x="2260900" y="3236916"/>
            <a:ext cx="8290560" cy="150571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800" b="1" kern="0">
                <a:solidFill>
                  <a:prstClr val="white"/>
                </a:solidFill>
                <a:latin typeface="Times New Roman" panose="02020603050405020304" pitchFamily="18" charset="0"/>
                <a:sym typeface="Arial"/>
              </a:rPr>
              <a:t>Phạm Ngũ Lão</a:t>
            </a:r>
            <a:endParaRPr lang="en-US" sz="4800" b="1" kern="0">
              <a:solidFill>
                <a:prstClr val="white"/>
              </a:solidFill>
              <a:latin typeface="Calibri Light" panose="020F0302020204030204"/>
              <a:sym typeface="Arial"/>
            </a:endParaRPr>
          </a:p>
        </p:txBody>
      </p:sp>
      <p:sp>
        <p:nvSpPr>
          <p:cNvPr id="2" name="Pentagon 5">
            <a:hlinkClick r:id="rId3" action="ppaction://hlinksldjump"/>
            <a:extLst>
              <a:ext uri="{FF2B5EF4-FFF2-40B4-BE49-F238E27FC236}">
                <a16:creationId xmlns:a16="http://schemas.microsoft.com/office/drawing/2014/main" id="{A2D1920C-2E6A-581F-DD2C-18151BDA8A62}"/>
              </a:ext>
            </a:extLst>
          </p:cNvPr>
          <p:cNvSpPr/>
          <p:nvPr/>
        </p:nvSpPr>
        <p:spPr>
          <a:xfrm flipH="1">
            <a:off x="10039036" y="6102096"/>
            <a:ext cx="1999488" cy="755904"/>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a:solidFill>
                  <a:prstClr val="black"/>
                </a:solidFill>
                <a:latin typeface="Times New Roman" panose="02020603050405020304" pitchFamily="18" charset="0"/>
                <a:cs typeface="Times New Roman" panose="02020603050405020304" pitchFamily="18" charset="0"/>
                <a:sym typeface="Arial"/>
              </a:rPr>
              <a:t>Quay lại </a:t>
            </a:r>
          </a:p>
        </p:txBody>
      </p:sp>
    </p:spTree>
    <p:extLst>
      <p:ext uri="{BB962C8B-B14F-4D97-AF65-F5344CB8AC3E}">
        <p14:creationId xmlns:p14="http://schemas.microsoft.com/office/powerpoint/2010/main" val="4251998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677531" y="177636"/>
            <a:ext cx="1398451" cy="1206217"/>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2264229" y="444328"/>
            <a:ext cx="7663543"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959999" y="338527"/>
            <a:ext cx="10272000" cy="763600"/>
          </a:xfrm>
          <a:prstGeom prst="rect">
            <a:avLst/>
          </a:prstGeom>
        </p:spPr>
        <p:txBody>
          <a:bodyPr spcFirstLastPara="1" vert="horz" wrap="square" lIns="121900" tIns="121900" rIns="121900" bIns="121900" rtlCol="0" anchor="t" anchorCtr="0">
            <a:noAutofit/>
          </a:bodyPr>
          <a:lstStyle/>
          <a:p>
            <a:r>
              <a:rPr lang="en">
                <a:latin typeface="Times New Roman" panose="02020603050405020304" pitchFamily="18" charset="0"/>
                <a:cs typeface="Times New Roman" panose="02020603050405020304" pitchFamily="18" charset="0"/>
              </a:rPr>
              <a:t>Hoạt động khởi động</a:t>
            </a:r>
            <a:endParaRPr>
              <a:latin typeface="Times New Roman" panose="02020603050405020304" pitchFamily="18"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10552859" y="962924"/>
            <a:ext cx="721944" cy="384208"/>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11059886" y="510695"/>
            <a:ext cx="861583" cy="203408"/>
          </a:xfrm>
          <a:prstGeom prst="rect">
            <a:avLst/>
          </a:prstGeom>
          <a:noFill/>
          <a:ln>
            <a:noFill/>
          </a:ln>
        </p:spPr>
      </p:pic>
      <p:grpSp>
        <p:nvGrpSpPr>
          <p:cNvPr id="2" name="组合 5">
            <a:extLst>
              <a:ext uri="{FF2B5EF4-FFF2-40B4-BE49-F238E27FC236}">
                <a16:creationId xmlns:a16="http://schemas.microsoft.com/office/drawing/2014/main" id="{AFF8C968-EA16-A578-57A4-E2FC8ED2E23E}"/>
              </a:ext>
            </a:extLst>
          </p:cNvPr>
          <p:cNvGrpSpPr>
            <a:grpSpLocks/>
          </p:cNvGrpSpPr>
          <p:nvPr/>
        </p:nvGrpSpPr>
        <p:grpSpPr bwMode="auto">
          <a:xfrm>
            <a:off x="1809030" y="1693616"/>
            <a:ext cx="3938628" cy="3470769"/>
            <a:chOff x="5664" y="1974"/>
            <a:chExt cx="8641" cy="6853"/>
          </a:xfrm>
        </p:grpSpPr>
        <p:pic>
          <p:nvPicPr>
            <p:cNvPr id="3" name="图片 3">
              <a:extLst>
                <a:ext uri="{FF2B5EF4-FFF2-40B4-BE49-F238E27FC236}">
                  <a16:creationId xmlns:a16="http://schemas.microsoft.com/office/drawing/2014/main" id="{04FFB8DB-F544-1BA8-CC9D-D6F25FCCB33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664" y="1974"/>
              <a:ext cx="8641" cy="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4">
              <a:extLst>
                <a:ext uri="{FF2B5EF4-FFF2-40B4-BE49-F238E27FC236}">
                  <a16:creationId xmlns:a16="http://schemas.microsoft.com/office/drawing/2014/main" id="{A1AD6221-B70F-B123-9640-AE00557B971C}"/>
                </a:ext>
              </a:extLst>
            </p:cNvPr>
            <p:cNvSpPr txBox="1"/>
            <p:nvPr/>
          </p:nvSpPr>
          <p:spPr>
            <a:xfrm>
              <a:off x="6293" y="3767"/>
              <a:ext cx="6789" cy="309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3200" i="1">
                  <a:latin typeface="Times New Roman" panose="02020603050405020304" pitchFamily="18" charset="0"/>
                  <a:ea typeface="Times New Roman" panose="02020603050405020304" pitchFamily="18" charset="0"/>
                </a:rPr>
                <a:t>Nêu hiểu biết của em về nhân vật Trần Quốc Toản</a:t>
              </a:r>
              <a:endParaRPr lang="en-US" sz="4800">
                <a:latin typeface=".VnTime"/>
                <a:ea typeface="Times New Roman" panose="02020603050405020304" pitchFamily="18" charset="0"/>
                <a:cs typeface="Times New Roman" panose="02020603050405020304" pitchFamily="18" charset="0"/>
              </a:endParaRPr>
            </a:p>
          </p:txBody>
        </p:sp>
      </p:grpSp>
      <p:pic>
        <p:nvPicPr>
          <p:cNvPr id="6" name="Picture 5">
            <a:extLst>
              <a:ext uri="{FF2B5EF4-FFF2-40B4-BE49-F238E27FC236}">
                <a16:creationId xmlns:a16="http://schemas.microsoft.com/office/drawing/2014/main" id="{1A3220E2-3CDC-7D49-7950-6CC8D3DA93C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012" b="81107" l="8400" r="75601">
                        <a14:backgroundMark x1="58785" y1="56120" x2="67204" y2="56771"/>
                        <a14:backgroundMark x1="53367" y1="69401" x2="53367" y2="69401"/>
                        <a14:backgroundMark x1="49195" y1="72526" x2="49195" y2="72526"/>
                      </a14:backgroundRemoval>
                    </a14:imgEffect>
                  </a14:imgLayer>
                </a14:imgProps>
              </a:ext>
            </a:extLst>
          </a:blip>
          <a:srcRect l="45000" t="16896" r="35111" b="8497"/>
          <a:stretch/>
        </p:blipFill>
        <p:spPr>
          <a:xfrm>
            <a:off x="8081681" y="1832325"/>
            <a:ext cx="2976273" cy="6276779"/>
          </a:xfrm>
          <a:prstGeom prst="rect">
            <a:avLst/>
          </a:prstGeom>
        </p:spPr>
      </p:pic>
    </p:spTree>
    <p:extLst>
      <p:ext uri="{BB962C8B-B14F-4D97-AF65-F5344CB8AC3E}">
        <p14:creationId xmlns:p14="http://schemas.microsoft.com/office/powerpoint/2010/main" val="3317502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2" name="Picture 1">
            <a:extLst>
              <a:ext uri="{FF2B5EF4-FFF2-40B4-BE49-F238E27FC236}">
                <a16:creationId xmlns:a16="http://schemas.microsoft.com/office/drawing/2014/main" id="{9452A874-D111-F732-EC0E-263C60B77F3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1" b="99479" l="1245" r="45681">
                        <a14:foregroundMark x1="16984" y1="16146" x2="20205" y2="22917"/>
                        <a14:foregroundMark x1="24305" y1="911" x2="24158" y2="11068"/>
                        <a14:foregroundMark x1="24817" y1="5078" x2="28404" y2="7292"/>
                        <a14:foregroundMark x1="44583" y1="9896" x2="42460" y2="29297"/>
                        <a14:foregroundMark x1="10615" y1="82813" x2="4392" y2="95833"/>
                        <a14:foregroundMark x1="4392" y1="95833" x2="13324" y2="95833"/>
                        <a14:foregroundMark x1="13324" y1="95833" x2="32723" y2="93359"/>
                        <a14:foregroundMark x1="32723" y1="93359" x2="40483" y2="93620"/>
                        <a14:foregroundMark x1="40483" y1="93620" x2="42606" y2="92578"/>
                        <a14:foregroundMark x1="19619" y1="78906" x2="34407" y2="98047"/>
                        <a14:foregroundMark x1="15666" y1="77474" x2="43924" y2="83073"/>
                        <a14:foregroundMark x1="12811" y1="81380" x2="22035" y2="98307"/>
                        <a14:foregroundMark x1="29356" y1="85156" x2="45754" y2="91406"/>
                        <a14:foregroundMark x1="44802" y1="79818" x2="45461" y2="97656"/>
                        <a14:foregroundMark x1="45461" y1="97656" x2="45461" y2="97656"/>
                        <a14:foregroundMark x1="1245" y1="98828" x2="3807" y2="99479"/>
                      </a14:backgroundRemoval>
                    </a14:imgEffect>
                  </a14:imgLayer>
                </a14:imgProps>
              </a:ext>
            </a:extLst>
          </a:blip>
          <a:srcRect t="-2083" r="53734" b="-1"/>
          <a:stretch/>
        </p:blipFill>
        <p:spPr>
          <a:xfrm>
            <a:off x="5912683" y="-263885"/>
            <a:ext cx="6562563" cy="7121885"/>
          </a:xfrm>
          <a:prstGeom prst="rect">
            <a:avLst/>
          </a:prstGeom>
        </p:spPr>
      </p:pic>
      <p:pic>
        <p:nvPicPr>
          <p:cNvPr id="309" name="Google Shape;309;p29"/>
          <p:cNvPicPr preferRelativeResize="0"/>
          <p:nvPr/>
        </p:nvPicPr>
        <p:blipFill>
          <a:blip r:embed="rId5">
            <a:alphaModFix/>
          </a:blip>
          <a:stretch>
            <a:fillRect/>
          </a:stretch>
        </p:blipFill>
        <p:spPr>
          <a:xfrm>
            <a:off x="6670202" y="353400"/>
            <a:ext cx="1905071" cy="694667"/>
          </a:xfrm>
          <a:prstGeom prst="rect">
            <a:avLst/>
          </a:prstGeom>
          <a:noFill/>
          <a:ln>
            <a:noFill/>
          </a:ln>
        </p:spPr>
      </p:pic>
      <p:sp>
        <p:nvSpPr>
          <p:cNvPr id="310" name="Google Shape;310;p29"/>
          <p:cNvSpPr txBox="1">
            <a:spLocks noGrp="1"/>
          </p:cNvSpPr>
          <p:nvPr>
            <p:ph type="ctrTitle"/>
          </p:nvPr>
        </p:nvSpPr>
        <p:spPr>
          <a:xfrm>
            <a:off x="1207899" y="981473"/>
            <a:ext cx="7024299" cy="1793200"/>
          </a:xfrm>
          <a:prstGeom prst="rect">
            <a:avLst/>
          </a:prstGeom>
        </p:spPr>
        <p:txBody>
          <a:bodyPr spcFirstLastPara="1" vert="horz" wrap="square" lIns="121900" tIns="121900" rIns="121900" bIns="121900" rtlCol="0" anchor="t" anchorCtr="0">
            <a:noAutofit/>
          </a:bodyPr>
          <a:lstStyle/>
          <a:p>
            <a:pPr algn="l">
              <a:spcBef>
                <a:spcPts val="0"/>
              </a:spcBef>
            </a:pPr>
            <a:r>
              <a:rPr lang="en-US" sz="8800">
                <a:latin typeface="Times New Roman" panose="02020603050405020304" pitchFamily="18" charset="0"/>
                <a:cs typeface="Times New Roman" panose="02020603050405020304" pitchFamily="18" charset="0"/>
              </a:rPr>
              <a:t>Hình thành kiến thức</a:t>
            </a:r>
            <a:endParaRPr sz="8000">
              <a:solidFill>
                <a:schemeClr val="dk2"/>
              </a:solidFill>
              <a:latin typeface="Times New Roman" panose="02020603050405020304" pitchFamily="18" charset="0"/>
              <a:cs typeface="Times New Roman" panose="02020603050405020304" pitchFamily="18" charset="0"/>
            </a:endParaRPr>
          </a:p>
        </p:txBody>
      </p:sp>
      <p:pic>
        <p:nvPicPr>
          <p:cNvPr id="313" name="Google Shape;313;p29"/>
          <p:cNvPicPr preferRelativeResize="0"/>
          <p:nvPr/>
        </p:nvPicPr>
        <p:blipFill>
          <a:blip r:embed="rId6">
            <a:alphaModFix/>
          </a:blip>
          <a:stretch>
            <a:fillRect/>
          </a:stretch>
        </p:blipFill>
        <p:spPr>
          <a:xfrm>
            <a:off x="8663247" y="343629"/>
            <a:ext cx="530717" cy="302503"/>
          </a:xfrm>
          <a:prstGeom prst="rect">
            <a:avLst/>
          </a:prstGeom>
          <a:noFill/>
          <a:ln>
            <a:noFill/>
          </a:ln>
        </p:spPr>
      </p:pic>
      <p:pic>
        <p:nvPicPr>
          <p:cNvPr id="314" name="Google Shape;314;p29"/>
          <p:cNvPicPr preferRelativeResize="0"/>
          <p:nvPr/>
        </p:nvPicPr>
        <p:blipFill>
          <a:blip r:embed="rId7">
            <a:alphaModFix/>
          </a:blip>
          <a:stretch>
            <a:fillRect/>
          </a:stretch>
        </p:blipFill>
        <p:spPr>
          <a:xfrm>
            <a:off x="543960" y="834245"/>
            <a:ext cx="524017" cy="425699"/>
          </a:xfrm>
          <a:prstGeom prst="rect">
            <a:avLst/>
          </a:prstGeom>
          <a:noFill/>
          <a:ln>
            <a:noFill/>
          </a:ln>
        </p:spPr>
      </p:pic>
      <p:pic>
        <p:nvPicPr>
          <p:cNvPr id="315" name="Google Shape;315;p29"/>
          <p:cNvPicPr preferRelativeResize="0"/>
          <p:nvPr/>
        </p:nvPicPr>
        <p:blipFill>
          <a:blip r:embed="rId8">
            <a:alphaModFix/>
          </a:blip>
          <a:stretch>
            <a:fillRect/>
          </a:stretch>
        </p:blipFill>
        <p:spPr>
          <a:xfrm>
            <a:off x="2295012" y="458296"/>
            <a:ext cx="524017" cy="187835"/>
          </a:xfrm>
          <a:prstGeom prst="rect">
            <a:avLst/>
          </a:prstGeom>
          <a:noFill/>
          <a:ln>
            <a:noFill/>
          </a:ln>
        </p:spPr>
      </p:pic>
      <p:sp>
        <p:nvSpPr>
          <p:cNvPr id="316" name="Google Shape;316;p29"/>
          <p:cNvSpPr/>
          <p:nvPr/>
        </p:nvSpPr>
        <p:spPr>
          <a:xfrm>
            <a:off x="8598200" y="5673933"/>
            <a:ext cx="603200" cy="157200"/>
          </a:xfrm>
          <a:prstGeom prst="ellipse">
            <a:avLst/>
          </a:prstGeom>
          <a:solidFill>
            <a:srgbClr val="2A493D">
              <a:alpha val="22020"/>
            </a:srgbClr>
          </a:solidFill>
          <a:ln>
            <a:noFill/>
          </a:ln>
        </p:spPr>
        <p:txBody>
          <a:bodyPr spcFirstLastPara="1" wrap="square" lIns="121900" tIns="121900" rIns="121900" bIns="121900" anchor="ctr" anchorCtr="0">
            <a:noAutofit/>
          </a:bodyPr>
          <a:lstStyle/>
          <a:p>
            <a:endParaRPr sz="2400"/>
          </a:p>
        </p:txBody>
      </p:sp>
      <p:pic>
        <p:nvPicPr>
          <p:cNvPr id="318" name="Google Shape;318;p29"/>
          <p:cNvPicPr preferRelativeResize="0"/>
          <p:nvPr/>
        </p:nvPicPr>
        <p:blipFill>
          <a:blip r:embed="rId9">
            <a:alphaModFix/>
          </a:blip>
          <a:stretch>
            <a:fillRect/>
          </a:stretch>
        </p:blipFill>
        <p:spPr>
          <a:xfrm>
            <a:off x="2412834" y="5395401"/>
            <a:ext cx="2360340" cy="532633"/>
          </a:xfrm>
          <a:prstGeom prst="rect">
            <a:avLst/>
          </a:prstGeom>
          <a:noFill/>
          <a:ln>
            <a:noFill/>
          </a:ln>
        </p:spPr>
      </p:pic>
      <p:pic>
        <p:nvPicPr>
          <p:cNvPr id="319" name="Google Shape;319;p29"/>
          <p:cNvPicPr preferRelativeResize="0"/>
          <p:nvPr/>
        </p:nvPicPr>
        <p:blipFill>
          <a:blip r:embed="rId10">
            <a:alphaModFix/>
          </a:blip>
          <a:stretch>
            <a:fillRect/>
          </a:stretch>
        </p:blipFill>
        <p:spPr>
          <a:xfrm>
            <a:off x="10984102" y="2153427"/>
            <a:ext cx="2245301" cy="858015"/>
          </a:xfrm>
          <a:prstGeom prst="rect">
            <a:avLst/>
          </a:prstGeom>
          <a:noFill/>
          <a:ln>
            <a:noFill/>
          </a:ln>
        </p:spPr>
      </p:pic>
      <p:pic>
        <p:nvPicPr>
          <p:cNvPr id="3" name="Google Shape;318;p29">
            <a:extLst>
              <a:ext uri="{FF2B5EF4-FFF2-40B4-BE49-F238E27FC236}">
                <a16:creationId xmlns:a16="http://schemas.microsoft.com/office/drawing/2014/main" id="{A63194BB-34AF-93B3-DEFD-471D7C816A87}"/>
              </a:ext>
            </a:extLst>
          </p:cNvPr>
          <p:cNvPicPr preferRelativeResize="0"/>
          <p:nvPr/>
        </p:nvPicPr>
        <p:blipFill>
          <a:blip r:embed="rId9">
            <a:alphaModFix/>
          </a:blip>
          <a:stretch>
            <a:fillRect/>
          </a:stretch>
        </p:blipFill>
        <p:spPr>
          <a:xfrm>
            <a:off x="4423277" y="6319471"/>
            <a:ext cx="963888" cy="343600"/>
          </a:xfrm>
          <a:prstGeom prst="rect">
            <a:avLst/>
          </a:prstGeom>
          <a:noFill/>
          <a:ln>
            <a:noFill/>
          </a:ln>
        </p:spPr>
      </p:pic>
    </p:spTree>
    <p:extLst>
      <p:ext uri="{BB962C8B-B14F-4D97-AF65-F5344CB8AC3E}">
        <p14:creationId xmlns:p14="http://schemas.microsoft.com/office/powerpoint/2010/main" val="3435050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barn(inVertical)">
                                      <p:cBhvr>
                                        <p:cTn id="7" dur="5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7E854A-2325-3C60-FDCD-EF0F4081D1E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71" b="97396" l="1757" r="89971">
                        <a14:foregroundMark x1="5922" y1="26467" x2="12811" y2="59635"/>
                        <a14:foregroundMark x1="5023" y1="22140" x2="5757" y2="25676"/>
                        <a14:foregroundMark x1="1830" y1="6771" x2="3137" y2="13064"/>
                        <a14:foregroundMark x1="12811" y1="59635" x2="12958" y2="61198"/>
                        <a14:foregroundMark x1="23353" y1="7031" x2="7394" y2="23958"/>
                        <a14:foregroundMark x1="33016" y1="35677" x2="34773" y2="55208"/>
                        <a14:foregroundMark x1="31406" y1="31771" x2="32577" y2="47396"/>
                        <a14:foregroundMark x1="7247" y1="77604" x2="4026" y2="97396"/>
                        <a14:foregroundMark x1="16471" y1="72135" x2="38873" y2="92318"/>
                        <a14:foregroundMark x1="38873" y1="92318" x2="39165" y2="92448"/>
                        <a14:backgroundMark x1="36237" y1="16927" x2="69766" y2="82031"/>
                        <a14:backgroundMark x1="5271" y1="260" x2="1318" y2="57813"/>
                        <a14:backgroundMark x1="6442" y1="24479" x2="7321" y2="25521"/>
                      </a14:backgroundRemoval>
                    </a14:imgEffect>
                  </a14:imgLayer>
                </a14:imgProps>
              </a:ext>
            </a:extLst>
          </a:blip>
          <a:stretch>
            <a:fillRect/>
          </a:stretch>
        </p:blipFill>
        <p:spPr>
          <a:xfrm>
            <a:off x="2" y="3429000"/>
            <a:ext cx="5699553" cy="3429000"/>
          </a:xfrm>
          <a:prstGeom prst="rect">
            <a:avLst/>
          </a:prstGeom>
        </p:spPr>
      </p:pic>
      <p:pic>
        <p:nvPicPr>
          <p:cNvPr id="5" name="Picture 4">
            <a:extLst>
              <a:ext uri="{FF2B5EF4-FFF2-40B4-BE49-F238E27FC236}">
                <a16:creationId xmlns:a16="http://schemas.microsoft.com/office/drawing/2014/main" id="{3AF1AA7B-5033-E5DF-D05C-512DB2B633D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1" b="99479" l="1245" r="45681">
                        <a14:foregroundMark x1="16984" y1="16146" x2="20205" y2="22917"/>
                        <a14:foregroundMark x1="24305" y1="911" x2="24158" y2="11068"/>
                        <a14:foregroundMark x1="24817" y1="5078" x2="28404" y2="7292"/>
                        <a14:foregroundMark x1="44583" y1="9896" x2="42460" y2="29297"/>
                        <a14:foregroundMark x1="10615" y1="82813" x2="4392" y2="95833"/>
                        <a14:foregroundMark x1="4392" y1="95833" x2="13324" y2="95833"/>
                        <a14:foregroundMark x1="13324" y1="95833" x2="32723" y2="93359"/>
                        <a14:foregroundMark x1="32723" y1="93359" x2="40483" y2="93620"/>
                        <a14:foregroundMark x1="40483" y1="93620" x2="42606" y2="92578"/>
                        <a14:foregroundMark x1="19619" y1="78906" x2="34407" y2="98047"/>
                        <a14:foregroundMark x1="15666" y1="77474" x2="43924" y2="83073"/>
                        <a14:foregroundMark x1="12811" y1="81380" x2="22035" y2="98307"/>
                        <a14:foregroundMark x1="29356" y1="85156" x2="45754" y2="91406"/>
                        <a14:foregroundMark x1="44802" y1="79818" x2="45461" y2="97656"/>
                        <a14:foregroundMark x1="45461" y1="97656" x2="45461" y2="97656"/>
                        <a14:foregroundMark x1="1245" y1="98828" x2="3807" y2="99479"/>
                      </a14:backgroundRemoval>
                    </a14:imgEffect>
                  </a14:imgLayer>
                </a14:imgProps>
              </a:ext>
            </a:extLst>
          </a:blip>
          <a:srcRect t="-2083" r="53734" b="-1"/>
          <a:stretch/>
        </p:blipFill>
        <p:spPr>
          <a:xfrm>
            <a:off x="7462337" y="990824"/>
            <a:ext cx="4903835" cy="5867177"/>
          </a:xfrm>
          <a:prstGeom prst="rect">
            <a:avLst/>
          </a:prstGeom>
        </p:spPr>
      </p:pic>
      <p:pic>
        <p:nvPicPr>
          <p:cNvPr id="6" name="Google Shape;113;p11">
            <a:extLst>
              <a:ext uri="{FF2B5EF4-FFF2-40B4-BE49-F238E27FC236}">
                <a16:creationId xmlns:a16="http://schemas.microsoft.com/office/drawing/2014/main" id="{3CC6FD79-79D3-0B4C-65D6-12E8E8730139}"/>
              </a:ext>
            </a:extLst>
          </p:cNvPr>
          <p:cNvPicPr preferRelativeResize="0"/>
          <p:nvPr/>
        </p:nvPicPr>
        <p:blipFill rotWithShape="1">
          <a:blip r:embed="rId6">
            <a:alphaModFix/>
          </a:blip>
          <a:srcRect l="-11978" t="15376" r="5877"/>
          <a:stretch/>
        </p:blipFill>
        <p:spPr>
          <a:xfrm>
            <a:off x="6659723" y="5630567"/>
            <a:ext cx="2894365" cy="1293667"/>
          </a:xfrm>
          <a:prstGeom prst="rect">
            <a:avLst/>
          </a:prstGeom>
          <a:noFill/>
          <a:ln>
            <a:noFill/>
          </a:ln>
        </p:spPr>
      </p:pic>
      <p:sp>
        <p:nvSpPr>
          <p:cNvPr id="12" name="Google Shape;361;p33">
            <a:extLst>
              <a:ext uri="{FF2B5EF4-FFF2-40B4-BE49-F238E27FC236}">
                <a16:creationId xmlns:a16="http://schemas.microsoft.com/office/drawing/2014/main" id="{38DD0E96-880F-3E29-075A-593383B4402C}"/>
              </a:ext>
            </a:extLst>
          </p:cNvPr>
          <p:cNvSpPr txBox="1">
            <a:spLocks noGrp="1"/>
          </p:cNvSpPr>
          <p:nvPr>
            <p:ph type="title"/>
          </p:nvPr>
        </p:nvSpPr>
        <p:spPr>
          <a:xfrm>
            <a:off x="2619534" y="1698223"/>
            <a:ext cx="6952933" cy="1886800"/>
          </a:xfrm>
          <a:prstGeom prst="rect">
            <a:avLst/>
          </a:prstGeom>
        </p:spPr>
        <p:txBody>
          <a:bodyPr spcFirstLastPara="1" vert="horz" wrap="square" lIns="121900" tIns="121900" rIns="121900" bIns="121900" rtlCol="0" anchor="t" anchorCtr="0">
            <a:noAutofit/>
          </a:bodyPr>
          <a:lstStyle/>
          <a:p>
            <a:pPr algn="l"/>
            <a:r>
              <a:rPr lang="en" sz="8000">
                <a:latin typeface="Times New Roman" panose="02020603050405020304" pitchFamily="18" charset="0"/>
                <a:cs typeface="Times New Roman" panose="02020603050405020304" pitchFamily="18" charset="0"/>
              </a:rPr>
              <a:t>Trải nghiệm cùng văn bản</a:t>
            </a:r>
            <a:endParaRPr sz="8000">
              <a:latin typeface="Times New Roman" panose="02020603050405020304" pitchFamily="18" charset="0"/>
              <a:cs typeface="Times New Roman" panose="02020603050405020304" pitchFamily="18" charset="0"/>
            </a:endParaRPr>
          </a:p>
        </p:txBody>
      </p:sp>
      <p:sp>
        <p:nvSpPr>
          <p:cNvPr id="13" name="Google Shape;362;p33">
            <a:extLst>
              <a:ext uri="{FF2B5EF4-FFF2-40B4-BE49-F238E27FC236}">
                <a16:creationId xmlns:a16="http://schemas.microsoft.com/office/drawing/2014/main" id="{8F832F6C-8782-FCA8-1DB1-2715D18A4024}"/>
              </a:ext>
            </a:extLst>
          </p:cNvPr>
          <p:cNvSpPr txBox="1">
            <a:spLocks/>
          </p:cNvSpPr>
          <p:nvPr/>
        </p:nvSpPr>
        <p:spPr>
          <a:xfrm>
            <a:off x="4633208" y="283423"/>
            <a:ext cx="1462793" cy="1414800"/>
          </a:xfrm>
          <a:prstGeom prst="rect">
            <a:avLst/>
          </a:prstGeom>
          <a:solidFill>
            <a:schemeClr val="tx1"/>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0666" b="1">
                <a:solidFill>
                  <a:schemeClr val="tx2"/>
                </a:solidFill>
              </a:rPr>
              <a:t>I.</a:t>
            </a:r>
          </a:p>
        </p:txBody>
      </p:sp>
    </p:spTree>
    <p:extLst>
      <p:ext uri="{BB962C8B-B14F-4D97-AF65-F5344CB8AC3E}">
        <p14:creationId xmlns:p14="http://schemas.microsoft.com/office/powerpoint/2010/main" val="1239255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677531" y="177636"/>
            <a:ext cx="1398451" cy="1206217"/>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2264229" y="444328"/>
            <a:ext cx="7663543"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959999" y="338527"/>
            <a:ext cx="10272000" cy="763600"/>
          </a:xfrm>
          <a:prstGeom prst="rect">
            <a:avLst/>
          </a:prstGeom>
        </p:spPr>
        <p:txBody>
          <a:bodyPr spcFirstLastPara="1" vert="horz" wrap="square" lIns="121900" tIns="121900" rIns="121900" bIns="121900" rtlCol="0" anchor="t" anchorCtr="0">
            <a:noAutofit/>
          </a:bodyPr>
          <a:lstStyle/>
          <a:p>
            <a:r>
              <a:rPr lang="en">
                <a:latin typeface="Times New Roman" panose="02020603050405020304" pitchFamily="18" charset="0"/>
                <a:cs typeface="Times New Roman" panose="02020603050405020304" pitchFamily="18" charset="0"/>
              </a:rPr>
              <a:t>1. Đọc</a:t>
            </a:r>
            <a:endParaRPr>
              <a:latin typeface="Times New Roman" panose="02020603050405020304" pitchFamily="18"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10552859" y="962924"/>
            <a:ext cx="721944" cy="384208"/>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11059886" y="510695"/>
            <a:ext cx="861583" cy="203408"/>
          </a:xfrm>
          <a:prstGeom prst="rect">
            <a:avLst/>
          </a:prstGeom>
          <a:noFill/>
          <a:ln>
            <a:noFill/>
          </a:ln>
        </p:spPr>
      </p:pic>
      <p:sp>
        <p:nvSpPr>
          <p:cNvPr id="7" name="Google Shape;2145;p36">
            <a:extLst>
              <a:ext uri="{FF2B5EF4-FFF2-40B4-BE49-F238E27FC236}">
                <a16:creationId xmlns:a16="http://schemas.microsoft.com/office/drawing/2014/main" id="{9D9E5C8C-9BE8-3398-0B87-FB60B26C4F0E}"/>
              </a:ext>
            </a:extLst>
          </p:cNvPr>
          <p:cNvSpPr/>
          <p:nvPr/>
        </p:nvSpPr>
        <p:spPr>
          <a:xfrm>
            <a:off x="754060" y="1839637"/>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rgbClr val="FBDC7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12" name="Google Shape;2239;p65">
            <a:extLst>
              <a:ext uri="{FF2B5EF4-FFF2-40B4-BE49-F238E27FC236}">
                <a16:creationId xmlns:a16="http://schemas.microsoft.com/office/drawing/2014/main" id="{EFA24889-C4DC-7F7B-7AE0-DBECE972E9D8}"/>
              </a:ext>
            </a:extLst>
          </p:cNvPr>
          <p:cNvSpPr/>
          <p:nvPr/>
        </p:nvSpPr>
        <p:spPr>
          <a:xfrm rot="10716260">
            <a:off x="9123434" y="2485661"/>
            <a:ext cx="1082516" cy="928168"/>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p>
            <a:pPr algn="ctr" defTabSz="1219140">
              <a:defRPr/>
            </a:pPr>
            <a:endParaRPr sz="2133" kern="0">
              <a:solidFill>
                <a:sysClr val="windowText" lastClr="000000"/>
              </a:solidFill>
            </a:endParaRPr>
          </a:p>
        </p:txBody>
      </p:sp>
      <p:sp>
        <p:nvSpPr>
          <p:cNvPr id="13" name="Google Shape;2240;p65">
            <a:extLst>
              <a:ext uri="{FF2B5EF4-FFF2-40B4-BE49-F238E27FC236}">
                <a16:creationId xmlns:a16="http://schemas.microsoft.com/office/drawing/2014/main" id="{70AD972C-327A-5DA9-401B-E1A3DEC8ABC4}"/>
              </a:ext>
            </a:extLst>
          </p:cNvPr>
          <p:cNvSpPr/>
          <p:nvPr/>
        </p:nvSpPr>
        <p:spPr>
          <a:xfrm rot="-504209">
            <a:off x="1884517" y="2018964"/>
            <a:ext cx="1082488" cy="928192"/>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p>
            <a:pPr algn="ctr" defTabSz="1219140">
              <a:defRPr/>
            </a:pPr>
            <a:endParaRPr sz="2133" kern="0">
              <a:solidFill>
                <a:sysClr val="windowText" lastClr="000000"/>
              </a:solidFill>
            </a:endParaRPr>
          </a:p>
        </p:txBody>
      </p:sp>
      <p:sp>
        <p:nvSpPr>
          <p:cNvPr id="14" name="Google Shape;2339;p65">
            <a:extLst>
              <a:ext uri="{FF2B5EF4-FFF2-40B4-BE49-F238E27FC236}">
                <a16:creationId xmlns:a16="http://schemas.microsoft.com/office/drawing/2014/main" id="{471F987B-5D15-3DA8-DC75-C05C0A70C39B}"/>
              </a:ext>
            </a:extLst>
          </p:cNvPr>
          <p:cNvSpPr txBox="1">
            <a:spLocks/>
          </p:cNvSpPr>
          <p:nvPr/>
        </p:nvSpPr>
        <p:spPr>
          <a:xfrm>
            <a:off x="1822503" y="2076024"/>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lt2"/>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defTabSz="1219140">
              <a:buClr>
                <a:srgbClr val="E32747"/>
              </a:buClr>
              <a:defRPr/>
            </a:pPr>
            <a:r>
              <a:rPr lang="en" sz="3733" b="1">
                <a:solidFill>
                  <a:srgbClr val="79BEE0"/>
                </a:solidFill>
                <a:latin typeface="Times New Roman" panose="02020603050405020304" pitchFamily="18" charset="0"/>
                <a:cs typeface="Times New Roman" panose="02020603050405020304" pitchFamily="18" charset="0"/>
              </a:rPr>
              <a:t>01</a:t>
            </a:r>
          </a:p>
        </p:txBody>
      </p:sp>
      <p:sp>
        <p:nvSpPr>
          <p:cNvPr id="15" name="Google Shape;2340;p65">
            <a:extLst>
              <a:ext uri="{FF2B5EF4-FFF2-40B4-BE49-F238E27FC236}">
                <a16:creationId xmlns:a16="http://schemas.microsoft.com/office/drawing/2014/main" id="{13C7D35F-7704-D125-C863-62C11426A7E6}"/>
              </a:ext>
            </a:extLst>
          </p:cNvPr>
          <p:cNvSpPr txBox="1">
            <a:spLocks/>
          </p:cNvSpPr>
          <p:nvPr/>
        </p:nvSpPr>
        <p:spPr>
          <a:xfrm>
            <a:off x="9092503" y="2541559"/>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accent3"/>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defTabSz="1219140">
              <a:buClr>
                <a:srgbClr val="E32747"/>
              </a:buClr>
              <a:defRPr/>
            </a:pPr>
            <a:r>
              <a:rPr lang="en" sz="3733" b="1">
                <a:solidFill>
                  <a:srgbClr val="FF785D"/>
                </a:solidFill>
                <a:latin typeface="Times New Roman" panose="02020603050405020304" pitchFamily="18" charset="0"/>
                <a:cs typeface="Times New Roman" panose="02020603050405020304" pitchFamily="18" charset="0"/>
              </a:rPr>
              <a:t>02</a:t>
            </a:r>
          </a:p>
        </p:txBody>
      </p:sp>
      <p:sp>
        <p:nvSpPr>
          <p:cNvPr id="16" name="TextBox 15">
            <a:extLst>
              <a:ext uri="{FF2B5EF4-FFF2-40B4-BE49-F238E27FC236}">
                <a16:creationId xmlns:a16="http://schemas.microsoft.com/office/drawing/2014/main" id="{16294851-8EE4-5D5A-C14C-C5EB64409A36}"/>
              </a:ext>
            </a:extLst>
          </p:cNvPr>
          <p:cNvSpPr txBox="1"/>
          <p:nvPr/>
        </p:nvSpPr>
        <p:spPr>
          <a:xfrm>
            <a:off x="179648" y="3249221"/>
            <a:ext cx="4231413" cy="2554545"/>
          </a:xfrm>
          <a:prstGeom prst="rect">
            <a:avLst/>
          </a:prstGeom>
          <a:noFill/>
        </p:spPr>
        <p:txBody>
          <a:bodyPr wrap="square">
            <a:spAutoFit/>
          </a:bodyPr>
          <a:lstStyle/>
          <a:p>
            <a:pPr algn="ctr"/>
            <a:r>
              <a:rPr lang="vi-VN" sz="3200">
                <a:latin typeface="+mj-lt"/>
              </a:rPr>
              <a:t>Chú ý ngữ điệu (giọng của Trần Quốc Toản toát lên sự cứng cỏi, dứt khoát; giọng của vua uy nghiêm,…);</a:t>
            </a:r>
            <a:endParaRPr lang="en-US" sz="5867">
              <a:latin typeface="+mj-lt"/>
              <a:cs typeface="Times New Roman" panose="02020603050405020304" pitchFamily="18" charset="0"/>
            </a:endParaRPr>
          </a:p>
        </p:txBody>
      </p:sp>
      <p:sp>
        <p:nvSpPr>
          <p:cNvPr id="17" name="TextBox 16">
            <a:extLst>
              <a:ext uri="{FF2B5EF4-FFF2-40B4-BE49-F238E27FC236}">
                <a16:creationId xmlns:a16="http://schemas.microsoft.com/office/drawing/2014/main" id="{FEB3EF3D-3D01-7AB5-8FD4-3E72C481F086}"/>
              </a:ext>
            </a:extLst>
          </p:cNvPr>
          <p:cNvSpPr txBox="1"/>
          <p:nvPr/>
        </p:nvSpPr>
        <p:spPr>
          <a:xfrm>
            <a:off x="8263628" y="3973488"/>
            <a:ext cx="3425915" cy="1077218"/>
          </a:xfrm>
          <a:prstGeom prst="rect">
            <a:avLst/>
          </a:prstGeom>
          <a:noFill/>
        </p:spPr>
        <p:txBody>
          <a:bodyPr wrap="square">
            <a:spAutoFit/>
          </a:bodyPr>
          <a:lstStyle/>
          <a:p>
            <a:pPr algn="ctr"/>
            <a:r>
              <a:rPr lang="vi-VN" sz="3200">
                <a:latin typeface="+mj-lt"/>
              </a:rPr>
              <a:t>Lưu ý các chiến lược đọc</a:t>
            </a:r>
            <a:endParaRPr lang="en-US" sz="5867">
              <a:latin typeface="+mj-lt"/>
              <a:cs typeface="Times New Roman" panose="02020603050405020304" pitchFamily="18" charset="0"/>
            </a:endParaRPr>
          </a:p>
        </p:txBody>
      </p:sp>
      <p:pic>
        <p:nvPicPr>
          <p:cNvPr id="2" name="Picture 1">
            <a:extLst>
              <a:ext uri="{FF2B5EF4-FFF2-40B4-BE49-F238E27FC236}">
                <a16:creationId xmlns:a16="http://schemas.microsoft.com/office/drawing/2014/main" id="{73340478-33B2-AFA8-B1C8-712E14783A0A}"/>
              </a:ext>
            </a:extLst>
          </p:cNvPr>
          <p:cNvPicPr>
            <a:picLocks noChangeAspect="1"/>
          </p:cNvPicPr>
          <p:nvPr/>
        </p:nvPicPr>
        <p:blipFill>
          <a:blip r:embed="rId7"/>
          <a:stretch>
            <a:fillRect/>
          </a:stretch>
        </p:blipFill>
        <p:spPr>
          <a:xfrm>
            <a:off x="5287669" y="2351041"/>
            <a:ext cx="2493273" cy="5249232"/>
          </a:xfrm>
          <a:prstGeom prst="rect">
            <a:avLst/>
          </a:prstGeom>
        </p:spPr>
      </p:pic>
    </p:spTree>
    <p:extLst>
      <p:ext uri="{BB962C8B-B14F-4D97-AF65-F5344CB8AC3E}">
        <p14:creationId xmlns:p14="http://schemas.microsoft.com/office/powerpoint/2010/main" val="1700152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5" grpId="0"/>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677531" y="177636"/>
            <a:ext cx="1398451" cy="1206217"/>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2264229" y="444328"/>
            <a:ext cx="7663543"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959999" y="338527"/>
            <a:ext cx="10272000" cy="763600"/>
          </a:xfrm>
          <a:prstGeom prst="rect">
            <a:avLst/>
          </a:prstGeom>
        </p:spPr>
        <p:txBody>
          <a:bodyPr spcFirstLastPara="1" vert="horz" wrap="square" lIns="121900" tIns="121900" rIns="121900" bIns="121900" rtlCol="0" anchor="t" anchorCtr="0">
            <a:noAutofit/>
          </a:bodyPr>
          <a:lstStyle/>
          <a:p>
            <a:r>
              <a:rPr lang="en">
                <a:latin typeface="Times New Roman" panose="02020603050405020304" pitchFamily="18" charset="0"/>
                <a:cs typeface="Times New Roman" panose="02020603050405020304" pitchFamily="18" charset="0"/>
              </a:rPr>
              <a:t>2. Tìm hiểu chung</a:t>
            </a:r>
            <a:endParaRPr>
              <a:latin typeface="Times New Roman" panose="02020603050405020304" pitchFamily="18"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10552859" y="962924"/>
            <a:ext cx="721944" cy="384208"/>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11059886" y="510695"/>
            <a:ext cx="861583" cy="203408"/>
          </a:xfrm>
          <a:prstGeom prst="rect">
            <a:avLst/>
          </a:prstGeom>
          <a:noFill/>
          <a:ln>
            <a:noFill/>
          </a:ln>
        </p:spPr>
      </p:pic>
      <p:pic>
        <p:nvPicPr>
          <p:cNvPr id="4" name="Picture 3">
            <a:extLst>
              <a:ext uri="{FF2B5EF4-FFF2-40B4-BE49-F238E27FC236}">
                <a16:creationId xmlns:a16="http://schemas.microsoft.com/office/drawing/2014/main" id="{0426D1A3-4287-65D0-DD1A-D4F0B785C8DC}"/>
              </a:ext>
            </a:extLst>
          </p:cNvPr>
          <p:cNvPicPr>
            <a:picLocks noChangeAspect="1"/>
          </p:cNvPicPr>
          <p:nvPr/>
        </p:nvPicPr>
        <p:blipFill>
          <a:blip r:embed="rId7"/>
          <a:stretch>
            <a:fillRect/>
          </a:stretch>
        </p:blipFill>
        <p:spPr>
          <a:xfrm>
            <a:off x="677733" y="2848185"/>
            <a:ext cx="3481380" cy="4033648"/>
          </a:xfrm>
          <a:prstGeom prst="rect">
            <a:avLst/>
          </a:prstGeom>
        </p:spPr>
      </p:pic>
      <p:pic>
        <p:nvPicPr>
          <p:cNvPr id="6" name="Picture 5">
            <a:extLst>
              <a:ext uri="{FF2B5EF4-FFF2-40B4-BE49-F238E27FC236}">
                <a16:creationId xmlns:a16="http://schemas.microsoft.com/office/drawing/2014/main" id="{DBC63B9A-CCAB-F781-EC7A-66C36181B482}"/>
              </a:ext>
            </a:extLst>
          </p:cNvPr>
          <p:cNvPicPr>
            <a:picLocks noChangeAspect="1"/>
          </p:cNvPicPr>
          <p:nvPr/>
        </p:nvPicPr>
        <p:blipFill>
          <a:blip r:embed="rId8"/>
          <a:stretch>
            <a:fillRect/>
          </a:stretch>
        </p:blipFill>
        <p:spPr>
          <a:xfrm>
            <a:off x="4581994" y="1832325"/>
            <a:ext cx="6692809" cy="3482739"/>
          </a:xfrm>
          <a:prstGeom prst="rect">
            <a:avLst/>
          </a:prstGeom>
        </p:spPr>
      </p:pic>
      <p:sp>
        <p:nvSpPr>
          <p:cNvPr id="7" name="TextBox 4">
            <a:extLst>
              <a:ext uri="{FF2B5EF4-FFF2-40B4-BE49-F238E27FC236}">
                <a16:creationId xmlns:a16="http://schemas.microsoft.com/office/drawing/2014/main" id="{7AE3E55B-4E37-0554-F915-4062F8C26ADC}"/>
              </a:ext>
            </a:extLst>
          </p:cNvPr>
          <p:cNvSpPr txBox="1"/>
          <p:nvPr/>
        </p:nvSpPr>
        <p:spPr>
          <a:xfrm>
            <a:off x="4890354" y="2027308"/>
            <a:ext cx="6023477" cy="296536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1067"/>
              </a:spcAft>
            </a:pPr>
            <a:r>
              <a:rPr lang="en-US" sz="2667" i="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Giao nhiệm vụ lập hồ sơ các tác giả xuất hiện trong bài học số 1 cho HS chuẩn bị, có thể chia thành các nhóm, mỗi nhóm chuẩn bị 1 tác giả, đến bài học nào sẽ đại diện trình bày (quay video giới thiệu tác giả - tác phẩm/ làm poscart tác giả - tác phẩm/ poster/…)</a:t>
            </a:r>
            <a:endParaRPr lang="en-US" sz="2667">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7375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0800" y="361780"/>
            <a:ext cx="3789425" cy="6134443"/>
            <a:chOff x="0" y="0"/>
            <a:chExt cx="2058453" cy="3332290"/>
          </a:xfrm>
        </p:grpSpPr>
        <p:sp>
          <p:nvSpPr>
            <p:cNvPr id="3" name="Freeform 3"/>
            <p:cNvSpPr/>
            <p:nvPr/>
          </p:nvSpPr>
          <p:spPr>
            <a:xfrm>
              <a:off x="6350" y="6350"/>
              <a:ext cx="2045754" cy="3319590"/>
            </a:xfrm>
            <a:custGeom>
              <a:avLst/>
              <a:gdLst/>
              <a:ahLst/>
              <a:cxnLst/>
              <a:rect l="l" t="t" r="r" b="b"/>
              <a:pathLst>
                <a:path w="2045754" h="3319590">
                  <a:moveTo>
                    <a:pt x="0" y="0"/>
                  </a:moveTo>
                  <a:lnTo>
                    <a:pt x="2045754" y="0"/>
                  </a:lnTo>
                  <a:lnTo>
                    <a:pt x="2045754" y="3319590"/>
                  </a:lnTo>
                  <a:lnTo>
                    <a:pt x="0" y="3319590"/>
                  </a:lnTo>
                  <a:close/>
                </a:path>
              </a:pathLst>
            </a:custGeom>
            <a:solidFill>
              <a:srgbClr val="F3E9DC"/>
            </a:solidFill>
          </p:spPr>
        </p:sp>
        <p:sp>
          <p:nvSpPr>
            <p:cNvPr id="4" name="Freeform 4"/>
            <p:cNvSpPr/>
            <p:nvPr/>
          </p:nvSpPr>
          <p:spPr>
            <a:xfrm>
              <a:off x="0" y="0"/>
              <a:ext cx="2058454" cy="3332290"/>
            </a:xfrm>
            <a:custGeom>
              <a:avLst/>
              <a:gdLst/>
              <a:ahLst/>
              <a:cxnLst/>
              <a:rect l="l" t="t" r="r" b="b"/>
              <a:pathLst>
                <a:path w="2058454" h="3332290">
                  <a:moveTo>
                    <a:pt x="6350" y="3332290"/>
                  </a:moveTo>
                  <a:lnTo>
                    <a:pt x="0" y="3332290"/>
                  </a:lnTo>
                  <a:lnTo>
                    <a:pt x="0" y="0"/>
                  </a:lnTo>
                  <a:lnTo>
                    <a:pt x="2058454" y="0"/>
                  </a:lnTo>
                  <a:lnTo>
                    <a:pt x="2058454" y="3332290"/>
                  </a:lnTo>
                  <a:lnTo>
                    <a:pt x="6350" y="3332290"/>
                  </a:lnTo>
                  <a:close/>
                  <a:moveTo>
                    <a:pt x="12700" y="12700"/>
                  </a:moveTo>
                  <a:lnTo>
                    <a:pt x="12700" y="3319590"/>
                  </a:lnTo>
                  <a:lnTo>
                    <a:pt x="2045754" y="3319590"/>
                  </a:lnTo>
                  <a:lnTo>
                    <a:pt x="2045754" y="12700"/>
                  </a:lnTo>
                  <a:lnTo>
                    <a:pt x="12700" y="12700"/>
                  </a:lnTo>
                  <a:close/>
                </a:path>
              </a:pathLst>
            </a:custGeom>
            <a:solidFill>
              <a:srgbClr val="000000"/>
            </a:solidFill>
          </p:spPr>
        </p:sp>
        <p:sp>
          <p:nvSpPr>
            <p:cNvPr id="5" name="Freeform 5"/>
            <p:cNvSpPr/>
            <p:nvPr/>
          </p:nvSpPr>
          <p:spPr>
            <a:xfrm>
              <a:off x="139700" y="140970"/>
              <a:ext cx="1777784" cy="3051620"/>
            </a:xfrm>
            <a:custGeom>
              <a:avLst/>
              <a:gdLst/>
              <a:ahLst/>
              <a:cxnLst/>
              <a:rect l="l" t="t" r="r" b="b"/>
              <a:pathLst>
                <a:path w="1777784" h="3051620">
                  <a:moveTo>
                    <a:pt x="0" y="0"/>
                  </a:moveTo>
                  <a:lnTo>
                    <a:pt x="1777784" y="0"/>
                  </a:lnTo>
                  <a:lnTo>
                    <a:pt x="1777784" y="3051620"/>
                  </a:lnTo>
                  <a:lnTo>
                    <a:pt x="0" y="3051620"/>
                  </a:lnTo>
                  <a:close/>
                </a:path>
              </a:pathLst>
            </a:custGeom>
            <a:solidFill>
              <a:srgbClr val="FDF9F2"/>
            </a:solidFill>
          </p:spPr>
        </p:sp>
      </p:grpSp>
      <p:grpSp>
        <p:nvGrpSpPr>
          <p:cNvPr id="6" name="Group 6"/>
          <p:cNvGrpSpPr/>
          <p:nvPr/>
        </p:nvGrpSpPr>
        <p:grpSpPr>
          <a:xfrm>
            <a:off x="4451473" y="356905"/>
            <a:ext cx="7210732" cy="3600355"/>
            <a:chOff x="0" y="0"/>
            <a:chExt cx="3916941" cy="1955748"/>
          </a:xfrm>
        </p:grpSpPr>
        <p:sp>
          <p:nvSpPr>
            <p:cNvPr id="7" name="Freeform 7"/>
            <p:cNvSpPr/>
            <p:nvPr/>
          </p:nvSpPr>
          <p:spPr>
            <a:xfrm>
              <a:off x="6350" y="6350"/>
              <a:ext cx="3904241" cy="1943048"/>
            </a:xfrm>
            <a:custGeom>
              <a:avLst/>
              <a:gdLst/>
              <a:ahLst/>
              <a:cxnLst/>
              <a:rect l="l" t="t" r="r" b="b"/>
              <a:pathLst>
                <a:path w="3904241" h="1943048">
                  <a:moveTo>
                    <a:pt x="0" y="0"/>
                  </a:moveTo>
                  <a:lnTo>
                    <a:pt x="3904241" y="0"/>
                  </a:lnTo>
                  <a:lnTo>
                    <a:pt x="3904241" y="1943048"/>
                  </a:lnTo>
                  <a:lnTo>
                    <a:pt x="0" y="1943048"/>
                  </a:lnTo>
                  <a:close/>
                </a:path>
              </a:pathLst>
            </a:custGeom>
            <a:solidFill>
              <a:srgbClr val="F3E9DC"/>
            </a:solidFill>
          </p:spPr>
        </p:sp>
        <p:sp>
          <p:nvSpPr>
            <p:cNvPr id="8" name="Freeform 8"/>
            <p:cNvSpPr/>
            <p:nvPr/>
          </p:nvSpPr>
          <p:spPr>
            <a:xfrm>
              <a:off x="0" y="0"/>
              <a:ext cx="3916941" cy="1955748"/>
            </a:xfrm>
            <a:custGeom>
              <a:avLst/>
              <a:gdLst/>
              <a:ahLst/>
              <a:cxnLst/>
              <a:rect l="l" t="t" r="r" b="b"/>
              <a:pathLst>
                <a:path w="3916941" h="1955748">
                  <a:moveTo>
                    <a:pt x="6350" y="1955748"/>
                  </a:moveTo>
                  <a:lnTo>
                    <a:pt x="0" y="1955748"/>
                  </a:lnTo>
                  <a:lnTo>
                    <a:pt x="0" y="0"/>
                  </a:lnTo>
                  <a:lnTo>
                    <a:pt x="3916941" y="0"/>
                  </a:lnTo>
                  <a:lnTo>
                    <a:pt x="3916941" y="1955748"/>
                  </a:lnTo>
                  <a:lnTo>
                    <a:pt x="6350" y="1955748"/>
                  </a:lnTo>
                  <a:close/>
                  <a:moveTo>
                    <a:pt x="12700" y="12700"/>
                  </a:moveTo>
                  <a:lnTo>
                    <a:pt x="12700" y="1943048"/>
                  </a:lnTo>
                  <a:lnTo>
                    <a:pt x="3904241" y="1943048"/>
                  </a:lnTo>
                  <a:lnTo>
                    <a:pt x="3904241" y="12700"/>
                  </a:lnTo>
                  <a:lnTo>
                    <a:pt x="12700" y="12700"/>
                  </a:lnTo>
                  <a:close/>
                </a:path>
              </a:pathLst>
            </a:custGeom>
            <a:solidFill>
              <a:srgbClr val="000000"/>
            </a:solidFill>
          </p:spPr>
        </p:sp>
        <p:sp>
          <p:nvSpPr>
            <p:cNvPr id="9" name="Freeform 9"/>
            <p:cNvSpPr/>
            <p:nvPr/>
          </p:nvSpPr>
          <p:spPr>
            <a:xfrm>
              <a:off x="139700" y="140970"/>
              <a:ext cx="3636271" cy="1675078"/>
            </a:xfrm>
            <a:custGeom>
              <a:avLst/>
              <a:gdLst/>
              <a:ahLst/>
              <a:cxnLst/>
              <a:rect l="l" t="t" r="r" b="b"/>
              <a:pathLst>
                <a:path w="3636271" h="1675078">
                  <a:moveTo>
                    <a:pt x="0" y="0"/>
                  </a:moveTo>
                  <a:lnTo>
                    <a:pt x="3636271" y="0"/>
                  </a:lnTo>
                  <a:lnTo>
                    <a:pt x="3636271" y="1675078"/>
                  </a:lnTo>
                  <a:lnTo>
                    <a:pt x="0" y="1675078"/>
                  </a:lnTo>
                  <a:close/>
                </a:path>
              </a:pathLst>
            </a:custGeom>
            <a:solidFill>
              <a:srgbClr val="FDF9F2"/>
            </a:solidFill>
          </p:spPr>
        </p:sp>
      </p:grpSp>
      <p:grpSp>
        <p:nvGrpSpPr>
          <p:cNvPr id="10" name="Group 10"/>
          <p:cNvGrpSpPr/>
          <p:nvPr/>
        </p:nvGrpSpPr>
        <p:grpSpPr>
          <a:xfrm>
            <a:off x="4508851" y="4293007"/>
            <a:ext cx="7210732" cy="2203216"/>
            <a:chOff x="0" y="0"/>
            <a:chExt cx="3916941" cy="1196809"/>
          </a:xfrm>
        </p:grpSpPr>
        <p:sp>
          <p:nvSpPr>
            <p:cNvPr id="11" name="Freeform 11"/>
            <p:cNvSpPr/>
            <p:nvPr/>
          </p:nvSpPr>
          <p:spPr>
            <a:xfrm>
              <a:off x="6350" y="6350"/>
              <a:ext cx="3904241" cy="1184109"/>
            </a:xfrm>
            <a:custGeom>
              <a:avLst/>
              <a:gdLst/>
              <a:ahLst/>
              <a:cxnLst/>
              <a:rect l="l" t="t" r="r" b="b"/>
              <a:pathLst>
                <a:path w="3904241" h="1184109">
                  <a:moveTo>
                    <a:pt x="0" y="0"/>
                  </a:moveTo>
                  <a:lnTo>
                    <a:pt x="3904241" y="0"/>
                  </a:lnTo>
                  <a:lnTo>
                    <a:pt x="3904241" y="1184109"/>
                  </a:lnTo>
                  <a:lnTo>
                    <a:pt x="0" y="1184109"/>
                  </a:lnTo>
                  <a:close/>
                </a:path>
              </a:pathLst>
            </a:custGeom>
            <a:solidFill>
              <a:srgbClr val="F3E9DC"/>
            </a:solidFill>
          </p:spPr>
        </p:sp>
        <p:sp>
          <p:nvSpPr>
            <p:cNvPr id="12" name="Freeform 12"/>
            <p:cNvSpPr/>
            <p:nvPr/>
          </p:nvSpPr>
          <p:spPr>
            <a:xfrm>
              <a:off x="0" y="0"/>
              <a:ext cx="3916941" cy="1196809"/>
            </a:xfrm>
            <a:custGeom>
              <a:avLst/>
              <a:gdLst/>
              <a:ahLst/>
              <a:cxnLst/>
              <a:rect l="l" t="t" r="r" b="b"/>
              <a:pathLst>
                <a:path w="3916941" h="1196809">
                  <a:moveTo>
                    <a:pt x="6350" y="1196809"/>
                  </a:moveTo>
                  <a:lnTo>
                    <a:pt x="0" y="1196809"/>
                  </a:lnTo>
                  <a:lnTo>
                    <a:pt x="0" y="0"/>
                  </a:lnTo>
                  <a:lnTo>
                    <a:pt x="3916941" y="0"/>
                  </a:lnTo>
                  <a:lnTo>
                    <a:pt x="3916941" y="1196809"/>
                  </a:lnTo>
                  <a:lnTo>
                    <a:pt x="6350" y="1196809"/>
                  </a:lnTo>
                  <a:close/>
                  <a:moveTo>
                    <a:pt x="12700" y="12700"/>
                  </a:moveTo>
                  <a:lnTo>
                    <a:pt x="12700" y="1184109"/>
                  </a:lnTo>
                  <a:lnTo>
                    <a:pt x="3904241" y="1184109"/>
                  </a:lnTo>
                  <a:lnTo>
                    <a:pt x="3904241" y="12700"/>
                  </a:lnTo>
                  <a:lnTo>
                    <a:pt x="12700" y="12700"/>
                  </a:lnTo>
                  <a:close/>
                </a:path>
              </a:pathLst>
            </a:custGeom>
            <a:solidFill>
              <a:srgbClr val="000000"/>
            </a:solidFill>
          </p:spPr>
        </p:sp>
        <p:sp>
          <p:nvSpPr>
            <p:cNvPr id="13" name="Freeform 13"/>
            <p:cNvSpPr/>
            <p:nvPr/>
          </p:nvSpPr>
          <p:spPr>
            <a:xfrm>
              <a:off x="139700" y="140970"/>
              <a:ext cx="3636271" cy="916139"/>
            </a:xfrm>
            <a:custGeom>
              <a:avLst/>
              <a:gdLst/>
              <a:ahLst/>
              <a:cxnLst/>
              <a:rect l="l" t="t" r="r" b="b"/>
              <a:pathLst>
                <a:path w="3636271" h="916139">
                  <a:moveTo>
                    <a:pt x="0" y="0"/>
                  </a:moveTo>
                  <a:lnTo>
                    <a:pt x="3636271" y="0"/>
                  </a:lnTo>
                  <a:lnTo>
                    <a:pt x="3636271" y="916139"/>
                  </a:lnTo>
                  <a:lnTo>
                    <a:pt x="0" y="916139"/>
                  </a:lnTo>
                  <a:close/>
                </a:path>
              </a:pathLst>
            </a:custGeom>
            <a:solidFill>
              <a:srgbClr val="FDF9F2"/>
            </a:solidFill>
          </p:spPr>
        </p:sp>
      </p:grpSp>
      <p:sp>
        <p:nvSpPr>
          <p:cNvPr id="15" name="TextBox 15"/>
          <p:cNvSpPr txBox="1"/>
          <p:nvPr/>
        </p:nvSpPr>
        <p:spPr>
          <a:xfrm>
            <a:off x="4994646" y="1172197"/>
            <a:ext cx="6264540" cy="1969770"/>
          </a:xfrm>
          <a:prstGeom prst="rect">
            <a:avLst/>
          </a:prstGeom>
        </p:spPr>
        <p:txBody>
          <a:bodyPr lIns="0" tIns="0" rIns="0" bIns="0" rtlCol="0" anchor="t">
            <a:spAutoFit/>
          </a:bodyPr>
          <a:lstStyle/>
          <a:p>
            <a:pPr algn="just">
              <a:spcAft>
                <a:spcPts val="1067"/>
              </a:spcAf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Phong cách sáng tác</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 thiên hướng khai thác đề tài lịch sử, có đóng góp nổi bật ở 2 thể loại: tiểu thuyết và kịch.</a:t>
            </a:r>
            <a:endParaRPr lang="en-US" sz="3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6"/>
          <p:cNvSpPr txBox="1"/>
          <p:nvPr/>
        </p:nvSpPr>
        <p:spPr>
          <a:xfrm>
            <a:off x="4994647" y="4707000"/>
            <a:ext cx="6264540" cy="1477328"/>
          </a:xfrm>
          <a:prstGeom prst="rect">
            <a:avLst/>
          </a:prstGeom>
        </p:spPr>
        <p:txBody>
          <a:bodyPr lIns="0" tIns="0" rIns="0" bIns="0" rtlCol="0" anchor="t">
            <a:spAutoFit/>
          </a:bodyPr>
          <a:lstStyle/>
          <a:p>
            <a:pPr algn="just" defTabSz="609615">
              <a:spcBef>
                <a:spcPct val="0"/>
              </a:spcBef>
            </a:pPr>
            <a:r>
              <a:rPr lang="en-US" sz="3200" b="1">
                <a:latin typeface="Times New Roman" panose="02020603050405020304" pitchFamily="18" charset="0"/>
                <a:cs typeface="Times New Roman" panose="02020603050405020304" pitchFamily="18" charset="0"/>
              </a:rPr>
              <a:t>Sáng tác tiêu biểu</a:t>
            </a:r>
            <a:r>
              <a:rPr lang="en-US" sz="3200">
                <a:latin typeface="Times New Roman" panose="02020603050405020304" pitchFamily="18" charset="0"/>
                <a:cs typeface="Times New Roman" panose="02020603050405020304" pitchFamily="18" charset="0"/>
              </a:rPr>
              <a:t>: Đêm hội Long Trì (1942), Vũ Như Tô (1943), An Tư (1944), Bắc Sơn (1946),…</a:t>
            </a:r>
          </a:p>
        </p:txBody>
      </p:sp>
      <p:sp>
        <p:nvSpPr>
          <p:cNvPr id="17" name="Freeform 17"/>
          <p:cNvSpPr/>
          <p:nvPr/>
        </p:nvSpPr>
        <p:spPr>
          <a:xfrm>
            <a:off x="571921" y="424609"/>
            <a:ext cx="3343724" cy="1937665"/>
          </a:xfrm>
          <a:custGeom>
            <a:avLst/>
            <a:gdLst/>
            <a:ahLst/>
            <a:cxnLst/>
            <a:rect l="l" t="t" r="r" b="b"/>
            <a:pathLst>
              <a:path w="5015586" h="2906497">
                <a:moveTo>
                  <a:pt x="0" y="0"/>
                </a:moveTo>
                <a:lnTo>
                  <a:pt x="5015586" y="0"/>
                </a:lnTo>
                <a:lnTo>
                  <a:pt x="5015586" y="2906497"/>
                </a:lnTo>
                <a:lnTo>
                  <a:pt x="0" y="29064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8"/>
          <p:cNvSpPr/>
          <p:nvPr/>
        </p:nvSpPr>
        <p:spPr>
          <a:xfrm>
            <a:off x="0" y="1393442"/>
            <a:ext cx="1143840" cy="1089767"/>
          </a:xfrm>
          <a:custGeom>
            <a:avLst/>
            <a:gdLst/>
            <a:ahLst/>
            <a:cxnLst/>
            <a:rect l="l" t="t" r="r" b="b"/>
            <a:pathLst>
              <a:path w="1715760" h="1634651">
                <a:moveTo>
                  <a:pt x="0" y="0"/>
                </a:moveTo>
                <a:lnTo>
                  <a:pt x="1715760" y="0"/>
                </a:lnTo>
                <a:lnTo>
                  <a:pt x="1715760" y="1634651"/>
                </a:lnTo>
                <a:lnTo>
                  <a:pt x="0" y="16346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a:off x="3716347" y="140918"/>
            <a:ext cx="1143840" cy="1089767"/>
          </a:xfrm>
          <a:custGeom>
            <a:avLst/>
            <a:gdLst/>
            <a:ahLst/>
            <a:cxnLst/>
            <a:rect l="l" t="t" r="r" b="b"/>
            <a:pathLst>
              <a:path w="1715760" h="1634651">
                <a:moveTo>
                  <a:pt x="0" y="0"/>
                </a:moveTo>
                <a:lnTo>
                  <a:pt x="1715760" y="0"/>
                </a:lnTo>
                <a:lnTo>
                  <a:pt x="1715760" y="1634652"/>
                </a:lnTo>
                <a:lnTo>
                  <a:pt x="0" y="16346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TextBox 20"/>
          <p:cNvSpPr txBox="1"/>
          <p:nvPr/>
        </p:nvSpPr>
        <p:spPr>
          <a:xfrm>
            <a:off x="719613" y="777887"/>
            <a:ext cx="2969095" cy="1231299"/>
          </a:xfrm>
          <a:prstGeom prst="rect">
            <a:avLst/>
          </a:prstGeom>
        </p:spPr>
        <p:txBody>
          <a:bodyPr lIns="0" tIns="0" rIns="0" bIns="0" rtlCol="0" anchor="t">
            <a:spAutoFit/>
          </a:bodyPr>
          <a:lstStyle/>
          <a:p>
            <a:pPr algn="ctr">
              <a:spcAft>
                <a:spcPts val="1067"/>
              </a:spcAft>
            </a:pPr>
            <a:r>
              <a:rPr lang="vi-VN" sz="2667">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Nguyễn Huy Tưởng (</a:t>
            </a:r>
            <a:r>
              <a:rPr lang="en-US" sz="2667">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1912 – 1960</a:t>
            </a:r>
            <a:r>
              <a:rPr lang="vi-VN" sz="2667">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667">
                <a:latin typeface="Calibri" panose="020F0502020204030204" pitchFamily="34" charset="0"/>
                <a:ea typeface="Times New Roman" panose="02020603050405020304" pitchFamily="18" charset="0"/>
                <a:cs typeface="Times New Roman" panose="02020603050405020304" pitchFamily="18" charset="0"/>
              </a:rPr>
              <a:t>, q</a:t>
            </a:r>
            <a:r>
              <a:rPr lang="en-US" sz="2667">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uê quán: Hà Nội</a:t>
            </a:r>
            <a:endParaRPr lang="en-US" sz="2667">
              <a:latin typeface="Calibri" panose="020F0502020204030204" pitchFamily="34" charset="0"/>
              <a:ea typeface="Calibri" panose="020F0502020204030204" pitchFamily="34" charset="0"/>
              <a:cs typeface="Times New Roman" panose="02020603050405020304" pitchFamily="18" charset="0"/>
            </a:endParaRPr>
          </a:p>
        </p:txBody>
      </p:sp>
      <p:sp>
        <p:nvSpPr>
          <p:cNvPr id="21" name="Freeform 21"/>
          <p:cNvSpPr/>
          <p:nvPr/>
        </p:nvSpPr>
        <p:spPr>
          <a:xfrm rot="450766">
            <a:off x="10827973" y="3854300"/>
            <a:ext cx="1783223" cy="456733"/>
          </a:xfrm>
          <a:custGeom>
            <a:avLst/>
            <a:gdLst/>
            <a:ahLst/>
            <a:cxnLst/>
            <a:rect l="l" t="t" r="r" b="b"/>
            <a:pathLst>
              <a:path w="2674833" h="685100">
                <a:moveTo>
                  <a:pt x="0" y="0"/>
                </a:moveTo>
                <a:lnTo>
                  <a:pt x="2674833" y="0"/>
                </a:lnTo>
                <a:lnTo>
                  <a:pt x="2674833" y="685100"/>
                </a:lnTo>
                <a:lnTo>
                  <a:pt x="0" y="6851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1026" name="Picture 2" descr="Infographics] Nguyễn Huy Tưởng - Nhà chép sử bằng văn học | Văn hóa |  Vietnam+ (VietnamPlus)">
            <a:extLst>
              <a:ext uri="{FF2B5EF4-FFF2-40B4-BE49-F238E27FC236}">
                <a16:creationId xmlns:a16="http://schemas.microsoft.com/office/drawing/2014/main" id="{0D9CDAAE-D938-0A63-029A-B8E0A93AB661}"/>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928" b="76522" l="57609" r="98261">
                        <a14:foregroundMark x1="75000" y1="5507" x2="83043" y2="8406"/>
                        <a14:foregroundMark x1="75000" y1="12754" x2="76522" y2="33333"/>
                        <a14:foregroundMark x1="76522" y1="33333" x2="76739" y2="33333"/>
                        <a14:foregroundMark x1="62826" y1="62609" x2="58913" y2="73333"/>
                        <a14:foregroundMark x1="67609" y1="73913" x2="86522" y2="72754"/>
                        <a14:foregroundMark x1="86522" y1="72754" x2="98261" y2="54493"/>
                        <a14:foregroundMark x1="98261" y1="54493" x2="90217" y2="39130"/>
                        <a14:foregroundMark x1="90217" y1="39130" x2="87826" y2="38551"/>
                        <a14:foregroundMark x1="57826" y1="73913" x2="68696" y2="75652"/>
                        <a14:foregroundMark x1="58043" y1="75942" x2="65870" y2="76522"/>
                        <a14:foregroundMark x1="78696" y1="75652" x2="93478" y2="74493"/>
                        <a14:foregroundMark x1="97174" y1="64348" x2="94130" y2="74783"/>
                        <a14:foregroundMark x1="88478" y1="34783" x2="96739" y2="39420"/>
                        <a14:foregroundMark x1="70870" y1="19420" x2="70870" y2="19420"/>
                        <a14:foregroundMark x1="70652" y1="13913" x2="70652" y2="13913"/>
                        <a14:foregroundMark x1="71522" y1="20290" x2="71522" y2="20290"/>
                        <a14:foregroundMark x1="71304" y1="20290" x2="71304" y2="20290"/>
                        <a14:foregroundMark x1="70870" y1="20870" x2="70870" y2="20870"/>
                        <a14:foregroundMark x1="71739" y1="22609" x2="71739" y2="22609"/>
                        <a14:foregroundMark x1="72826" y1="23188" x2="72826" y2="23188"/>
                        <a14:foregroundMark x1="70652" y1="20000" x2="70652" y2="20000"/>
                        <a14:foregroundMark x1="70870" y1="14203" x2="70870" y2="14203"/>
                      </a14:backgroundRemoval>
                    </a14:imgEffect>
                  </a14:imgLayer>
                </a14:imgProps>
              </a:ext>
              <a:ext uri="{28A0092B-C50C-407E-A947-70E740481C1C}">
                <a14:useLocalDpi xmlns:a14="http://schemas.microsoft.com/office/drawing/2010/main" val="0"/>
              </a:ext>
            </a:extLst>
          </a:blip>
          <a:srcRect l="56779" t="-23420" r="-641" b="23420"/>
          <a:stretch/>
        </p:blipFill>
        <p:spPr bwMode="auto">
          <a:xfrm>
            <a:off x="567974" y="1172197"/>
            <a:ext cx="3276684" cy="50716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677531" y="177636"/>
            <a:ext cx="1398451" cy="1206217"/>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2264229" y="444328"/>
            <a:ext cx="7663543"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959999" y="338527"/>
            <a:ext cx="10272000" cy="763600"/>
          </a:xfrm>
          <a:prstGeom prst="rect">
            <a:avLst/>
          </a:prstGeom>
        </p:spPr>
        <p:txBody>
          <a:bodyPr spcFirstLastPara="1" vert="horz" wrap="square" lIns="121900" tIns="121900" rIns="121900" bIns="121900" rtlCol="0" anchor="t" anchorCtr="0">
            <a:noAutofit/>
          </a:bodyPr>
          <a:lstStyle/>
          <a:p>
            <a:r>
              <a:rPr lang="en">
                <a:latin typeface="Times New Roman" panose="02020603050405020304" pitchFamily="18" charset="0"/>
                <a:cs typeface="Times New Roman" panose="02020603050405020304" pitchFamily="18" charset="0"/>
              </a:rPr>
              <a:t>b. Tác phẩm</a:t>
            </a:r>
            <a:endParaRPr>
              <a:latin typeface="Times New Roman" panose="02020603050405020304" pitchFamily="18"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10552859" y="962924"/>
            <a:ext cx="721944" cy="384208"/>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11059886" y="510695"/>
            <a:ext cx="861583" cy="203408"/>
          </a:xfrm>
          <a:prstGeom prst="rect">
            <a:avLst/>
          </a:prstGeom>
          <a:noFill/>
          <a:ln>
            <a:noFill/>
          </a:ln>
        </p:spPr>
      </p:pic>
      <p:sp>
        <p:nvSpPr>
          <p:cNvPr id="2" name="Google Shape;586;p42">
            <a:extLst>
              <a:ext uri="{FF2B5EF4-FFF2-40B4-BE49-F238E27FC236}">
                <a16:creationId xmlns:a16="http://schemas.microsoft.com/office/drawing/2014/main" id="{698BAF29-6DAE-A99B-4B3C-66B0A28013B1}"/>
              </a:ext>
            </a:extLst>
          </p:cNvPr>
          <p:cNvSpPr txBox="1"/>
          <p:nvPr/>
        </p:nvSpPr>
        <p:spPr>
          <a:xfrm>
            <a:off x="7262329" y="3895679"/>
            <a:ext cx="2478400" cy="501600"/>
          </a:xfrm>
          <a:prstGeom prst="rect">
            <a:avLst/>
          </a:prstGeom>
          <a:noFill/>
          <a:ln>
            <a:noFill/>
          </a:ln>
        </p:spPr>
        <p:txBody>
          <a:bodyPr spcFirstLastPara="1" wrap="square" lIns="121900" tIns="121900" rIns="121900" bIns="121900" anchor="b" anchorCtr="0">
            <a:noAutofit/>
          </a:bodyPr>
          <a:lstStyle/>
          <a:p>
            <a:pPr algn="ctr"/>
            <a:r>
              <a:rPr lang="en-US" sz="3200" b="1" i="1">
                <a:latin typeface="Times New Roman" panose="02020603050405020304" pitchFamily="18" charset="0"/>
                <a:ea typeface="Times New Roman" panose="02020603050405020304" pitchFamily="18" charset="0"/>
                <a:cs typeface="Times New Roman" panose="02020603050405020304" pitchFamily="18" charset="0"/>
              </a:rPr>
              <a:t>Phương thức biểu đạt</a:t>
            </a:r>
            <a:endParaRPr sz="3200" b="1" i="1">
              <a:latin typeface="Times New Roman" panose="02020603050405020304" pitchFamily="18" charset="0"/>
              <a:ea typeface="BioRhyme"/>
              <a:cs typeface="Times New Roman" panose="02020603050405020304" pitchFamily="18" charset="0"/>
              <a:sym typeface="BioRhyme"/>
            </a:endParaRPr>
          </a:p>
        </p:txBody>
      </p:sp>
      <p:sp>
        <p:nvSpPr>
          <p:cNvPr id="3" name="Google Shape;587;p42">
            <a:extLst>
              <a:ext uri="{FF2B5EF4-FFF2-40B4-BE49-F238E27FC236}">
                <a16:creationId xmlns:a16="http://schemas.microsoft.com/office/drawing/2014/main" id="{0ABAD0DC-5C5D-0C01-51C1-0A69B1F91779}"/>
              </a:ext>
            </a:extLst>
          </p:cNvPr>
          <p:cNvSpPr txBox="1"/>
          <p:nvPr/>
        </p:nvSpPr>
        <p:spPr>
          <a:xfrm>
            <a:off x="7197512" y="4252928"/>
            <a:ext cx="2478400" cy="691200"/>
          </a:xfrm>
          <a:prstGeom prst="rect">
            <a:avLst/>
          </a:prstGeom>
          <a:noFill/>
          <a:ln>
            <a:noFill/>
          </a:ln>
        </p:spPr>
        <p:txBody>
          <a:bodyPr spcFirstLastPara="1" wrap="square" lIns="121900" tIns="121900" rIns="121900" bIns="121900" anchor="ctr" anchorCtr="0">
            <a:noAutofit/>
          </a:bodyPr>
          <a:lstStyle/>
          <a:p>
            <a:pPr algn="ctr"/>
            <a:r>
              <a:rPr lang="en" sz="3200">
                <a:solidFill>
                  <a:schemeClr val="bg1">
                    <a:lumMod val="10000"/>
                  </a:schemeClr>
                </a:solidFill>
                <a:latin typeface="Times New Roman" panose="02020603050405020304" pitchFamily="18" charset="0"/>
                <a:ea typeface="Tajawal Medium"/>
                <a:cs typeface="Times New Roman" panose="02020603050405020304" pitchFamily="18" charset="0"/>
                <a:sym typeface="Tajawal Medium"/>
              </a:rPr>
              <a:t>Tự sự</a:t>
            </a:r>
            <a:endParaRPr sz="3200">
              <a:solidFill>
                <a:schemeClr val="bg1">
                  <a:lumMod val="10000"/>
                </a:schemeClr>
              </a:solidFill>
              <a:latin typeface="Times New Roman" panose="02020603050405020304" pitchFamily="18" charset="0"/>
              <a:ea typeface="Tajawal Medium"/>
              <a:cs typeface="Times New Roman" panose="02020603050405020304" pitchFamily="18" charset="0"/>
              <a:sym typeface="Tajawal Medium"/>
            </a:endParaRPr>
          </a:p>
        </p:txBody>
      </p:sp>
      <p:sp>
        <p:nvSpPr>
          <p:cNvPr id="4" name="Google Shape;588;p42">
            <a:extLst>
              <a:ext uri="{FF2B5EF4-FFF2-40B4-BE49-F238E27FC236}">
                <a16:creationId xmlns:a16="http://schemas.microsoft.com/office/drawing/2014/main" id="{BFBBA940-90DA-C257-4396-A2513C3931CB}"/>
              </a:ext>
            </a:extLst>
          </p:cNvPr>
          <p:cNvSpPr txBox="1"/>
          <p:nvPr/>
        </p:nvSpPr>
        <p:spPr>
          <a:xfrm>
            <a:off x="211581" y="3422349"/>
            <a:ext cx="3918465" cy="501600"/>
          </a:xfrm>
          <a:prstGeom prst="rect">
            <a:avLst/>
          </a:prstGeom>
          <a:noFill/>
          <a:ln>
            <a:noFill/>
          </a:ln>
        </p:spPr>
        <p:txBody>
          <a:bodyPr spcFirstLastPara="1" wrap="square" lIns="121900" tIns="121900" rIns="121900" bIns="121900" anchor="b" anchorCtr="0">
            <a:noAutofit/>
          </a:bodyPr>
          <a:lstStyle/>
          <a:p>
            <a:pPr algn="ctr"/>
            <a:r>
              <a:rPr lang="vi-VN" sz="3200" b="1" i="1">
                <a:latin typeface="Times New Roman" panose="02020603050405020304" pitchFamily="18" charset="0"/>
                <a:ea typeface="Times New Roman" panose="02020603050405020304" pitchFamily="18" charset="0"/>
                <a:cs typeface="Times New Roman" panose="02020603050405020304" pitchFamily="18" charset="0"/>
              </a:rPr>
              <a:t>Hoàn cảnh sáng tác</a:t>
            </a:r>
            <a:endParaRPr sz="3200" b="1" i="1">
              <a:latin typeface="Times New Roman" panose="02020603050405020304" pitchFamily="18" charset="0"/>
              <a:ea typeface="BioRhyme"/>
              <a:cs typeface="Times New Roman" panose="02020603050405020304" pitchFamily="18" charset="0"/>
              <a:sym typeface="BioRhyme"/>
            </a:endParaRPr>
          </a:p>
        </p:txBody>
      </p:sp>
      <p:sp>
        <p:nvSpPr>
          <p:cNvPr id="6" name="Google Shape;589;p42">
            <a:extLst>
              <a:ext uri="{FF2B5EF4-FFF2-40B4-BE49-F238E27FC236}">
                <a16:creationId xmlns:a16="http://schemas.microsoft.com/office/drawing/2014/main" id="{9B27C172-317F-D9F3-92E1-FCDEDB7A1BF4}"/>
              </a:ext>
            </a:extLst>
          </p:cNvPr>
          <p:cNvSpPr txBox="1"/>
          <p:nvPr/>
        </p:nvSpPr>
        <p:spPr>
          <a:xfrm>
            <a:off x="-131685" y="4794185"/>
            <a:ext cx="4549984" cy="691200"/>
          </a:xfrm>
          <a:prstGeom prst="rect">
            <a:avLst/>
          </a:prstGeom>
          <a:noFill/>
          <a:ln>
            <a:noFill/>
          </a:ln>
        </p:spPr>
        <p:txBody>
          <a:bodyPr spcFirstLastPara="1" wrap="square" lIns="121900" tIns="121900" rIns="121900" bIns="121900" anchor="ctr" anchorCtr="0">
            <a:noAutofit/>
          </a:bodyPr>
          <a:lstStyle/>
          <a:p>
            <a:pPr algn="ctr">
              <a:spcAft>
                <a:spcPts val="1067"/>
              </a:spcAft>
            </a:pPr>
            <a:r>
              <a:rPr lang="vi-VN" sz="320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Tác phẩm ra đời năm 1960. Đây là khoảng thời gian mà nước ta đang gồng mình kháng chiến chống lại giặc Mỹ.</a:t>
            </a:r>
            <a:endParaRPr lang="en-US" sz="3200">
              <a:solidFill>
                <a:schemeClr val="bg1">
                  <a:lumMod val="1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Google Shape;590;p42">
            <a:extLst>
              <a:ext uri="{FF2B5EF4-FFF2-40B4-BE49-F238E27FC236}">
                <a16:creationId xmlns:a16="http://schemas.microsoft.com/office/drawing/2014/main" id="{02B9B305-A86C-3FDF-0376-3EC19812C23F}"/>
              </a:ext>
            </a:extLst>
          </p:cNvPr>
          <p:cNvSpPr txBox="1"/>
          <p:nvPr/>
        </p:nvSpPr>
        <p:spPr>
          <a:xfrm>
            <a:off x="9713337" y="3856413"/>
            <a:ext cx="2478400" cy="501600"/>
          </a:xfrm>
          <a:prstGeom prst="rect">
            <a:avLst/>
          </a:prstGeom>
          <a:noFill/>
          <a:ln>
            <a:noFill/>
          </a:ln>
        </p:spPr>
        <p:txBody>
          <a:bodyPr spcFirstLastPara="1" wrap="square" lIns="121900" tIns="121900" rIns="121900" bIns="121900" anchor="b" anchorCtr="0">
            <a:noAutofit/>
          </a:bodyPr>
          <a:lstStyle/>
          <a:p>
            <a:pPr algn="ctr"/>
            <a:r>
              <a:rPr lang="en-US" sz="3200" b="1" i="1">
                <a:latin typeface="Times New Roman" panose="02020603050405020304" pitchFamily="18" charset="0"/>
                <a:ea typeface="Times New Roman" panose="02020603050405020304" pitchFamily="18" charset="0"/>
                <a:cs typeface="Times New Roman" panose="02020603050405020304" pitchFamily="18" charset="0"/>
              </a:rPr>
              <a:t>Người</a:t>
            </a:r>
          </a:p>
          <a:p>
            <a:pPr algn="ctr"/>
            <a:r>
              <a:rPr lang="en-US" sz="3200" b="1" i="1">
                <a:latin typeface="Times New Roman" panose="02020603050405020304" pitchFamily="18" charset="0"/>
                <a:ea typeface="Times New Roman" panose="02020603050405020304" pitchFamily="18" charset="0"/>
                <a:cs typeface="Times New Roman" panose="02020603050405020304" pitchFamily="18" charset="0"/>
              </a:rPr>
              <a:t> kể chuyện</a:t>
            </a:r>
            <a:endParaRPr sz="3200" b="1" i="1">
              <a:latin typeface="Times New Roman" panose="02020603050405020304" pitchFamily="18" charset="0"/>
              <a:ea typeface="BioRhyme"/>
              <a:cs typeface="Times New Roman" panose="02020603050405020304" pitchFamily="18" charset="0"/>
              <a:sym typeface="BioRhyme"/>
            </a:endParaRPr>
          </a:p>
        </p:txBody>
      </p:sp>
      <p:sp>
        <p:nvSpPr>
          <p:cNvPr id="12" name="Google Shape;591;p42">
            <a:extLst>
              <a:ext uri="{FF2B5EF4-FFF2-40B4-BE49-F238E27FC236}">
                <a16:creationId xmlns:a16="http://schemas.microsoft.com/office/drawing/2014/main" id="{3EF0C384-E875-61AE-1CFC-6ECD532FF4E7}"/>
              </a:ext>
            </a:extLst>
          </p:cNvPr>
          <p:cNvSpPr txBox="1"/>
          <p:nvPr/>
        </p:nvSpPr>
        <p:spPr>
          <a:xfrm>
            <a:off x="9909477" y="4397279"/>
            <a:ext cx="2478400" cy="691200"/>
          </a:xfrm>
          <a:prstGeom prst="rect">
            <a:avLst/>
          </a:prstGeom>
          <a:noFill/>
          <a:ln>
            <a:noFill/>
          </a:ln>
        </p:spPr>
        <p:txBody>
          <a:bodyPr spcFirstLastPara="1" wrap="square" lIns="121900" tIns="121900" rIns="121900" bIns="121900" anchor="ctr" anchorCtr="0">
            <a:noAutofit/>
          </a:bodyPr>
          <a:lstStyle/>
          <a:p>
            <a:pPr algn="ctr">
              <a:spcAft>
                <a:spcPts val="1067"/>
              </a:spcAft>
            </a:pPr>
            <a:r>
              <a:rPr lang="en-US" sz="320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ngôi thứ ba.</a:t>
            </a:r>
            <a:endParaRPr lang="en-US" sz="3200">
              <a:solidFill>
                <a:schemeClr val="bg1">
                  <a:lumMod val="1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Google Shape;592;p42">
            <a:extLst>
              <a:ext uri="{FF2B5EF4-FFF2-40B4-BE49-F238E27FC236}">
                <a16:creationId xmlns:a16="http://schemas.microsoft.com/office/drawing/2014/main" id="{FF5E8F83-EEDE-1ECC-C15C-4534011AAF16}"/>
              </a:ext>
            </a:extLst>
          </p:cNvPr>
          <p:cNvSpPr txBox="1"/>
          <p:nvPr/>
        </p:nvSpPr>
        <p:spPr>
          <a:xfrm>
            <a:off x="4423921" y="3476971"/>
            <a:ext cx="2478400" cy="501600"/>
          </a:xfrm>
          <a:prstGeom prst="rect">
            <a:avLst/>
          </a:prstGeom>
          <a:noFill/>
          <a:ln>
            <a:noFill/>
          </a:ln>
        </p:spPr>
        <p:txBody>
          <a:bodyPr spcFirstLastPara="1" wrap="square" lIns="121900" tIns="121900" rIns="121900" bIns="121900" anchor="b" anchorCtr="0">
            <a:noAutofit/>
          </a:bodyPr>
          <a:lstStyle/>
          <a:p>
            <a:pPr algn="ctr"/>
            <a:r>
              <a:rPr lang="en" sz="3200" b="1" i="1">
                <a:latin typeface="Times New Roman" panose="02020603050405020304" pitchFamily="18" charset="0"/>
                <a:ea typeface="BioRhyme"/>
                <a:cs typeface="Times New Roman" panose="02020603050405020304" pitchFamily="18" charset="0"/>
                <a:sym typeface="BioRhyme"/>
              </a:rPr>
              <a:t>Thể loại</a:t>
            </a:r>
            <a:endParaRPr sz="3200" b="1" i="1">
              <a:latin typeface="Times New Roman" panose="02020603050405020304" pitchFamily="18" charset="0"/>
              <a:ea typeface="BioRhyme"/>
              <a:cs typeface="Times New Roman" panose="02020603050405020304" pitchFamily="18" charset="0"/>
              <a:sym typeface="BioRhyme"/>
            </a:endParaRPr>
          </a:p>
        </p:txBody>
      </p:sp>
      <p:sp>
        <p:nvSpPr>
          <p:cNvPr id="14" name="Google Shape;593;p42">
            <a:extLst>
              <a:ext uri="{FF2B5EF4-FFF2-40B4-BE49-F238E27FC236}">
                <a16:creationId xmlns:a16="http://schemas.microsoft.com/office/drawing/2014/main" id="{72348A21-FFB6-92AC-35B3-DCF45EB4FDA3}"/>
              </a:ext>
            </a:extLst>
          </p:cNvPr>
          <p:cNvSpPr txBox="1"/>
          <p:nvPr/>
        </p:nvSpPr>
        <p:spPr>
          <a:xfrm>
            <a:off x="4746505" y="4146479"/>
            <a:ext cx="1928073" cy="691200"/>
          </a:xfrm>
          <a:prstGeom prst="rect">
            <a:avLst/>
          </a:prstGeom>
          <a:noFill/>
          <a:ln>
            <a:noFill/>
          </a:ln>
        </p:spPr>
        <p:txBody>
          <a:bodyPr spcFirstLastPara="1" wrap="square" lIns="121900" tIns="121900" rIns="121900" bIns="121900" anchor="ctr" anchorCtr="0">
            <a:noAutofit/>
          </a:bodyPr>
          <a:lstStyle/>
          <a:p>
            <a:pPr algn="ctr">
              <a:spcAft>
                <a:spcPts val="1067"/>
              </a:spcAft>
            </a:pPr>
            <a:r>
              <a:rPr lang="en-US" sz="320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truyện lịch sử</a:t>
            </a:r>
            <a:endParaRPr lang="en-US" sz="3200">
              <a:solidFill>
                <a:schemeClr val="bg1">
                  <a:lumMod val="1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Google Shape;598;p42">
            <a:extLst>
              <a:ext uri="{FF2B5EF4-FFF2-40B4-BE49-F238E27FC236}">
                <a16:creationId xmlns:a16="http://schemas.microsoft.com/office/drawing/2014/main" id="{3B660EC0-73AB-11A9-0BCE-8F7DAFCED798}"/>
              </a:ext>
            </a:extLst>
          </p:cNvPr>
          <p:cNvSpPr/>
          <p:nvPr/>
        </p:nvSpPr>
        <p:spPr>
          <a:xfrm>
            <a:off x="1459224" y="2177555"/>
            <a:ext cx="967600" cy="967600"/>
          </a:xfrm>
          <a:prstGeom prst="rect">
            <a:avLst/>
          </a:prstGeom>
          <a:solidFill>
            <a:schemeClr val="dk1"/>
          </a:solidFill>
          <a:ln w="762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 name="Google Shape;599;p42">
            <a:extLst>
              <a:ext uri="{FF2B5EF4-FFF2-40B4-BE49-F238E27FC236}">
                <a16:creationId xmlns:a16="http://schemas.microsoft.com/office/drawing/2014/main" id="{B279E95A-29D5-30E9-FF34-AA9BA1285525}"/>
              </a:ext>
            </a:extLst>
          </p:cNvPr>
          <p:cNvSpPr/>
          <p:nvPr/>
        </p:nvSpPr>
        <p:spPr>
          <a:xfrm>
            <a:off x="5222365" y="2177555"/>
            <a:ext cx="967600" cy="967600"/>
          </a:xfrm>
          <a:prstGeom prst="rect">
            <a:avLst/>
          </a:prstGeom>
          <a:solidFill>
            <a:schemeClr val="dk1"/>
          </a:solidFill>
          <a:ln w="762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 name="Google Shape;600;p42">
            <a:extLst>
              <a:ext uri="{FF2B5EF4-FFF2-40B4-BE49-F238E27FC236}">
                <a16:creationId xmlns:a16="http://schemas.microsoft.com/office/drawing/2014/main" id="{073A20AB-427F-EDFA-FD49-A2DBF57D9E43}"/>
              </a:ext>
            </a:extLst>
          </p:cNvPr>
          <p:cNvSpPr/>
          <p:nvPr/>
        </p:nvSpPr>
        <p:spPr>
          <a:xfrm>
            <a:off x="8025907" y="2177555"/>
            <a:ext cx="967600" cy="967600"/>
          </a:xfrm>
          <a:prstGeom prst="rect">
            <a:avLst/>
          </a:prstGeom>
          <a:solidFill>
            <a:schemeClr val="dk1"/>
          </a:solidFill>
          <a:ln w="762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 name="Google Shape;601;p42">
            <a:extLst>
              <a:ext uri="{FF2B5EF4-FFF2-40B4-BE49-F238E27FC236}">
                <a16:creationId xmlns:a16="http://schemas.microsoft.com/office/drawing/2014/main" id="{1A8EDAA1-55D2-27A9-6CBD-15D6BAEF75B5}"/>
              </a:ext>
            </a:extLst>
          </p:cNvPr>
          <p:cNvSpPr/>
          <p:nvPr/>
        </p:nvSpPr>
        <p:spPr>
          <a:xfrm>
            <a:off x="10503729" y="2177501"/>
            <a:ext cx="967600" cy="967600"/>
          </a:xfrm>
          <a:prstGeom prst="rect">
            <a:avLst/>
          </a:prstGeom>
          <a:solidFill>
            <a:schemeClr val="dk1"/>
          </a:solidFill>
          <a:ln w="762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19" name="Google Shape;602;p42">
            <a:extLst>
              <a:ext uri="{FF2B5EF4-FFF2-40B4-BE49-F238E27FC236}">
                <a16:creationId xmlns:a16="http://schemas.microsoft.com/office/drawing/2014/main" id="{A9750571-3D76-E8EB-82CD-3E46CD181961}"/>
              </a:ext>
            </a:extLst>
          </p:cNvPr>
          <p:cNvCxnSpPr>
            <a:stCxn id="15" idx="3"/>
            <a:endCxn id="16" idx="1"/>
          </p:cNvCxnSpPr>
          <p:nvPr/>
        </p:nvCxnSpPr>
        <p:spPr>
          <a:xfrm>
            <a:off x="2426824" y="2661355"/>
            <a:ext cx="2795541" cy="0"/>
          </a:xfrm>
          <a:prstGeom prst="straightConnector1">
            <a:avLst/>
          </a:prstGeom>
          <a:noFill/>
          <a:ln w="9525" cap="flat" cmpd="sng">
            <a:solidFill>
              <a:schemeClr val="dk1"/>
            </a:solidFill>
            <a:prstDash val="solid"/>
            <a:round/>
            <a:headEnd type="none" w="med" len="med"/>
            <a:tailEnd type="none" w="med" len="med"/>
          </a:ln>
        </p:spPr>
      </p:cxnSp>
      <p:cxnSp>
        <p:nvCxnSpPr>
          <p:cNvPr id="20" name="Google Shape;603;p42">
            <a:extLst>
              <a:ext uri="{FF2B5EF4-FFF2-40B4-BE49-F238E27FC236}">
                <a16:creationId xmlns:a16="http://schemas.microsoft.com/office/drawing/2014/main" id="{A84F680E-2CF8-F8B3-C638-25F72C036760}"/>
              </a:ext>
            </a:extLst>
          </p:cNvPr>
          <p:cNvCxnSpPr>
            <a:stCxn id="16" idx="3"/>
            <a:endCxn id="17" idx="1"/>
          </p:cNvCxnSpPr>
          <p:nvPr/>
        </p:nvCxnSpPr>
        <p:spPr>
          <a:xfrm>
            <a:off x="6189966" y="2661355"/>
            <a:ext cx="1835941" cy="0"/>
          </a:xfrm>
          <a:prstGeom prst="straightConnector1">
            <a:avLst/>
          </a:prstGeom>
          <a:noFill/>
          <a:ln w="9525" cap="flat" cmpd="sng">
            <a:solidFill>
              <a:schemeClr val="dk1"/>
            </a:solidFill>
            <a:prstDash val="solid"/>
            <a:round/>
            <a:headEnd type="none" w="med" len="med"/>
            <a:tailEnd type="none" w="med" len="med"/>
          </a:ln>
        </p:spPr>
      </p:cxnSp>
      <p:cxnSp>
        <p:nvCxnSpPr>
          <p:cNvPr id="21" name="Google Shape;604;p42">
            <a:extLst>
              <a:ext uri="{FF2B5EF4-FFF2-40B4-BE49-F238E27FC236}">
                <a16:creationId xmlns:a16="http://schemas.microsoft.com/office/drawing/2014/main" id="{661F64B4-AC40-6B90-536A-A5CFF83984B8}"/>
              </a:ext>
            </a:extLst>
          </p:cNvPr>
          <p:cNvCxnSpPr>
            <a:cxnSpLocks/>
            <a:stCxn id="17" idx="3"/>
            <a:endCxn id="18" idx="1"/>
          </p:cNvCxnSpPr>
          <p:nvPr/>
        </p:nvCxnSpPr>
        <p:spPr>
          <a:xfrm flipV="1">
            <a:off x="8993507" y="2661302"/>
            <a:ext cx="1510223" cy="53"/>
          </a:xfrm>
          <a:prstGeom prst="straightConnector1">
            <a:avLst/>
          </a:prstGeom>
          <a:noFill/>
          <a:ln w="9525" cap="flat" cmpd="sng">
            <a:solidFill>
              <a:schemeClr val="dk1"/>
            </a:solidFill>
            <a:prstDash val="solid"/>
            <a:round/>
            <a:headEnd type="none" w="med" len="med"/>
            <a:tailEnd type="none" w="med" len="med"/>
          </a:ln>
        </p:spPr>
      </p:cxnSp>
      <p:sp>
        <p:nvSpPr>
          <p:cNvPr id="22" name="Google Shape;605;p42">
            <a:extLst>
              <a:ext uri="{FF2B5EF4-FFF2-40B4-BE49-F238E27FC236}">
                <a16:creationId xmlns:a16="http://schemas.microsoft.com/office/drawing/2014/main" id="{C5B78747-999A-EBF5-B0FA-23F34E69A976}"/>
              </a:ext>
            </a:extLst>
          </p:cNvPr>
          <p:cNvSpPr/>
          <p:nvPr/>
        </p:nvSpPr>
        <p:spPr>
          <a:xfrm>
            <a:off x="1730540" y="2385343"/>
            <a:ext cx="424968" cy="553207"/>
          </a:xfrm>
          <a:custGeom>
            <a:avLst/>
            <a:gdLst/>
            <a:ahLst/>
            <a:cxnLst/>
            <a:rect l="l" t="t" r="r" b="b"/>
            <a:pathLst>
              <a:path w="9295" h="12099" extrusionOk="0">
                <a:moveTo>
                  <a:pt x="4601" y="1"/>
                </a:moveTo>
                <a:cubicBezTo>
                  <a:pt x="3624" y="1"/>
                  <a:pt x="2836" y="788"/>
                  <a:pt x="2836" y="1796"/>
                </a:cubicBezTo>
                <a:cubicBezTo>
                  <a:pt x="2836" y="2647"/>
                  <a:pt x="3467" y="3372"/>
                  <a:pt x="4254" y="3529"/>
                </a:cubicBezTo>
                <a:lnTo>
                  <a:pt x="4254" y="4789"/>
                </a:lnTo>
                <a:cubicBezTo>
                  <a:pt x="3656" y="4033"/>
                  <a:pt x="2742" y="3561"/>
                  <a:pt x="1765" y="3561"/>
                </a:cubicBezTo>
                <a:lnTo>
                  <a:pt x="348" y="3561"/>
                </a:lnTo>
                <a:cubicBezTo>
                  <a:pt x="158" y="3561"/>
                  <a:pt x="1" y="3718"/>
                  <a:pt x="1" y="3907"/>
                </a:cubicBezTo>
                <a:cubicBezTo>
                  <a:pt x="1" y="5671"/>
                  <a:pt x="1450" y="7152"/>
                  <a:pt x="3214" y="7152"/>
                </a:cubicBezTo>
                <a:lnTo>
                  <a:pt x="4286" y="7152"/>
                </a:lnTo>
                <a:lnTo>
                  <a:pt x="4286" y="9988"/>
                </a:lnTo>
                <a:cubicBezTo>
                  <a:pt x="3845" y="9547"/>
                  <a:pt x="3340" y="9231"/>
                  <a:pt x="2805" y="9042"/>
                </a:cubicBezTo>
                <a:cubicBezTo>
                  <a:pt x="2836" y="8885"/>
                  <a:pt x="2868" y="8727"/>
                  <a:pt x="2868" y="8570"/>
                </a:cubicBezTo>
                <a:cubicBezTo>
                  <a:pt x="2868" y="7782"/>
                  <a:pt x="2238" y="7152"/>
                  <a:pt x="1450" y="7152"/>
                </a:cubicBezTo>
                <a:cubicBezTo>
                  <a:pt x="663" y="7152"/>
                  <a:pt x="32" y="7782"/>
                  <a:pt x="32" y="8570"/>
                </a:cubicBezTo>
                <a:cubicBezTo>
                  <a:pt x="32" y="9358"/>
                  <a:pt x="663" y="9988"/>
                  <a:pt x="1450" y="9988"/>
                </a:cubicBezTo>
                <a:cubicBezTo>
                  <a:pt x="1797" y="9988"/>
                  <a:pt x="2112" y="9862"/>
                  <a:pt x="2364" y="9610"/>
                </a:cubicBezTo>
                <a:cubicBezTo>
                  <a:pt x="3183" y="9830"/>
                  <a:pt x="3908" y="10366"/>
                  <a:pt x="4286" y="11122"/>
                </a:cubicBezTo>
                <a:lnTo>
                  <a:pt x="4286" y="11752"/>
                </a:lnTo>
                <a:cubicBezTo>
                  <a:pt x="4286" y="11941"/>
                  <a:pt x="4443" y="12098"/>
                  <a:pt x="4632" y="12098"/>
                </a:cubicBezTo>
                <a:cubicBezTo>
                  <a:pt x="4853" y="12098"/>
                  <a:pt x="5010" y="11941"/>
                  <a:pt x="5010" y="11752"/>
                </a:cubicBezTo>
                <a:lnTo>
                  <a:pt x="5010" y="11342"/>
                </a:lnTo>
                <a:lnTo>
                  <a:pt x="6050" y="11342"/>
                </a:lnTo>
                <a:cubicBezTo>
                  <a:pt x="7846" y="11342"/>
                  <a:pt x="9295" y="9893"/>
                  <a:pt x="9295" y="8129"/>
                </a:cubicBezTo>
                <a:cubicBezTo>
                  <a:pt x="9200" y="7971"/>
                  <a:pt x="9043" y="7814"/>
                  <a:pt x="8854" y="7814"/>
                </a:cubicBezTo>
                <a:lnTo>
                  <a:pt x="7436" y="7814"/>
                </a:lnTo>
                <a:cubicBezTo>
                  <a:pt x="6428" y="7814"/>
                  <a:pt x="5546" y="8286"/>
                  <a:pt x="4947" y="9042"/>
                </a:cubicBezTo>
                <a:lnTo>
                  <a:pt x="4947" y="6837"/>
                </a:lnTo>
                <a:cubicBezTo>
                  <a:pt x="5357" y="6081"/>
                  <a:pt x="6050" y="5545"/>
                  <a:pt x="6901" y="5325"/>
                </a:cubicBezTo>
                <a:cubicBezTo>
                  <a:pt x="7121" y="5545"/>
                  <a:pt x="7436" y="5671"/>
                  <a:pt x="7814" y="5671"/>
                </a:cubicBezTo>
                <a:cubicBezTo>
                  <a:pt x="8602" y="5671"/>
                  <a:pt x="9200" y="5041"/>
                  <a:pt x="9200" y="4254"/>
                </a:cubicBezTo>
                <a:cubicBezTo>
                  <a:pt x="9200" y="3466"/>
                  <a:pt x="8602" y="2836"/>
                  <a:pt x="7814" y="2836"/>
                </a:cubicBezTo>
                <a:cubicBezTo>
                  <a:pt x="7027" y="2836"/>
                  <a:pt x="6396" y="3466"/>
                  <a:pt x="6396" y="4254"/>
                </a:cubicBezTo>
                <a:cubicBezTo>
                  <a:pt x="6396" y="4411"/>
                  <a:pt x="6428" y="4569"/>
                  <a:pt x="6459" y="4726"/>
                </a:cubicBezTo>
                <a:cubicBezTo>
                  <a:pt x="5861" y="4947"/>
                  <a:pt x="5357" y="5262"/>
                  <a:pt x="4947" y="5671"/>
                </a:cubicBezTo>
                <a:lnTo>
                  <a:pt x="4947" y="3529"/>
                </a:lnTo>
                <a:cubicBezTo>
                  <a:pt x="5798" y="3372"/>
                  <a:pt x="6365" y="2615"/>
                  <a:pt x="6365" y="1796"/>
                </a:cubicBezTo>
                <a:cubicBezTo>
                  <a:pt x="6365" y="788"/>
                  <a:pt x="5577" y="1"/>
                  <a:pt x="4601"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nvGrpSpPr>
          <p:cNvPr id="23" name="Google Shape;606;p42">
            <a:extLst>
              <a:ext uri="{FF2B5EF4-FFF2-40B4-BE49-F238E27FC236}">
                <a16:creationId xmlns:a16="http://schemas.microsoft.com/office/drawing/2014/main" id="{6932479E-9B01-EA0D-D375-4C4DAAFFAC92}"/>
              </a:ext>
            </a:extLst>
          </p:cNvPr>
          <p:cNvGrpSpPr/>
          <p:nvPr/>
        </p:nvGrpSpPr>
        <p:grpSpPr>
          <a:xfrm>
            <a:off x="10775449" y="2449720"/>
            <a:ext cx="424960" cy="423057"/>
            <a:chOff x="-18645175" y="3334200"/>
            <a:chExt cx="307200" cy="305825"/>
          </a:xfrm>
        </p:grpSpPr>
        <p:sp>
          <p:nvSpPr>
            <p:cNvPr id="24" name="Google Shape;607;p42">
              <a:extLst>
                <a:ext uri="{FF2B5EF4-FFF2-40B4-BE49-F238E27FC236}">
                  <a16:creationId xmlns:a16="http://schemas.microsoft.com/office/drawing/2014/main" id="{F9E97B1F-8843-B503-74ED-972BABAB4A33}"/>
                </a:ext>
              </a:extLst>
            </p:cNvPr>
            <p:cNvSpPr/>
            <p:nvPr/>
          </p:nvSpPr>
          <p:spPr>
            <a:xfrm>
              <a:off x="-18627850" y="3424975"/>
              <a:ext cx="289875" cy="215050"/>
            </a:xfrm>
            <a:custGeom>
              <a:avLst/>
              <a:gdLst/>
              <a:ahLst/>
              <a:cxnLst/>
              <a:rect l="l" t="t" r="r" b="b"/>
              <a:pathLst>
                <a:path w="11595" h="8602" extrusionOk="0">
                  <a:moveTo>
                    <a:pt x="7530" y="2111"/>
                  </a:moveTo>
                  <a:cubicBezTo>
                    <a:pt x="7719" y="2111"/>
                    <a:pt x="7877" y="2269"/>
                    <a:pt x="7877" y="2458"/>
                  </a:cubicBezTo>
                  <a:lnTo>
                    <a:pt x="7877" y="4568"/>
                  </a:lnTo>
                  <a:cubicBezTo>
                    <a:pt x="7877" y="4789"/>
                    <a:pt x="7719" y="4946"/>
                    <a:pt x="7530" y="4946"/>
                  </a:cubicBezTo>
                  <a:cubicBezTo>
                    <a:pt x="7341" y="4946"/>
                    <a:pt x="7184" y="4789"/>
                    <a:pt x="7184" y="4568"/>
                  </a:cubicBezTo>
                  <a:lnTo>
                    <a:pt x="7184" y="2458"/>
                  </a:lnTo>
                  <a:cubicBezTo>
                    <a:pt x="7184" y="2269"/>
                    <a:pt x="7341" y="2111"/>
                    <a:pt x="7530" y="2111"/>
                  </a:cubicBezTo>
                  <a:close/>
                  <a:moveTo>
                    <a:pt x="2584" y="0"/>
                  </a:moveTo>
                  <a:cubicBezTo>
                    <a:pt x="2364" y="0"/>
                    <a:pt x="2206" y="158"/>
                    <a:pt x="2206" y="347"/>
                  </a:cubicBezTo>
                  <a:lnTo>
                    <a:pt x="2206" y="1764"/>
                  </a:lnTo>
                  <a:lnTo>
                    <a:pt x="2206" y="2489"/>
                  </a:lnTo>
                  <a:cubicBezTo>
                    <a:pt x="2206" y="2678"/>
                    <a:pt x="2364" y="2836"/>
                    <a:pt x="2584" y="2836"/>
                  </a:cubicBezTo>
                  <a:lnTo>
                    <a:pt x="3624" y="2836"/>
                  </a:lnTo>
                  <a:cubicBezTo>
                    <a:pt x="4821" y="2836"/>
                    <a:pt x="5766" y="3781"/>
                    <a:pt x="5766" y="4978"/>
                  </a:cubicBezTo>
                  <a:cubicBezTo>
                    <a:pt x="5766" y="6144"/>
                    <a:pt x="4821" y="7089"/>
                    <a:pt x="3624" y="7089"/>
                  </a:cubicBezTo>
                  <a:lnTo>
                    <a:pt x="3277" y="7089"/>
                  </a:lnTo>
                  <a:cubicBezTo>
                    <a:pt x="2616" y="7089"/>
                    <a:pt x="1986" y="6931"/>
                    <a:pt x="1387" y="6711"/>
                  </a:cubicBezTo>
                  <a:cubicBezTo>
                    <a:pt x="1072" y="7183"/>
                    <a:pt x="694" y="7593"/>
                    <a:pt x="221" y="7908"/>
                  </a:cubicBezTo>
                  <a:cubicBezTo>
                    <a:pt x="95" y="8002"/>
                    <a:pt x="1" y="8160"/>
                    <a:pt x="64" y="8317"/>
                  </a:cubicBezTo>
                  <a:cubicBezTo>
                    <a:pt x="95" y="8475"/>
                    <a:pt x="253" y="8538"/>
                    <a:pt x="410" y="8538"/>
                  </a:cubicBezTo>
                  <a:lnTo>
                    <a:pt x="3624" y="8538"/>
                  </a:lnTo>
                  <a:lnTo>
                    <a:pt x="3624" y="8191"/>
                  </a:lnTo>
                  <a:cubicBezTo>
                    <a:pt x="3624" y="8002"/>
                    <a:pt x="3781" y="7845"/>
                    <a:pt x="4002" y="7845"/>
                  </a:cubicBezTo>
                  <a:cubicBezTo>
                    <a:pt x="4191" y="7845"/>
                    <a:pt x="4348" y="8002"/>
                    <a:pt x="4348" y="8191"/>
                  </a:cubicBezTo>
                  <a:lnTo>
                    <a:pt x="4348" y="8538"/>
                  </a:lnTo>
                  <a:lnTo>
                    <a:pt x="6522" y="8538"/>
                  </a:lnTo>
                  <a:lnTo>
                    <a:pt x="6522" y="6049"/>
                  </a:lnTo>
                  <a:cubicBezTo>
                    <a:pt x="6522" y="5829"/>
                    <a:pt x="6680" y="5671"/>
                    <a:pt x="6869" y="5671"/>
                  </a:cubicBezTo>
                  <a:cubicBezTo>
                    <a:pt x="7058" y="5671"/>
                    <a:pt x="7215" y="5829"/>
                    <a:pt x="7215" y="6049"/>
                  </a:cubicBezTo>
                  <a:lnTo>
                    <a:pt x="7215" y="8601"/>
                  </a:lnTo>
                  <a:lnTo>
                    <a:pt x="11153" y="8601"/>
                  </a:lnTo>
                  <a:cubicBezTo>
                    <a:pt x="11468" y="8538"/>
                    <a:pt x="11595" y="8128"/>
                    <a:pt x="11311" y="7939"/>
                  </a:cubicBezTo>
                  <a:cubicBezTo>
                    <a:pt x="10208" y="7215"/>
                    <a:pt x="9547" y="5986"/>
                    <a:pt x="9389" y="4726"/>
                  </a:cubicBezTo>
                  <a:lnTo>
                    <a:pt x="10681" y="3434"/>
                  </a:lnTo>
                  <a:cubicBezTo>
                    <a:pt x="10775" y="3371"/>
                    <a:pt x="10807" y="3277"/>
                    <a:pt x="10807" y="3182"/>
                  </a:cubicBezTo>
                  <a:lnTo>
                    <a:pt x="10807" y="1764"/>
                  </a:lnTo>
                  <a:cubicBezTo>
                    <a:pt x="10807" y="1563"/>
                    <a:pt x="10625" y="1422"/>
                    <a:pt x="10440" y="1422"/>
                  </a:cubicBezTo>
                  <a:cubicBezTo>
                    <a:pt x="10394" y="1422"/>
                    <a:pt x="10347" y="1431"/>
                    <a:pt x="10303" y="1449"/>
                  </a:cubicBezTo>
                  <a:lnTo>
                    <a:pt x="9389" y="1922"/>
                  </a:lnTo>
                  <a:lnTo>
                    <a:pt x="9389" y="347"/>
                  </a:lnTo>
                  <a:cubicBezTo>
                    <a:pt x="9389" y="158"/>
                    <a:pt x="9232" y="0"/>
                    <a:pt x="9043" y="0"/>
                  </a:cubicBezTo>
                  <a:lnTo>
                    <a:pt x="6522" y="0"/>
                  </a:lnTo>
                  <a:lnTo>
                    <a:pt x="6522" y="3245"/>
                  </a:lnTo>
                  <a:cubicBezTo>
                    <a:pt x="6522" y="3434"/>
                    <a:pt x="6365" y="3592"/>
                    <a:pt x="6144" y="3592"/>
                  </a:cubicBezTo>
                  <a:cubicBezTo>
                    <a:pt x="5955" y="3592"/>
                    <a:pt x="5798" y="3434"/>
                    <a:pt x="5798" y="3245"/>
                  </a:cubicBezTo>
                  <a:lnTo>
                    <a:pt x="5798" y="0"/>
                  </a:lnTo>
                  <a:lnTo>
                    <a:pt x="4348" y="0"/>
                  </a:lnTo>
                  <a:lnTo>
                    <a:pt x="4348" y="1764"/>
                  </a:lnTo>
                  <a:cubicBezTo>
                    <a:pt x="4348" y="1985"/>
                    <a:pt x="4191" y="2143"/>
                    <a:pt x="4002" y="2143"/>
                  </a:cubicBezTo>
                  <a:cubicBezTo>
                    <a:pt x="3781" y="2143"/>
                    <a:pt x="3624" y="1985"/>
                    <a:pt x="3624" y="1764"/>
                  </a:cubicBezTo>
                  <a:lnTo>
                    <a:pt x="3624"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5" name="Google Shape;608;p42">
              <a:extLst>
                <a:ext uri="{FF2B5EF4-FFF2-40B4-BE49-F238E27FC236}">
                  <a16:creationId xmlns:a16="http://schemas.microsoft.com/office/drawing/2014/main" id="{1BCA9B56-F653-7FF3-6CD5-93759A31645A}"/>
                </a:ext>
              </a:extLst>
            </p:cNvPr>
            <p:cNvSpPr/>
            <p:nvPr/>
          </p:nvSpPr>
          <p:spPr>
            <a:xfrm>
              <a:off x="-18645175" y="3424975"/>
              <a:ext cx="141800" cy="159900"/>
            </a:xfrm>
            <a:custGeom>
              <a:avLst/>
              <a:gdLst/>
              <a:ahLst/>
              <a:cxnLst/>
              <a:rect l="l" t="t" r="r" b="b"/>
              <a:pathLst>
                <a:path w="5672" h="6396" extrusionOk="0">
                  <a:moveTo>
                    <a:pt x="347" y="0"/>
                  </a:moveTo>
                  <a:cubicBezTo>
                    <a:pt x="158" y="0"/>
                    <a:pt x="1" y="158"/>
                    <a:pt x="1" y="347"/>
                  </a:cubicBezTo>
                  <a:lnTo>
                    <a:pt x="1" y="2489"/>
                  </a:lnTo>
                  <a:cubicBezTo>
                    <a:pt x="1" y="4600"/>
                    <a:pt x="1733" y="6396"/>
                    <a:pt x="3907" y="6396"/>
                  </a:cubicBezTo>
                  <a:lnTo>
                    <a:pt x="4254" y="6396"/>
                  </a:lnTo>
                  <a:cubicBezTo>
                    <a:pt x="5041" y="6396"/>
                    <a:pt x="5671" y="5766"/>
                    <a:pt x="5671" y="4978"/>
                  </a:cubicBezTo>
                  <a:cubicBezTo>
                    <a:pt x="5671" y="4190"/>
                    <a:pt x="5041" y="3560"/>
                    <a:pt x="4254" y="3560"/>
                  </a:cubicBezTo>
                  <a:lnTo>
                    <a:pt x="3183" y="3560"/>
                  </a:lnTo>
                  <a:cubicBezTo>
                    <a:pt x="2584" y="3560"/>
                    <a:pt x="2111" y="3088"/>
                    <a:pt x="2111" y="2489"/>
                  </a:cubicBezTo>
                  <a:lnTo>
                    <a:pt x="2111" y="1764"/>
                  </a:lnTo>
                  <a:cubicBezTo>
                    <a:pt x="2111" y="788"/>
                    <a:pt x="1324" y="0"/>
                    <a:pt x="347"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6" name="Google Shape;609;p42">
              <a:extLst>
                <a:ext uri="{FF2B5EF4-FFF2-40B4-BE49-F238E27FC236}">
                  <a16:creationId xmlns:a16="http://schemas.microsoft.com/office/drawing/2014/main" id="{CE42DF14-5E11-9B5D-1C6C-ED760F6F5108}"/>
                </a:ext>
              </a:extLst>
            </p:cNvPr>
            <p:cNvSpPr/>
            <p:nvPr/>
          </p:nvSpPr>
          <p:spPr>
            <a:xfrm>
              <a:off x="-18466375" y="3334200"/>
              <a:ext cx="54350" cy="71100"/>
            </a:xfrm>
            <a:custGeom>
              <a:avLst/>
              <a:gdLst/>
              <a:ahLst/>
              <a:cxnLst/>
              <a:rect l="l" t="t" r="r" b="b"/>
              <a:pathLst>
                <a:path w="2174" h="2844" extrusionOk="0">
                  <a:moveTo>
                    <a:pt x="1449" y="0"/>
                  </a:moveTo>
                  <a:cubicBezTo>
                    <a:pt x="1371" y="0"/>
                    <a:pt x="1292" y="24"/>
                    <a:pt x="1229" y="71"/>
                  </a:cubicBezTo>
                  <a:cubicBezTo>
                    <a:pt x="1197" y="103"/>
                    <a:pt x="0" y="953"/>
                    <a:pt x="0" y="2150"/>
                  </a:cubicBezTo>
                  <a:cubicBezTo>
                    <a:pt x="0" y="2403"/>
                    <a:pt x="95" y="2623"/>
                    <a:pt x="158" y="2844"/>
                  </a:cubicBezTo>
                  <a:lnTo>
                    <a:pt x="756" y="2844"/>
                  </a:lnTo>
                  <a:cubicBezTo>
                    <a:pt x="882" y="1898"/>
                    <a:pt x="1386" y="1048"/>
                    <a:pt x="2174" y="544"/>
                  </a:cubicBezTo>
                  <a:cubicBezTo>
                    <a:pt x="1954" y="260"/>
                    <a:pt x="1701" y="71"/>
                    <a:pt x="1670" y="71"/>
                  </a:cubicBezTo>
                  <a:cubicBezTo>
                    <a:pt x="1607" y="24"/>
                    <a:pt x="1528" y="0"/>
                    <a:pt x="1449"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7" name="Google Shape;610;p42">
              <a:extLst>
                <a:ext uri="{FF2B5EF4-FFF2-40B4-BE49-F238E27FC236}">
                  <a16:creationId xmlns:a16="http://schemas.microsoft.com/office/drawing/2014/main" id="{F8DEB8DD-5A45-AD7E-1275-8AB230B12B6A}"/>
                </a:ext>
              </a:extLst>
            </p:cNvPr>
            <p:cNvSpPr/>
            <p:nvPr/>
          </p:nvSpPr>
          <p:spPr>
            <a:xfrm>
              <a:off x="-18428575" y="3352500"/>
              <a:ext cx="87450" cy="82725"/>
            </a:xfrm>
            <a:custGeom>
              <a:avLst/>
              <a:gdLst/>
              <a:ahLst/>
              <a:cxnLst/>
              <a:rect l="l" t="t" r="r" b="b"/>
              <a:pathLst>
                <a:path w="3498" h="3309" extrusionOk="0">
                  <a:moveTo>
                    <a:pt x="2426" y="1"/>
                  </a:moveTo>
                  <a:cubicBezTo>
                    <a:pt x="1166" y="1"/>
                    <a:pt x="158" y="946"/>
                    <a:pt x="0" y="2112"/>
                  </a:cubicBezTo>
                  <a:lnTo>
                    <a:pt x="1009" y="2112"/>
                  </a:lnTo>
                  <a:cubicBezTo>
                    <a:pt x="1607" y="2112"/>
                    <a:pt x="2080" y="2584"/>
                    <a:pt x="2080" y="3183"/>
                  </a:cubicBezTo>
                  <a:lnTo>
                    <a:pt x="2080" y="3309"/>
                  </a:lnTo>
                  <a:cubicBezTo>
                    <a:pt x="2899" y="2899"/>
                    <a:pt x="3497" y="2049"/>
                    <a:pt x="3497" y="1072"/>
                  </a:cubicBezTo>
                  <a:lnTo>
                    <a:pt x="3497" y="347"/>
                  </a:lnTo>
                  <a:cubicBezTo>
                    <a:pt x="3497" y="158"/>
                    <a:pt x="3340" y="1"/>
                    <a:pt x="3151"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8" name="Google Shape;611;p42">
              <a:extLst>
                <a:ext uri="{FF2B5EF4-FFF2-40B4-BE49-F238E27FC236}">
                  <a16:creationId xmlns:a16="http://schemas.microsoft.com/office/drawing/2014/main" id="{C6147143-D532-162C-618E-DDDC848F86FD}"/>
                </a:ext>
              </a:extLst>
            </p:cNvPr>
            <p:cNvSpPr/>
            <p:nvPr/>
          </p:nvSpPr>
          <p:spPr>
            <a:xfrm>
              <a:off x="-18645175" y="3334400"/>
              <a:ext cx="70900" cy="70900"/>
            </a:xfrm>
            <a:custGeom>
              <a:avLst/>
              <a:gdLst/>
              <a:ahLst/>
              <a:cxnLst/>
              <a:rect l="l" t="t" r="r" b="b"/>
              <a:pathLst>
                <a:path w="2836" h="2836" extrusionOk="0">
                  <a:moveTo>
                    <a:pt x="1765" y="0"/>
                  </a:moveTo>
                  <a:cubicBezTo>
                    <a:pt x="788" y="0"/>
                    <a:pt x="1" y="788"/>
                    <a:pt x="1" y="1796"/>
                  </a:cubicBezTo>
                  <a:lnTo>
                    <a:pt x="1" y="2489"/>
                  </a:lnTo>
                  <a:cubicBezTo>
                    <a:pt x="1" y="2678"/>
                    <a:pt x="158" y="2836"/>
                    <a:pt x="347" y="2836"/>
                  </a:cubicBezTo>
                  <a:lnTo>
                    <a:pt x="1072" y="2836"/>
                  </a:lnTo>
                  <a:cubicBezTo>
                    <a:pt x="2048" y="2836"/>
                    <a:pt x="2836" y="2048"/>
                    <a:pt x="2836" y="1071"/>
                  </a:cubicBezTo>
                  <a:lnTo>
                    <a:pt x="2836" y="347"/>
                  </a:lnTo>
                  <a:cubicBezTo>
                    <a:pt x="2836" y="158"/>
                    <a:pt x="2679" y="0"/>
                    <a:pt x="2489"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grpSp>
        <p:nvGrpSpPr>
          <p:cNvPr id="29" name="Google Shape;612;p42">
            <a:extLst>
              <a:ext uri="{FF2B5EF4-FFF2-40B4-BE49-F238E27FC236}">
                <a16:creationId xmlns:a16="http://schemas.microsoft.com/office/drawing/2014/main" id="{E893CD62-4E60-5EBE-F4F7-96EB0F251C6A}"/>
              </a:ext>
            </a:extLst>
          </p:cNvPr>
          <p:cNvGrpSpPr/>
          <p:nvPr/>
        </p:nvGrpSpPr>
        <p:grpSpPr>
          <a:xfrm>
            <a:off x="5219132" y="2424905"/>
            <a:ext cx="473048" cy="473048"/>
            <a:chOff x="6134350" y="1822050"/>
            <a:chExt cx="505825" cy="505825"/>
          </a:xfrm>
        </p:grpSpPr>
        <p:sp>
          <p:nvSpPr>
            <p:cNvPr id="30" name="Google Shape;613;p42">
              <a:extLst>
                <a:ext uri="{FF2B5EF4-FFF2-40B4-BE49-F238E27FC236}">
                  <a16:creationId xmlns:a16="http://schemas.microsoft.com/office/drawing/2014/main" id="{60E6D48D-167B-B671-FFF7-FAE21AA6DB16}"/>
                </a:ext>
              </a:extLst>
            </p:cNvPr>
            <p:cNvSpPr/>
            <p:nvPr/>
          </p:nvSpPr>
          <p:spPr>
            <a:xfrm>
              <a:off x="6606900" y="1965325"/>
              <a:ext cx="33275" cy="29500"/>
            </a:xfrm>
            <a:custGeom>
              <a:avLst/>
              <a:gdLst/>
              <a:ahLst/>
              <a:cxnLst/>
              <a:rect l="l" t="t" r="r" b="b"/>
              <a:pathLst>
                <a:path w="1331" h="1180" extrusionOk="0">
                  <a:moveTo>
                    <a:pt x="0" y="0"/>
                  </a:moveTo>
                  <a:lnTo>
                    <a:pt x="0" y="1179"/>
                  </a:lnTo>
                  <a:lnTo>
                    <a:pt x="1331" y="1179"/>
                  </a:lnTo>
                  <a:lnTo>
                    <a:pt x="1331"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31" name="Google Shape;614;p42">
              <a:extLst>
                <a:ext uri="{FF2B5EF4-FFF2-40B4-BE49-F238E27FC236}">
                  <a16:creationId xmlns:a16="http://schemas.microsoft.com/office/drawing/2014/main" id="{BECDCB53-16EE-B537-E28C-7C421549C95C}"/>
                </a:ext>
              </a:extLst>
            </p:cNvPr>
            <p:cNvSpPr/>
            <p:nvPr/>
          </p:nvSpPr>
          <p:spPr>
            <a:xfrm>
              <a:off x="6134350" y="2225400"/>
              <a:ext cx="155775" cy="102475"/>
            </a:xfrm>
            <a:custGeom>
              <a:avLst/>
              <a:gdLst/>
              <a:ahLst/>
              <a:cxnLst/>
              <a:rect l="l" t="t" r="r" b="b"/>
              <a:pathLst>
                <a:path w="6231" h="4099" extrusionOk="0">
                  <a:moveTo>
                    <a:pt x="3342" y="1"/>
                  </a:moveTo>
                  <a:lnTo>
                    <a:pt x="0" y="4098"/>
                  </a:lnTo>
                  <a:lnTo>
                    <a:pt x="2888" y="4098"/>
                  </a:lnTo>
                  <a:lnTo>
                    <a:pt x="6230" y="1120"/>
                  </a:lnTo>
                  <a:cubicBezTo>
                    <a:pt x="5172" y="1059"/>
                    <a:pt x="4159" y="681"/>
                    <a:pt x="3342"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32" name="Google Shape;615;p42">
              <a:extLst>
                <a:ext uri="{FF2B5EF4-FFF2-40B4-BE49-F238E27FC236}">
                  <a16:creationId xmlns:a16="http://schemas.microsoft.com/office/drawing/2014/main" id="{716DA7A4-9306-47B9-C351-68EF649CBC44}"/>
                </a:ext>
              </a:extLst>
            </p:cNvPr>
            <p:cNvSpPr/>
            <p:nvPr/>
          </p:nvSpPr>
          <p:spPr>
            <a:xfrm>
              <a:off x="6365700" y="1822050"/>
              <a:ext cx="211725" cy="505825"/>
            </a:xfrm>
            <a:custGeom>
              <a:avLst/>
              <a:gdLst/>
              <a:ahLst/>
              <a:cxnLst/>
              <a:rect l="l" t="t" r="r" b="b"/>
              <a:pathLst>
                <a:path w="8469" h="20233" extrusionOk="0">
                  <a:moveTo>
                    <a:pt x="6261" y="5308"/>
                  </a:moveTo>
                  <a:lnTo>
                    <a:pt x="6261" y="6487"/>
                  </a:lnTo>
                  <a:lnTo>
                    <a:pt x="5081" y="6487"/>
                  </a:lnTo>
                  <a:lnTo>
                    <a:pt x="5081" y="5308"/>
                  </a:lnTo>
                  <a:close/>
                  <a:moveTo>
                    <a:pt x="5505" y="0"/>
                  </a:moveTo>
                  <a:lnTo>
                    <a:pt x="5505" y="2949"/>
                  </a:lnTo>
                  <a:cubicBezTo>
                    <a:pt x="3645" y="2949"/>
                    <a:pt x="2133" y="4461"/>
                    <a:pt x="2133" y="6321"/>
                  </a:cubicBezTo>
                  <a:lnTo>
                    <a:pt x="1" y="8922"/>
                  </a:lnTo>
                  <a:cubicBezTo>
                    <a:pt x="2571" y="8982"/>
                    <a:pt x="3947" y="11991"/>
                    <a:pt x="2299" y="13972"/>
                  </a:cubicBezTo>
                  <a:lnTo>
                    <a:pt x="469" y="16059"/>
                  </a:lnTo>
                  <a:lnTo>
                    <a:pt x="469" y="20217"/>
                  </a:lnTo>
                  <a:lnTo>
                    <a:pt x="1664" y="20217"/>
                  </a:lnTo>
                  <a:lnTo>
                    <a:pt x="1664" y="16044"/>
                  </a:lnTo>
                  <a:lnTo>
                    <a:pt x="2254" y="16044"/>
                  </a:lnTo>
                  <a:cubicBezTo>
                    <a:pt x="2511" y="16044"/>
                    <a:pt x="2753" y="16029"/>
                    <a:pt x="3010" y="15998"/>
                  </a:cubicBezTo>
                  <a:lnTo>
                    <a:pt x="3010" y="20232"/>
                  </a:lnTo>
                  <a:lnTo>
                    <a:pt x="4189" y="20232"/>
                  </a:lnTo>
                  <a:lnTo>
                    <a:pt x="4189" y="15711"/>
                  </a:lnTo>
                  <a:cubicBezTo>
                    <a:pt x="5898" y="15076"/>
                    <a:pt x="7183" y="13609"/>
                    <a:pt x="7183" y="11568"/>
                  </a:cubicBezTo>
                  <a:lnTo>
                    <a:pt x="7183" y="9632"/>
                  </a:lnTo>
                  <a:lnTo>
                    <a:pt x="8469" y="6744"/>
                  </a:lnTo>
                  <a:lnTo>
                    <a:pt x="8469" y="2707"/>
                  </a:lnTo>
                  <a:lnTo>
                    <a:pt x="5505"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33" name="Google Shape;616;p42">
              <a:extLst>
                <a:ext uri="{FF2B5EF4-FFF2-40B4-BE49-F238E27FC236}">
                  <a16:creationId xmlns:a16="http://schemas.microsoft.com/office/drawing/2014/main" id="{9D910DAB-123E-53C2-9BE4-AFBB6681B818}"/>
                </a:ext>
              </a:extLst>
            </p:cNvPr>
            <p:cNvSpPr/>
            <p:nvPr/>
          </p:nvSpPr>
          <p:spPr>
            <a:xfrm>
              <a:off x="6236025" y="2074825"/>
              <a:ext cx="181125" cy="149125"/>
            </a:xfrm>
            <a:custGeom>
              <a:avLst/>
              <a:gdLst/>
              <a:ahLst/>
              <a:cxnLst/>
              <a:rect l="l" t="t" r="r" b="b"/>
              <a:pathLst>
                <a:path w="7245" h="5965" extrusionOk="0">
                  <a:moveTo>
                    <a:pt x="5115" y="1"/>
                  </a:moveTo>
                  <a:cubicBezTo>
                    <a:pt x="4570" y="1"/>
                    <a:pt x="4027" y="236"/>
                    <a:pt x="3645" y="686"/>
                  </a:cubicBezTo>
                  <a:lnTo>
                    <a:pt x="1" y="5086"/>
                  </a:lnTo>
                  <a:cubicBezTo>
                    <a:pt x="705" y="5677"/>
                    <a:pt x="1563" y="5965"/>
                    <a:pt x="2417" y="5965"/>
                  </a:cubicBezTo>
                  <a:cubicBezTo>
                    <a:pt x="3508" y="5965"/>
                    <a:pt x="4592" y="5495"/>
                    <a:pt x="5339" y="4587"/>
                  </a:cubicBezTo>
                  <a:lnTo>
                    <a:pt x="6564" y="3105"/>
                  </a:lnTo>
                  <a:cubicBezTo>
                    <a:pt x="7244" y="2304"/>
                    <a:pt x="7123" y="1109"/>
                    <a:pt x="6322" y="444"/>
                  </a:cubicBezTo>
                  <a:cubicBezTo>
                    <a:pt x="5970" y="145"/>
                    <a:pt x="5542" y="1"/>
                    <a:pt x="5115"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grpSp>
        <p:nvGrpSpPr>
          <p:cNvPr id="34" name="Google Shape;617;p42">
            <a:extLst>
              <a:ext uri="{FF2B5EF4-FFF2-40B4-BE49-F238E27FC236}">
                <a16:creationId xmlns:a16="http://schemas.microsoft.com/office/drawing/2014/main" id="{49D16083-D536-B988-8FBC-26837288E5F8}"/>
              </a:ext>
            </a:extLst>
          </p:cNvPr>
          <p:cNvGrpSpPr/>
          <p:nvPr/>
        </p:nvGrpSpPr>
        <p:grpSpPr>
          <a:xfrm>
            <a:off x="8297227" y="2425432"/>
            <a:ext cx="424979" cy="473048"/>
            <a:chOff x="6891925" y="1822050"/>
            <a:chExt cx="454425" cy="505825"/>
          </a:xfrm>
        </p:grpSpPr>
        <p:sp>
          <p:nvSpPr>
            <p:cNvPr id="35" name="Google Shape;618;p42">
              <a:extLst>
                <a:ext uri="{FF2B5EF4-FFF2-40B4-BE49-F238E27FC236}">
                  <a16:creationId xmlns:a16="http://schemas.microsoft.com/office/drawing/2014/main" id="{308B0AB4-92E4-2EAA-7E6E-B471071C0F0E}"/>
                </a:ext>
              </a:extLst>
            </p:cNvPr>
            <p:cNvSpPr/>
            <p:nvPr/>
          </p:nvSpPr>
          <p:spPr>
            <a:xfrm>
              <a:off x="7219675" y="1874200"/>
              <a:ext cx="126675" cy="68075"/>
            </a:xfrm>
            <a:custGeom>
              <a:avLst/>
              <a:gdLst/>
              <a:ahLst/>
              <a:cxnLst/>
              <a:rect l="l" t="t" r="r" b="b"/>
              <a:pathLst>
                <a:path w="5067" h="2723" extrusionOk="0">
                  <a:moveTo>
                    <a:pt x="1" y="1"/>
                  </a:moveTo>
                  <a:lnTo>
                    <a:pt x="1" y="2723"/>
                  </a:lnTo>
                  <a:lnTo>
                    <a:pt x="5067" y="2723"/>
                  </a:lnTo>
                  <a:lnTo>
                    <a:pt x="1"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36" name="Google Shape;619;p42">
              <a:extLst>
                <a:ext uri="{FF2B5EF4-FFF2-40B4-BE49-F238E27FC236}">
                  <a16:creationId xmlns:a16="http://schemas.microsoft.com/office/drawing/2014/main" id="{03941B2B-6FC8-81EB-A713-4833CF9B4675}"/>
                </a:ext>
              </a:extLst>
            </p:cNvPr>
            <p:cNvSpPr/>
            <p:nvPr/>
          </p:nvSpPr>
          <p:spPr>
            <a:xfrm>
              <a:off x="6891925" y="1822050"/>
              <a:ext cx="298300" cy="505825"/>
            </a:xfrm>
            <a:custGeom>
              <a:avLst/>
              <a:gdLst/>
              <a:ahLst/>
              <a:cxnLst/>
              <a:rect l="l" t="t" r="r" b="b"/>
              <a:pathLst>
                <a:path w="11932" h="20233" extrusionOk="0">
                  <a:moveTo>
                    <a:pt x="10661" y="1936"/>
                  </a:moveTo>
                  <a:lnTo>
                    <a:pt x="10661" y="3115"/>
                  </a:lnTo>
                  <a:lnTo>
                    <a:pt x="9467" y="3115"/>
                  </a:lnTo>
                  <a:lnTo>
                    <a:pt x="9467" y="1936"/>
                  </a:lnTo>
                  <a:close/>
                  <a:moveTo>
                    <a:pt x="9588" y="0"/>
                  </a:moveTo>
                  <a:cubicBezTo>
                    <a:pt x="8257" y="0"/>
                    <a:pt x="7198" y="1059"/>
                    <a:pt x="7183" y="2389"/>
                  </a:cubicBezTo>
                  <a:lnTo>
                    <a:pt x="7183" y="3251"/>
                  </a:lnTo>
                  <a:cubicBezTo>
                    <a:pt x="7183" y="4582"/>
                    <a:pt x="7879" y="5807"/>
                    <a:pt x="9013" y="6502"/>
                  </a:cubicBezTo>
                  <a:cubicBezTo>
                    <a:pt x="9799" y="6971"/>
                    <a:pt x="10268" y="7818"/>
                    <a:pt x="10268" y="8740"/>
                  </a:cubicBezTo>
                  <a:cubicBezTo>
                    <a:pt x="10268" y="9300"/>
                    <a:pt x="10102" y="9859"/>
                    <a:pt x="9769" y="10313"/>
                  </a:cubicBezTo>
                  <a:cubicBezTo>
                    <a:pt x="9854" y="8578"/>
                    <a:pt x="8450" y="7262"/>
                    <a:pt x="6869" y="7262"/>
                  </a:cubicBezTo>
                  <a:cubicBezTo>
                    <a:pt x="6479" y="7262"/>
                    <a:pt x="6078" y="7342"/>
                    <a:pt x="5686" y="7515"/>
                  </a:cubicBezTo>
                  <a:lnTo>
                    <a:pt x="3342" y="8513"/>
                  </a:lnTo>
                  <a:cubicBezTo>
                    <a:pt x="2299" y="8937"/>
                    <a:pt x="1407" y="9708"/>
                    <a:pt x="832" y="10691"/>
                  </a:cubicBezTo>
                  <a:cubicBezTo>
                    <a:pt x="288" y="11659"/>
                    <a:pt x="1" y="12778"/>
                    <a:pt x="16" y="13912"/>
                  </a:cubicBezTo>
                  <a:lnTo>
                    <a:pt x="16" y="18297"/>
                  </a:lnTo>
                  <a:lnTo>
                    <a:pt x="605" y="18297"/>
                  </a:lnTo>
                  <a:cubicBezTo>
                    <a:pt x="1982" y="18297"/>
                    <a:pt x="3101" y="17178"/>
                    <a:pt x="3101" y="15802"/>
                  </a:cubicBezTo>
                  <a:lnTo>
                    <a:pt x="3101" y="14411"/>
                  </a:lnTo>
                  <a:lnTo>
                    <a:pt x="4386" y="13821"/>
                  </a:lnTo>
                  <a:cubicBezTo>
                    <a:pt x="5338" y="13398"/>
                    <a:pt x="5762" y="12309"/>
                    <a:pt x="5338" y="11371"/>
                  </a:cubicBezTo>
                  <a:lnTo>
                    <a:pt x="6412" y="10887"/>
                  </a:lnTo>
                  <a:lnTo>
                    <a:pt x="6412" y="10887"/>
                  </a:lnTo>
                  <a:cubicBezTo>
                    <a:pt x="7062" y="12309"/>
                    <a:pt x="6518" y="13972"/>
                    <a:pt x="5172" y="14758"/>
                  </a:cubicBezTo>
                  <a:lnTo>
                    <a:pt x="4658" y="15893"/>
                  </a:lnTo>
                  <a:lnTo>
                    <a:pt x="4658" y="20232"/>
                  </a:lnTo>
                  <a:lnTo>
                    <a:pt x="5853" y="20232"/>
                  </a:lnTo>
                  <a:lnTo>
                    <a:pt x="5853" y="16135"/>
                  </a:lnTo>
                  <a:lnTo>
                    <a:pt x="7138" y="13231"/>
                  </a:lnTo>
                  <a:lnTo>
                    <a:pt x="7728" y="12974"/>
                  </a:lnTo>
                  <a:lnTo>
                    <a:pt x="7728" y="16074"/>
                  </a:lnTo>
                  <a:lnTo>
                    <a:pt x="8665" y="20232"/>
                  </a:lnTo>
                  <a:lnTo>
                    <a:pt x="9890" y="20232"/>
                  </a:lnTo>
                  <a:lnTo>
                    <a:pt x="8907" y="15938"/>
                  </a:lnTo>
                  <a:lnTo>
                    <a:pt x="8907" y="12415"/>
                  </a:lnTo>
                  <a:lnTo>
                    <a:pt x="9179" y="12294"/>
                  </a:lnTo>
                  <a:cubicBezTo>
                    <a:pt x="10555" y="11643"/>
                    <a:pt x="11432" y="10252"/>
                    <a:pt x="11448" y="8740"/>
                  </a:cubicBezTo>
                  <a:cubicBezTo>
                    <a:pt x="11448" y="7409"/>
                    <a:pt x="10752" y="6185"/>
                    <a:pt x="9633" y="5489"/>
                  </a:cubicBezTo>
                  <a:cubicBezTo>
                    <a:pt x="9285" y="5277"/>
                    <a:pt x="8998" y="5005"/>
                    <a:pt x="8786" y="4673"/>
                  </a:cubicBezTo>
                  <a:lnTo>
                    <a:pt x="8786" y="4673"/>
                  </a:lnTo>
                  <a:cubicBezTo>
                    <a:pt x="9043" y="4763"/>
                    <a:pt x="9315" y="4809"/>
                    <a:pt x="9588" y="4809"/>
                  </a:cubicBezTo>
                  <a:lnTo>
                    <a:pt x="11931" y="4809"/>
                  </a:lnTo>
                  <a:lnTo>
                    <a:pt x="11931"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pic>
        <p:nvPicPr>
          <p:cNvPr id="43" name="Picture 42">
            <a:extLst>
              <a:ext uri="{FF2B5EF4-FFF2-40B4-BE49-F238E27FC236}">
                <a16:creationId xmlns:a16="http://schemas.microsoft.com/office/drawing/2014/main" id="{1BAC9E6D-DA01-CFD7-9C8C-3F839E2D952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96" b="97917" l="8346" r="91362">
                        <a14:foregroundMark x1="9370" y1="75521" x2="8346" y2="93750"/>
                        <a14:foregroundMark x1="19180" y1="91406" x2="24817" y2="44531"/>
                        <a14:foregroundMark x1="24817" y1="44531" x2="24597" y2="44271"/>
                        <a14:foregroundMark x1="15666" y1="67448" x2="10688" y2="97917"/>
                        <a14:foregroundMark x1="65593" y1="83854" x2="91362" y2="44531"/>
                        <a14:foregroundMark x1="59297" y1="95833" x2="58858" y2="97917"/>
                      </a14:backgroundRemoval>
                    </a14:imgEffect>
                  </a14:imgLayer>
                </a14:imgProps>
              </a:ext>
            </a:extLst>
          </a:blip>
          <a:stretch>
            <a:fillRect/>
          </a:stretch>
        </p:blipFill>
        <p:spPr>
          <a:xfrm flipH="1">
            <a:off x="7620850" y="4146479"/>
            <a:ext cx="4830140" cy="2715628"/>
          </a:xfrm>
          <a:prstGeom prst="rect">
            <a:avLst/>
          </a:prstGeom>
        </p:spPr>
      </p:pic>
    </p:spTree>
    <p:extLst>
      <p:ext uri="{BB962C8B-B14F-4D97-AF65-F5344CB8AC3E}">
        <p14:creationId xmlns:p14="http://schemas.microsoft.com/office/powerpoint/2010/main" val="3642939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par>
                                <p:cTn id="47" presetID="16" presetClass="entr" presetSubtype="21"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barn(inVertical)">
                                      <p:cBhvr>
                                        <p:cTn id="49" dur="500"/>
                                        <p:tgtEl>
                                          <p:spTgt spid="34"/>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barn(inVertical)">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barn(inVertical)">
                                      <p:cBhvr>
                                        <p:cTn id="57" dur="500"/>
                                        <p:tgtEl>
                                          <p:spTgt spid="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arn(inVertical)">
                                      <p:cBhvr>
                                        <p:cTn id="62" dur="500"/>
                                        <p:tgtEl>
                                          <p:spTgt spid="18"/>
                                        </p:tgtEl>
                                      </p:cBhvr>
                                    </p:animEffect>
                                  </p:childTnLst>
                                </p:cTn>
                              </p:par>
                              <p:par>
                                <p:cTn id="63" presetID="16" presetClass="entr" presetSubtype="21"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barn(inVertical)">
                                      <p:cBhvr>
                                        <p:cTn id="65" dur="500"/>
                                        <p:tgtEl>
                                          <p:spTgt spid="21"/>
                                        </p:tgtEl>
                                      </p:cBhvr>
                                    </p:animEffect>
                                  </p:childTnLst>
                                </p:cTn>
                              </p:par>
                              <p:par>
                                <p:cTn id="66" presetID="16" presetClass="entr" presetSubtype="21" fill="hold"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barn(inVertical)">
                                      <p:cBhvr>
                                        <p:cTn id="68" dur="500"/>
                                        <p:tgtEl>
                                          <p:spTgt spid="23"/>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barn(inVertical)">
                                      <p:cBhvr>
                                        <p:cTn id="71" dur="500"/>
                                        <p:tgtEl>
                                          <p:spTgt spid="7"/>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2"/>
                                        </p:tgtEl>
                                        <p:attrNameLst>
                                          <p:attrName>style.visibility</p:attrName>
                                        </p:attrNameLst>
                                      </p:cBhvr>
                                      <p:to>
                                        <p:strVal val="visible"/>
                                      </p:to>
                                    </p:set>
                                    <p:anim calcmode="lin" valueType="num">
                                      <p:cBhvr additive="base">
                                        <p:cTn id="76" dur="500" fill="hold"/>
                                        <p:tgtEl>
                                          <p:spTgt spid="12"/>
                                        </p:tgtEl>
                                        <p:attrNameLst>
                                          <p:attrName>ppt_x</p:attrName>
                                        </p:attrNameLst>
                                      </p:cBhvr>
                                      <p:tavLst>
                                        <p:tav tm="0">
                                          <p:val>
                                            <p:strVal val="#ppt_x"/>
                                          </p:val>
                                        </p:tav>
                                        <p:tav tm="100000">
                                          <p:val>
                                            <p:strVal val="#ppt_x"/>
                                          </p:val>
                                        </p:tav>
                                      </p:tavLst>
                                    </p:anim>
                                    <p:anim calcmode="lin" valueType="num">
                                      <p:cBhvr additive="base">
                                        <p:cTn id="7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12" grpId="0"/>
      <p:bldP spid="13" grpId="0"/>
      <p:bldP spid="14" grpId="0"/>
      <p:bldP spid="15" grpId="0" animBg="1"/>
      <p:bldP spid="16" grpId="0" animBg="1"/>
      <p:bldP spid="17" grpId="0" animBg="1"/>
      <p:bldP spid="18"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2" name="Picture 1">
            <a:extLst>
              <a:ext uri="{FF2B5EF4-FFF2-40B4-BE49-F238E27FC236}">
                <a16:creationId xmlns:a16="http://schemas.microsoft.com/office/drawing/2014/main" id="{9452A874-D111-F732-EC0E-263C60B77F3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1" b="99479" l="1245" r="45681">
                        <a14:foregroundMark x1="16984" y1="16146" x2="20205" y2="22917"/>
                        <a14:foregroundMark x1="24305" y1="911" x2="24158" y2="11068"/>
                        <a14:foregroundMark x1="24817" y1="5078" x2="28404" y2="7292"/>
                        <a14:foregroundMark x1="44583" y1="9896" x2="42460" y2="29297"/>
                        <a14:foregroundMark x1="10615" y1="82813" x2="4392" y2="95833"/>
                        <a14:foregroundMark x1="4392" y1="95833" x2="13324" y2="95833"/>
                        <a14:foregroundMark x1="13324" y1="95833" x2="32723" y2="93359"/>
                        <a14:foregroundMark x1="32723" y1="93359" x2="40483" y2="93620"/>
                        <a14:foregroundMark x1="40483" y1="93620" x2="42606" y2="92578"/>
                        <a14:foregroundMark x1="19619" y1="78906" x2="34407" y2="98047"/>
                        <a14:foregroundMark x1="15666" y1="77474" x2="43924" y2="83073"/>
                        <a14:foregroundMark x1="12811" y1="81380" x2="22035" y2="98307"/>
                        <a14:foregroundMark x1="29356" y1="85156" x2="45754" y2="91406"/>
                        <a14:foregroundMark x1="44802" y1="79818" x2="45461" y2="97656"/>
                        <a14:foregroundMark x1="45461" y1="97656" x2="45461" y2="97656"/>
                        <a14:foregroundMark x1="1245" y1="98828" x2="3807" y2="99479"/>
                      </a14:backgroundRemoval>
                    </a14:imgEffect>
                  </a14:imgLayer>
                </a14:imgProps>
              </a:ext>
            </a:extLst>
          </a:blip>
          <a:srcRect t="-2083" r="53734" b="-1"/>
          <a:stretch/>
        </p:blipFill>
        <p:spPr>
          <a:xfrm>
            <a:off x="5912683" y="-263885"/>
            <a:ext cx="6562563" cy="7121885"/>
          </a:xfrm>
          <a:prstGeom prst="rect">
            <a:avLst/>
          </a:prstGeom>
        </p:spPr>
      </p:pic>
      <p:pic>
        <p:nvPicPr>
          <p:cNvPr id="309" name="Google Shape;309;p29"/>
          <p:cNvPicPr preferRelativeResize="0"/>
          <p:nvPr/>
        </p:nvPicPr>
        <p:blipFill>
          <a:blip r:embed="rId5">
            <a:alphaModFix/>
          </a:blip>
          <a:stretch>
            <a:fillRect/>
          </a:stretch>
        </p:blipFill>
        <p:spPr>
          <a:xfrm>
            <a:off x="6670202" y="353400"/>
            <a:ext cx="1905071" cy="694667"/>
          </a:xfrm>
          <a:prstGeom prst="rect">
            <a:avLst/>
          </a:prstGeom>
          <a:noFill/>
          <a:ln>
            <a:noFill/>
          </a:ln>
        </p:spPr>
      </p:pic>
      <p:sp>
        <p:nvSpPr>
          <p:cNvPr id="310" name="Google Shape;310;p29"/>
          <p:cNvSpPr txBox="1">
            <a:spLocks noGrp="1"/>
          </p:cNvSpPr>
          <p:nvPr>
            <p:ph type="ctrTitle"/>
          </p:nvPr>
        </p:nvSpPr>
        <p:spPr>
          <a:xfrm>
            <a:off x="1207899" y="981473"/>
            <a:ext cx="7024299" cy="1793200"/>
          </a:xfrm>
          <a:prstGeom prst="rect">
            <a:avLst/>
          </a:prstGeom>
        </p:spPr>
        <p:txBody>
          <a:bodyPr spcFirstLastPara="1" vert="horz" wrap="square" lIns="121900" tIns="121900" rIns="121900" bIns="121900" rtlCol="0" anchor="t" anchorCtr="0">
            <a:noAutofit/>
          </a:bodyPr>
          <a:lstStyle/>
          <a:p>
            <a:pPr algn="l">
              <a:spcBef>
                <a:spcPts val="0"/>
              </a:spcBef>
            </a:pPr>
            <a:r>
              <a:rPr lang="en-US" sz="8800">
                <a:latin typeface="Times New Roman" panose="02020603050405020304" pitchFamily="18" charset="0"/>
                <a:cs typeface="Times New Roman" panose="02020603050405020304" pitchFamily="18" charset="0"/>
              </a:rPr>
              <a:t>Họat động mở đầu</a:t>
            </a:r>
            <a:endParaRPr sz="8000">
              <a:solidFill>
                <a:schemeClr val="dk2"/>
              </a:solidFill>
              <a:latin typeface="Times New Roman" panose="02020603050405020304" pitchFamily="18" charset="0"/>
              <a:cs typeface="Times New Roman" panose="02020603050405020304" pitchFamily="18" charset="0"/>
            </a:endParaRPr>
          </a:p>
        </p:txBody>
      </p:sp>
      <p:pic>
        <p:nvPicPr>
          <p:cNvPr id="313" name="Google Shape;313;p29"/>
          <p:cNvPicPr preferRelativeResize="0"/>
          <p:nvPr/>
        </p:nvPicPr>
        <p:blipFill>
          <a:blip r:embed="rId6">
            <a:alphaModFix/>
          </a:blip>
          <a:stretch>
            <a:fillRect/>
          </a:stretch>
        </p:blipFill>
        <p:spPr>
          <a:xfrm>
            <a:off x="8663247" y="343629"/>
            <a:ext cx="530717" cy="302503"/>
          </a:xfrm>
          <a:prstGeom prst="rect">
            <a:avLst/>
          </a:prstGeom>
          <a:noFill/>
          <a:ln>
            <a:noFill/>
          </a:ln>
        </p:spPr>
      </p:pic>
      <p:pic>
        <p:nvPicPr>
          <p:cNvPr id="314" name="Google Shape;314;p29"/>
          <p:cNvPicPr preferRelativeResize="0"/>
          <p:nvPr/>
        </p:nvPicPr>
        <p:blipFill>
          <a:blip r:embed="rId7">
            <a:alphaModFix/>
          </a:blip>
          <a:stretch>
            <a:fillRect/>
          </a:stretch>
        </p:blipFill>
        <p:spPr>
          <a:xfrm>
            <a:off x="543960" y="834245"/>
            <a:ext cx="524017" cy="425699"/>
          </a:xfrm>
          <a:prstGeom prst="rect">
            <a:avLst/>
          </a:prstGeom>
          <a:noFill/>
          <a:ln>
            <a:noFill/>
          </a:ln>
        </p:spPr>
      </p:pic>
      <p:pic>
        <p:nvPicPr>
          <p:cNvPr id="315" name="Google Shape;315;p29"/>
          <p:cNvPicPr preferRelativeResize="0"/>
          <p:nvPr/>
        </p:nvPicPr>
        <p:blipFill>
          <a:blip r:embed="rId8">
            <a:alphaModFix/>
          </a:blip>
          <a:stretch>
            <a:fillRect/>
          </a:stretch>
        </p:blipFill>
        <p:spPr>
          <a:xfrm>
            <a:off x="2295012" y="458296"/>
            <a:ext cx="524017" cy="187835"/>
          </a:xfrm>
          <a:prstGeom prst="rect">
            <a:avLst/>
          </a:prstGeom>
          <a:noFill/>
          <a:ln>
            <a:noFill/>
          </a:ln>
        </p:spPr>
      </p:pic>
      <p:sp>
        <p:nvSpPr>
          <p:cNvPr id="316" name="Google Shape;316;p29"/>
          <p:cNvSpPr/>
          <p:nvPr/>
        </p:nvSpPr>
        <p:spPr>
          <a:xfrm>
            <a:off x="8598200" y="5673933"/>
            <a:ext cx="603200" cy="157200"/>
          </a:xfrm>
          <a:prstGeom prst="ellipse">
            <a:avLst/>
          </a:prstGeom>
          <a:solidFill>
            <a:srgbClr val="2A493D">
              <a:alpha val="22020"/>
            </a:srgbClr>
          </a:solidFill>
          <a:ln>
            <a:noFill/>
          </a:ln>
        </p:spPr>
        <p:txBody>
          <a:bodyPr spcFirstLastPara="1" wrap="square" lIns="121900" tIns="121900" rIns="121900" bIns="121900" anchor="ctr" anchorCtr="0">
            <a:noAutofit/>
          </a:bodyPr>
          <a:lstStyle/>
          <a:p>
            <a:endParaRPr sz="2400"/>
          </a:p>
        </p:txBody>
      </p:sp>
      <p:pic>
        <p:nvPicPr>
          <p:cNvPr id="318" name="Google Shape;318;p29"/>
          <p:cNvPicPr preferRelativeResize="0"/>
          <p:nvPr/>
        </p:nvPicPr>
        <p:blipFill>
          <a:blip r:embed="rId9">
            <a:alphaModFix/>
          </a:blip>
          <a:stretch>
            <a:fillRect/>
          </a:stretch>
        </p:blipFill>
        <p:spPr>
          <a:xfrm>
            <a:off x="1376849" y="5279844"/>
            <a:ext cx="2360340" cy="532633"/>
          </a:xfrm>
          <a:prstGeom prst="rect">
            <a:avLst/>
          </a:prstGeom>
          <a:noFill/>
          <a:ln>
            <a:noFill/>
          </a:ln>
        </p:spPr>
      </p:pic>
      <p:pic>
        <p:nvPicPr>
          <p:cNvPr id="319" name="Google Shape;319;p29"/>
          <p:cNvPicPr preferRelativeResize="0"/>
          <p:nvPr/>
        </p:nvPicPr>
        <p:blipFill>
          <a:blip r:embed="rId10">
            <a:alphaModFix/>
          </a:blip>
          <a:stretch>
            <a:fillRect/>
          </a:stretch>
        </p:blipFill>
        <p:spPr>
          <a:xfrm>
            <a:off x="10984102" y="2153427"/>
            <a:ext cx="2245301" cy="858015"/>
          </a:xfrm>
          <a:prstGeom prst="rect">
            <a:avLst/>
          </a:prstGeom>
          <a:noFill/>
          <a:ln>
            <a:noFill/>
          </a:ln>
        </p:spPr>
      </p:pic>
      <p:pic>
        <p:nvPicPr>
          <p:cNvPr id="3" name="Google Shape;318;p29">
            <a:extLst>
              <a:ext uri="{FF2B5EF4-FFF2-40B4-BE49-F238E27FC236}">
                <a16:creationId xmlns:a16="http://schemas.microsoft.com/office/drawing/2014/main" id="{840D6F03-49DD-39EB-7256-637546EFD216}"/>
              </a:ext>
            </a:extLst>
          </p:cNvPr>
          <p:cNvPicPr preferRelativeResize="0"/>
          <p:nvPr/>
        </p:nvPicPr>
        <p:blipFill>
          <a:blip r:embed="rId9">
            <a:alphaModFix/>
          </a:blip>
          <a:stretch>
            <a:fillRect/>
          </a:stretch>
        </p:blipFill>
        <p:spPr>
          <a:xfrm>
            <a:off x="4423277" y="6319471"/>
            <a:ext cx="963888" cy="343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barn(inVertical)">
                                      <p:cBhvr>
                                        <p:cTn id="7" dur="5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7E854A-2325-3C60-FDCD-EF0F4081D1E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71" b="97396" l="1757" r="89971">
                        <a14:foregroundMark x1="5922" y1="26467" x2="12811" y2="59635"/>
                        <a14:foregroundMark x1="5023" y1="22140" x2="5757" y2="25676"/>
                        <a14:foregroundMark x1="1830" y1="6771" x2="3137" y2="13064"/>
                        <a14:foregroundMark x1="12811" y1="59635" x2="12958" y2="61198"/>
                        <a14:foregroundMark x1="23353" y1="7031" x2="7394" y2="23958"/>
                        <a14:foregroundMark x1="33016" y1="35677" x2="34773" y2="55208"/>
                        <a14:foregroundMark x1="31406" y1="31771" x2="32577" y2="47396"/>
                        <a14:foregroundMark x1="7247" y1="77604" x2="4026" y2="97396"/>
                        <a14:foregroundMark x1="16471" y1="72135" x2="38873" y2="92318"/>
                        <a14:foregroundMark x1="38873" y1="92318" x2="39165" y2="92448"/>
                        <a14:backgroundMark x1="36237" y1="16927" x2="69766" y2="82031"/>
                        <a14:backgroundMark x1="5271" y1="260" x2="1318" y2="57813"/>
                        <a14:backgroundMark x1="6442" y1="24479" x2="7321" y2="25521"/>
                      </a14:backgroundRemoval>
                    </a14:imgEffect>
                  </a14:imgLayer>
                </a14:imgProps>
              </a:ext>
            </a:extLst>
          </a:blip>
          <a:stretch>
            <a:fillRect/>
          </a:stretch>
        </p:blipFill>
        <p:spPr>
          <a:xfrm>
            <a:off x="2" y="3429000"/>
            <a:ext cx="5699553" cy="3429000"/>
          </a:xfrm>
          <a:prstGeom prst="rect">
            <a:avLst/>
          </a:prstGeom>
        </p:spPr>
      </p:pic>
      <p:pic>
        <p:nvPicPr>
          <p:cNvPr id="5" name="Picture 4">
            <a:extLst>
              <a:ext uri="{FF2B5EF4-FFF2-40B4-BE49-F238E27FC236}">
                <a16:creationId xmlns:a16="http://schemas.microsoft.com/office/drawing/2014/main" id="{3AF1AA7B-5033-E5DF-D05C-512DB2B633D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1" b="99479" l="1245" r="45681">
                        <a14:foregroundMark x1="16984" y1="16146" x2="20205" y2="22917"/>
                        <a14:foregroundMark x1="24305" y1="911" x2="24158" y2="11068"/>
                        <a14:foregroundMark x1="24817" y1="5078" x2="28404" y2="7292"/>
                        <a14:foregroundMark x1="44583" y1="9896" x2="42460" y2="29297"/>
                        <a14:foregroundMark x1="10615" y1="82813" x2="4392" y2="95833"/>
                        <a14:foregroundMark x1="4392" y1="95833" x2="13324" y2="95833"/>
                        <a14:foregroundMark x1="13324" y1="95833" x2="32723" y2="93359"/>
                        <a14:foregroundMark x1="32723" y1="93359" x2="40483" y2="93620"/>
                        <a14:foregroundMark x1="40483" y1="93620" x2="42606" y2="92578"/>
                        <a14:foregroundMark x1="19619" y1="78906" x2="34407" y2="98047"/>
                        <a14:foregroundMark x1="15666" y1="77474" x2="43924" y2="83073"/>
                        <a14:foregroundMark x1="12811" y1="81380" x2="22035" y2="98307"/>
                        <a14:foregroundMark x1="29356" y1="85156" x2="45754" y2="91406"/>
                        <a14:foregroundMark x1="44802" y1="79818" x2="45461" y2="97656"/>
                        <a14:foregroundMark x1="45461" y1="97656" x2="45461" y2="97656"/>
                        <a14:foregroundMark x1="1245" y1="98828" x2="3807" y2="99479"/>
                      </a14:backgroundRemoval>
                    </a14:imgEffect>
                  </a14:imgLayer>
                </a14:imgProps>
              </a:ext>
            </a:extLst>
          </a:blip>
          <a:srcRect t="-2083" r="53734" b="-1"/>
          <a:stretch/>
        </p:blipFill>
        <p:spPr>
          <a:xfrm>
            <a:off x="7462337" y="990824"/>
            <a:ext cx="4903835" cy="5867177"/>
          </a:xfrm>
          <a:prstGeom prst="rect">
            <a:avLst/>
          </a:prstGeom>
        </p:spPr>
      </p:pic>
      <p:pic>
        <p:nvPicPr>
          <p:cNvPr id="6" name="Google Shape;113;p11">
            <a:extLst>
              <a:ext uri="{FF2B5EF4-FFF2-40B4-BE49-F238E27FC236}">
                <a16:creationId xmlns:a16="http://schemas.microsoft.com/office/drawing/2014/main" id="{3CC6FD79-79D3-0B4C-65D6-12E8E8730139}"/>
              </a:ext>
            </a:extLst>
          </p:cNvPr>
          <p:cNvPicPr preferRelativeResize="0"/>
          <p:nvPr/>
        </p:nvPicPr>
        <p:blipFill rotWithShape="1">
          <a:blip r:embed="rId6">
            <a:alphaModFix/>
          </a:blip>
          <a:srcRect l="-11978" t="15376" r="5877"/>
          <a:stretch/>
        </p:blipFill>
        <p:spPr>
          <a:xfrm>
            <a:off x="6659723" y="5630567"/>
            <a:ext cx="2894365" cy="1293667"/>
          </a:xfrm>
          <a:prstGeom prst="rect">
            <a:avLst/>
          </a:prstGeom>
          <a:noFill/>
          <a:ln>
            <a:noFill/>
          </a:ln>
        </p:spPr>
      </p:pic>
      <p:sp>
        <p:nvSpPr>
          <p:cNvPr id="12" name="Google Shape;361;p33">
            <a:extLst>
              <a:ext uri="{FF2B5EF4-FFF2-40B4-BE49-F238E27FC236}">
                <a16:creationId xmlns:a16="http://schemas.microsoft.com/office/drawing/2014/main" id="{38DD0E96-880F-3E29-075A-593383B4402C}"/>
              </a:ext>
            </a:extLst>
          </p:cNvPr>
          <p:cNvSpPr txBox="1">
            <a:spLocks noGrp="1"/>
          </p:cNvSpPr>
          <p:nvPr>
            <p:ph type="title"/>
          </p:nvPr>
        </p:nvSpPr>
        <p:spPr>
          <a:xfrm>
            <a:off x="2223088" y="2034624"/>
            <a:ext cx="6952933" cy="1886800"/>
          </a:xfrm>
          <a:prstGeom prst="rect">
            <a:avLst/>
          </a:prstGeom>
        </p:spPr>
        <p:txBody>
          <a:bodyPr spcFirstLastPara="1" vert="horz" wrap="square" lIns="121900" tIns="121900" rIns="121900" bIns="121900" rtlCol="0" anchor="t" anchorCtr="0">
            <a:noAutofit/>
          </a:bodyPr>
          <a:lstStyle/>
          <a:p>
            <a:r>
              <a:rPr lang="en" sz="9600">
                <a:latin typeface="Times New Roman" panose="02020603050405020304" pitchFamily="18" charset="0"/>
                <a:cs typeface="Times New Roman" panose="02020603050405020304" pitchFamily="18" charset="0"/>
              </a:rPr>
              <a:t>Giới thiệu </a:t>
            </a:r>
            <a:br>
              <a:rPr lang="en" sz="9600">
                <a:latin typeface="Times New Roman" panose="02020603050405020304" pitchFamily="18" charset="0"/>
                <a:cs typeface="Times New Roman" panose="02020603050405020304" pitchFamily="18" charset="0"/>
              </a:rPr>
            </a:br>
            <a:r>
              <a:rPr lang="en" sz="9600">
                <a:latin typeface="Times New Roman" panose="02020603050405020304" pitchFamily="18" charset="0"/>
                <a:cs typeface="Times New Roman" panose="02020603050405020304" pitchFamily="18" charset="0"/>
              </a:rPr>
              <a:t>bài học</a:t>
            </a:r>
            <a:endParaRPr sz="9600">
              <a:latin typeface="Times New Roman" panose="02020603050405020304" pitchFamily="18" charset="0"/>
              <a:cs typeface="Times New Roman" panose="02020603050405020304" pitchFamily="18" charset="0"/>
            </a:endParaRPr>
          </a:p>
        </p:txBody>
      </p:sp>
      <p:sp>
        <p:nvSpPr>
          <p:cNvPr id="13" name="Google Shape;362;p33">
            <a:extLst>
              <a:ext uri="{FF2B5EF4-FFF2-40B4-BE49-F238E27FC236}">
                <a16:creationId xmlns:a16="http://schemas.microsoft.com/office/drawing/2014/main" id="{8F832F6C-8782-FCA8-1DB1-2715D18A4024}"/>
              </a:ext>
            </a:extLst>
          </p:cNvPr>
          <p:cNvSpPr txBox="1">
            <a:spLocks/>
          </p:cNvSpPr>
          <p:nvPr/>
        </p:nvSpPr>
        <p:spPr>
          <a:xfrm>
            <a:off x="4633208" y="283423"/>
            <a:ext cx="1462793" cy="1414800"/>
          </a:xfrm>
          <a:prstGeom prst="rect">
            <a:avLst/>
          </a:prstGeom>
          <a:solidFill>
            <a:schemeClr val="tx1"/>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0666" b="1">
                <a:solidFill>
                  <a:schemeClr val="tx2"/>
                </a:solidFill>
              </a:rPr>
              <a:t>I.</a:t>
            </a:r>
          </a:p>
        </p:txBody>
      </p:sp>
    </p:spTree>
    <p:extLst>
      <p:ext uri="{BB962C8B-B14F-4D97-AF65-F5344CB8AC3E}">
        <p14:creationId xmlns:p14="http://schemas.microsoft.com/office/powerpoint/2010/main" val="541100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677531" y="177636"/>
            <a:ext cx="1398451" cy="1206217"/>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2264229" y="444328"/>
            <a:ext cx="7663543"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959999" y="338527"/>
            <a:ext cx="10272000" cy="763600"/>
          </a:xfrm>
          <a:prstGeom prst="rect">
            <a:avLst/>
          </a:prstGeom>
        </p:spPr>
        <p:txBody>
          <a:bodyPr spcFirstLastPara="1" vert="horz" wrap="square" lIns="121900" tIns="121900" rIns="121900" bIns="121900" rtlCol="0" anchor="t" anchorCtr="0">
            <a:noAutofit/>
          </a:bodyPr>
          <a:lstStyle/>
          <a:p>
            <a:r>
              <a:rPr lang="en">
                <a:latin typeface="Times New Roman" panose="02020603050405020304" pitchFamily="18" charset="0"/>
                <a:cs typeface="Times New Roman" panose="02020603050405020304" pitchFamily="18" charset="0"/>
              </a:rPr>
              <a:t>I. Giới thiệu văn bản</a:t>
            </a:r>
            <a:endParaRPr>
              <a:latin typeface="Times New Roman" panose="02020603050405020304" pitchFamily="18"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10552859" y="962924"/>
            <a:ext cx="721944" cy="384208"/>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11059886" y="510695"/>
            <a:ext cx="861583" cy="203408"/>
          </a:xfrm>
          <a:prstGeom prst="rect">
            <a:avLst/>
          </a:prstGeom>
          <a:noFill/>
          <a:ln>
            <a:noFill/>
          </a:ln>
        </p:spPr>
      </p:pic>
      <p:grpSp>
        <p:nvGrpSpPr>
          <p:cNvPr id="2" name="组合 5">
            <a:extLst>
              <a:ext uri="{FF2B5EF4-FFF2-40B4-BE49-F238E27FC236}">
                <a16:creationId xmlns:a16="http://schemas.microsoft.com/office/drawing/2014/main" id="{AFF8C968-EA16-A578-57A4-E2FC8ED2E23E}"/>
              </a:ext>
            </a:extLst>
          </p:cNvPr>
          <p:cNvGrpSpPr>
            <a:grpSpLocks/>
          </p:cNvGrpSpPr>
          <p:nvPr/>
        </p:nvGrpSpPr>
        <p:grpSpPr bwMode="auto">
          <a:xfrm>
            <a:off x="1809030" y="1693615"/>
            <a:ext cx="3938628" cy="3470770"/>
            <a:chOff x="5664" y="1974"/>
            <a:chExt cx="8641" cy="6853"/>
          </a:xfrm>
        </p:grpSpPr>
        <p:pic>
          <p:nvPicPr>
            <p:cNvPr id="3" name="图片 3">
              <a:extLst>
                <a:ext uri="{FF2B5EF4-FFF2-40B4-BE49-F238E27FC236}">
                  <a16:creationId xmlns:a16="http://schemas.microsoft.com/office/drawing/2014/main" id="{04FFB8DB-F544-1BA8-CC9D-D6F25FCCB33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664" y="1974"/>
              <a:ext cx="8641" cy="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4">
              <a:extLst>
                <a:ext uri="{FF2B5EF4-FFF2-40B4-BE49-F238E27FC236}">
                  <a16:creationId xmlns:a16="http://schemas.microsoft.com/office/drawing/2014/main" id="{A1AD6221-B70F-B123-9640-AE00557B971C}"/>
                </a:ext>
              </a:extLst>
            </p:cNvPr>
            <p:cNvSpPr txBox="1"/>
            <p:nvPr/>
          </p:nvSpPr>
          <p:spPr>
            <a:xfrm>
              <a:off x="6296" y="3340"/>
              <a:ext cx="7377" cy="504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1067"/>
                </a:spcAft>
              </a:pPr>
              <a:r>
                <a:rPr lang="vi-VN" sz="3200" i="1">
                  <a:latin typeface="Times New Roman" panose="02020603050405020304" pitchFamily="18" charset="0"/>
                  <a:ea typeface="Times New Roman" panose="02020603050405020304" pitchFamily="18" charset="0"/>
                  <a:cs typeface="Times New Roman" panose="02020603050405020304" pitchFamily="18" charset="0"/>
                </a:rPr>
                <a:t>Em hãy đọc phần giới thiệu bài học và cho biết nội dung chính của phần này là gì?</a:t>
              </a:r>
              <a:endParaRPr lang="en-US" sz="3200">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 name="Picture 5">
            <a:extLst>
              <a:ext uri="{FF2B5EF4-FFF2-40B4-BE49-F238E27FC236}">
                <a16:creationId xmlns:a16="http://schemas.microsoft.com/office/drawing/2014/main" id="{1A3220E2-3CDC-7D49-7950-6CC8D3DA93C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012" b="81107" l="8400" r="75601">
                        <a14:backgroundMark x1="58785" y1="56120" x2="67204" y2="56771"/>
                        <a14:backgroundMark x1="53367" y1="69401" x2="53367" y2="69401"/>
                        <a14:backgroundMark x1="49195" y1="72526" x2="49195" y2="72526"/>
                      </a14:backgroundRemoval>
                    </a14:imgEffect>
                  </a14:imgLayer>
                </a14:imgProps>
              </a:ext>
            </a:extLst>
          </a:blip>
          <a:srcRect l="45000" t="16896" r="35111" b="8497"/>
          <a:stretch/>
        </p:blipFill>
        <p:spPr>
          <a:xfrm>
            <a:off x="8081681" y="1832325"/>
            <a:ext cx="2976273" cy="6276779"/>
          </a:xfrm>
          <a:prstGeom prst="rect">
            <a:avLst/>
          </a:prstGeom>
        </p:spPr>
      </p:pic>
    </p:spTree>
    <p:extLst>
      <p:ext uri="{BB962C8B-B14F-4D97-AF65-F5344CB8AC3E}">
        <p14:creationId xmlns:p14="http://schemas.microsoft.com/office/powerpoint/2010/main" val="2010339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677531" y="177636"/>
            <a:ext cx="1398451" cy="1206217"/>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2264229" y="444328"/>
            <a:ext cx="7663543"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959999" y="338527"/>
            <a:ext cx="10272000" cy="763600"/>
          </a:xfrm>
          <a:prstGeom prst="rect">
            <a:avLst/>
          </a:prstGeom>
        </p:spPr>
        <p:txBody>
          <a:bodyPr spcFirstLastPara="1" vert="horz" wrap="square" lIns="121900" tIns="121900" rIns="121900" bIns="121900" rtlCol="0" anchor="t" anchorCtr="0">
            <a:noAutofit/>
          </a:bodyPr>
          <a:lstStyle/>
          <a:p>
            <a:r>
              <a:rPr lang="en">
                <a:latin typeface="Times New Roman" panose="02020603050405020304" pitchFamily="18" charset="0"/>
                <a:cs typeface="Times New Roman" panose="02020603050405020304" pitchFamily="18" charset="0"/>
              </a:rPr>
              <a:t>I. Giới thiệu văn bản</a:t>
            </a:r>
            <a:endParaRPr>
              <a:latin typeface="Times New Roman" panose="02020603050405020304" pitchFamily="18"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10552859" y="962924"/>
            <a:ext cx="721944" cy="384208"/>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11059886" y="510695"/>
            <a:ext cx="861583" cy="203408"/>
          </a:xfrm>
          <a:prstGeom prst="rect">
            <a:avLst/>
          </a:prstGeom>
          <a:noFill/>
          <a:ln>
            <a:noFill/>
          </a:ln>
        </p:spPr>
      </p:pic>
      <p:graphicFrame>
        <p:nvGraphicFramePr>
          <p:cNvPr id="7" name="Diagram 6">
            <a:extLst>
              <a:ext uri="{FF2B5EF4-FFF2-40B4-BE49-F238E27FC236}">
                <a16:creationId xmlns:a16="http://schemas.microsoft.com/office/drawing/2014/main" id="{191B8D1B-5740-7DA7-F5BF-C66525981486}"/>
              </a:ext>
            </a:extLst>
          </p:cNvPr>
          <p:cNvGraphicFramePr/>
          <p:nvPr/>
        </p:nvGraphicFramePr>
        <p:xfrm>
          <a:off x="-521095" y="995005"/>
          <a:ext cx="12598508"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2" name="Picture 11">
            <a:extLst>
              <a:ext uri="{FF2B5EF4-FFF2-40B4-BE49-F238E27FC236}">
                <a16:creationId xmlns:a16="http://schemas.microsoft.com/office/drawing/2014/main" id="{3186625E-3505-6640-C189-4FEA0C18617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896" b="97917" l="8346" r="91362">
                        <a14:foregroundMark x1="9370" y1="75521" x2="8346" y2="93750"/>
                        <a14:foregroundMark x1="19180" y1="91406" x2="24817" y2="44531"/>
                        <a14:foregroundMark x1="24817" y1="44531" x2="24597" y2="44271"/>
                        <a14:foregroundMark x1="15666" y1="67448" x2="10688" y2="97917"/>
                        <a14:foregroundMark x1="65593" y1="83854" x2="91362" y2="44531"/>
                        <a14:foregroundMark x1="59297" y1="95833" x2="58858" y2="97917"/>
                      </a14:backgroundRemoval>
                    </a14:imgEffect>
                  </a14:imgLayer>
                </a14:imgProps>
              </a:ext>
            </a:extLst>
          </a:blip>
          <a:stretch>
            <a:fillRect/>
          </a:stretch>
        </p:blipFill>
        <p:spPr>
          <a:xfrm>
            <a:off x="-371563" y="4640523"/>
            <a:ext cx="3944104" cy="2217476"/>
          </a:xfrm>
          <a:prstGeom prst="rect">
            <a:avLst/>
          </a:prstGeom>
        </p:spPr>
      </p:pic>
      <p:pic>
        <p:nvPicPr>
          <p:cNvPr id="13" name="Picture 12">
            <a:extLst>
              <a:ext uri="{FF2B5EF4-FFF2-40B4-BE49-F238E27FC236}">
                <a16:creationId xmlns:a16="http://schemas.microsoft.com/office/drawing/2014/main" id="{65736246-0966-35C4-8D5D-4A34A91AB8AB}"/>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012" b="81107" l="8400" r="75601">
                        <a14:backgroundMark x1="58785" y1="56120" x2="67204" y2="56771"/>
                        <a14:backgroundMark x1="53367" y1="69401" x2="53367" y2="69401"/>
                        <a14:backgroundMark x1="49195" y1="72526" x2="49195" y2="72526"/>
                      </a14:backgroundRemoval>
                    </a14:imgEffect>
                  </a14:imgLayer>
                </a14:imgProps>
              </a:ext>
            </a:extLst>
          </a:blip>
          <a:srcRect l="45000" t="16896" r="35111" b="8497"/>
          <a:stretch/>
        </p:blipFill>
        <p:spPr>
          <a:xfrm>
            <a:off x="10874147" y="3600893"/>
            <a:ext cx="1700724" cy="3586723"/>
          </a:xfrm>
          <a:prstGeom prst="rect">
            <a:avLst/>
          </a:prstGeom>
        </p:spPr>
      </p:pic>
    </p:spTree>
    <p:extLst>
      <p:ext uri="{BB962C8B-B14F-4D97-AF65-F5344CB8AC3E}">
        <p14:creationId xmlns:p14="http://schemas.microsoft.com/office/powerpoint/2010/main" val="1717806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graphicEl>
                                              <a:dgm id="{5E0C4656-3654-45EC-B1C4-76E5150B63E5}"/>
                                            </p:graphicEl>
                                          </p:spTgt>
                                        </p:tgtEl>
                                        <p:attrNameLst>
                                          <p:attrName>style.visibility</p:attrName>
                                        </p:attrNameLst>
                                      </p:cBhvr>
                                      <p:to>
                                        <p:strVal val="visible"/>
                                      </p:to>
                                    </p:set>
                                    <p:animEffect transition="in" filter="fade">
                                      <p:cBhvr>
                                        <p:cTn id="19" dur="1000"/>
                                        <p:tgtEl>
                                          <p:spTgt spid="7">
                                            <p:graphicEl>
                                              <a:dgm id="{5E0C4656-3654-45EC-B1C4-76E5150B63E5}"/>
                                            </p:graphicEl>
                                          </p:spTgt>
                                        </p:tgtEl>
                                      </p:cBhvr>
                                    </p:animEffect>
                                    <p:anim calcmode="lin" valueType="num">
                                      <p:cBhvr>
                                        <p:cTn id="20" dur="1000" fill="hold"/>
                                        <p:tgtEl>
                                          <p:spTgt spid="7">
                                            <p:graphicEl>
                                              <a:dgm id="{5E0C4656-3654-45EC-B1C4-76E5150B63E5}"/>
                                            </p:graphicEl>
                                          </p:spTgt>
                                        </p:tgtEl>
                                        <p:attrNameLst>
                                          <p:attrName>ppt_x</p:attrName>
                                        </p:attrNameLst>
                                      </p:cBhvr>
                                      <p:tavLst>
                                        <p:tav tm="0">
                                          <p:val>
                                            <p:strVal val="#ppt_x"/>
                                          </p:val>
                                        </p:tav>
                                        <p:tav tm="100000">
                                          <p:val>
                                            <p:strVal val="#ppt_x"/>
                                          </p:val>
                                        </p:tav>
                                      </p:tavLst>
                                    </p:anim>
                                    <p:anim calcmode="lin" valueType="num">
                                      <p:cBhvr>
                                        <p:cTn id="21" dur="1000" fill="hold"/>
                                        <p:tgtEl>
                                          <p:spTgt spid="7">
                                            <p:graphicEl>
                                              <a:dgm id="{5E0C4656-3654-45EC-B1C4-76E5150B63E5}"/>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graphicEl>
                                              <a:dgm id="{6D475710-0F5A-404E-BAAA-D0CE1C3F3BCF}"/>
                                            </p:graphicEl>
                                          </p:spTgt>
                                        </p:tgtEl>
                                        <p:attrNameLst>
                                          <p:attrName>style.visibility</p:attrName>
                                        </p:attrNameLst>
                                      </p:cBhvr>
                                      <p:to>
                                        <p:strVal val="visible"/>
                                      </p:to>
                                    </p:set>
                                    <p:animEffect transition="in" filter="fade">
                                      <p:cBhvr>
                                        <p:cTn id="26" dur="1000"/>
                                        <p:tgtEl>
                                          <p:spTgt spid="7">
                                            <p:graphicEl>
                                              <a:dgm id="{6D475710-0F5A-404E-BAAA-D0CE1C3F3BCF}"/>
                                            </p:graphicEl>
                                          </p:spTgt>
                                        </p:tgtEl>
                                      </p:cBhvr>
                                    </p:animEffect>
                                    <p:anim calcmode="lin" valueType="num">
                                      <p:cBhvr>
                                        <p:cTn id="27" dur="1000" fill="hold"/>
                                        <p:tgtEl>
                                          <p:spTgt spid="7">
                                            <p:graphicEl>
                                              <a:dgm id="{6D475710-0F5A-404E-BAAA-D0CE1C3F3BCF}"/>
                                            </p:graphicEl>
                                          </p:spTgt>
                                        </p:tgtEl>
                                        <p:attrNameLst>
                                          <p:attrName>ppt_x</p:attrName>
                                        </p:attrNameLst>
                                      </p:cBhvr>
                                      <p:tavLst>
                                        <p:tav tm="0">
                                          <p:val>
                                            <p:strVal val="#ppt_x"/>
                                          </p:val>
                                        </p:tav>
                                        <p:tav tm="100000">
                                          <p:val>
                                            <p:strVal val="#ppt_x"/>
                                          </p:val>
                                        </p:tav>
                                      </p:tavLst>
                                    </p:anim>
                                    <p:anim calcmode="lin" valueType="num">
                                      <p:cBhvr>
                                        <p:cTn id="28" dur="1000" fill="hold"/>
                                        <p:tgtEl>
                                          <p:spTgt spid="7">
                                            <p:graphicEl>
                                              <a:dgm id="{6D475710-0F5A-404E-BAAA-D0CE1C3F3BCF}"/>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graphicEl>
                                              <a:dgm id="{FD6B2FD8-1EDD-49D9-9395-492CD09AD7DC}"/>
                                            </p:graphicEl>
                                          </p:spTgt>
                                        </p:tgtEl>
                                        <p:attrNameLst>
                                          <p:attrName>style.visibility</p:attrName>
                                        </p:attrNameLst>
                                      </p:cBhvr>
                                      <p:to>
                                        <p:strVal val="visible"/>
                                      </p:to>
                                    </p:set>
                                    <p:animEffect transition="in" filter="fade">
                                      <p:cBhvr>
                                        <p:cTn id="31" dur="1000"/>
                                        <p:tgtEl>
                                          <p:spTgt spid="7">
                                            <p:graphicEl>
                                              <a:dgm id="{FD6B2FD8-1EDD-49D9-9395-492CD09AD7DC}"/>
                                            </p:graphicEl>
                                          </p:spTgt>
                                        </p:tgtEl>
                                      </p:cBhvr>
                                    </p:animEffect>
                                    <p:anim calcmode="lin" valueType="num">
                                      <p:cBhvr>
                                        <p:cTn id="32" dur="1000" fill="hold"/>
                                        <p:tgtEl>
                                          <p:spTgt spid="7">
                                            <p:graphicEl>
                                              <a:dgm id="{FD6B2FD8-1EDD-49D9-9395-492CD09AD7DC}"/>
                                            </p:graphicEl>
                                          </p:spTgt>
                                        </p:tgtEl>
                                        <p:attrNameLst>
                                          <p:attrName>ppt_x</p:attrName>
                                        </p:attrNameLst>
                                      </p:cBhvr>
                                      <p:tavLst>
                                        <p:tav tm="0">
                                          <p:val>
                                            <p:strVal val="#ppt_x"/>
                                          </p:val>
                                        </p:tav>
                                        <p:tav tm="100000">
                                          <p:val>
                                            <p:strVal val="#ppt_x"/>
                                          </p:val>
                                        </p:tav>
                                      </p:tavLst>
                                    </p:anim>
                                    <p:anim calcmode="lin" valueType="num">
                                      <p:cBhvr>
                                        <p:cTn id="33" dur="1000" fill="hold"/>
                                        <p:tgtEl>
                                          <p:spTgt spid="7">
                                            <p:graphicEl>
                                              <a:dgm id="{FD6B2FD8-1EDD-49D9-9395-492CD09AD7DC}"/>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7">
                                            <p:graphicEl>
                                              <a:dgm id="{DBE6ABB9-EF31-408F-8119-7853400B6F2A}"/>
                                            </p:graphicEl>
                                          </p:spTgt>
                                        </p:tgtEl>
                                        <p:attrNameLst>
                                          <p:attrName>style.visibility</p:attrName>
                                        </p:attrNameLst>
                                      </p:cBhvr>
                                      <p:to>
                                        <p:strVal val="visible"/>
                                      </p:to>
                                    </p:set>
                                    <p:animEffect transition="in" filter="fade">
                                      <p:cBhvr>
                                        <p:cTn id="38" dur="1000"/>
                                        <p:tgtEl>
                                          <p:spTgt spid="7">
                                            <p:graphicEl>
                                              <a:dgm id="{DBE6ABB9-EF31-408F-8119-7853400B6F2A}"/>
                                            </p:graphicEl>
                                          </p:spTgt>
                                        </p:tgtEl>
                                      </p:cBhvr>
                                    </p:animEffect>
                                    <p:anim calcmode="lin" valueType="num">
                                      <p:cBhvr>
                                        <p:cTn id="39" dur="1000" fill="hold"/>
                                        <p:tgtEl>
                                          <p:spTgt spid="7">
                                            <p:graphicEl>
                                              <a:dgm id="{DBE6ABB9-EF31-408F-8119-7853400B6F2A}"/>
                                            </p:graphicEl>
                                          </p:spTgt>
                                        </p:tgtEl>
                                        <p:attrNameLst>
                                          <p:attrName>ppt_x</p:attrName>
                                        </p:attrNameLst>
                                      </p:cBhvr>
                                      <p:tavLst>
                                        <p:tav tm="0">
                                          <p:val>
                                            <p:strVal val="#ppt_x"/>
                                          </p:val>
                                        </p:tav>
                                        <p:tav tm="100000">
                                          <p:val>
                                            <p:strVal val="#ppt_x"/>
                                          </p:val>
                                        </p:tav>
                                      </p:tavLst>
                                    </p:anim>
                                    <p:anim calcmode="lin" valueType="num">
                                      <p:cBhvr>
                                        <p:cTn id="40" dur="1000" fill="hold"/>
                                        <p:tgtEl>
                                          <p:spTgt spid="7">
                                            <p:graphicEl>
                                              <a:dgm id="{DBE6ABB9-EF31-408F-8119-7853400B6F2A}"/>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7">
                                            <p:graphicEl>
                                              <a:dgm id="{EC063A96-B384-4CBC-B0C6-7B7894F3DB19}"/>
                                            </p:graphicEl>
                                          </p:spTgt>
                                        </p:tgtEl>
                                        <p:attrNameLst>
                                          <p:attrName>style.visibility</p:attrName>
                                        </p:attrNameLst>
                                      </p:cBhvr>
                                      <p:to>
                                        <p:strVal val="visible"/>
                                      </p:to>
                                    </p:set>
                                    <p:animEffect transition="in" filter="fade">
                                      <p:cBhvr>
                                        <p:cTn id="43" dur="1000"/>
                                        <p:tgtEl>
                                          <p:spTgt spid="7">
                                            <p:graphicEl>
                                              <a:dgm id="{EC063A96-B384-4CBC-B0C6-7B7894F3DB19}"/>
                                            </p:graphicEl>
                                          </p:spTgt>
                                        </p:tgtEl>
                                      </p:cBhvr>
                                    </p:animEffect>
                                    <p:anim calcmode="lin" valueType="num">
                                      <p:cBhvr>
                                        <p:cTn id="44" dur="1000" fill="hold"/>
                                        <p:tgtEl>
                                          <p:spTgt spid="7">
                                            <p:graphicEl>
                                              <a:dgm id="{EC063A96-B384-4CBC-B0C6-7B7894F3DB19}"/>
                                            </p:graphicEl>
                                          </p:spTgt>
                                        </p:tgtEl>
                                        <p:attrNameLst>
                                          <p:attrName>ppt_x</p:attrName>
                                        </p:attrNameLst>
                                      </p:cBhvr>
                                      <p:tavLst>
                                        <p:tav tm="0">
                                          <p:val>
                                            <p:strVal val="#ppt_x"/>
                                          </p:val>
                                        </p:tav>
                                        <p:tav tm="100000">
                                          <p:val>
                                            <p:strVal val="#ppt_x"/>
                                          </p:val>
                                        </p:tav>
                                      </p:tavLst>
                                    </p:anim>
                                    <p:anim calcmode="lin" valueType="num">
                                      <p:cBhvr>
                                        <p:cTn id="45" dur="1000" fill="hold"/>
                                        <p:tgtEl>
                                          <p:spTgt spid="7">
                                            <p:graphicEl>
                                              <a:dgm id="{EC063A96-B384-4CBC-B0C6-7B7894F3DB19}"/>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7">
                                            <p:graphicEl>
                                              <a:dgm id="{480BAA32-BD40-4BBA-B025-B0F7FEC94545}"/>
                                            </p:graphicEl>
                                          </p:spTgt>
                                        </p:tgtEl>
                                        <p:attrNameLst>
                                          <p:attrName>style.visibility</p:attrName>
                                        </p:attrNameLst>
                                      </p:cBhvr>
                                      <p:to>
                                        <p:strVal val="visible"/>
                                      </p:to>
                                    </p:set>
                                    <p:animEffect transition="in" filter="fade">
                                      <p:cBhvr>
                                        <p:cTn id="50" dur="1000"/>
                                        <p:tgtEl>
                                          <p:spTgt spid="7">
                                            <p:graphicEl>
                                              <a:dgm id="{480BAA32-BD40-4BBA-B025-B0F7FEC94545}"/>
                                            </p:graphicEl>
                                          </p:spTgt>
                                        </p:tgtEl>
                                      </p:cBhvr>
                                    </p:animEffect>
                                    <p:anim calcmode="lin" valueType="num">
                                      <p:cBhvr>
                                        <p:cTn id="51" dur="1000" fill="hold"/>
                                        <p:tgtEl>
                                          <p:spTgt spid="7">
                                            <p:graphicEl>
                                              <a:dgm id="{480BAA32-BD40-4BBA-B025-B0F7FEC94545}"/>
                                            </p:graphicEl>
                                          </p:spTgt>
                                        </p:tgtEl>
                                        <p:attrNameLst>
                                          <p:attrName>ppt_x</p:attrName>
                                        </p:attrNameLst>
                                      </p:cBhvr>
                                      <p:tavLst>
                                        <p:tav tm="0">
                                          <p:val>
                                            <p:strVal val="#ppt_x"/>
                                          </p:val>
                                        </p:tav>
                                        <p:tav tm="100000">
                                          <p:val>
                                            <p:strVal val="#ppt_x"/>
                                          </p:val>
                                        </p:tav>
                                      </p:tavLst>
                                    </p:anim>
                                    <p:anim calcmode="lin" valueType="num">
                                      <p:cBhvr>
                                        <p:cTn id="52" dur="1000" fill="hold"/>
                                        <p:tgtEl>
                                          <p:spTgt spid="7">
                                            <p:graphicEl>
                                              <a:dgm id="{480BAA32-BD40-4BBA-B025-B0F7FEC94545}"/>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7">
                                            <p:graphicEl>
                                              <a:dgm id="{2BA683E0-7A0C-4D53-9491-636EB081615E}"/>
                                            </p:graphicEl>
                                          </p:spTgt>
                                        </p:tgtEl>
                                        <p:attrNameLst>
                                          <p:attrName>style.visibility</p:attrName>
                                        </p:attrNameLst>
                                      </p:cBhvr>
                                      <p:to>
                                        <p:strVal val="visible"/>
                                      </p:to>
                                    </p:set>
                                    <p:animEffect transition="in" filter="fade">
                                      <p:cBhvr>
                                        <p:cTn id="55" dur="1000"/>
                                        <p:tgtEl>
                                          <p:spTgt spid="7">
                                            <p:graphicEl>
                                              <a:dgm id="{2BA683E0-7A0C-4D53-9491-636EB081615E}"/>
                                            </p:graphicEl>
                                          </p:spTgt>
                                        </p:tgtEl>
                                      </p:cBhvr>
                                    </p:animEffect>
                                    <p:anim calcmode="lin" valueType="num">
                                      <p:cBhvr>
                                        <p:cTn id="56" dur="1000" fill="hold"/>
                                        <p:tgtEl>
                                          <p:spTgt spid="7">
                                            <p:graphicEl>
                                              <a:dgm id="{2BA683E0-7A0C-4D53-9491-636EB081615E}"/>
                                            </p:graphicEl>
                                          </p:spTgt>
                                        </p:tgtEl>
                                        <p:attrNameLst>
                                          <p:attrName>ppt_x</p:attrName>
                                        </p:attrNameLst>
                                      </p:cBhvr>
                                      <p:tavLst>
                                        <p:tav tm="0">
                                          <p:val>
                                            <p:strVal val="#ppt_x"/>
                                          </p:val>
                                        </p:tav>
                                        <p:tav tm="100000">
                                          <p:val>
                                            <p:strVal val="#ppt_x"/>
                                          </p:val>
                                        </p:tav>
                                      </p:tavLst>
                                    </p:anim>
                                    <p:anim calcmode="lin" valueType="num">
                                      <p:cBhvr>
                                        <p:cTn id="57" dur="1000" fill="hold"/>
                                        <p:tgtEl>
                                          <p:spTgt spid="7">
                                            <p:graphicEl>
                                              <a:dgm id="{2BA683E0-7A0C-4D53-9491-636EB081615E}"/>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7">
                                            <p:graphicEl>
                                              <a:dgm id="{2D1CE632-5437-43C3-8B02-2046CFD190B8}"/>
                                            </p:graphicEl>
                                          </p:spTgt>
                                        </p:tgtEl>
                                        <p:attrNameLst>
                                          <p:attrName>style.visibility</p:attrName>
                                        </p:attrNameLst>
                                      </p:cBhvr>
                                      <p:to>
                                        <p:strVal val="visible"/>
                                      </p:to>
                                    </p:set>
                                    <p:animEffect transition="in" filter="fade">
                                      <p:cBhvr>
                                        <p:cTn id="62" dur="1000"/>
                                        <p:tgtEl>
                                          <p:spTgt spid="7">
                                            <p:graphicEl>
                                              <a:dgm id="{2D1CE632-5437-43C3-8B02-2046CFD190B8}"/>
                                            </p:graphicEl>
                                          </p:spTgt>
                                        </p:tgtEl>
                                      </p:cBhvr>
                                    </p:animEffect>
                                    <p:anim calcmode="lin" valueType="num">
                                      <p:cBhvr>
                                        <p:cTn id="63" dur="1000" fill="hold"/>
                                        <p:tgtEl>
                                          <p:spTgt spid="7">
                                            <p:graphicEl>
                                              <a:dgm id="{2D1CE632-5437-43C3-8B02-2046CFD190B8}"/>
                                            </p:graphicEl>
                                          </p:spTgt>
                                        </p:tgtEl>
                                        <p:attrNameLst>
                                          <p:attrName>ppt_x</p:attrName>
                                        </p:attrNameLst>
                                      </p:cBhvr>
                                      <p:tavLst>
                                        <p:tav tm="0">
                                          <p:val>
                                            <p:strVal val="#ppt_x"/>
                                          </p:val>
                                        </p:tav>
                                        <p:tav tm="100000">
                                          <p:val>
                                            <p:strVal val="#ppt_x"/>
                                          </p:val>
                                        </p:tav>
                                      </p:tavLst>
                                    </p:anim>
                                    <p:anim calcmode="lin" valueType="num">
                                      <p:cBhvr>
                                        <p:cTn id="64" dur="1000" fill="hold"/>
                                        <p:tgtEl>
                                          <p:spTgt spid="7">
                                            <p:graphicEl>
                                              <a:dgm id="{2D1CE632-5437-43C3-8B02-2046CFD190B8}"/>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7">
                                            <p:graphicEl>
                                              <a:dgm id="{EB56640D-2821-4BB9-ADAD-1D1AF2217A36}"/>
                                            </p:graphicEl>
                                          </p:spTgt>
                                        </p:tgtEl>
                                        <p:attrNameLst>
                                          <p:attrName>style.visibility</p:attrName>
                                        </p:attrNameLst>
                                      </p:cBhvr>
                                      <p:to>
                                        <p:strVal val="visible"/>
                                      </p:to>
                                    </p:set>
                                    <p:animEffect transition="in" filter="fade">
                                      <p:cBhvr>
                                        <p:cTn id="67" dur="1000"/>
                                        <p:tgtEl>
                                          <p:spTgt spid="7">
                                            <p:graphicEl>
                                              <a:dgm id="{EB56640D-2821-4BB9-ADAD-1D1AF2217A36}"/>
                                            </p:graphicEl>
                                          </p:spTgt>
                                        </p:tgtEl>
                                      </p:cBhvr>
                                    </p:animEffect>
                                    <p:anim calcmode="lin" valueType="num">
                                      <p:cBhvr>
                                        <p:cTn id="68" dur="1000" fill="hold"/>
                                        <p:tgtEl>
                                          <p:spTgt spid="7">
                                            <p:graphicEl>
                                              <a:dgm id="{EB56640D-2821-4BB9-ADAD-1D1AF2217A36}"/>
                                            </p:graphicEl>
                                          </p:spTgt>
                                        </p:tgtEl>
                                        <p:attrNameLst>
                                          <p:attrName>ppt_x</p:attrName>
                                        </p:attrNameLst>
                                      </p:cBhvr>
                                      <p:tavLst>
                                        <p:tav tm="0">
                                          <p:val>
                                            <p:strVal val="#ppt_x"/>
                                          </p:val>
                                        </p:tav>
                                        <p:tav tm="100000">
                                          <p:val>
                                            <p:strVal val="#ppt_x"/>
                                          </p:val>
                                        </p:tav>
                                      </p:tavLst>
                                    </p:anim>
                                    <p:anim calcmode="lin" valueType="num">
                                      <p:cBhvr>
                                        <p:cTn id="69" dur="1000" fill="hold"/>
                                        <p:tgtEl>
                                          <p:spTgt spid="7">
                                            <p:graphicEl>
                                              <a:dgm id="{EB56640D-2821-4BB9-ADAD-1D1AF2217A36}"/>
                                            </p:graphic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7">
                                            <p:graphicEl>
                                              <a:dgm id="{C191C01A-E4D3-4F1B-BE2B-34CC97346BB9}"/>
                                            </p:graphicEl>
                                          </p:spTgt>
                                        </p:tgtEl>
                                        <p:attrNameLst>
                                          <p:attrName>style.visibility</p:attrName>
                                        </p:attrNameLst>
                                      </p:cBhvr>
                                      <p:to>
                                        <p:strVal val="visible"/>
                                      </p:to>
                                    </p:set>
                                    <p:animEffect transition="in" filter="fade">
                                      <p:cBhvr>
                                        <p:cTn id="74" dur="1000"/>
                                        <p:tgtEl>
                                          <p:spTgt spid="7">
                                            <p:graphicEl>
                                              <a:dgm id="{C191C01A-E4D3-4F1B-BE2B-34CC97346BB9}"/>
                                            </p:graphicEl>
                                          </p:spTgt>
                                        </p:tgtEl>
                                      </p:cBhvr>
                                    </p:animEffect>
                                    <p:anim calcmode="lin" valueType="num">
                                      <p:cBhvr>
                                        <p:cTn id="75" dur="1000" fill="hold"/>
                                        <p:tgtEl>
                                          <p:spTgt spid="7">
                                            <p:graphicEl>
                                              <a:dgm id="{C191C01A-E4D3-4F1B-BE2B-34CC97346BB9}"/>
                                            </p:graphicEl>
                                          </p:spTgt>
                                        </p:tgtEl>
                                        <p:attrNameLst>
                                          <p:attrName>ppt_x</p:attrName>
                                        </p:attrNameLst>
                                      </p:cBhvr>
                                      <p:tavLst>
                                        <p:tav tm="0">
                                          <p:val>
                                            <p:strVal val="#ppt_x"/>
                                          </p:val>
                                        </p:tav>
                                        <p:tav tm="100000">
                                          <p:val>
                                            <p:strVal val="#ppt_x"/>
                                          </p:val>
                                        </p:tav>
                                      </p:tavLst>
                                    </p:anim>
                                    <p:anim calcmode="lin" valueType="num">
                                      <p:cBhvr>
                                        <p:cTn id="76" dur="1000" fill="hold"/>
                                        <p:tgtEl>
                                          <p:spTgt spid="7">
                                            <p:graphicEl>
                                              <a:dgm id="{C191C01A-E4D3-4F1B-BE2B-34CC97346BB9}"/>
                                            </p:graphic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7">
                                            <p:graphicEl>
                                              <a:dgm id="{7632DF37-D91A-4236-BEC7-F19D33390D55}"/>
                                            </p:graphicEl>
                                          </p:spTgt>
                                        </p:tgtEl>
                                        <p:attrNameLst>
                                          <p:attrName>style.visibility</p:attrName>
                                        </p:attrNameLst>
                                      </p:cBhvr>
                                      <p:to>
                                        <p:strVal val="visible"/>
                                      </p:to>
                                    </p:set>
                                    <p:animEffect transition="in" filter="fade">
                                      <p:cBhvr>
                                        <p:cTn id="79" dur="1000"/>
                                        <p:tgtEl>
                                          <p:spTgt spid="7">
                                            <p:graphicEl>
                                              <a:dgm id="{7632DF37-D91A-4236-BEC7-F19D33390D55}"/>
                                            </p:graphicEl>
                                          </p:spTgt>
                                        </p:tgtEl>
                                      </p:cBhvr>
                                    </p:animEffect>
                                    <p:anim calcmode="lin" valueType="num">
                                      <p:cBhvr>
                                        <p:cTn id="80" dur="1000" fill="hold"/>
                                        <p:tgtEl>
                                          <p:spTgt spid="7">
                                            <p:graphicEl>
                                              <a:dgm id="{7632DF37-D91A-4236-BEC7-F19D33390D55}"/>
                                            </p:graphicEl>
                                          </p:spTgt>
                                        </p:tgtEl>
                                        <p:attrNameLst>
                                          <p:attrName>ppt_x</p:attrName>
                                        </p:attrNameLst>
                                      </p:cBhvr>
                                      <p:tavLst>
                                        <p:tav tm="0">
                                          <p:val>
                                            <p:strVal val="#ppt_x"/>
                                          </p:val>
                                        </p:tav>
                                        <p:tav tm="100000">
                                          <p:val>
                                            <p:strVal val="#ppt_x"/>
                                          </p:val>
                                        </p:tav>
                                      </p:tavLst>
                                    </p:anim>
                                    <p:anim calcmode="lin" valueType="num">
                                      <p:cBhvr>
                                        <p:cTn id="81" dur="1000" fill="hold"/>
                                        <p:tgtEl>
                                          <p:spTgt spid="7">
                                            <p:graphicEl>
                                              <a:dgm id="{7632DF37-D91A-4236-BEC7-F19D33390D55}"/>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7E854A-2325-3C60-FDCD-EF0F4081D1E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71" b="97396" l="1757" r="89971">
                        <a14:foregroundMark x1="5922" y1="26467" x2="12811" y2="59635"/>
                        <a14:foregroundMark x1="5023" y1="22140" x2="5757" y2="25676"/>
                        <a14:foregroundMark x1="1830" y1="6771" x2="3137" y2="13064"/>
                        <a14:foregroundMark x1="12811" y1="59635" x2="12958" y2="61198"/>
                        <a14:foregroundMark x1="23353" y1="7031" x2="7394" y2="23958"/>
                        <a14:foregroundMark x1="33016" y1="35677" x2="34773" y2="55208"/>
                        <a14:foregroundMark x1="31406" y1="31771" x2="32577" y2="47396"/>
                        <a14:foregroundMark x1="7247" y1="77604" x2="4026" y2="97396"/>
                        <a14:foregroundMark x1="16471" y1="72135" x2="38873" y2="92318"/>
                        <a14:foregroundMark x1="38873" y1="92318" x2="39165" y2="92448"/>
                        <a14:backgroundMark x1="36237" y1="16927" x2="69766" y2="82031"/>
                        <a14:backgroundMark x1="5271" y1="260" x2="1318" y2="57813"/>
                        <a14:backgroundMark x1="6442" y1="24479" x2="7321" y2="25521"/>
                      </a14:backgroundRemoval>
                    </a14:imgEffect>
                  </a14:imgLayer>
                </a14:imgProps>
              </a:ext>
            </a:extLst>
          </a:blip>
          <a:stretch>
            <a:fillRect/>
          </a:stretch>
        </p:blipFill>
        <p:spPr>
          <a:xfrm>
            <a:off x="2" y="3429000"/>
            <a:ext cx="5699553" cy="3429000"/>
          </a:xfrm>
          <a:prstGeom prst="rect">
            <a:avLst/>
          </a:prstGeom>
        </p:spPr>
      </p:pic>
      <p:pic>
        <p:nvPicPr>
          <p:cNvPr id="5" name="Picture 4">
            <a:extLst>
              <a:ext uri="{FF2B5EF4-FFF2-40B4-BE49-F238E27FC236}">
                <a16:creationId xmlns:a16="http://schemas.microsoft.com/office/drawing/2014/main" id="{3AF1AA7B-5033-E5DF-D05C-512DB2B633D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1" b="99479" l="1245" r="45681">
                        <a14:foregroundMark x1="16984" y1="16146" x2="20205" y2="22917"/>
                        <a14:foregroundMark x1="24305" y1="911" x2="24158" y2="11068"/>
                        <a14:foregroundMark x1="24817" y1="5078" x2="28404" y2="7292"/>
                        <a14:foregroundMark x1="44583" y1="9896" x2="42460" y2="29297"/>
                        <a14:foregroundMark x1="10615" y1="82813" x2="4392" y2="95833"/>
                        <a14:foregroundMark x1="4392" y1="95833" x2="13324" y2="95833"/>
                        <a14:foregroundMark x1="13324" y1="95833" x2="32723" y2="93359"/>
                        <a14:foregroundMark x1="32723" y1="93359" x2="40483" y2="93620"/>
                        <a14:foregroundMark x1="40483" y1="93620" x2="42606" y2="92578"/>
                        <a14:foregroundMark x1="19619" y1="78906" x2="34407" y2="98047"/>
                        <a14:foregroundMark x1="15666" y1="77474" x2="43924" y2="83073"/>
                        <a14:foregroundMark x1="12811" y1="81380" x2="22035" y2="98307"/>
                        <a14:foregroundMark x1="29356" y1="85156" x2="45754" y2="91406"/>
                        <a14:foregroundMark x1="44802" y1="79818" x2="45461" y2="97656"/>
                        <a14:foregroundMark x1="45461" y1="97656" x2="45461" y2="97656"/>
                        <a14:foregroundMark x1="1245" y1="98828" x2="3807" y2="99479"/>
                      </a14:backgroundRemoval>
                    </a14:imgEffect>
                  </a14:imgLayer>
                </a14:imgProps>
              </a:ext>
            </a:extLst>
          </a:blip>
          <a:srcRect t="-2083" r="53734" b="-1"/>
          <a:stretch/>
        </p:blipFill>
        <p:spPr>
          <a:xfrm>
            <a:off x="7462337" y="990824"/>
            <a:ext cx="4903835" cy="5867177"/>
          </a:xfrm>
          <a:prstGeom prst="rect">
            <a:avLst/>
          </a:prstGeom>
        </p:spPr>
      </p:pic>
      <p:pic>
        <p:nvPicPr>
          <p:cNvPr id="6" name="Google Shape;113;p11">
            <a:extLst>
              <a:ext uri="{FF2B5EF4-FFF2-40B4-BE49-F238E27FC236}">
                <a16:creationId xmlns:a16="http://schemas.microsoft.com/office/drawing/2014/main" id="{3CC6FD79-79D3-0B4C-65D6-12E8E8730139}"/>
              </a:ext>
            </a:extLst>
          </p:cNvPr>
          <p:cNvPicPr preferRelativeResize="0"/>
          <p:nvPr/>
        </p:nvPicPr>
        <p:blipFill rotWithShape="1">
          <a:blip r:embed="rId6">
            <a:alphaModFix/>
          </a:blip>
          <a:srcRect l="-11978" t="15376" r="5877"/>
          <a:stretch/>
        </p:blipFill>
        <p:spPr>
          <a:xfrm>
            <a:off x="6659723" y="5630567"/>
            <a:ext cx="2894365" cy="1293667"/>
          </a:xfrm>
          <a:prstGeom prst="rect">
            <a:avLst/>
          </a:prstGeom>
          <a:noFill/>
          <a:ln>
            <a:noFill/>
          </a:ln>
        </p:spPr>
      </p:pic>
      <p:sp>
        <p:nvSpPr>
          <p:cNvPr id="12" name="Google Shape;361;p33">
            <a:extLst>
              <a:ext uri="{FF2B5EF4-FFF2-40B4-BE49-F238E27FC236}">
                <a16:creationId xmlns:a16="http://schemas.microsoft.com/office/drawing/2014/main" id="{38DD0E96-880F-3E29-075A-593383B4402C}"/>
              </a:ext>
            </a:extLst>
          </p:cNvPr>
          <p:cNvSpPr txBox="1">
            <a:spLocks noGrp="1"/>
          </p:cNvSpPr>
          <p:nvPr>
            <p:ph type="title"/>
          </p:nvPr>
        </p:nvSpPr>
        <p:spPr>
          <a:xfrm>
            <a:off x="2223088" y="2034624"/>
            <a:ext cx="6952933" cy="1886800"/>
          </a:xfrm>
          <a:prstGeom prst="rect">
            <a:avLst/>
          </a:prstGeom>
        </p:spPr>
        <p:txBody>
          <a:bodyPr spcFirstLastPara="1" vert="horz" wrap="square" lIns="121900" tIns="121900" rIns="121900" bIns="121900" rtlCol="0" anchor="t" anchorCtr="0">
            <a:noAutofit/>
          </a:bodyPr>
          <a:lstStyle/>
          <a:p>
            <a:r>
              <a:rPr lang="en" sz="9600">
                <a:latin typeface="Times New Roman" panose="02020603050405020304" pitchFamily="18" charset="0"/>
                <a:cs typeface="Times New Roman" panose="02020603050405020304" pitchFamily="18" charset="0"/>
              </a:rPr>
              <a:t>Tri thức </a:t>
            </a:r>
            <a:br>
              <a:rPr lang="en" sz="9600">
                <a:latin typeface="Times New Roman" panose="02020603050405020304" pitchFamily="18" charset="0"/>
                <a:cs typeface="Times New Roman" panose="02020603050405020304" pitchFamily="18" charset="0"/>
              </a:rPr>
            </a:br>
            <a:r>
              <a:rPr lang="en" sz="9600">
                <a:latin typeface="Times New Roman" panose="02020603050405020304" pitchFamily="18" charset="0"/>
                <a:cs typeface="Times New Roman" panose="02020603050405020304" pitchFamily="18" charset="0"/>
              </a:rPr>
              <a:t>Ngữ văn</a:t>
            </a:r>
            <a:endParaRPr sz="9600">
              <a:latin typeface="Times New Roman" panose="02020603050405020304" pitchFamily="18" charset="0"/>
              <a:cs typeface="Times New Roman" panose="02020603050405020304" pitchFamily="18" charset="0"/>
            </a:endParaRPr>
          </a:p>
        </p:txBody>
      </p:sp>
      <p:sp>
        <p:nvSpPr>
          <p:cNvPr id="13" name="Google Shape;362;p33">
            <a:extLst>
              <a:ext uri="{FF2B5EF4-FFF2-40B4-BE49-F238E27FC236}">
                <a16:creationId xmlns:a16="http://schemas.microsoft.com/office/drawing/2014/main" id="{8F832F6C-8782-FCA8-1DB1-2715D18A4024}"/>
              </a:ext>
            </a:extLst>
          </p:cNvPr>
          <p:cNvSpPr txBox="1">
            <a:spLocks/>
          </p:cNvSpPr>
          <p:nvPr/>
        </p:nvSpPr>
        <p:spPr>
          <a:xfrm>
            <a:off x="4633208" y="283423"/>
            <a:ext cx="1462793" cy="1414800"/>
          </a:xfrm>
          <a:prstGeom prst="rect">
            <a:avLst/>
          </a:prstGeom>
          <a:solidFill>
            <a:schemeClr val="tx1"/>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0666" b="1">
                <a:solidFill>
                  <a:schemeClr val="tx2"/>
                </a:solidFill>
              </a:rPr>
              <a:t>II</a:t>
            </a:r>
          </a:p>
        </p:txBody>
      </p:sp>
    </p:spTree>
    <p:extLst>
      <p:ext uri="{BB962C8B-B14F-4D97-AF65-F5344CB8AC3E}">
        <p14:creationId xmlns:p14="http://schemas.microsoft.com/office/powerpoint/2010/main" val="4210084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677531" y="177636"/>
            <a:ext cx="1398451" cy="1206217"/>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2020388" y="444328"/>
            <a:ext cx="8813075"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379200" y="239308"/>
            <a:ext cx="11812800" cy="763600"/>
          </a:xfrm>
          <a:prstGeom prst="rect">
            <a:avLst/>
          </a:prstGeom>
        </p:spPr>
        <p:txBody>
          <a:bodyPr spcFirstLastPara="1" vert="horz" wrap="square" lIns="121900" tIns="121900" rIns="121900" bIns="121900" rtlCol="0" anchor="t" anchorCtr="0">
            <a:noAutofit/>
          </a:bodyPr>
          <a:lstStyle/>
          <a:p>
            <a:pPr>
              <a:lnSpc>
                <a:spcPct val="150000"/>
              </a:lnSpc>
              <a:spcAft>
                <a:spcPts val="1067"/>
              </a:spcAft>
            </a:pPr>
            <a:r>
              <a:rPr lang="en-US" sz="3733" b="1">
                <a:latin typeface="Times New Roman" panose="02020603050405020304" pitchFamily="18" charset="0"/>
                <a:ea typeface="Times New Roman" panose="02020603050405020304" pitchFamily="18" charset="0"/>
              </a:rPr>
              <a:t>II. Tìm hiểu tri thức Ngữ văn</a:t>
            </a:r>
            <a:endParaRPr lang="en-US" sz="5867">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10552859" y="962924"/>
            <a:ext cx="721944" cy="384208"/>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11059886" y="510695"/>
            <a:ext cx="861583" cy="203408"/>
          </a:xfrm>
          <a:prstGeom prst="rect">
            <a:avLst/>
          </a:prstGeom>
          <a:noFill/>
          <a:ln>
            <a:noFill/>
          </a:ln>
        </p:spPr>
      </p:pic>
      <p:sp>
        <p:nvSpPr>
          <p:cNvPr id="2" name="Google Shape;2145;p36">
            <a:extLst>
              <a:ext uri="{FF2B5EF4-FFF2-40B4-BE49-F238E27FC236}">
                <a16:creationId xmlns:a16="http://schemas.microsoft.com/office/drawing/2014/main" id="{75AFA3AB-E076-C812-77DB-0C9FEE8A8A11}"/>
              </a:ext>
            </a:extLst>
          </p:cNvPr>
          <p:cNvSpPr/>
          <p:nvPr/>
        </p:nvSpPr>
        <p:spPr>
          <a:xfrm>
            <a:off x="974887" y="2746949"/>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rgbClr val="FBDC7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12" name="Google Shape;2239;p65">
            <a:extLst>
              <a:ext uri="{FF2B5EF4-FFF2-40B4-BE49-F238E27FC236}">
                <a16:creationId xmlns:a16="http://schemas.microsoft.com/office/drawing/2014/main" id="{3BDBD314-7377-306D-9F79-D3FF8953D0E5}"/>
              </a:ext>
            </a:extLst>
          </p:cNvPr>
          <p:cNvSpPr/>
          <p:nvPr/>
        </p:nvSpPr>
        <p:spPr>
          <a:xfrm rot="10716260">
            <a:off x="9123434" y="2485661"/>
            <a:ext cx="1082516" cy="928168"/>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p>
            <a:pPr algn="ctr" defTabSz="1219140">
              <a:defRPr/>
            </a:pPr>
            <a:endParaRPr sz="2133" kern="0">
              <a:solidFill>
                <a:sysClr val="windowText" lastClr="000000"/>
              </a:solidFill>
            </a:endParaRPr>
          </a:p>
        </p:txBody>
      </p:sp>
      <p:sp>
        <p:nvSpPr>
          <p:cNvPr id="13" name="Google Shape;2240;p65">
            <a:extLst>
              <a:ext uri="{FF2B5EF4-FFF2-40B4-BE49-F238E27FC236}">
                <a16:creationId xmlns:a16="http://schemas.microsoft.com/office/drawing/2014/main" id="{BA96E136-3EE3-4AA2-4829-060B4D97DCD3}"/>
              </a:ext>
            </a:extLst>
          </p:cNvPr>
          <p:cNvSpPr/>
          <p:nvPr/>
        </p:nvSpPr>
        <p:spPr>
          <a:xfrm rot="-504209">
            <a:off x="2105344" y="2926276"/>
            <a:ext cx="1082488" cy="928192"/>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p>
            <a:pPr algn="ctr" defTabSz="1219140">
              <a:defRPr/>
            </a:pPr>
            <a:endParaRPr sz="2133" kern="0">
              <a:solidFill>
                <a:sysClr val="windowText" lastClr="000000"/>
              </a:solidFill>
            </a:endParaRPr>
          </a:p>
        </p:txBody>
      </p:sp>
      <p:sp>
        <p:nvSpPr>
          <p:cNvPr id="14" name="Google Shape;2339;p65">
            <a:extLst>
              <a:ext uri="{FF2B5EF4-FFF2-40B4-BE49-F238E27FC236}">
                <a16:creationId xmlns:a16="http://schemas.microsoft.com/office/drawing/2014/main" id="{DD416251-98CE-ADD4-1FC4-35EA1048E1E8}"/>
              </a:ext>
            </a:extLst>
          </p:cNvPr>
          <p:cNvSpPr txBox="1">
            <a:spLocks/>
          </p:cNvSpPr>
          <p:nvPr/>
        </p:nvSpPr>
        <p:spPr>
          <a:xfrm>
            <a:off x="2043329" y="2983336"/>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lt2"/>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defTabSz="1219140">
              <a:buClr>
                <a:srgbClr val="E32747"/>
              </a:buClr>
              <a:defRPr/>
            </a:pPr>
            <a:r>
              <a:rPr lang="en" sz="3733" b="1">
                <a:solidFill>
                  <a:srgbClr val="79BEE0"/>
                </a:solidFill>
                <a:latin typeface="Times New Roman" panose="02020603050405020304" pitchFamily="18" charset="0"/>
                <a:cs typeface="Times New Roman" panose="02020603050405020304" pitchFamily="18" charset="0"/>
              </a:rPr>
              <a:t>01</a:t>
            </a:r>
          </a:p>
        </p:txBody>
      </p:sp>
      <p:sp>
        <p:nvSpPr>
          <p:cNvPr id="15" name="Google Shape;2340;p65">
            <a:extLst>
              <a:ext uri="{FF2B5EF4-FFF2-40B4-BE49-F238E27FC236}">
                <a16:creationId xmlns:a16="http://schemas.microsoft.com/office/drawing/2014/main" id="{7BB85368-2C70-A9A8-5CAC-1101C301D4BF}"/>
              </a:ext>
            </a:extLst>
          </p:cNvPr>
          <p:cNvSpPr txBox="1">
            <a:spLocks/>
          </p:cNvSpPr>
          <p:nvPr/>
        </p:nvSpPr>
        <p:spPr>
          <a:xfrm>
            <a:off x="9092503" y="2541559"/>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accent3"/>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defTabSz="1219140">
              <a:buClr>
                <a:srgbClr val="E32747"/>
              </a:buClr>
              <a:defRPr/>
            </a:pPr>
            <a:r>
              <a:rPr lang="en" sz="3733" b="1">
                <a:solidFill>
                  <a:srgbClr val="FF785D"/>
                </a:solidFill>
                <a:latin typeface="Times New Roman" panose="02020603050405020304" pitchFamily="18" charset="0"/>
                <a:cs typeface="Times New Roman" panose="02020603050405020304" pitchFamily="18" charset="0"/>
              </a:rPr>
              <a:t>02</a:t>
            </a:r>
          </a:p>
        </p:txBody>
      </p:sp>
      <p:sp>
        <p:nvSpPr>
          <p:cNvPr id="16" name="TextBox 15">
            <a:extLst>
              <a:ext uri="{FF2B5EF4-FFF2-40B4-BE49-F238E27FC236}">
                <a16:creationId xmlns:a16="http://schemas.microsoft.com/office/drawing/2014/main" id="{3681DB41-012E-29AB-76E7-007BB72CFDFC}"/>
              </a:ext>
            </a:extLst>
          </p:cNvPr>
          <p:cNvSpPr txBox="1"/>
          <p:nvPr/>
        </p:nvSpPr>
        <p:spPr>
          <a:xfrm>
            <a:off x="400475" y="4156533"/>
            <a:ext cx="4231413" cy="666786"/>
          </a:xfrm>
          <a:prstGeom prst="rect">
            <a:avLst/>
          </a:prstGeom>
          <a:noFill/>
        </p:spPr>
        <p:txBody>
          <a:bodyPr wrap="square">
            <a:spAutoFit/>
          </a:bodyPr>
          <a:lstStyle/>
          <a:p>
            <a:pPr algn="ctr"/>
            <a:r>
              <a:rPr lang="vi-VN" sz="3733">
                <a:latin typeface="+mj-lt"/>
              </a:rPr>
              <a:t>Truyện lịch sử</a:t>
            </a:r>
            <a:endParaRPr lang="en-US" sz="3733">
              <a:latin typeface="+mj-lt"/>
            </a:endParaRPr>
          </a:p>
        </p:txBody>
      </p:sp>
      <p:sp>
        <p:nvSpPr>
          <p:cNvPr id="17" name="TextBox 16">
            <a:extLst>
              <a:ext uri="{FF2B5EF4-FFF2-40B4-BE49-F238E27FC236}">
                <a16:creationId xmlns:a16="http://schemas.microsoft.com/office/drawing/2014/main" id="{637F7738-0CB4-88DD-1968-5962F6BAFAE0}"/>
              </a:ext>
            </a:extLst>
          </p:cNvPr>
          <p:cNvSpPr txBox="1"/>
          <p:nvPr/>
        </p:nvSpPr>
        <p:spPr>
          <a:xfrm>
            <a:off x="8263628" y="3973488"/>
            <a:ext cx="3425915" cy="1241237"/>
          </a:xfrm>
          <a:prstGeom prst="rect">
            <a:avLst/>
          </a:prstGeom>
          <a:noFill/>
        </p:spPr>
        <p:txBody>
          <a:bodyPr wrap="square">
            <a:spAutoFit/>
          </a:bodyPr>
          <a:lstStyle/>
          <a:p>
            <a:pPr algn="ctr"/>
            <a:r>
              <a:rPr lang="vi-VN" sz="3733">
                <a:latin typeface="+mj-lt"/>
              </a:rPr>
              <a:t>Chủ đề của tác phẩm văn học</a:t>
            </a:r>
            <a:endParaRPr lang="en-US" sz="3733">
              <a:latin typeface="+mj-lt"/>
            </a:endParaRPr>
          </a:p>
        </p:txBody>
      </p:sp>
      <p:pic>
        <p:nvPicPr>
          <p:cNvPr id="18" name="Picture 17">
            <a:extLst>
              <a:ext uri="{FF2B5EF4-FFF2-40B4-BE49-F238E27FC236}">
                <a16:creationId xmlns:a16="http://schemas.microsoft.com/office/drawing/2014/main" id="{8743C250-05B1-07C8-2725-75F586D55FC7}"/>
              </a:ext>
            </a:extLst>
          </p:cNvPr>
          <p:cNvPicPr>
            <a:picLocks noChangeAspect="1"/>
          </p:cNvPicPr>
          <p:nvPr/>
        </p:nvPicPr>
        <p:blipFill>
          <a:blip r:embed="rId7"/>
          <a:stretch>
            <a:fillRect/>
          </a:stretch>
        </p:blipFill>
        <p:spPr>
          <a:xfrm>
            <a:off x="5287669" y="2351041"/>
            <a:ext cx="2493273" cy="5249232"/>
          </a:xfrm>
          <a:prstGeom prst="rect">
            <a:avLst/>
          </a:prstGeom>
        </p:spPr>
      </p:pic>
    </p:spTree>
    <p:extLst>
      <p:ext uri="{BB962C8B-B14F-4D97-AF65-F5344CB8AC3E}">
        <p14:creationId xmlns:p14="http://schemas.microsoft.com/office/powerpoint/2010/main" val="2850208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677531" y="177636"/>
            <a:ext cx="1398451" cy="1206217"/>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2020388" y="444328"/>
            <a:ext cx="8813075"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379200" y="239308"/>
            <a:ext cx="11812800" cy="763600"/>
          </a:xfrm>
          <a:prstGeom prst="rect">
            <a:avLst/>
          </a:prstGeom>
        </p:spPr>
        <p:txBody>
          <a:bodyPr spcFirstLastPara="1" vert="horz" wrap="square" lIns="121900" tIns="121900" rIns="121900" bIns="121900" rtlCol="0" anchor="t" anchorCtr="0">
            <a:noAutofit/>
          </a:bodyPr>
          <a:lstStyle/>
          <a:p>
            <a:pPr>
              <a:lnSpc>
                <a:spcPct val="150000"/>
              </a:lnSpc>
              <a:spcAft>
                <a:spcPts val="1067"/>
              </a:spcAft>
            </a:pPr>
            <a:r>
              <a:rPr lang="en-US" sz="3733" b="1">
                <a:latin typeface="Times New Roman" panose="02020603050405020304" pitchFamily="18" charset="0"/>
                <a:ea typeface="Times New Roman" panose="02020603050405020304" pitchFamily="18" charset="0"/>
              </a:rPr>
              <a:t>II. Tìm hiểu tri thức Ngữ văn</a:t>
            </a:r>
            <a:endParaRPr lang="en-US" sz="5867">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10552859" y="962924"/>
            <a:ext cx="721944" cy="384208"/>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11059886" y="510695"/>
            <a:ext cx="861583" cy="203408"/>
          </a:xfrm>
          <a:prstGeom prst="rect">
            <a:avLst/>
          </a:prstGeom>
          <a:noFill/>
          <a:ln>
            <a:noFill/>
          </a:ln>
        </p:spPr>
      </p:pic>
      <p:pic>
        <p:nvPicPr>
          <p:cNvPr id="4" name="图片 8">
            <a:extLst>
              <a:ext uri="{FF2B5EF4-FFF2-40B4-BE49-F238E27FC236}">
                <a16:creationId xmlns:a16="http://schemas.microsoft.com/office/drawing/2014/main" id="{5A94FCA6-3860-4DAD-B5EE-7F1AE9444380}"/>
              </a:ext>
            </a:extLst>
          </p:cNvPr>
          <p:cNvPicPr>
            <a:picLocks noChangeAspect="1"/>
          </p:cNvPicPr>
          <p:nvPr/>
        </p:nvPicPr>
        <p:blipFill>
          <a:blip r:embed="rId7"/>
          <a:stretch>
            <a:fillRect/>
          </a:stretch>
        </p:blipFill>
        <p:spPr>
          <a:xfrm>
            <a:off x="5497683" y="1473631"/>
            <a:ext cx="5777120" cy="5370616"/>
          </a:xfrm>
          <a:prstGeom prst="rect">
            <a:avLst/>
          </a:prstGeom>
        </p:spPr>
      </p:pic>
      <p:sp>
        <p:nvSpPr>
          <p:cNvPr id="6" name="Rectangle 5">
            <a:extLst>
              <a:ext uri="{FF2B5EF4-FFF2-40B4-BE49-F238E27FC236}">
                <a16:creationId xmlns:a16="http://schemas.microsoft.com/office/drawing/2014/main" id="{1477D5A6-3D71-917A-D686-3458BA20FCEA}"/>
              </a:ext>
            </a:extLst>
          </p:cNvPr>
          <p:cNvSpPr/>
          <p:nvPr/>
        </p:nvSpPr>
        <p:spPr>
          <a:xfrm>
            <a:off x="6561227" y="3545229"/>
            <a:ext cx="3650032" cy="255454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200" i="1">
                <a:solidFill>
                  <a:schemeClr val="bg1">
                    <a:lumMod val="10000"/>
                  </a:schemeClr>
                </a:solidFill>
                <a:latin typeface="+mj-lt"/>
              </a:rPr>
              <a:t>Hs làm các thẻ thông tin liên quan đến tri thức về truyện lịch sử và chủ đề của tác phẩm </a:t>
            </a:r>
            <a:endParaRPr lang="en-US" sz="4800">
              <a:solidFill>
                <a:schemeClr val="bg1">
                  <a:lumMod val="10000"/>
                </a:schemeClr>
              </a:solidFill>
              <a:latin typeface="+mj-lt"/>
              <a:cs typeface="Times New Roman" panose="02020603050405020304" pitchFamily="18" charset="0"/>
            </a:endParaRPr>
          </a:p>
        </p:txBody>
      </p:sp>
      <p:sp>
        <p:nvSpPr>
          <p:cNvPr id="7" name="Rectangle 6">
            <a:extLst>
              <a:ext uri="{FF2B5EF4-FFF2-40B4-BE49-F238E27FC236}">
                <a16:creationId xmlns:a16="http://schemas.microsoft.com/office/drawing/2014/main" id="{D8C3CFE2-3326-34E4-51C8-9198D3A2EC35}"/>
              </a:ext>
            </a:extLst>
          </p:cNvPr>
          <p:cNvSpPr/>
          <p:nvPr/>
        </p:nvSpPr>
        <p:spPr>
          <a:xfrm>
            <a:off x="6988041" y="2133910"/>
            <a:ext cx="2747315" cy="66678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625519">
              <a:defRPr/>
            </a:pPr>
            <a:r>
              <a:rPr lang="en-US" sz="3733" b="1">
                <a:solidFill>
                  <a:sysClr val="window" lastClr="FFFFFF"/>
                </a:solidFill>
                <a:latin typeface="Times New Roman" panose="02020603050405020304" pitchFamily="18" charset="0"/>
                <a:ea typeface="Times New Roman" panose="02020603050405020304" pitchFamily="18" charset="0"/>
              </a:rPr>
              <a:t>Nhiệm vụ</a:t>
            </a:r>
          </a:p>
        </p:txBody>
      </p:sp>
      <p:pic>
        <p:nvPicPr>
          <p:cNvPr id="3" name="Picture 2">
            <a:extLst>
              <a:ext uri="{FF2B5EF4-FFF2-40B4-BE49-F238E27FC236}">
                <a16:creationId xmlns:a16="http://schemas.microsoft.com/office/drawing/2014/main" id="{E2E12147-D632-516A-D197-4B4721699C5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896" b="90625" l="9956" r="89971">
                        <a14:foregroundMark x1="44510" y1="62240" x2="44363" y2="67969"/>
                        <a14:foregroundMark x1="26354" y1="57813" x2="30015" y2="60417"/>
                        <a14:foregroundMark x1="44510" y1="79948" x2="42313" y2="90625"/>
                        <a14:foregroundMark x1="51245" y1="84635" x2="54905" y2="90625"/>
                        <a14:foregroundMark x1="36750" y1="64323" x2="39239" y2="66146"/>
                        <a14:backgroundMark x1="20205" y1="50521" x2="42167" y2="25260"/>
                        <a14:backgroundMark x1="11127" y1="25521" x2="66911" y2="42969"/>
                        <a14:backgroundMark x1="19034" y1="49219" x2="18594" y2="84115"/>
                        <a14:backgroundMark x1="12738" y1="55729" x2="31552" y2="68750"/>
                        <a14:backgroundMark x1="31552" y1="68750" x2="36896" y2="76823"/>
                        <a14:backgroundMark x1="31918" y1="55208" x2="42606" y2="62240"/>
                        <a14:backgroundMark x1="32357" y1="62760" x2="32357" y2="62760"/>
                        <a14:backgroundMark x1="46559" y1="43750" x2="67789" y2="77604"/>
                        <a14:backgroundMark x1="67789" y1="77604" x2="67789" y2="77604"/>
                        <a14:backgroundMark x1="48170" y1="61458" x2="48170" y2="61458"/>
                        <a14:backgroundMark x1="46266" y1="57292" x2="51098" y2="67708"/>
                        <a14:backgroundMark x1="51098" y1="67708" x2="56076" y2="73177"/>
                        <a14:backgroundMark x1="55637" y1="35677" x2="82723" y2="68490"/>
                        <a14:backgroundMark x1="82723" y1="68490" x2="82723" y2="68490"/>
                        <a14:backgroundMark x1="75110" y1="23958" x2="91947" y2="56771"/>
                        <a14:backgroundMark x1="72474" y1="70052" x2="80820" y2="86458"/>
                        <a14:backgroundMark x1="80820" y1="86458" x2="80820" y2="86458"/>
                        <a14:backgroundMark x1="53294" y1="39063" x2="69839" y2="69531"/>
                      </a14:backgroundRemoval>
                    </a14:imgEffect>
                  </a14:imgLayer>
                </a14:imgProps>
              </a:ext>
            </a:extLst>
          </a:blip>
          <a:srcRect l="24012" t="54167" r="42606"/>
          <a:stretch/>
        </p:blipFill>
        <p:spPr>
          <a:xfrm flipH="1">
            <a:off x="-198475" y="2334771"/>
            <a:ext cx="6484075" cy="5370615"/>
          </a:xfrm>
          <a:prstGeom prst="rect">
            <a:avLst/>
          </a:prstGeom>
        </p:spPr>
      </p:pic>
    </p:spTree>
    <p:extLst>
      <p:ext uri="{BB962C8B-B14F-4D97-AF65-F5344CB8AC3E}">
        <p14:creationId xmlns:p14="http://schemas.microsoft.com/office/powerpoint/2010/main" val="14539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1126</Words>
  <Application>Microsoft Macintosh PowerPoint</Application>
  <PresentationFormat>Widescreen</PresentationFormat>
  <Paragraphs>105</Paragraphs>
  <Slides>28</Slides>
  <Notes>17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.VnTime</vt:lpstr>
      <vt:lpstr>Arial</vt:lpstr>
      <vt:lpstr>Calibri</vt:lpstr>
      <vt:lpstr>Calibri Light</vt:lpstr>
      <vt:lpstr>Jua Bold</vt:lpstr>
      <vt:lpstr>Ranchers</vt:lpstr>
      <vt:lpstr>Times New Roman</vt:lpstr>
      <vt:lpstr>Office Theme</vt:lpstr>
      <vt:lpstr>PowerPoint Presentation</vt:lpstr>
      <vt:lpstr>Mục tiêu</vt:lpstr>
      <vt:lpstr>Họat động mở đầu</vt:lpstr>
      <vt:lpstr>Giới thiệu  bài học</vt:lpstr>
      <vt:lpstr>I. Giới thiệu văn bản</vt:lpstr>
      <vt:lpstr>I. Giới thiệu văn bản</vt:lpstr>
      <vt:lpstr>Tri thức  Ngữ văn</vt:lpstr>
      <vt:lpstr>II. Tìm hiểu tri thức Ngữ văn</vt:lpstr>
      <vt:lpstr>II. Tìm hiểu tri thức Ngữ văn</vt:lpstr>
      <vt:lpstr>1. Truyện lịch sử</vt:lpstr>
      <vt:lpstr>PowerPoint Presentation</vt:lpstr>
      <vt:lpstr>PowerPoint Presentation</vt:lpstr>
      <vt:lpstr>2. Chủ đề của tác phẩm văn học</vt:lpstr>
      <vt:lpstr>Họat động khởi động</vt:lpstr>
      <vt:lpstr>Hoạt động khởi động</vt:lpstr>
      <vt:lpstr>PowerPoint Presentation</vt:lpstr>
      <vt:lpstr>PowerPoint Presentation</vt:lpstr>
      <vt:lpstr>PowerPoint Presentation</vt:lpstr>
      <vt:lpstr>PowerPoint Presentation</vt:lpstr>
      <vt:lpstr>PowerPoint Presentation</vt:lpstr>
      <vt:lpstr>PowerPoint Presentation</vt:lpstr>
      <vt:lpstr>Hoạt động khởi động</vt:lpstr>
      <vt:lpstr>Hình thành kiến thức</vt:lpstr>
      <vt:lpstr>Trải nghiệm cùng văn bản</vt:lpstr>
      <vt:lpstr>1. Đọc</vt:lpstr>
      <vt:lpstr>2. Tìm hiểu chung</vt:lpstr>
      <vt:lpstr>PowerPoint Presentation</vt:lpstr>
      <vt:lpstr>b. Tác phẩm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Thuỳ Linh</dc:creator>
  <cp:lastModifiedBy>Thuỳ Linh</cp:lastModifiedBy>
  <cp:revision>2</cp:revision>
  <dcterms:created xsi:type="dcterms:W3CDTF">2023-10-17T06:11:44Z</dcterms:created>
  <dcterms:modified xsi:type="dcterms:W3CDTF">2023-10-17T06:23:35Z</dcterms:modified>
</cp:coreProperties>
</file>