
<file path=[Content_Types].xml><?xml version="1.0" encoding="utf-8"?>
<Types xmlns="http://schemas.openxmlformats.org/package/2006/content-types">
  <Default Extension="png" ContentType="image/png"/>
  <Default Extension="mp3" ContentType="audio/mpeg"/>
  <Default Extension="jpeg" ContentType="image/jpeg"/>
  <Default Extension="m4a" ContentType="audio/mp4"/>
  <Default Extension="rels" ContentType="application/vnd.openxmlformats-package.relationships+xml"/>
  <Default Extension="xml" ContentType="application/xml"/>
  <Default Extension="fntdata" ContentType="application/x-fontdata"/>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707" r:id="rId3"/>
  </p:sldMasterIdLst>
  <p:notesMasterIdLst>
    <p:notesMasterId r:id="rId40"/>
  </p:notesMasterIdLst>
  <p:sldIdLst>
    <p:sldId id="326" r:id="rId4"/>
    <p:sldId id="339" r:id="rId5"/>
    <p:sldId id="256" r:id="rId6"/>
    <p:sldId id="258" r:id="rId7"/>
    <p:sldId id="312" r:id="rId8"/>
    <p:sldId id="313" r:id="rId9"/>
    <p:sldId id="257" r:id="rId10"/>
    <p:sldId id="259" r:id="rId11"/>
    <p:sldId id="260" r:id="rId12"/>
    <p:sldId id="267" r:id="rId13"/>
    <p:sldId id="261" r:id="rId14"/>
    <p:sldId id="330" r:id="rId15"/>
    <p:sldId id="262" r:id="rId16"/>
    <p:sldId id="314" r:id="rId17"/>
    <p:sldId id="315" r:id="rId18"/>
    <p:sldId id="263" r:id="rId19"/>
    <p:sldId id="264" r:id="rId20"/>
    <p:sldId id="320" r:id="rId21"/>
    <p:sldId id="321" r:id="rId22"/>
    <p:sldId id="319" r:id="rId23"/>
    <p:sldId id="317" r:id="rId24"/>
    <p:sldId id="318" r:id="rId25"/>
    <p:sldId id="322" r:id="rId26"/>
    <p:sldId id="331" r:id="rId27"/>
    <p:sldId id="323" r:id="rId28"/>
    <p:sldId id="324" r:id="rId29"/>
    <p:sldId id="325" r:id="rId30"/>
    <p:sldId id="332" r:id="rId31"/>
    <p:sldId id="333" r:id="rId32"/>
    <p:sldId id="334" r:id="rId33"/>
    <p:sldId id="335" r:id="rId34"/>
    <p:sldId id="336" r:id="rId35"/>
    <p:sldId id="338" r:id="rId36"/>
    <p:sldId id="327" r:id="rId37"/>
    <p:sldId id="328" r:id="rId38"/>
    <p:sldId id="329" r:id="rId39"/>
  </p:sldIdLst>
  <p:sldSz cx="9144000" cy="5143500" type="screen16x9"/>
  <p:notesSz cx="6858000" cy="9144000"/>
  <p:embeddedFontLst>
    <p:embeddedFont>
      <p:font typeface="Calibri Light" panose="020F0302020204030204" pitchFamily="34" charset="0"/>
      <p:regular r:id="rId41"/>
      <p:italic r:id="rId42"/>
    </p:embeddedFont>
    <p:embeddedFont>
      <p:font typeface="Open Sans" panose="020B0604020202020204" charset="0"/>
      <p:regular r:id="rId43"/>
      <p:bold r:id="rId44"/>
      <p:italic r:id="rId45"/>
      <p:boldItalic r:id="rId46"/>
    </p:embeddedFont>
    <p:embeddedFont>
      <p:font typeface="Calibri" panose="020F0502020204030204" pitchFamily="34" charset="0"/>
      <p:regular r:id="rId47"/>
      <p:bold r:id="rId48"/>
      <p:italic r:id="rId49"/>
      <p:boldItalic r:id="rId50"/>
    </p:embeddedFont>
    <p:embeddedFont>
      <p:font typeface="Anaheim" panose="020B0604020202020204" charset="0"/>
      <p:regular r:id="rId51"/>
    </p:embeddedFont>
    <p:embeddedFont>
      <p:font typeface="PT Sans" panose="020B0604020202020204" charset="0"/>
      <p:regular r:id="rId52"/>
      <p:bold r:id="rId53"/>
      <p:italic r:id="rId54"/>
      <p:boldItalic r:id="rId55"/>
    </p:embeddedFont>
    <p:embeddedFont>
      <p:font typeface="Assistant" panose="020B0604020202020204" charset="-79"/>
      <p:regular r:id="rId56"/>
      <p:bold r:id="rId57"/>
    </p:embeddedFont>
    <p:embeddedFont>
      <p:font typeface="Quintessential" panose="020B0604020202020204" charset="0"/>
      <p:regular r:id="rId58"/>
      <p:bold r:id="rId59"/>
      <p:italic r:id="rId60"/>
      <p:boldItalic r:id="rId61"/>
    </p:embeddedFont>
    <p:embeddedFont>
      <p:font typeface="Artifika" panose="020B0604020202020204" charset="0"/>
      <p:regular r:id="rId62"/>
    </p:embeddedFont>
    <p:embeddedFont>
      <p:font typeface="Nunito Light" panose="020B0604020202020204" charset="0"/>
      <p:regular r:id="rId63"/>
      <p:italic r:id="rId64"/>
    </p:embeddedFont>
    <p:embeddedFont>
      <p:font typeface="Roboto Condensed Light" panose="020B0604020202020204" charset="0"/>
      <p:regular r:id="rId65"/>
      <p:italic r:id="rId66"/>
    </p:embeddedFont>
    <p:embeddedFont>
      <p:font typeface="Bebas Neue" panose="020B0604020202020204" charset="0"/>
      <p:regular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4B7"/>
    <a:srgbClr val="F6C6EA"/>
    <a:srgbClr val="F9F9F9"/>
    <a:srgbClr val="CDF0EA"/>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1919FB5-4B6E-4CB1-9917-104CA16CBC03}">
  <a:tblStyle styleId="{31919FB5-4B6E-4CB1-9917-104CA16CBC0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BCCE519-6C9D-417B-A76F-40D36A44F32D}"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5" d="100"/>
          <a:sy n="115" d="100"/>
        </p:scale>
        <p:origin x="336" y="67"/>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2.fntdata"/><Relationship Id="rId47" Type="http://schemas.openxmlformats.org/officeDocument/2006/relationships/font" Target="fonts/font7.fntdata"/><Relationship Id="rId63" Type="http://schemas.openxmlformats.org/officeDocument/2006/relationships/font" Target="fonts/font23.fntdata"/><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66" Type="http://schemas.openxmlformats.org/officeDocument/2006/relationships/font" Target="fonts/font26.fntdata"/><Relationship Id="rId5" Type="http://schemas.openxmlformats.org/officeDocument/2006/relationships/slide" Target="slides/slide2.xml"/><Relationship Id="rId61" Type="http://schemas.openxmlformats.org/officeDocument/2006/relationships/font" Target="fonts/font21.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font" Target="fonts/font24.fntdata"/><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6.fntdata"/><Relationship Id="rId59" Type="http://schemas.openxmlformats.org/officeDocument/2006/relationships/font" Target="fonts/font19.fntdata"/><Relationship Id="rId67" Type="http://schemas.openxmlformats.org/officeDocument/2006/relationships/font" Target="fonts/font27.fntdata"/><Relationship Id="rId20" Type="http://schemas.openxmlformats.org/officeDocument/2006/relationships/slide" Target="slides/slide17.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font" Target="fonts/font22.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65" Type="http://schemas.openxmlformats.org/officeDocument/2006/relationships/font" Target="fonts/font25.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font" Target="fonts/font10.fntdata"/><Relationship Id="rId5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10854c7a769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10854c7a769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59455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7803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d431007ba2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d431007ba2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54dda1946d_4_27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54dda1946d_4_27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875100" y="1282025"/>
            <a:ext cx="5555700" cy="1444500"/>
          </a:xfrm>
          <a:prstGeom prst="rect">
            <a:avLst/>
          </a:prstGeom>
          <a:noFill/>
        </p:spPr>
        <p:txBody>
          <a:bodyPr spcFirstLastPara="1" wrap="square" lIns="91425" tIns="91425" rIns="91425" bIns="91425" anchor="t" anchorCtr="0">
            <a:noAutofit/>
          </a:bodyPr>
          <a:lstStyle>
            <a:lvl1pPr lvl="0" algn="ctr">
              <a:lnSpc>
                <a:spcPct val="80000"/>
              </a:lnSpc>
              <a:spcBef>
                <a:spcPts val="0"/>
              </a:spcBef>
              <a:spcAft>
                <a:spcPts val="0"/>
              </a:spcAft>
              <a:buClr>
                <a:srgbClr val="191919"/>
              </a:buClr>
              <a:buSzPts val="5200"/>
              <a:buNone/>
              <a:defRPr sz="9600">
                <a:solidFill>
                  <a:srgbClr val="191919"/>
                </a:solidFill>
                <a:latin typeface="Artifika"/>
                <a:ea typeface="Artifika"/>
                <a:cs typeface="Artifika"/>
                <a:sym typeface="Artifika"/>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3056900" y="2800300"/>
            <a:ext cx="5192100" cy="363600"/>
          </a:xfrm>
          <a:prstGeom prst="rect">
            <a:avLst/>
          </a:prstGeom>
          <a:noFill/>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00">
                <a:latin typeface="Assistant"/>
                <a:ea typeface="Assistant"/>
                <a:cs typeface="Assistant"/>
                <a:sym typeface="Assistant"/>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pic>
        <p:nvPicPr>
          <p:cNvPr id="11" name="Google Shape;11;p2"/>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CUSTOM_6">
    <p:bg>
      <p:bgPr>
        <a:blipFill>
          <a:blip r:embed="rId2">
            <a:alphaModFix/>
          </a:blip>
          <a:stretch>
            <a:fillRect/>
          </a:stretch>
        </a:blipFill>
        <a:effectLst/>
      </p:bgPr>
    </p:bg>
    <p:spTree>
      <p:nvGrpSpPr>
        <p:cNvPr id="1" name="Shape 115"/>
        <p:cNvGrpSpPr/>
        <p:nvPr/>
      </p:nvGrpSpPr>
      <p:grpSpPr>
        <a:xfrm>
          <a:off x="0" y="0"/>
          <a:ext cx="0" cy="0"/>
          <a:chOff x="0" y="0"/>
          <a:chExt cx="0" cy="0"/>
        </a:xfrm>
      </p:grpSpPr>
      <p:pic>
        <p:nvPicPr>
          <p:cNvPr id="116" name="Google Shape;116;p24"/>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17" name="Google Shape;117;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8" name="Google Shape;118;p24"/>
          <p:cNvSpPr txBox="1">
            <a:spLocks noGrp="1"/>
          </p:cNvSpPr>
          <p:nvPr>
            <p:ph type="title" idx="2"/>
          </p:nvPr>
        </p:nvSpPr>
        <p:spPr>
          <a:xfrm>
            <a:off x="937700"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9" name="Google Shape;119;p24"/>
          <p:cNvSpPr txBox="1">
            <a:spLocks noGrp="1"/>
          </p:cNvSpPr>
          <p:nvPr>
            <p:ph type="subTitle" idx="1"/>
          </p:nvPr>
        </p:nvSpPr>
        <p:spPr>
          <a:xfrm>
            <a:off x="937700"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20" name="Google Shape;120;p24"/>
          <p:cNvSpPr txBox="1">
            <a:spLocks noGrp="1"/>
          </p:cNvSpPr>
          <p:nvPr>
            <p:ph type="title" idx="3"/>
          </p:nvPr>
        </p:nvSpPr>
        <p:spPr>
          <a:xfrm>
            <a:off x="3484421"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 name="Google Shape;121;p24"/>
          <p:cNvSpPr txBox="1">
            <a:spLocks noGrp="1"/>
          </p:cNvSpPr>
          <p:nvPr>
            <p:ph type="subTitle" idx="4"/>
          </p:nvPr>
        </p:nvSpPr>
        <p:spPr>
          <a:xfrm>
            <a:off x="3484421"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22" name="Google Shape;122;p24"/>
          <p:cNvSpPr txBox="1">
            <a:spLocks noGrp="1"/>
          </p:cNvSpPr>
          <p:nvPr>
            <p:ph type="title" idx="5"/>
          </p:nvPr>
        </p:nvSpPr>
        <p:spPr>
          <a:xfrm>
            <a:off x="6031149" y="2668197"/>
            <a:ext cx="2175300" cy="39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3" name="Google Shape;123;p24"/>
          <p:cNvSpPr txBox="1">
            <a:spLocks noGrp="1"/>
          </p:cNvSpPr>
          <p:nvPr>
            <p:ph type="subTitle" idx="6"/>
          </p:nvPr>
        </p:nvSpPr>
        <p:spPr>
          <a:xfrm>
            <a:off x="6031149" y="3104817"/>
            <a:ext cx="2175300" cy="869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six columns">
  <p:cSld name="CUSTOM_7">
    <p:bg>
      <p:bgPr>
        <a:blipFill>
          <a:blip r:embed="rId2">
            <a:alphaModFix/>
          </a:blip>
          <a:stretch>
            <a:fillRect/>
          </a:stretch>
        </a:blipFill>
        <a:effectLst/>
      </p:bgPr>
    </p:bg>
    <p:spTree>
      <p:nvGrpSpPr>
        <p:cNvPr id="1" name="Shape 135"/>
        <p:cNvGrpSpPr/>
        <p:nvPr/>
      </p:nvGrpSpPr>
      <p:grpSpPr>
        <a:xfrm>
          <a:off x="0" y="0"/>
          <a:ext cx="0" cy="0"/>
          <a:chOff x="0" y="0"/>
          <a:chExt cx="0" cy="0"/>
        </a:xfrm>
      </p:grpSpPr>
      <p:pic>
        <p:nvPicPr>
          <p:cNvPr id="136" name="Google Shape;136;p26"/>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37" name="Google Shape;137;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8" name="Google Shape;138;p26"/>
          <p:cNvSpPr txBox="1">
            <a:spLocks noGrp="1"/>
          </p:cNvSpPr>
          <p:nvPr>
            <p:ph type="title" idx="2"/>
          </p:nvPr>
        </p:nvSpPr>
        <p:spPr>
          <a:xfrm>
            <a:off x="949812" y="1389775"/>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39" name="Google Shape;139;p26"/>
          <p:cNvSpPr txBox="1">
            <a:spLocks noGrp="1"/>
          </p:cNvSpPr>
          <p:nvPr>
            <p:ph type="subTitle" idx="1"/>
          </p:nvPr>
        </p:nvSpPr>
        <p:spPr>
          <a:xfrm>
            <a:off x="949812" y="17359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0" name="Google Shape;140;p26"/>
          <p:cNvSpPr txBox="1">
            <a:spLocks noGrp="1"/>
          </p:cNvSpPr>
          <p:nvPr>
            <p:ph type="title" idx="3"/>
          </p:nvPr>
        </p:nvSpPr>
        <p:spPr>
          <a:xfrm>
            <a:off x="949812" y="2525550"/>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1" name="Google Shape;141;p26"/>
          <p:cNvSpPr txBox="1">
            <a:spLocks noGrp="1"/>
          </p:cNvSpPr>
          <p:nvPr>
            <p:ph type="subTitle" idx="4"/>
          </p:nvPr>
        </p:nvSpPr>
        <p:spPr>
          <a:xfrm>
            <a:off x="949812" y="28717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2" name="Google Shape;142;p26"/>
          <p:cNvSpPr txBox="1">
            <a:spLocks noGrp="1"/>
          </p:cNvSpPr>
          <p:nvPr>
            <p:ph type="title" idx="5"/>
          </p:nvPr>
        </p:nvSpPr>
        <p:spPr>
          <a:xfrm>
            <a:off x="949812" y="3661350"/>
            <a:ext cx="2194500" cy="35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3" name="Google Shape;143;p26"/>
          <p:cNvSpPr txBox="1">
            <a:spLocks noGrp="1"/>
          </p:cNvSpPr>
          <p:nvPr>
            <p:ph type="subTitle" idx="6"/>
          </p:nvPr>
        </p:nvSpPr>
        <p:spPr>
          <a:xfrm>
            <a:off x="949812" y="4007575"/>
            <a:ext cx="2194500" cy="484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4" name="Google Shape;144;p26"/>
          <p:cNvSpPr txBox="1">
            <a:spLocks noGrp="1"/>
          </p:cNvSpPr>
          <p:nvPr>
            <p:ph type="title" idx="7"/>
          </p:nvPr>
        </p:nvSpPr>
        <p:spPr>
          <a:xfrm>
            <a:off x="5999700" y="2525550"/>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5" name="Google Shape;145;p26"/>
          <p:cNvSpPr txBox="1">
            <a:spLocks noGrp="1"/>
          </p:cNvSpPr>
          <p:nvPr>
            <p:ph type="subTitle" idx="8"/>
          </p:nvPr>
        </p:nvSpPr>
        <p:spPr>
          <a:xfrm>
            <a:off x="5999700" y="28717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6" name="Google Shape;146;p26"/>
          <p:cNvSpPr txBox="1">
            <a:spLocks noGrp="1"/>
          </p:cNvSpPr>
          <p:nvPr>
            <p:ph type="title" idx="9"/>
          </p:nvPr>
        </p:nvSpPr>
        <p:spPr>
          <a:xfrm>
            <a:off x="5999700" y="1389775"/>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7" name="Google Shape;147;p26"/>
          <p:cNvSpPr txBox="1">
            <a:spLocks noGrp="1"/>
          </p:cNvSpPr>
          <p:nvPr>
            <p:ph type="subTitle" idx="13"/>
          </p:nvPr>
        </p:nvSpPr>
        <p:spPr>
          <a:xfrm>
            <a:off x="5999700" y="17359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48" name="Google Shape;148;p26"/>
          <p:cNvSpPr txBox="1">
            <a:spLocks noGrp="1"/>
          </p:cNvSpPr>
          <p:nvPr>
            <p:ph type="title" idx="14"/>
          </p:nvPr>
        </p:nvSpPr>
        <p:spPr>
          <a:xfrm>
            <a:off x="5999700" y="3661350"/>
            <a:ext cx="2195700" cy="3519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49" name="Google Shape;149;p26"/>
          <p:cNvSpPr txBox="1">
            <a:spLocks noGrp="1"/>
          </p:cNvSpPr>
          <p:nvPr>
            <p:ph type="subTitle" idx="15"/>
          </p:nvPr>
        </p:nvSpPr>
        <p:spPr>
          <a:xfrm>
            <a:off x="5999700" y="4007575"/>
            <a:ext cx="21957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solidFill>
                  <a:srgbClr val="242424"/>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9_1_1">
    <p:bg>
      <p:bgPr>
        <a:blipFill>
          <a:blip r:embed="rId2">
            <a:alphaModFix/>
          </a:blip>
          <a:stretch>
            <a:fillRect/>
          </a:stretch>
        </a:blipFill>
        <a:effectLst/>
      </p:bgPr>
    </p:bg>
    <p:spTree>
      <p:nvGrpSpPr>
        <p:cNvPr id="1" name="Shape 164"/>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2">
  <p:cSld name="CUSTOM_9_1_2">
    <p:bg>
      <p:bgPr>
        <a:blipFill>
          <a:blip r:embed="rId2">
            <a:alphaModFix/>
          </a:blip>
          <a:stretch>
            <a:fillRect/>
          </a:stretch>
        </a:blipFill>
        <a:effectLst/>
      </p:bgPr>
    </p:bg>
    <p:spTree>
      <p:nvGrpSpPr>
        <p:cNvPr id="1" name="Shape 16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3">
  <p:cSld name="CUSTOM_9_1_2_1">
    <p:bg>
      <p:bgPr>
        <a:blipFill>
          <a:blip r:embed="rId2">
            <a:alphaModFix/>
          </a:blip>
          <a:stretch>
            <a:fillRect/>
          </a:stretch>
        </a:blipFill>
        <a:effectLst/>
      </p:bgPr>
    </p:bg>
    <p:spTree>
      <p:nvGrpSpPr>
        <p:cNvPr id="1" name="Shape 16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100" y="1319725"/>
            <a:ext cx="4524600" cy="22485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6100">
                <a:solidFill>
                  <a:schemeClr val="lt2"/>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713100" y="3568225"/>
            <a:ext cx="4524600" cy="3453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1600">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18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18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18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18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18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18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18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1800">
                <a:latin typeface="Open Sans"/>
                <a:ea typeface="Open Sans"/>
                <a:cs typeface="Open Sans"/>
                <a:sym typeface="Open Sans"/>
              </a:defRPr>
            </a:lvl9pPr>
          </a:lstStyle>
          <a:p>
            <a:endParaRPr/>
          </a:p>
        </p:txBody>
      </p:sp>
      <p:grpSp>
        <p:nvGrpSpPr>
          <p:cNvPr id="11" name="Google Shape;11;p2"/>
          <p:cNvGrpSpPr/>
          <p:nvPr/>
        </p:nvGrpSpPr>
        <p:grpSpPr>
          <a:xfrm rot="-2390044">
            <a:off x="-244568" y="4130126"/>
            <a:ext cx="1100032" cy="103552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9" name="Google Shape;29;p2"/>
          <p:cNvGrpSpPr/>
          <p:nvPr/>
        </p:nvGrpSpPr>
        <p:grpSpPr>
          <a:xfrm>
            <a:off x="8316797" y="2886511"/>
            <a:ext cx="947638" cy="1717592"/>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0" name="Google Shape;40;p2"/>
          <p:cNvGrpSpPr/>
          <p:nvPr/>
        </p:nvGrpSpPr>
        <p:grpSpPr>
          <a:xfrm>
            <a:off x="-224125" y="4427292"/>
            <a:ext cx="1670211" cy="1572271"/>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8" name="Google Shape;58;p2"/>
          <p:cNvGrpSpPr/>
          <p:nvPr/>
        </p:nvGrpSpPr>
        <p:grpSpPr>
          <a:xfrm rot="856444">
            <a:off x="7844063" y="3762970"/>
            <a:ext cx="1777123" cy="1769839"/>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245541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4520100" y="2386225"/>
            <a:ext cx="39108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78" name="Google Shape;78;p3"/>
          <p:cNvSpPr txBox="1">
            <a:spLocks noGrp="1"/>
          </p:cNvSpPr>
          <p:nvPr>
            <p:ph type="title" idx="2" hasCustomPrompt="1"/>
          </p:nvPr>
        </p:nvSpPr>
        <p:spPr>
          <a:xfrm>
            <a:off x="4520100" y="1383025"/>
            <a:ext cx="3910800" cy="10032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6000">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9" name="Google Shape;79;p3"/>
          <p:cNvSpPr txBox="1">
            <a:spLocks noGrp="1"/>
          </p:cNvSpPr>
          <p:nvPr>
            <p:ph type="subTitle" idx="1"/>
          </p:nvPr>
        </p:nvSpPr>
        <p:spPr>
          <a:xfrm>
            <a:off x="4520100" y="3393000"/>
            <a:ext cx="3910800" cy="367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629832" y="4094520"/>
            <a:ext cx="1492488" cy="2705076"/>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1" name="Google Shape;91;p3"/>
          <p:cNvGrpSpPr/>
          <p:nvPr/>
        </p:nvGrpSpPr>
        <p:grpSpPr>
          <a:xfrm rot="-689217">
            <a:off x="39959" y="3595906"/>
            <a:ext cx="1356593" cy="2458821"/>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2" name="Google Shape;102;p3"/>
          <p:cNvGrpSpPr/>
          <p:nvPr/>
        </p:nvGrpSpPr>
        <p:grpSpPr>
          <a:xfrm>
            <a:off x="8316797" y="2886511"/>
            <a:ext cx="947638" cy="1717592"/>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3" name="Google Shape;113;p3"/>
          <p:cNvGrpSpPr/>
          <p:nvPr/>
        </p:nvGrpSpPr>
        <p:grpSpPr>
          <a:xfrm rot="856444">
            <a:off x="7980363" y="4100120"/>
            <a:ext cx="1777123" cy="1769839"/>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1" name="Google Shape;131;p3"/>
          <p:cNvGrpSpPr/>
          <p:nvPr/>
        </p:nvGrpSpPr>
        <p:grpSpPr>
          <a:xfrm rot="-5400000">
            <a:off x="8351380" y="-232015"/>
            <a:ext cx="951533" cy="947599"/>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652527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720000" y="1177625"/>
            <a:ext cx="7704000" cy="3454500"/>
          </a:xfrm>
          <a:prstGeom prst="rect">
            <a:avLst/>
          </a:prstGeom>
        </p:spPr>
        <p:txBody>
          <a:bodyPr spcFirstLastPara="1" wrap="square" lIns="91425" tIns="91425" rIns="91425" bIns="91425" anchor="t" anchorCtr="0">
            <a:noAutofit/>
          </a:bodyPr>
          <a:lstStyle>
            <a:lvl1pPr marL="457189" lvl="0" indent="-304793" rtl="0">
              <a:lnSpc>
                <a:spcPct val="100000"/>
              </a:lnSpc>
              <a:spcBef>
                <a:spcPts val="0"/>
              </a:spcBef>
              <a:spcAft>
                <a:spcPts val="0"/>
              </a:spcAft>
              <a:buClr>
                <a:srgbClr val="434343"/>
              </a:buClr>
              <a:buSzPts val="1200"/>
              <a:buAutoNum type="arabicPeriod"/>
              <a:defRPr sz="1200">
                <a:solidFill>
                  <a:srgbClr val="434343"/>
                </a:solidFill>
              </a:defRPr>
            </a:lvl1pPr>
            <a:lvl2pPr marL="914378" lvl="1"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566" lvl="2"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754" lvl="3"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5943" lvl="4"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132" lvl="5" indent="-304793"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320" lvl="6" indent="-304793"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509" lvl="7" indent="-304793"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697" lvl="8" indent="-304793"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274197" y="-6258"/>
            <a:ext cx="1159289" cy="1091309"/>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70" name="Google Shape;170;p4"/>
          <p:cNvGrpSpPr/>
          <p:nvPr/>
        </p:nvGrpSpPr>
        <p:grpSpPr>
          <a:xfrm rot="-4503473">
            <a:off x="8572972" y="3778458"/>
            <a:ext cx="794011" cy="747451"/>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88" name="Google Shape;188;p4"/>
          <p:cNvGrpSpPr/>
          <p:nvPr/>
        </p:nvGrpSpPr>
        <p:grpSpPr>
          <a:xfrm rot="-4503338">
            <a:off x="8241308" y="4242553"/>
            <a:ext cx="1100046" cy="1035541"/>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311559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1596675" y="2385247"/>
            <a:ext cx="2742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000"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4804722" y="2385247"/>
            <a:ext cx="27426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2000"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4804725" y="2944150"/>
            <a:ext cx="27426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11" name="Google Shape;211;p5"/>
          <p:cNvSpPr txBox="1">
            <a:spLocks noGrp="1"/>
          </p:cNvSpPr>
          <p:nvPr>
            <p:ph type="subTitle" idx="4"/>
          </p:nvPr>
        </p:nvSpPr>
        <p:spPr>
          <a:xfrm>
            <a:off x="1596675" y="2944150"/>
            <a:ext cx="27426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212" name="Google Shape;212;p5"/>
          <p:cNvGrpSpPr/>
          <p:nvPr/>
        </p:nvGrpSpPr>
        <p:grpSpPr>
          <a:xfrm rot="-2390044">
            <a:off x="-244568" y="4130126"/>
            <a:ext cx="1100032" cy="103552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30" name="Google Shape;230;p5"/>
          <p:cNvGrpSpPr/>
          <p:nvPr/>
        </p:nvGrpSpPr>
        <p:grpSpPr>
          <a:xfrm>
            <a:off x="-224125" y="4152292"/>
            <a:ext cx="1670211" cy="1572271"/>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48" name="Google Shape;248;p5"/>
          <p:cNvGrpSpPr/>
          <p:nvPr/>
        </p:nvGrpSpPr>
        <p:grpSpPr>
          <a:xfrm rot="10381071">
            <a:off x="8007404" y="-222341"/>
            <a:ext cx="947641" cy="1717597"/>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59" name="Google Shape;259;p5"/>
          <p:cNvGrpSpPr/>
          <p:nvPr/>
        </p:nvGrpSpPr>
        <p:grpSpPr>
          <a:xfrm rot="-9096855" flipH="1">
            <a:off x="8217804" y="-659091"/>
            <a:ext cx="1429565" cy="2591082"/>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5261565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244568" y="4130126"/>
            <a:ext cx="1100032" cy="103552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290" name="Google Shape;290;p6"/>
          <p:cNvGrpSpPr/>
          <p:nvPr/>
        </p:nvGrpSpPr>
        <p:grpSpPr>
          <a:xfrm>
            <a:off x="-223969" y="4633345"/>
            <a:ext cx="1159289" cy="1091309"/>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08" name="Google Shape;308;p6"/>
          <p:cNvGrpSpPr/>
          <p:nvPr/>
        </p:nvGrpSpPr>
        <p:grpSpPr>
          <a:xfrm rot="-4503338">
            <a:off x="8241308" y="4242553"/>
            <a:ext cx="1100046" cy="1035541"/>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26" name="Google Shape;326;p6"/>
          <p:cNvGrpSpPr/>
          <p:nvPr/>
        </p:nvGrpSpPr>
        <p:grpSpPr>
          <a:xfrm rot="9900035">
            <a:off x="-274078" y="-369995"/>
            <a:ext cx="1159271" cy="1091292"/>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44" name="Google Shape;344;p6"/>
          <p:cNvGrpSpPr/>
          <p:nvPr/>
        </p:nvGrpSpPr>
        <p:grpSpPr>
          <a:xfrm rot="-4503580">
            <a:off x="8286659" y="3243183"/>
            <a:ext cx="1291852" cy="1216099"/>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62" name="Google Shape;362;p6"/>
          <p:cNvGrpSpPr/>
          <p:nvPr/>
        </p:nvGrpSpPr>
        <p:grpSpPr>
          <a:xfrm rot="10381071">
            <a:off x="8524879" y="-222341"/>
            <a:ext cx="947641" cy="1717597"/>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4056105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blipFill>
          <a:blip r:embed="rId2">
            <a:alphaModFix/>
          </a:blip>
          <a:stretch>
            <a:fillRect/>
          </a:stretch>
        </a:blipFill>
        <a:effectLst/>
      </p:bgPr>
    </p:bg>
    <p:spTree>
      <p:nvGrpSpPr>
        <p:cNvPr id="1" name="Shape 12"/>
        <p:cNvGrpSpPr/>
        <p:nvPr/>
      </p:nvGrpSpPr>
      <p:grpSpPr>
        <a:xfrm>
          <a:off x="0" y="0"/>
          <a:ext cx="0" cy="0"/>
          <a:chOff x="0" y="0"/>
          <a:chExt cx="0" cy="0"/>
        </a:xfrm>
      </p:grpSpPr>
      <p:pic>
        <p:nvPicPr>
          <p:cNvPr id="13" name="Google Shape;13;p3"/>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4" name="Google Shape;14;p3"/>
          <p:cNvSpPr txBox="1">
            <a:spLocks noGrp="1"/>
          </p:cNvSpPr>
          <p:nvPr>
            <p:ph type="title"/>
          </p:nvPr>
        </p:nvSpPr>
        <p:spPr>
          <a:xfrm>
            <a:off x="2231575" y="2647950"/>
            <a:ext cx="6199200" cy="8418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4774075" y="1325979"/>
            <a:ext cx="1114200" cy="95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6" name="Google Shape;16;p3"/>
          <p:cNvSpPr txBox="1">
            <a:spLocks noGrp="1"/>
          </p:cNvSpPr>
          <p:nvPr>
            <p:ph type="subTitle" idx="1"/>
          </p:nvPr>
        </p:nvSpPr>
        <p:spPr>
          <a:xfrm>
            <a:off x="3279625" y="3362700"/>
            <a:ext cx="4103100" cy="386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720000" y="1535150"/>
            <a:ext cx="3227400" cy="2965200"/>
          </a:xfrm>
          <a:prstGeom prst="rect">
            <a:avLst/>
          </a:prstGeom>
        </p:spPr>
        <p:txBody>
          <a:bodyPr spcFirstLastPara="1" wrap="square" lIns="91425" tIns="91425" rIns="91425" bIns="91425" anchor="ctr" anchorCtr="0">
            <a:noAutofit/>
          </a:bodyPr>
          <a:lstStyle>
            <a:lvl1pPr marL="457189" lvl="0" indent="-292093" rtl="0">
              <a:lnSpc>
                <a:spcPct val="100000"/>
              </a:lnSpc>
              <a:spcBef>
                <a:spcPts val="0"/>
              </a:spcBef>
              <a:spcAft>
                <a:spcPts val="0"/>
              </a:spcAft>
              <a:buSzPts val="1000"/>
              <a:buChar char="●"/>
              <a:defRPr>
                <a:solidFill>
                  <a:srgbClr val="434343"/>
                </a:solidFill>
              </a:defRPr>
            </a:lvl1pPr>
            <a:lvl2pPr marL="914378" lvl="1" indent="-317492" rtl="0">
              <a:lnSpc>
                <a:spcPct val="115000"/>
              </a:lnSpc>
              <a:spcBef>
                <a:spcPts val="1000"/>
              </a:spcBef>
              <a:spcAft>
                <a:spcPts val="0"/>
              </a:spcAft>
              <a:buSzPts val="1400"/>
              <a:buChar char="○"/>
              <a:defRPr>
                <a:solidFill>
                  <a:srgbClr val="434343"/>
                </a:solidFill>
              </a:defRPr>
            </a:lvl2pPr>
            <a:lvl3pPr marL="1371566" lvl="2" indent="-317492" rtl="0">
              <a:lnSpc>
                <a:spcPct val="115000"/>
              </a:lnSpc>
              <a:spcBef>
                <a:spcPts val="1600"/>
              </a:spcBef>
              <a:spcAft>
                <a:spcPts val="0"/>
              </a:spcAft>
              <a:buSzPts val="1400"/>
              <a:buChar char="■"/>
              <a:defRPr>
                <a:solidFill>
                  <a:srgbClr val="434343"/>
                </a:solidFill>
              </a:defRPr>
            </a:lvl3pPr>
            <a:lvl4pPr marL="1828754" lvl="3" indent="-317492" rtl="0">
              <a:lnSpc>
                <a:spcPct val="115000"/>
              </a:lnSpc>
              <a:spcBef>
                <a:spcPts val="1600"/>
              </a:spcBef>
              <a:spcAft>
                <a:spcPts val="0"/>
              </a:spcAft>
              <a:buSzPts val="1400"/>
              <a:buChar char="●"/>
              <a:defRPr>
                <a:solidFill>
                  <a:srgbClr val="434343"/>
                </a:solidFill>
              </a:defRPr>
            </a:lvl4pPr>
            <a:lvl5pPr marL="2285943" lvl="4" indent="-317492" rtl="0">
              <a:lnSpc>
                <a:spcPct val="115000"/>
              </a:lnSpc>
              <a:spcBef>
                <a:spcPts val="1600"/>
              </a:spcBef>
              <a:spcAft>
                <a:spcPts val="0"/>
              </a:spcAft>
              <a:buSzPts val="1400"/>
              <a:buChar char="○"/>
              <a:defRPr>
                <a:solidFill>
                  <a:srgbClr val="434343"/>
                </a:solidFill>
              </a:defRPr>
            </a:lvl5pPr>
            <a:lvl6pPr marL="2743132" lvl="5" indent="-317492" rtl="0">
              <a:lnSpc>
                <a:spcPct val="115000"/>
              </a:lnSpc>
              <a:spcBef>
                <a:spcPts val="1600"/>
              </a:spcBef>
              <a:spcAft>
                <a:spcPts val="0"/>
              </a:spcAft>
              <a:buSzPts val="1400"/>
              <a:buChar char="■"/>
              <a:defRPr>
                <a:solidFill>
                  <a:srgbClr val="434343"/>
                </a:solidFill>
              </a:defRPr>
            </a:lvl6pPr>
            <a:lvl7pPr marL="3200320" lvl="6" indent="-317492" rtl="0">
              <a:lnSpc>
                <a:spcPct val="115000"/>
              </a:lnSpc>
              <a:spcBef>
                <a:spcPts val="1600"/>
              </a:spcBef>
              <a:spcAft>
                <a:spcPts val="0"/>
              </a:spcAft>
              <a:buSzPts val="1400"/>
              <a:buChar char="●"/>
              <a:defRPr>
                <a:solidFill>
                  <a:srgbClr val="434343"/>
                </a:solidFill>
              </a:defRPr>
            </a:lvl7pPr>
            <a:lvl8pPr marL="3657509" lvl="7" indent="-317492" rtl="0">
              <a:lnSpc>
                <a:spcPct val="115000"/>
              </a:lnSpc>
              <a:spcBef>
                <a:spcPts val="1600"/>
              </a:spcBef>
              <a:spcAft>
                <a:spcPts val="0"/>
              </a:spcAft>
              <a:buSzPts val="1400"/>
              <a:buChar char="○"/>
              <a:defRPr>
                <a:solidFill>
                  <a:srgbClr val="434343"/>
                </a:solidFill>
              </a:defRPr>
            </a:lvl8pPr>
            <a:lvl9pPr marL="4114697" lvl="8" indent="-317492" rtl="0">
              <a:lnSpc>
                <a:spcPct val="115000"/>
              </a:lnSpc>
              <a:spcBef>
                <a:spcPts val="1600"/>
              </a:spcBef>
              <a:spcAft>
                <a:spcPts val="1600"/>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720000" y="772475"/>
            <a:ext cx="32274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274197" y="-6258"/>
            <a:ext cx="1159289" cy="1091309"/>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394" name="Google Shape;394;p7"/>
          <p:cNvGrpSpPr/>
          <p:nvPr/>
        </p:nvGrpSpPr>
        <p:grpSpPr>
          <a:xfrm rot="-4503473">
            <a:off x="8572972" y="3778458"/>
            <a:ext cx="794011" cy="747451"/>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12" name="Google Shape;412;p7"/>
          <p:cNvGrpSpPr/>
          <p:nvPr/>
        </p:nvGrpSpPr>
        <p:grpSpPr>
          <a:xfrm rot="-4503338">
            <a:off x="8241308" y="4242553"/>
            <a:ext cx="1100046" cy="1035541"/>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494728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713100" y="1307100"/>
            <a:ext cx="4430400" cy="2529300"/>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92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432" name="Google Shape;432;p8"/>
          <p:cNvGrpSpPr/>
          <p:nvPr/>
        </p:nvGrpSpPr>
        <p:grpSpPr>
          <a:xfrm rot="-2390044">
            <a:off x="-244568" y="4130126"/>
            <a:ext cx="1100032" cy="103552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50" name="Google Shape;450;p8"/>
          <p:cNvGrpSpPr/>
          <p:nvPr/>
        </p:nvGrpSpPr>
        <p:grpSpPr>
          <a:xfrm>
            <a:off x="-224125" y="4575542"/>
            <a:ext cx="1670211" cy="1572271"/>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68" name="Google Shape;468;p8"/>
          <p:cNvGrpSpPr/>
          <p:nvPr/>
        </p:nvGrpSpPr>
        <p:grpSpPr>
          <a:xfrm rot="10381071">
            <a:off x="8007404" y="-222341"/>
            <a:ext cx="947641" cy="1717597"/>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79" name="Google Shape;479;p8"/>
          <p:cNvGrpSpPr/>
          <p:nvPr/>
        </p:nvGrpSpPr>
        <p:grpSpPr>
          <a:xfrm rot="4751213">
            <a:off x="-244566" y="-137415"/>
            <a:ext cx="1100034" cy="1035529"/>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497" name="Google Shape;497;p8"/>
          <p:cNvGrpSpPr/>
          <p:nvPr/>
        </p:nvGrpSpPr>
        <p:grpSpPr>
          <a:xfrm rot="-9096855" flipH="1">
            <a:off x="8217804" y="-659091"/>
            <a:ext cx="1429565" cy="2591082"/>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9128695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2324250" y="1337600"/>
            <a:ext cx="4495500" cy="135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10" name="Google Shape;510;p9"/>
          <p:cNvSpPr txBox="1">
            <a:spLocks noGrp="1"/>
          </p:cNvSpPr>
          <p:nvPr>
            <p:ph type="subTitle" idx="1"/>
          </p:nvPr>
        </p:nvSpPr>
        <p:spPr>
          <a:xfrm>
            <a:off x="2324350" y="2690000"/>
            <a:ext cx="4495500" cy="1136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394777" y="2010702"/>
            <a:ext cx="1859413" cy="3370180"/>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22" name="Google Shape;522;p9"/>
          <p:cNvGrpSpPr/>
          <p:nvPr/>
        </p:nvGrpSpPr>
        <p:grpSpPr>
          <a:xfrm rot="-2552483">
            <a:off x="395688" y="2236438"/>
            <a:ext cx="1232522" cy="2233943"/>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33" name="Google Shape;533;p9"/>
          <p:cNvGrpSpPr/>
          <p:nvPr/>
        </p:nvGrpSpPr>
        <p:grpSpPr>
          <a:xfrm rot="-362166" flipH="1">
            <a:off x="7546947" y="-173674"/>
            <a:ext cx="1232488" cy="2233882"/>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44" name="Google Shape;544;p9"/>
          <p:cNvGrpSpPr/>
          <p:nvPr/>
        </p:nvGrpSpPr>
        <p:grpSpPr>
          <a:xfrm rot="-2484274">
            <a:off x="7805065" y="-873896"/>
            <a:ext cx="1859413" cy="3370180"/>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163175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720000" y="4053100"/>
            <a:ext cx="7710900" cy="550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274197" y="-6258"/>
            <a:ext cx="1159289" cy="1091309"/>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75" name="Google Shape;575;p10"/>
          <p:cNvGrpSpPr/>
          <p:nvPr/>
        </p:nvGrpSpPr>
        <p:grpSpPr>
          <a:xfrm rot="-4503378">
            <a:off x="8128506" y="3665849"/>
            <a:ext cx="1407854" cy="1325299"/>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593" name="Google Shape;593;p10"/>
          <p:cNvGrpSpPr/>
          <p:nvPr/>
        </p:nvGrpSpPr>
        <p:grpSpPr>
          <a:xfrm rot="-4503473">
            <a:off x="8162445" y="2482488"/>
            <a:ext cx="1813608" cy="1707259"/>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11" name="Google Shape;611;p10"/>
          <p:cNvGrpSpPr/>
          <p:nvPr/>
        </p:nvGrpSpPr>
        <p:grpSpPr>
          <a:xfrm>
            <a:off x="-647302" y="659980"/>
            <a:ext cx="1905503" cy="1793689"/>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29" name="Google Shape;629;p10"/>
          <p:cNvGrpSpPr/>
          <p:nvPr/>
        </p:nvGrpSpPr>
        <p:grpSpPr>
          <a:xfrm rot="-2487427">
            <a:off x="-547422" y="3941171"/>
            <a:ext cx="1905527" cy="1793680"/>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47" name="Google Shape;647;p10"/>
          <p:cNvGrpSpPr/>
          <p:nvPr/>
        </p:nvGrpSpPr>
        <p:grpSpPr>
          <a:xfrm rot="-4503338">
            <a:off x="7997333" y="4320228"/>
            <a:ext cx="1100046" cy="1035541"/>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944705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906775" y="1251013"/>
            <a:ext cx="3637200" cy="21003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149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667" name="Google Shape;667;p11"/>
          <p:cNvSpPr txBox="1">
            <a:spLocks noGrp="1"/>
          </p:cNvSpPr>
          <p:nvPr>
            <p:ph type="subTitle" idx="1"/>
          </p:nvPr>
        </p:nvSpPr>
        <p:spPr>
          <a:xfrm>
            <a:off x="906775" y="3395388"/>
            <a:ext cx="36372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668" name="Google Shape;668;p11"/>
          <p:cNvGrpSpPr/>
          <p:nvPr/>
        </p:nvGrpSpPr>
        <p:grpSpPr>
          <a:xfrm rot="2552483" flipH="1">
            <a:off x="7667605" y="2917938"/>
            <a:ext cx="1232522" cy="2233943"/>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79" name="Google Shape;679;p11"/>
          <p:cNvGrpSpPr/>
          <p:nvPr/>
        </p:nvGrpSpPr>
        <p:grpSpPr>
          <a:xfrm rot="2484274" flipH="1">
            <a:off x="-605387" y="-873896"/>
            <a:ext cx="1859413" cy="3370180"/>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690" name="Google Shape;690;p11"/>
          <p:cNvGrpSpPr/>
          <p:nvPr/>
        </p:nvGrpSpPr>
        <p:grpSpPr>
          <a:xfrm rot="362166">
            <a:off x="279654" y="-173674"/>
            <a:ext cx="1232488" cy="2233882"/>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01" name="Google Shape;701;p11"/>
          <p:cNvGrpSpPr/>
          <p:nvPr/>
        </p:nvGrpSpPr>
        <p:grpSpPr>
          <a:xfrm rot="430491">
            <a:off x="7888580" y="2462652"/>
            <a:ext cx="1859413" cy="3370180"/>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423596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3904899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1858337" y="1386448"/>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16" name="Google Shape;716;p13"/>
          <p:cNvSpPr txBox="1">
            <a:spLocks noGrp="1"/>
          </p:cNvSpPr>
          <p:nvPr>
            <p:ph type="subTitle" idx="1"/>
          </p:nvPr>
        </p:nvSpPr>
        <p:spPr>
          <a:xfrm>
            <a:off x="1858325" y="1841575"/>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943725" y="1546475"/>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18" name="Google Shape;718;p13"/>
          <p:cNvSpPr txBox="1">
            <a:spLocks noGrp="1"/>
          </p:cNvSpPr>
          <p:nvPr>
            <p:ph type="title" idx="4"/>
          </p:nvPr>
        </p:nvSpPr>
        <p:spPr>
          <a:xfrm>
            <a:off x="5645425" y="1386425"/>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19" name="Google Shape;719;p13"/>
          <p:cNvSpPr txBox="1">
            <a:spLocks noGrp="1"/>
          </p:cNvSpPr>
          <p:nvPr>
            <p:ph type="subTitle" idx="5"/>
          </p:nvPr>
        </p:nvSpPr>
        <p:spPr>
          <a:xfrm>
            <a:off x="5645425" y="1841571"/>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4726937" y="1546475"/>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21" name="Google Shape;721;p13"/>
          <p:cNvSpPr txBox="1">
            <a:spLocks noGrp="1"/>
          </p:cNvSpPr>
          <p:nvPr>
            <p:ph type="title" idx="7"/>
          </p:nvPr>
        </p:nvSpPr>
        <p:spPr>
          <a:xfrm>
            <a:off x="2425537" y="3130323"/>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22" name="Google Shape;722;p13"/>
          <p:cNvSpPr txBox="1">
            <a:spLocks noGrp="1"/>
          </p:cNvSpPr>
          <p:nvPr>
            <p:ph type="subTitle" idx="8"/>
          </p:nvPr>
        </p:nvSpPr>
        <p:spPr>
          <a:xfrm>
            <a:off x="2425525" y="3585450"/>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1510925" y="3290350"/>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sp>
        <p:nvSpPr>
          <p:cNvPr id="724" name="Google Shape;724;p13"/>
          <p:cNvSpPr txBox="1">
            <a:spLocks noGrp="1"/>
          </p:cNvSpPr>
          <p:nvPr>
            <p:ph type="title" idx="13"/>
          </p:nvPr>
        </p:nvSpPr>
        <p:spPr>
          <a:xfrm>
            <a:off x="6212625" y="3130300"/>
            <a:ext cx="2261100" cy="4350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725" name="Google Shape;725;p13"/>
          <p:cNvSpPr txBox="1">
            <a:spLocks noGrp="1"/>
          </p:cNvSpPr>
          <p:nvPr>
            <p:ph type="subTitle" idx="14"/>
          </p:nvPr>
        </p:nvSpPr>
        <p:spPr>
          <a:xfrm>
            <a:off x="6212625" y="3585446"/>
            <a:ext cx="2261100" cy="484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5294137" y="3290350"/>
            <a:ext cx="7050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3300">
                <a:solidFill>
                  <a:schemeClr val="lt1"/>
                </a:solidFill>
              </a:defRPr>
            </a:lvl1pPr>
            <a:lvl2pPr lvl="1" algn="ctr" rtl="0">
              <a:spcBef>
                <a:spcPts val="0"/>
              </a:spcBef>
              <a:spcAft>
                <a:spcPts val="0"/>
              </a:spcAft>
              <a:buSzPts val="2000"/>
              <a:buNone/>
              <a:defRPr sz="2000"/>
            </a:lvl2pPr>
            <a:lvl3pPr lvl="2" algn="ctr" rtl="0">
              <a:spcBef>
                <a:spcPts val="0"/>
              </a:spcBef>
              <a:spcAft>
                <a:spcPts val="0"/>
              </a:spcAft>
              <a:buSzPts val="2000"/>
              <a:buNone/>
              <a:defRPr sz="2000"/>
            </a:lvl3pPr>
            <a:lvl4pPr lvl="3" algn="ctr" rtl="0">
              <a:spcBef>
                <a:spcPts val="0"/>
              </a:spcBef>
              <a:spcAft>
                <a:spcPts val="0"/>
              </a:spcAft>
              <a:buSzPts val="2000"/>
              <a:buNone/>
              <a:defRPr sz="2000"/>
            </a:lvl4pPr>
            <a:lvl5pPr lvl="4" algn="ctr" rtl="0">
              <a:spcBef>
                <a:spcPts val="0"/>
              </a:spcBef>
              <a:spcAft>
                <a:spcPts val="0"/>
              </a:spcAft>
              <a:buSzPts val="2000"/>
              <a:buNone/>
              <a:defRPr sz="2000"/>
            </a:lvl5pPr>
            <a:lvl6pPr lvl="5" algn="ctr" rtl="0">
              <a:spcBef>
                <a:spcPts val="0"/>
              </a:spcBef>
              <a:spcAft>
                <a:spcPts val="0"/>
              </a:spcAft>
              <a:buSzPts val="2000"/>
              <a:buNone/>
              <a:defRPr sz="2000"/>
            </a:lvl6pPr>
            <a:lvl7pPr lvl="6" algn="ctr" rtl="0">
              <a:spcBef>
                <a:spcPts val="0"/>
              </a:spcBef>
              <a:spcAft>
                <a:spcPts val="0"/>
              </a:spcAft>
              <a:buSzPts val="2000"/>
              <a:buNone/>
              <a:defRPr sz="2000"/>
            </a:lvl7pPr>
            <a:lvl8pPr lvl="7" algn="ctr" rtl="0">
              <a:spcBef>
                <a:spcPts val="0"/>
              </a:spcBef>
              <a:spcAft>
                <a:spcPts val="0"/>
              </a:spcAft>
              <a:buSzPts val="2000"/>
              <a:buNone/>
              <a:defRPr sz="2000"/>
            </a:lvl8pPr>
            <a:lvl9pPr lvl="8" algn="ctr" rtl="0">
              <a:spcBef>
                <a:spcPts val="0"/>
              </a:spcBef>
              <a:spcAft>
                <a:spcPts val="0"/>
              </a:spcAft>
              <a:buSzPts val="2000"/>
              <a:buNone/>
              <a:defRPr sz="2000"/>
            </a:lvl9pPr>
          </a:lstStyle>
          <a:p>
            <a:r>
              <a:t>xx%</a:t>
            </a:r>
          </a:p>
        </p:txBody>
      </p:sp>
      <p:grpSp>
        <p:nvGrpSpPr>
          <p:cNvPr id="727" name="Google Shape;727;p13"/>
          <p:cNvGrpSpPr/>
          <p:nvPr/>
        </p:nvGrpSpPr>
        <p:grpSpPr>
          <a:xfrm rot="-2390044">
            <a:off x="-244568" y="4130126"/>
            <a:ext cx="1100032" cy="103552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45" name="Google Shape;745;p13"/>
          <p:cNvGrpSpPr/>
          <p:nvPr/>
        </p:nvGrpSpPr>
        <p:grpSpPr>
          <a:xfrm>
            <a:off x="-224125" y="4575542"/>
            <a:ext cx="1670211" cy="1572271"/>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63" name="Google Shape;763;p13"/>
          <p:cNvGrpSpPr/>
          <p:nvPr/>
        </p:nvGrpSpPr>
        <p:grpSpPr>
          <a:xfrm rot="10381071">
            <a:off x="8007404" y="-222341"/>
            <a:ext cx="947641" cy="1717597"/>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74" name="Google Shape;774;p13"/>
          <p:cNvGrpSpPr/>
          <p:nvPr/>
        </p:nvGrpSpPr>
        <p:grpSpPr>
          <a:xfrm rot="4751213">
            <a:off x="-244566" y="-137415"/>
            <a:ext cx="1100034" cy="1035529"/>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792" name="Google Shape;792;p13"/>
          <p:cNvGrpSpPr/>
          <p:nvPr/>
        </p:nvGrpSpPr>
        <p:grpSpPr>
          <a:xfrm rot="-9096855" flipH="1">
            <a:off x="8217804" y="-659091"/>
            <a:ext cx="1429565" cy="2591082"/>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0479432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274197" y="-6258"/>
            <a:ext cx="1159289" cy="1091309"/>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23" name="Google Shape;823;p14"/>
          <p:cNvGrpSpPr/>
          <p:nvPr/>
        </p:nvGrpSpPr>
        <p:grpSpPr>
          <a:xfrm rot="-4503473">
            <a:off x="8572972" y="3778458"/>
            <a:ext cx="794011" cy="747451"/>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41" name="Google Shape;841;p14"/>
          <p:cNvGrpSpPr/>
          <p:nvPr/>
        </p:nvGrpSpPr>
        <p:grpSpPr>
          <a:xfrm rot="-4503338">
            <a:off x="8241308" y="4242553"/>
            <a:ext cx="1100046" cy="1035541"/>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0175255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713175" y="2965025"/>
            <a:ext cx="4632000" cy="531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861" name="Google Shape;861;p15"/>
          <p:cNvSpPr txBox="1">
            <a:spLocks noGrp="1"/>
          </p:cNvSpPr>
          <p:nvPr>
            <p:ph type="subTitle" idx="1"/>
          </p:nvPr>
        </p:nvSpPr>
        <p:spPr>
          <a:xfrm>
            <a:off x="713100" y="1360675"/>
            <a:ext cx="4632000" cy="1478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25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862" name="Google Shape;862;p15"/>
          <p:cNvGrpSpPr/>
          <p:nvPr/>
        </p:nvGrpSpPr>
        <p:grpSpPr>
          <a:xfrm rot="-2390044">
            <a:off x="-244568" y="4130126"/>
            <a:ext cx="1100032" cy="103552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80" name="Google Shape;880;p15"/>
          <p:cNvGrpSpPr/>
          <p:nvPr/>
        </p:nvGrpSpPr>
        <p:grpSpPr>
          <a:xfrm>
            <a:off x="-224125" y="4152292"/>
            <a:ext cx="1670211" cy="1572271"/>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898" name="Google Shape;898;p15"/>
          <p:cNvGrpSpPr/>
          <p:nvPr/>
        </p:nvGrpSpPr>
        <p:grpSpPr>
          <a:xfrm rot="856444">
            <a:off x="7844063" y="3762970"/>
            <a:ext cx="1777123" cy="1769839"/>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16" name="Google Shape;916;p15"/>
          <p:cNvGrpSpPr/>
          <p:nvPr/>
        </p:nvGrpSpPr>
        <p:grpSpPr>
          <a:xfrm>
            <a:off x="-274197" y="-6258"/>
            <a:ext cx="1159289" cy="1091309"/>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34" name="Google Shape;934;p15"/>
          <p:cNvGrpSpPr/>
          <p:nvPr/>
        </p:nvGrpSpPr>
        <p:grpSpPr>
          <a:xfrm>
            <a:off x="8316797" y="2886511"/>
            <a:ext cx="947638" cy="1717592"/>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8119189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849125" y="1567050"/>
            <a:ext cx="3706200" cy="1004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849125" y="2571750"/>
            <a:ext cx="3706200" cy="100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244568" y="4130126"/>
            <a:ext cx="1100032" cy="103552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66" name="Google Shape;966;p16"/>
          <p:cNvGrpSpPr/>
          <p:nvPr/>
        </p:nvGrpSpPr>
        <p:grpSpPr>
          <a:xfrm>
            <a:off x="-224125" y="4152292"/>
            <a:ext cx="1670211" cy="1572271"/>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984" name="Google Shape;984;p16"/>
          <p:cNvGrpSpPr/>
          <p:nvPr/>
        </p:nvGrpSpPr>
        <p:grpSpPr>
          <a:xfrm rot="856444">
            <a:off x="7987538" y="4121645"/>
            <a:ext cx="1777123" cy="1769839"/>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02" name="Google Shape;1002;p16"/>
          <p:cNvGrpSpPr/>
          <p:nvPr/>
        </p:nvGrpSpPr>
        <p:grpSpPr>
          <a:xfrm>
            <a:off x="-274197" y="-6258"/>
            <a:ext cx="1159289" cy="1091309"/>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20" name="Google Shape;1020;p16"/>
          <p:cNvGrpSpPr/>
          <p:nvPr/>
        </p:nvGrpSpPr>
        <p:grpSpPr>
          <a:xfrm>
            <a:off x="8460272" y="3044335"/>
            <a:ext cx="947638" cy="1717592"/>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67760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bg>
      <p:bgPr>
        <a:blipFill>
          <a:blip r:embed="rId2">
            <a:alphaModFix/>
          </a:blip>
          <a:stretch>
            <a:fillRect/>
          </a:stretch>
        </a:blipFill>
        <a:effectLst/>
      </p:bgPr>
    </p:bg>
    <p:spTree>
      <p:nvGrpSpPr>
        <p:cNvPr id="1" name="Shape 17"/>
        <p:cNvGrpSpPr/>
        <p:nvPr/>
      </p:nvGrpSpPr>
      <p:grpSpPr>
        <a:xfrm>
          <a:off x="0" y="0"/>
          <a:ext cx="0" cy="0"/>
          <a:chOff x="0" y="0"/>
          <a:chExt cx="0" cy="0"/>
        </a:xfrm>
      </p:grpSpPr>
      <p:pic>
        <p:nvPicPr>
          <p:cNvPr id="18" name="Google Shape;18;p4"/>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9" name="Google Shape;19;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 name="Google Shape;20;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sz="1250">
                <a:solidFill>
                  <a:srgbClr val="434343"/>
                </a:solidFill>
              </a:defRPr>
            </a:lvl1pPr>
            <a:lvl2pPr marL="914400" lvl="1"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AutoNum type="romanLcPeriod"/>
              <a:defRPr>
                <a:solidFill>
                  <a:srgbClr val="434343"/>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4789200" y="445025"/>
            <a:ext cx="36417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4789200" y="1119100"/>
            <a:ext cx="3641700" cy="348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00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244568" y="4130126"/>
            <a:ext cx="1100032" cy="103552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52" name="Google Shape;1052;p17"/>
          <p:cNvGrpSpPr/>
          <p:nvPr/>
        </p:nvGrpSpPr>
        <p:grpSpPr>
          <a:xfrm>
            <a:off x="-223969" y="4633345"/>
            <a:ext cx="1159289" cy="1091309"/>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070" name="Google Shape;1070;p17"/>
          <p:cNvGrpSpPr/>
          <p:nvPr/>
        </p:nvGrpSpPr>
        <p:grpSpPr>
          <a:xfrm rot="10381071">
            <a:off x="8524879" y="-222341"/>
            <a:ext cx="947641" cy="1717597"/>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998124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027100" y="1533450"/>
            <a:ext cx="3422400" cy="30987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Clr>
                <a:srgbClr val="434343"/>
              </a:buClr>
              <a:buSzPts val="1400"/>
              <a:buChar char="●"/>
              <a:defRPr>
                <a:solidFill>
                  <a:srgbClr val="434343"/>
                </a:solidFill>
              </a:defRPr>
            </a:lvl1pPr>
            <a:lvl2pPr marL="914378" lvl="1" indent="-317492" rtl="0">
              <a:lnSpc>
                <a:spcPct val="115000"/>
              </a:lnSpc>
              <a:spcBef>
                <a:spcPts val="0"/>
              </a:spcBef>
              <a:spcAft>
                <a:spcPts val="0"/>
              </a:spcAft>
              <a:buClr>
                <a:srgbClr val="434343"/>
              </a:buClr>
              <a:buSzPts val="1400"/>
              <a:buChar char="○"/>
              <a:defRPr>
                <a:solidFill>
                  <a:srgbClr val="434343"/>
                </a:solidFill>
              </a:defRPr>
            </a:lvl2pPr>
            <a:lvl3pPr marL="1371566" lvl="2" indent="-317492" rtl="0">
              <a:lnSpc>
                <a:spcPct val="115000"/>
              </a:lnSpc>
              <a:spcBef>
                <a:spcPts val="1600"/>
              </a:spcBef>
              <a:spcAft>
                <a:spcPts val="0"/>
              </a:spcAft>
              <a:buClr>
                <a:srgbClr val="434343"/>
              </a:buClr>
              <a:buSzPts val="1400"/>
              <a:buChar char="■"/>
              <a:defRPr>
                <a:solidFill>
                  <a:srgbClr val="434343"/>
                </a:solidFill>
              </a:defRPr>
            </a:lvl3pPr>
            <a:lvl4pPr marL="1828754" lvl="3" indent="-317492" rtl="0">
              <a:lnSpc>
                <a:spcPct val="115000"/>
              </a:lnSpc>
              <a:spcBef>
                <a:spcPts val="1600"/>
              </a:spcBef>
              <a:spcAft>
                <a:spcPts val="0"/>
              </a:spcAft>
              <a:buClr>
                <a:srgbClr val="434343"/>
              </a:buClr>
              <a:buSzPts val="1400"/>
              <a:buChar char="●"/>
              <a:defRPr>
                <a:solidFill>
                  <a:srgbClr val="434343"/>
                </a:solidFill>
              </a:defRPr>
            </a:lvl4pPr>
            <a:lvl5pPr marL="2285943" lvl="4" indent="-317492" rtl="0">
              <a:lnSpc>
                <a:spcPct val="115000"/>
              </a:lnSpc>
              <a:spcBef>
                <a:spcPts val="1600"/>
              </a:spcBef>
              <a:spcAft>
                <a:spcPts val="0"/>
              </a:spcAft>
              <a:buClr>
                <a:srgbClr val="434343"/>
              </a:buClr>
              <a:buSzPts val="1400"/>
              <a:buChar char="○"/>
              <a:defRPr>
                <a:solidFill>
                  <a:srgbClr val="434343"/>
                </a:solidFill>
              </a:defRPr>
            </a:lvl5pPr>
            <a:lvl6pPr marL="2743132" lvl="5" indent="-317492" rtl="0">
              <a:lnSpc>
                <a:spcPct val="115000"/>
              </a:lnSpc>
              <a:spcBef>
                <a:spcPts val="1600"/>
              </a:spcBef>
              <a:spcAft>
                <a:spcPts val="0"/>
              </a:spcAft>
              <a:buClr>
                <a:srgbClr val="434343"/>
              </a:buClr>
              <a:buSzPts val="1400"/>
              <a:buChar char="■"/>
              <a:defRPr>
                <a:solidFill>
                  <a:srgbClr val="434343"/>
                </a:solidFill>
              </a:defRPr>
            </a:lvl6pPr>
            <a:lvl7pPr marL="3200320" lvl="6" indent="-317492" rtl="0">
              <a:lnSpc>
                <a:spcPct val="115000"/>
              </a:lnSpc>
              <a:spcBef>
                <a:spcPts val="1600"/>
              </a:spcBef>
              <a:spcAft>
                <a:spcPts val="0"/>
              </a:spcAft>
              <a:buClr>
                <a:srgbClr val="434343"/>
              </a:buClr>
              <a:buSzPts val="1400"/>
              <a:buChar char="●"/>
              <a:defRPr>
                <a:solidFill>
                  <a:srgbClr val="434343"/>
                </a:solidFill>
              </a:defRPr>
            </a:lvl7pPr>
            <a:lvl8pPr marL="3657509" lvl="7" indent="-317492" rtl="0">
              <a:lnSpc>
                <a:spcPct val="115000"/>
              </a:lnSpc>
              <a:spcBef>
                <a:spcPts val="1600"/>
              </a:spcBef>
              <a:spcAft>
                <a:spcPts val="0"/>
              </a:spcAft>
              <a:buClr>
                <a:srgbClr val="434343"/>
              </a:buClr>
              <a:buSzPts val="1400"/>
              <a:buChar char="○"/>
              <a:defRPr>
                <a:solidFill>
                  <a:srgbClr val="434343"/>
                </a:solidFill>
              </a:defRPr>
            </a:lvl8pPr>
            <a:lvl9pPr marL="4114697" lvl="8" indent="-317492" rtl="0">
              <a:lnSpc>
                <a:spcPct val="115000"/>
              </a:lnSpc>
              <a:spcBef>
                <a:spcPts val="1600"/>
              </a:spcBef>
              <a:spcAft>
                <a:spcPts val="1600"/>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4694500" y="1533450"/>
            <a:ext cx="3422400" cy="3098700"/>
          </a:xfrm>
          <a:prstGeom prst="rect">
            <a:avLst/>
          </a:prstGeom>
        </p:spPr>
        <p:txBody>
          <a:bodyPr spcFirstLastPara="1" wrap="square" lIns="91425" tIns="91425" rIns="91425" bIns="91425" anchor="t" anchorCtr="0">
            <a:noAutofit/>
          </a:bodyPr>
          <a:lstStyle>
            <a:lvl1pPr marL="457189" lvl="0" indent="-317492" rtl="0">
              <a:lnSpc>
                <a:spcPct val="100000"/>
              </a:lnSpc>
              <a:spcBef>
                <a:spcPts val="0"/>
              </a:spcBef>
              <a:spcAft>
                <a:spcPts val="0"/>
              </a:spcAft>
              <a:buClr>
                <a:srgbClr val="434343"/>
              </a:buClr>
              <a:buSzPts val="1400"/>
              <a:buChar char="●"/>
              <a:defRPr>
                <a:solidFill>
                  <a:schemeClr val="dk1"/>
                </a:solidFill>
              </a:defRPr>
            </a:lvl1pPr>
            <a:lvl2pPr marL="914378" lvl="1" indent="-317492" rtl="0">
              <a:lnSpc>
                <a:spcPct val="115000"/>
              </a:lnSpc>
              <a:spcBef>
                <a:spcPts val="0"/>
              </a:spcBef>
              <a:spcAft>
                <a:spcPts val="0"/>
              </a:spcAft>
              <a:buClr>
                <a:srgbClr val="434343"/>
              </a:buClr>
              <a:buSzPts val="1400"/>
              <a:buChar char="○"/>
              <a:defRPr>
                <a:solidFill>
                  <a:srgbClr val="434343"/>
                </a:solidFill>
              </a:defRPr>
            </a:lvl2pPr>
            <a:lvl3pPr marL="1371566" lvl="2" indent="-317492" rtl="0">
              <a:lnSpc>
                <a:spcPct val="115000"/>
              </a:lnSpc>
              <a:spcBef>
                <a:spcPts val="1600"/>
              </a:spcBef>
              <a:spcAft>
                <a:spcPts val="0"/>
              </a:spcAft>
              <a:buClr>
                <a:srgbClr val="434343"/>
              </a:buClr>
              <a:buSzPts val="1400"/>
              <a:buChar char="■"/>
              <a:defRPr>
                <a:solidFill>
                  <a:srgbClr val="434343"/>
                </a:solidFill>
              </a:defRPr>
            </a:lvl3pPr>
            <a:lvl4pPr marL="1828754" lvl="3" indent="-317492" rtl="0">
              <a:lnSpc>
                <a:spcPct val="115000"/>
              </a:lnSpc>
              <a:spcBef>
                <a:spcPts val="1600"/>
              </a:spcBef>
              <a:spcAft>
                <a:spcPts val="0"/>
              </a:spcAft>
              <a:buClr>
                <a:srgbClr val="434343"/>
              </a:buClr>
              <a:buSzPts val="1400"/>
              <a:buChar char="●"/>
              <a:defRPr>
                <a:solidFill>
                  <a:srgbClr val="434343"/>
                </a:solidFill>
              </a:defRPr>
            </a:lvl4pPr>
            <a:lvl5pPr marL="2285943" lvl="4" indent="-317492" rtl="0">
              <a:lnSpc>
                <a:spcPct val="115000"/>
              </a:lnSpc>
              <a:spcBef>
                <a:spcPts val="1600"/>
              </a:spcBef>
              <a:spcAft>
                <a:spcPts val="0"/>
              </a:spcAft>
              <a:buClr>
                <a:srgbClr val="434343"/>
              </a:buClr>
              <a:buSzPts val="1400"/>
              <a:buChar char="○"/>
              <a:defRPr>
                <a:solidFill>
                  <a:srgbClr val="434343"/>
                </a:solidFill>
              </a:defRPr>
            </a:lvl5pPr>
            <a:lvl6pPr marL="2743132" lvl="5" indent="-317492" rtl="0">
              <a:lnSpc>
                <a:spcPct val="115000"/>
              </a:lnSpc>
              <a:spcBef>
                <a:spcPts val="1600"/>
              </a:spcBef>
              <a:spcAft>
                <a:spcPts val="0"/>
              </a:spcAft>
              <a:buClr>
                <a:srgbClr val="434343"/>
              </a:buClr>
              <a:buSzPts val="1400"/>
              <a:buChar char="■"/>
              <a:defRPr>
                <a:solidFill>
                  <a:srgbClr val="434343"/>
                </a:solidFill>
              </a:defRPr>
            </a:lvl6pPr>
            <a:lvl7pPr marL="3200320" lvl="6" indent="-317492" rtl="0">
              <a:lnSpc>
                <a:spcPct val="115000"/>
              </a:lnSpc>
              <a:spcBef>
                <a:spcPts val="1600"/>
              </a:spcBef>
              <a:spcAft>
                <a:spcPts val="0"/>
              </a:spcAft>
              <a:buClr>
                <a:srgbClr val="434343"/>
              </a:buClr>
              <a:buSzPts val="1400"/>
              <a:buChar char="●"/>
              <a:defRPr>
                <a:solidFill>
                  <a:srgbClr val="434343"/>
                </a:solidFill>
              </a:defRPr>
            </a:lvl7pPr>
            <a:lvl8pPr marL="3657509" lvl="7" indent="-317492" rtl="0">
              <a:lnSpc>
                <a:spcPct val="115000"/>
              </a:lnSpc>
              <a:spcBef>
                <a:spcPts val="1600"/>
              </a:spcBef>
              <a:spcAft>
                <a:spcPts val="0"/>
              </a:spcAft>
              <a:buClr>
                <a:srgbClr val="434343"/>
              </a:buClr>
              <a:buSzPts val="1400"/>
              <a:buChar char="○"/>
              <a:defRPr>
                <a:solidFill>
                  <a:srgbClr val="434343"/>
                </a:solidFill>
              </a:defRPr>
            </a:lvl8pPr>
            <a:lvl9pPr marL="4114697" lvl="8" indent="-317492" rtl="0">
              <a:lnSpc>
                <a:spcPct val="115000"/>
              </a:lnSpc>
              <a:spcBef>
                <a:spcPts val="1600"/>
              </a:spcBef>
              <a:spcAft>
                <a:spcPts val="1600"/>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22707125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829700"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88" name="Google Shape;1088;p19"/>
          <p:cNvSpPr txBox="1">
            <a:spLocks noGrp="1"/>
          </p:cNvSpPr>
          <p:nvPr>
            <p:ph type="subTitle" idx="1"/>
          </p:nvPr>
        </p:nvSpPr>
        <p:spPr>
          <a:xfrm>
            <a:off x="829725"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3376425"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90" name="Google Shape;1090;p19"/>
          <p:cNvSpPr txBox="1">
            <a:spLocks noGrp="1"/>
          </p:cNvSpPr>
          <p:nvPr>
            <p:ph type="subTitle" idx="4"/>
          </p:nvPr>
        </p:nvSpPr>
        <p:spPr>
          <a:xfrm>
            <a:off x="3376425"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5923150" y="2613700"/>
            <a:ext cx="2391300" cy="346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92" name="Google Shape;1092;p19"/>
          <p:cNvSpPr txBox="1">
            <a:spLocks noGrp="1"/>
          </p:cNvSpPr>
          <p:nvPr>
            <p:ph type="subTitle" idx="6"/>
          </p:nvPr>
        </p:nvSpPr>
        <p:spPr>
          <a:xfrm>
            <a:off x="5923150" y="2960200"/>
            <a:ext cx="23913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274197" y="-6258"/>
            <a:ext cx="1159289" cy="1091309"/>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11" name="Google Shape;1111;p19"/>
          <p:cNvGrpSpPr/>
          <p:nvPr/>
        </p:nvGrpSpPr>
        <p:grpSpPr>
          <a:xfrm rot="-4503473">
            <a:off x="8572972" y="3778458"/>
            <a:ext cx="794011" cy="747451"/>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29" name="Google Shape;1129;p19"/>
          <p:cNvGrpSpPr/>
          <p:nvPr/>
        </p:nvGrpSpPr>
        <p:grpSpPr>
          <a:xfrm rot="-4503338">
            <a:off x="8241308" y="4242553"/>
            <a:ext cx="1100046" cy="1035541"/>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946534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4129700" y="16504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0" name="Google Shape;1150;p20"/>
          <p:cNvSpPr txBox="1">
            <a:spLocks noGrp="1"/>
          </p:cNvSpPr>
          <p:nvPr>
            <p:ph type="subTitle" idx="1"/>
          </p:nvPr>
        </p:nvSpPr>
        <p:spPr>
          <a:xfrm>
            <a:off x="4129700" y="20828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6445804" y="16504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2" name="Google Shape;1152;p20"/>
          <p:cNvSpPr txBox="1">
            <a:spLocks noGrp="1"/>
          </p:cNvSpPr>
          <p:nvPr>
            <p:ph type="subTitle" idx="4"/>
          </p:nvPr>
        </p:nvSpPr>
        <p:spPr>
          <a:xfrm>
            <a:off x="6445804" y="20828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4129700" y="30838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4" name="Google Shape;1154;p20"/>
          <p:cNvSpPr txBox="1">
            <a:spLocks noGrp="1"/>
          </p:cNvSpPr>
          <p:nvPr>
            <p:ph type="subTitle" idx="6"/>
          </p:nvPr>
        </p:nvSpPr>
        <p:spPr>
          <a:xfrm>
            <a:off x="4129700" y="35162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6445804" y="3083850"/>
            <a:ext cx="1978200" cy="4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56" name="Google Shape;1156;p20"/>
          <p:cNvSpPr txBox="1">
            <a:spLocks noGrp="1"/>
          </p:cNvSpPr>
          <p:nvPr>
            <p:ph type="subTitle" idx="8"/>
          </p:nvPr>
        </p:nvSpPr>
        <p:spPr>
          <a:xfrm>
            <a:off x="6445804" y="3516225"/>
            <a:ext cx="1978200" cy="665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8241308" y="4242553"/>
            <a:ext cx="1100046" cy="1035541"/>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75" name="Google Shape;1175;p20"/>
          <p:cNvGrpSpPr/>
          <p:nvPr/>
        </p:nvGrpSpPr>
        <p:grpSpPr>
          <a:xfrm>
            <a:off x="-274197" y="-6258"/>
            <a:ext cx="1159289" cy="1091309"/>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193" name="Google Shape;1193;p20"/>
          <p:cNvGrpSpPr/>
          <p:nvPr/>
        </p:nvGrpSpPr>
        <p:grpSpPr>
          <a:xfrm rot="-4503473">
            <a:off x="8572972" y="3778458"/>
            <a:ext cx="794011" cy="747451"/>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178453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101175"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4" name="Google Shape;1214;p21"/>
          <p:cNvSpPr txBox="1">
            <a:spLocks noGrp="1"/>
          </p:cNvSpPr>
          <p:nvPr>
            <p:ph type="subTitle" idx="1"/>
          </p:nvPr>
        </p:nvSpPr>
        <p:spPr>
          <a:xfrm>
            <a:off x="1101175"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3580410"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6" name="Google Shape;1216;p21"/>
          <p:cNvSpPr txBox="1">
            <a:spLocks noGrp="1"/>
          </p:cNvSpPr>
          <p:nvPr>
            <p:ph type="subTitle" idx="4"/>
          </p:nvPr>
        </p:nvSpPr>
        <p:spPr>
          <a:xfrm>
            <a:off x="3577510"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101175" y="3721075"/>
            <a:ext cx="1986000" cy="370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18" name="Google Shape;1218;p21"/>
          <p:cNvSpPr txBox="1">
            <a:spLocks noGrp="1"/>
          </p:cNvSpPr>
          <p:nvPr>
            <p:ph type="subTitle" idx="6"/>
          </p:nvPr>
        </p:nvSpPr>
        <p:spPr>
          <a:xfrm>
            <a:off x="1101175" y="4123413"/>
            <a:ext cx="1986000" cy="47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3577485" y="3726213"/>
            <a:ext cx="1986000" cy="372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0" name="Google Shape;1220;p21"/>
          <p:cNvSpPr txBox="1">
            <a:spLocks noGrp="1"/>
          </p:cNvSpPr>
          <p:nvPr>
            <p:ph type="subTitle" idx="8"/>
          </p:nvPr>
        </p:nvSpPr>
        <p:spPr>
          <a:xfrm>
            <a:off x="3577535" y="4125891"/>
            <a:ext cx="1986000" cy="478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6056725" y="1938400"/>
            <a:ext cx="1986000" cy="371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2" name="Google Shape;1222;p21"/>
          <p:cNvSpPr txBox="1">
            <a:spLocks noGrp="1"/>
          </p:cNvSpPr>
          <p:nvPr>
            <p:ph type="subTitle" idx="13"/>
          </p:nvPr>
        </p:nvSpPr>
        <p:spPr>
          <a:xfrm>
            <a:off x="6056727" y="2339110"/>
            <a:ext cx="1986000" cy="47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6053875" y="3728213"/>
            <a:ext cx="1986000" cy="37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224" name="Google Shape;1224;p21"/>
          <p:cNvSpPr txBox="1">
            <a:spLocks noGrp="1"/>
          </p:cNvSpPr>
          <p:nvPr>
            <p:ph type="subTitle" idx="15"/>
          </p:nvPr>
        </p:nvSpPr>
        <p:spPr>
          <a:xfrm>
            <a:off x="6053877" y="4118475"/>
            <a:ext cx="19860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244568" y="4130126"/>
            <a:ext cx="1100032" cy="103552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43" name="Google Shape;1243;p21"/>
          <p:cNvGrpSpPr/>
          <p:nvPr/>
        </p:nvGrpSpPr>
        <p:grpSpPr>
          <a:xfrm>
            <a:off x="-223969" y="4633345"/>
            <a:ext cx="1159289" cy="1091309"/>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61" name="Google Shape;1261;p21"/>
          <p:cNvGrpSpPr/>
          <p:nvPr/>
        </p:nvGrpSpPr>
        <p:grpSpPr>
          <a:xfrm rot="10381071">
            <a:off x="8524879" y="-222341"/>
            <a:ext cx="947641" cy="1717597"/>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72" name="Google Shape;1272;p21"/>
          <p:cNvGrpSpPr/>
          <p:nvPr/>
        </p:nvGrpSpPr>
        <p:grpSpPr>
          <a:xfrm rot="9900035">
            <a:off x="-274078" y="-369995"/>
            <a:ext cx="1159271" cy="1091292"/>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290" name="Google Shape;1290;p21"/>
          <p:cNvGrpSpPr/>
          <p:nvPr/>
        </p:nvGrpSpPr>
        <p:grpSpPr>
          <a:xfrm rot="-4503580">
            <a:off x="8286659" y="3243183"/>
            <a:ext cx="1291852" cy="1216099"/>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08" name="Google Shape;1308;p21"/>
          <p:cNvGrpSpPr/>
          <p:nvPr/>
        </p:nvGrpSpPr>
        <p:grpSpPr>
          <a:xfrm rot="-4503338">
            <a:off x="8241308" y="4242553"/>
            <a:ext cx="1100046" cy="1035541"/>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0087190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2223600" y="670225"/>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solidFill>
                  <a:schemeClr val="accent4"/>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28" name="Google Shape;1328;p22"/>
          <p:cNvSpPr txBox="1">
            <a:spLocks noGrp="1"/>
          </p:cNvSpPr>
          <p:nvPr>
            <p:ph type="subTitle" idx="1"/>
          </p:nvPr>
        </p:nvSpPr>
        <p:spPr>
          <a:xfrm>
            <a:off x="2223600" y="1439125"/>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2223600" y="1954311"/>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solidFill>
                  <a:schemeClr val="accent5"/>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30" name="Google Shape;1330;p22"/>
          <p:cNvSpPr txBox="1">
            <a:spLocks noGrp="1"/>
          </p:cNvSpPr>
          <p:nvPr>
            <p:ph type="subTitle" idx="3"/>
          </p:nvPr>
        </p:nvSpPr>
        <p:spPr>
          <a:xfrm>
            <a:off x="2223600" y="2758948"/>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2223600" y="3265638"/>
            <a:ext cx="4696800" cy="768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4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332" name="Google Shape;1332;p22"/>
          <p:cNvSpPr txBox="1">
            <a:spLocks noGrp="1"/>
          </p:cNvSpPr>
          <p:nvPr>
            <p:ph type="subTitle" idx="5"/>
          </p:nvPr>
        </p:nvSpPr>
        <p:spPr>
          <a:xfrm>
            <a:off x="2223600" y="4078770"/>
            <a:ext cx="4696800" cy="394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2100">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493315" y="2096778"/>
            <a:ext cx="1859413" cy="3370180"/>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44" name="Google Shape;1344;p22"/>
          <p:cNvGrpSpPr/>
          <p:nvPr/>
        </p:nvGrpSpPr>
        <p:grpSpPr>
          <a:xfrm rot="-2552483">
            <a:off x="297151" y="2322513"/>
            <a:ext cx="1232522" cy="2233943"/>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55" name="Google Shape;1355;p22"/>
          <p:cNvGrpSpPr/>
          <p:nvPr/>
        </p:nvGrpSpPr>
        <p:grpSpPr>
          <a:xfrm rot="-362166" flipH="1">
            <a:off x="7546947" y="-173674"/>
            <a:ext cx="1232488" cy="2233882"/>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66" name="Google Shape;1366;p22"/>
          <p:cNvGrpSpPr/>
          <p:nvPr/>
        </p:nvGrpSpPr>
        <p:grpSpPr>
          <a:xfrm rot="-2484274">
            <a:off x="7805065" y="-873896"/>
            <a:ext cx="1859413" cy="3370180"/>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380905600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094475" y="784663"/>
            <a:ext cx="3434700" cy="873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5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087575" y="1767338"/>
            <a:ext cx="3434700" cy="14265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094475" y="3251188"/>
            <a:ext cx="3000000" cy="615600"/>
          </a:xfrm>
          <a:prstGeom prst="rect">
            <a:avLst/>
          </a:prstGeom>
          <a:noFill/>
          <a:ln>
            <a:noFill/>
          </a:ln>
        </p:spPr>
        <p:txBody>
          <a:bodyPr spcFirstLastPara="1" wrap="square" lIns="91425" tIns="91425" rIns="91425" bIns="91425" anchor="b" anchorCtr="0">
            <a:noAutofit/>
          </a:bodyPr>
          <a:lstStyle/>
          <a:p>
            <a:pPr marL="0" marR="0" lvl="0" indent="0" algn="l" defTabSz="685800" rtl="0" eaLnBrk="1" fontAlgn="auto" latinLnBrk="0" hangingPunct="1">
              <a:lnSpc>
                <a:spcPct val="100000"/>
              </a:lnSpc>
              <a:spcBef>
                <a:spcPts val="300"/>
              </a:spcBef>
              <a:spcAft>
                <a:spcPts val="0"/>
              </a:spcAft>
              <a:buClrTx/>
              <a:buSzTx/>
              <a:buFontTx/>
              <a:buNone/>
              <a:tabLst/>
              <a:defRPr/>
            </a:pP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xmlns="" val="tx"/>
                    </a:ext>
                  </a:extLst>
                </a:hlinkClick>
              </a:rPr>
              <a:t>Slidesgo</a:t>
            </a: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xmlns="" val="tx"/>
                    </a:ext>
                  </a:extLst>
                </a:hlinkClick>
              </a:rPr>
              <a:t>Flaticon</a:t>
            </a:r>
            <a:r>
              <a:rPr kumimoji="0" lang="en" sz="1000" b="1" i="0" u="none" strike="noStrike" kern="1200" cap="none" spc="0" normalizeH="0" baseline="0" noProof="0">
                <a:ln>
                  <a:noFill/>
                </a:ln>
                <a:solidFill>
                  <a:srgbClr val="786C5D"/>
                </a:solidFill>
                <a:effectLst/>
                <a:uLnTx/>
                <a:uFillTx/>
                <a:latin typeface="Open Sans"/>
                <a:ea typeface="Open Sans"/>
                <a:cs typeface="Open Sans"/>
                <a:sym typeface="Open Sans"/>
              </a:rPr>
              <a:t> </a:t>
            </a:r>
            <a:r>
              <a:rPr kumimoji="0" lang="en" sz="1000" b="0" i="0" u="none" strike="noStrike" kern="120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000" b="1" i="0" u="none" strike="noStrike" kern="120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xmlns="" val="tx"/>
                    </a:ext>
                  </a:extLst>
                </a:hlinkClick>
              </a:rPr>
              <a:t>Freepik</a:t>
            </a:r>
            <a:endParaRPr kumimoji="0" sz="1000" b="1" i="0" u="none" strike="noStrike" kern="120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244568" y="4130126"/>
            <a:ext cx="1100032" cy="103552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399" name="Google Shape;1399;p23"/>
          <p:cNvGrpSpPr/>
          <p:nvPr/>
        </p:nvGrpSpPr>
        <p:grpSpPr>
          <a:xfrm>
            <a:off x="-223969" y="4633345"/>
            <a:ext cx="1159289" cy="1091309"/>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17" name="Google Shape;1417;p23"/>
          <p:cNvGrpSpPr/>
          <p:nvPr/>
        </p:nvGrpSpPr>
        <p:grpSpPr>
          <a:xfrm rot="10381071">
            <a:off x="8524879" y="-222341"/>
            <a:ext cx="947641" cy="1717597"/>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28" name="Google Shape;1428;p23"/>
          <p:cNvGrpSpPr/>
          <p:nvPr/>
        </p:nvGrpSpPr>
        <p:grpSpPr>
          <a:xfrm rot="9900035">
            <a:off x="-274078" y="-369995"/>
            <a:ext cx="1159271" cy="1091292"/>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46" name="Google Shape;1446;p23"/>
          <p:cNvGrpSpPr/>
          <p:nvPr/>
        </p:nvGrpSpPr>
        <p:grpSpPr>
          <a:xfrm rot="-4503580">
            <a:off x="8286659" y="3243183"/>
            <a:ext cx="1291852" cy="1216099"/>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64" name="Google Shape;1464;p23"/>
          <p:cNvGrpSpPr/>
          <p:nvPr/>
        </p:nvGrpSpPr>
        <p:grpSpPr>
          <a:xfrm rot="-4503338">
            <a:off x="8241308" y="4242553"/>
            <a:ext cx="1100046" cy="1035541"/>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1073093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672231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493315" y="2096778"/>
            <a:ext cx="1859413" cy="3370180"/>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495" name="Google Shape;1495;p25"/>
          <p:cNvGrpSpPr/>
          <p:nvPr/>
        </p:nvGrpSpPr>
        <p:grpSpPr>
          <a:xfrm rot="-2552483">
            <a:off x="297151" y="2322513"/>
            <a:ext cx="1232522" cy="2233943"/>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506" name="Google Shape;1506;p25"/>
          <p:cNvGrpSpPr/>
          <p:nvPr/>
        </p:nvGrpSpPr>
        <p:grpSpPr>
          <a:xfrm rot="-362166" flipH="1">
            <a:off x="7546947" y="-173674"/>
            <a:ext cx="1232488" cy="2233882"/>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grpSp>
        <p:nvGrpSpPr>
          <p:cNvPr id="1517" name="Google Shape;1517;p25"/>
          <p:cNvGrpSpPr/>
          <p:nvPr/>
        </p:nvGrpSpPr>
        <p:grpSpPr>
          <a:xfrm rot="-2484274">
            <a:off x="7805065" y="-873896"/>
            <a:ext cx="1859413" cy="3370180"/>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DFC99B"/>
                </a:solidFill>
                <a:effectLst/>
                <a:uLnTx/>
                <a:uFillTx/>
                <a:latin typeface="Arial"/>
                <a:ea typeface="+mn-ea"/>
                <a:cs typeface="+mn-cs"/>
              </a:endParaRPr>
            </a:p>
          </p:txBody>
        </p:sp>
      </p:grpSp>
    </p:spTree>
    <p:extLst>
      <p:ext uri="{BB962C8B-B14F-4D97-AF65-F5344CB8AC3E}">
        <p14:creationId xmlns:p14="http://schemas.microsoft.com/office/powerpoint/2010/main" val="25023410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CEF2A8C9-72B9-4F3D-AADD-C97A985D2FAD}"/>
              </a:ext>
            </a:extLst>
          </p:cNvPr>
          <p:cNvSpPr>
            <a:spLocks noGrp="1"/>
          </p:cNvSpPr>
          <p:nvPr>
            <p:ph type="ctrTitle"/>
          </p:nvPr>
        </p:nvSpPr>
        <p:spPr>
          <a:xfrm>
            <a:off x="1143000" y="841772"/>
            <a:ext cx="6858000" cy="1790700"/>
          </a:xfrm>
        </p:spPr>
        <p:txBody>
          <a:bodyPr anchor="b"/>
          <a:lstStyle>
            <a:lvl1pPr algn="ctr">
              <a:defRPr sz="4500"/>
            </a:lvl1pPr>
          </a:lstStyle>
          <a:p>
            <a:r>
              <a:rPr lang="vi-VN"/>
              <a:t>Bấm để sửa kiểu tiêu đề Bản cái</a:t>
            </a:r>
            <a:endParaRPr lang="en-US"/>
          </a:p>
        </p:txBody>
      </p:sp>
      <p:sp>
        <p:nvSpPr>
          <p:cNvPr id="3" name="Tiêu đề phụ 2">
            <a:extLst>
              <a:ext uri="{FF2B5EF4-FFF2-40B4-BE49-F238E27FC236}">
                <a16:creationId xmlns:a16="http://schemas.microsoft.com/office/drawing/2014/main" id="{0B25D149-8B0A-40C5-BDE4-4EB234AD01F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vi-VN"/>
              <a:t>Bấm để chỉnh sửa kiểu tiêu đề phụ của Bản cái</a:t>
            </a:r>
            <a:endParaRPr lang="en-US"/>
          </a:p>
        </p:txBody>
      </p:sp>
      <p:sp>
        <p:nvSpPr>
          <p:cNvPr id="4" name="Chỗ dành sẵn cho Ngày tháng 3">
            <a:extLst>
              <a:ext uri="{FF2B5EF4-FFF2-40B4-BE49-F238E27FC236}">
                <a16:creationId xmlns:a16="http://schemas.microsoft.com/office/drawing/2014/main" id="{446692D4-7176-4664-8010-2C0C508EC9D8}"/>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0ABF50DB-2CBB-428B-AA03-6920C018027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74774524-E8A8-43AF-A1B9-4A40E61ECAE9}"/>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744785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blipFill>
          <a:blip r:embed="rId2">
            <a:alphaModFix/>
          </a:blip>
          <a:stretch>
            <a:fillRect/>
          </a:stretch>
        </a:blipFill>
        <a:effectLst/>
      </p:bgPr>
    </p:bg>
    <p:spTree>
      <p:nvGrpSpPr>
        <p:cNvPr id="1" name="Shape 31"/>
        <p:cNvGrpSpPr/>
        <p:nvPr/>
      </p:nvGrpSpPr>
      <p:grpSpPr>
        <a:xfrm>
          <a:off x="0" y="0"/>
          <a:ext cx="0" cy="0"/>
          <a:chOff x="0" y="0"/>
          <a:chExt cx="0" cy="0"/>
        </a:xfrm>
      </p:grpSpPr>
      <p:pic>
        <p:nvPicPr>
          <p:cNvPr id="32" name="Google Shape;32;p7"/>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33" name="Google Shape;33;p7"/>
          <p:cNvSpPr txBox="1">
            <a:spLocks noGrp="1"/>
          </p:cNvSpPr>
          <p:nvPr>
            <p:ph type="title"/>
          </p:nvPr>
        </p:nvSpPr>
        <p:spPr>
          <a:xfrm>
            <a:off x="720000" y="445025"/>
            <a:ext cx="77109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 name="Google Shape;34;p7"/>
          <p:cNvSpPr txBox="1">
            <a:spLocks noGrp="1"/>
          </p:cNvSpPr>
          <p:nvPr>
            <p:ph type="subTitle" idx="1"/>
          </p:nvPr>
        </p:nvSpPr>
        <p:spPr>
          <a:xfrm>
            <a:off x="3691800" y="1770550"/>
            <a:ext cx="4294800" cy="22983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lt2"/>
              </a:buClr>
              <a:buSzPts val="1600"/>
              <a:buFont typeface="Nunito Light"/>
              <a:buChar char="●"/>
              <a:defRPr sz="1600"/>
            </a:lvl1pPr>
            <a:lvl2pPr lvl="1" algn="ctr" rtl="0">
              <a:lnSpc>
                <a:spcPct val="100000"/>
              </a:lnSpc>
              <a:spcBef>
                <a:spcPts val="0"/>
              </a:spcBef>
              <a:spcAft>
                <a:spcPts val="0"/>
              </a:spcAft>
              <a:buClr>
                <a:srgbClr val="E76A28"/>
              </a:buClr>
              <a:buSzPts val="1600"/>
              <a:buFont typeface="Nunito Light"/>
              <a:buChar char="○"/>
              <a:defRPr/>
            </a:lvl2pPr>
            <a:lvl3pPr lvl="2" algn="ctr" rtl="0">
              <a:lnSpc>
                <a:spcPct val="100000"/>
              </a:lnSpc>
              <a:spcBef>
                <a:spcPts val="1600"/>
              </a:spcBef>
              <a:spcAft>
                <a:spcPts val="0"/>
              </a:spcAft>
              <a:buClr>
                <a:srgbClr val="E76A28"/>
              </a:buClr>
              <a:buSzPts val="1500"/>
              <a:buFont typeface="Nunito Light"/>
              <a:buChar char="■"/>
              <a:defRPr/>
            </a:lvl3pPr>
            <a:lvl4pPr lvl="3" algn="ctr" rtl="0">
              <a:lnSpc>
                <a:spcPct val="100000"/>
              </a:lnSpc>
              <a:spcBef>
                <a:spcPts val="1600"/>
              </a:spcBef>
              <a:spcAft>
                <a:spcPts val="0"/>
              </a:spcAft>
              <a:buClr>
                <a:srgbClr val="E76A28"/>
              </a:buClr>
              <a:buSzPts val="1500"/>
              <a:buFont typeface="Nunito Light"/>
              <a:buChar char="●"/>
              <a:defRPr/>
            </a:lvl4pPr>
            <a:lvl5pPr lvl="4" algn="ctr" rtl="0">
              <a:lnSpc>
                <a:spcPct val="100000"/>
              </a:lnSpc>
              <a:spcBef>
                <a:spcPts val="1600"/>
              </a:spcBef>
              <a:spcAft>
                <a:spcPts val="0"/>
              </a:spcAft>
              <a:buClr>
                <a:srgbClr val="E76A28"/>
              </a:buClr>
              <a:buSzPts val="1400"/>
              <a:buFont typeface="Nunito Light"/>
              <a:buChar char="○"/>
              <a:defRPr/>
            </a:lvl5pPr>
            <a:lvl6pPr lvl="5" algn="ctr" rtl="0">
              <a:lnSpc>
                <a:spcPct val="100000"/>
              </a:lnSpc>
              <a:spcBef>
                <a:spcPts val="1600"/>
              </a:spcBef>
              <a:spcAft>
                <a:spcPts val="0"/>
              </a:spcAft>
              <a:buClr>
                <a:srgbClr val="999999"/>
              </a:buClr>
              <a:buSzPts val="1400"/>
              <a:buFont typeface="Nunito Light"/>
              <a:buChar char="■"/>
              <a:defRPr/>
            </a:lvl6pPr>
            <a:lvl7pPr lvl="6" algn="ctr" rtl="0">
              <a:lnSpc>
                <a:spcPct val="100000"/>
              </a:lnSpc>
              <a:spcBef>
                <a:spcPts val="1600"/>
              </a:spcBef>
              <a:spcAft>
                <a:spcPts val="0"/>
              </a:spcAft>
              <a:buClr>
                <a:srgbClr val="999999"/>
              </a:buClr>
              <a:buSzPts val="1300"/>
              <a:buFont typeface="Nunito Light"/>
              <a:buChar char="●"/>
              <a:defRPr/>
            </a:lvl7pPr>
            <a:lvl8pPr lvl="7" algn="ctr" rtl="0">
              <a:lnSpc>
                <a:spcPct val="100000"/>
              </a:lnSpc>
              <a:spcBef>
                <a:spcPts val="1600"/>
              </a:spcBef>
              <a:spcAft>
                <a:spcPts val="0"/>
              </a:spcAft>
              <a:buClr>
                <a:srgbClr val="999999"/>
              </a:buClr>
              <a:buSzPts val="1300"/>
              <a:buFont typeface="Nunito Light"/>
              <a:buChar char="○"/>
              <a:defRPr/>
            </a:lvl8pPr>
            <a:lvl9pPr lvl="8" algn="ctr" rtl="0">
              <a:lnSpc>
                <a:spcPct val="100000"/>
              </a:lnSpc>
              <a:spcBef>
                <a:spcPts val="1600"/>
              </a:spcBef>
              <a:spcAft>
                <a:spcPts val="1600"/>
              </a:spcAft>
              <a:buClr>
                <a:srgbClr val="999999"/>
              </a:buClr>
              <a:buSzPts val="1400"/>
              <a:buFont typeface="Nunito Light"/>
              <a:buChar char="■"/>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941DB83-4F86-41CC-8072-2D8F2405B88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B7A64A99-66B0-4662-A6C7-AF0730CD4D93}"/>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08F8805-B2E9-48EF-A955-B419EC6B424F}"/>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CB8259A7-088B-4F8C-B5EE-5FCF128929DC}"/>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DADB54B7-0B06-4303-A82E-750101389B21}"/>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341433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E1B48843-ED94-48B7-8DF0-69C2D49BCF73}"/>
              </a:ext>
            </a:extLst>
          </p:cNvPr>
          <p:cNvSpPr>
            <a:spLocks noGrp="1"/>
          </p:cNvSpPr>
          <p:nvPr>
            <p:ph type="title"/>
          </p:nvPr>
        </p:nvSpPr>
        <p:spPr>
          <a:xfrm>
            <a:off x="623888" y="1282304"/>
            <a:ext cx="7886700" cy="2139553"/>
          </a:xfrm>
        </p:spPr>
        <p:txBody>
          <a:bodyPr anchor="b"/>
          <a:lstStyle>
            <a:lvl1pPr>
              <a:defRPr sz="45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49A7BFBE-0D7C-46DB-AFA2-00E76A785388}"/>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62DCEF5E-0BF6-4E54-BE05-B7E4C34E3E67}"/>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DC204E7C-51C3-449B-8E9F-CF6728F5A9EF}"/>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98DED08A-FA20-460D-9809-7347BCEE2A29}"/>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9609684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46EEC57-0788-4BB1-9676-A102AD7F308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96D58FC3-471E-4072-8FB0-030F49045348}"/>
              </a:ext>
            </a:extLst>
          </p:cNvPr>
          <p:cNvSpPr>
            <a:spLocks noGrp="1"/>
          </p:cNvSpPr>
          <p:nvPr>
            <p:ph sz="half" idx="1"/>
          </p:nvPr>
        </p:nvSpPr>
        <p:spPr>
          <a:xfrm>
            <a:off x="628650" y="1369219"/>
            <a:ext cx="3886200" cy="3263504"/>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6525477A-A1EB-4FE2-AFDC-0F1581D51ED8}"/>
              </a:ext>
            </a:extLst>
          </p:cNvPr>
          <p:cNvSpPr>
            <a:spLocks noGrp="1"/>
          </p:cNvSpPr>
          <p:nvPr>
            <p:ph sz="half" idx="2"/>
          </p:nvPr>
        </p:nvSpPr>
        <p:spPr>
          <a:xfrm>
            <a:off x="4629150" y="1369219"/>
            <a:ext cx="3886200" cy="3263504"/>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6159E21B-AB0E-4208-ACC2-C2289C120062}"/>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831D05D2-A634-46AD-92CD-EE997729663B}"/>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8B64939F-73DD-45EE-A59B-03290D19B2F8}"/>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41852248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B97CE484-C994-4DEC-860C-879F2B8D4744}"/>
              </a:ext>
            </a:extLst>
          </p:cNvPr>
          <p:cNvSpPr>
            <a:spLocks noGrp="1"/>
          </p:cNvSpPr>
          <p:nvPr>
            <p:ph type="title"/>
          </p:nvPr>
        </p:nvSpPr>
        <p:spPr>
          <a:xfrm>
            <a:off x="629841" y="273844"/>
            <a:ext cx="7886700" cy="994172"/>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C76D4C78-641D-4298-8574-C22CD8304FB7}"/>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851D5D6C-64D3-4000-91BB-9D9A84C4D3C0}"/>
              </a:ext>
            </a:extLst>
          </p:cNvPr>
          <p:cNvSpPr>
            <a:spLocks noGrp="1"/>
          </p:cNvSpPr>
          <p:nvPr>
            <p:ph sz="half" idx="2"/>
          </p:nvPr>
        </p:nvSpPr>
        <p:spPr>
          <a:xfrm>
            <a:off x="629842" y="1878806"/>
            <a:ext cx="3868340" cy="2763441"/>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E849282C-2D4F-41C6-B2A0-827A3B3B82F9}"/>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FBE2E4A7-4DB5-4F80-8119-8C394C28EA88}"/>
              </a:ext>
            </a:extLst>
          </p:cNvPr>
          <p:cNvSpPr>
            <a:spLocks noGrp="1"/>
          </p:cNvSpPr>
          <p:nvPr>
            <p:ph sz="quarter" idx="4"/>
          </p:nvPr>
        </p:nvSpPr>
        <p:spPr>
          <a:xfrm>
            <a:off x="4629150" y="1878806"/>
            <a:ext cx="3887391" cy="2763441"/>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B13C947B-C8B9-49F7-99B0-447D28DD5BFD}"/>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8" name="Chỗ dành sẵn cho Chân trang 7">
            <a:extLst>
              <a:ext uri="{FF2B5EF4-FFF2-40B4-BE49-F238E27FC236}">
                <a16:creationId xmlns:a16="http://schemas.microsoft.com/office/drawing/2014/main" id="{341D37AE-FD81-4B9C-82F2-81048E6C5C3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9" name="Chỗ dành sẵn cho Số hiệu Bản chiếu 8">
            <a:extLst>
              <a:ext uri="{FF2B5EF4-FFF2-40B4-BE49-F238E27FC236}">
                <a16:creationId xmlns:a16="http://schemas.microsoft.com/office/drawing/2014/main" id="{CB0C51C5-63B2-4C7B-93E0-81C108F6A9B8}"/>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1609710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20DFCA5-598D-40BC-BC04-FF97A4C8ECB5}"/>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5ED99665-8E7F-4C3F-B101-DD8CCCCCDB23}"/>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4" name="Chỗ dành sẵn cho Chân trang 3">
            <a:extLst>
              <a:ext uri="{FF2B5EF4-FFF2-40B4-BE49-F238E27FC236}">
                <a16:creationId xmlns:a16="http://schemas.microsoft.com/office/drawing/2014/main" id="{1E876B4E-39A5-470E-9D4B-F9B0FB061DAB}"/>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5" name="Chỗ dành sẵn cho Số hiệu Bản chiếu 4">
            <a:extLst>
              <a:ext uri="{FF2B5EF4-FFF2-40B4-BE49-F238E27FC236}">
                <a16:creationId xmlns:a16="http://schemas.microsoft.com/office/drawing/2014/main" id="{8A3B97FD-4732-46C5-B5C7-921F88AC53BB}"/>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9636729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A010B73E-73B6-4CFF-9BC9-74D65D0BE6F2}"/>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3" name="Chỗ dành sẵn cho Chân trang 2">
            <a:extLst>
              <a:ext uri="{FF2B5EF4-FFF2-40B4-BE49-F238E27FC236}">
                <a16:creationId xmlns:a16="http://schemas.microsoft.com/office/drawing/2014/main" id="{49A90249-4CAE-4A79-B15D-683A68825F0D}"/>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4" name="Chỗ dành sẵn cho Số hiệu Bản chiếu 3">
            <a:extLst>
              <a:ext uri="{FF2B5EF4-FFF2-40B4-BE49-F238E27FC236}">
                <a16:creationId xmlns:a16="http://schemas.microsoft.com/office/drawing/2014/main" id="{488557EA-AB48-428A-8BEC-3917367E2A01}"/>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5243727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18D7751-9EF0-42BA-898A-0D7368C8C0CD}"/>
              </a:ext>
            </a:extLst>
          </p:cNvPr>
          <p:cNvSpPr>
            <a:spLocks noGrp="1"/>
          </p:cNvSpPr>
          <p:nvPr>
            <p:ph type="title"/>
          </p:nvPr>
        </p:nvSpPr>
        <p:spPr>
          <a:xfrm>
            <a:off x="629841" y="342900"/>
            <a:ext cx="2949178" cy="1200150"/>
          </a:xfrm>
        </p:spPr>
        <p:txBody>
          <a:bodyPr anchor="b"/>
          <a:lstStyle>
            <a:lvl1pPr>
              <a:defRPr sz="24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54A5D21D-B3E3-48BD-8690-60246E940BEF}"/>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7AC2D266-4489-4965-B9C6-86028792BD75}"/>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1424944C-56D4-46B6-A499-F4D337867EE6}"/>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A9708C1D-AE3C-408B-99B6-F1E7A5A19680}"/>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0825AA94-E681-4FFA-BFD2-40A208F1F595}"/>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2191138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DCCEC0A-F2CB-4C78-A34A-43CBE44EF07F}"/>
              </a:ext>
            </a:extLst>
          </p:cNvPr>
          <p:cNvSpPr>
            <a:spLocks noGrp="1"/>
          </p:cNvSpPr>
          <p:nvPr>
            <p:ph type="title"/>
          </p:nvPr>
        </p:nvSpPr>
        <p:spPr>
          <a:xfrm>
            <a:off x="629841" y="342900"/>
            <a:ext cx="2949178" cy="1200150"/>
          </a:xfrm>
        </p:spPr>
        <p:txBody>
          <a:bodyPr anchor="b"/>
          <a:lstStyle>
            <a:lvl1pPr>
              <a:defRPr sz="24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AF537874-C135-48B3-AE22-F43586DCD88B}"/>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Chỗ dành sẵn cho Văn bản 3">
            <a:extLst>
              <a:ext uri="{FF2B5EF4-FFF2-40B4-BE49-F238E27FC236}">
                <a16:creationId xmlns:a16="http://schemas.microsoft.com/office/drawing/2014/main" id="{D280A9B7-4148-4742-B7AA-83D57D01BFF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F9145D1-8808-4F95-8220-1EC469F6179C}"/>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6" name="Chỗ dành sẵn cho Chân trang 5">
            <a:extLst>
              <a:ext uri="{FF2B5EF4-FFF2-40B4-BE49-F238E27FC236}">
                <a16:creationId xmlns:a16="http://schemas.microsoft.com/office/drawing/2014/main" id="{9D9A6D67-9EAE-4261-991D-65DF099AFD8F}"/>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7" name="Chỗ dành sẵn cho Số hiệu Bản chiếu 6">
            <a:extLst>
              <a:ext uri="{FF2B5EF4-FFF2-40B4-BE49-F238E27FC236}">
                <a16:creationId xmlns:a16="http://schemas.microsoft.com/office/drawing/2014/main" id="{FB91EEC7-153E-4330-878B-D7D93A58F2AC}"/>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6221260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66857623-F46E-4F6F-A7B1-895FFF151776}"/>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F3BE09AD-228B-4E54-B259-4FA6CAA320EF}"/>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33AAF937-8D68-4E1F-AB3F-3E908FD37B03}"/>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CFAFECA4-AC7F-4B30-8F30-0D444B7AE19E}"/>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E65F5023-F85E-45CA-A863-B60B1B1EF54E}"/>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156899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6C92691D-BB39-40E4-A437-8EED9738E9F2}"/>
              </a:ext>
            </a:extLst>
          </p:cNvPr>
          <p:cNvSpPr>
            <a:spLocks noGrp="1"/>
          </p:cNvSpPr>
          <p:nvPr>
            <p:ph type="title" orient="vert"/>
          </p:nvPr>
        </p:nvSpPr>
        <p:spPr>
          <a:xfrm>
            <a:off x="6543675" y="273844"/>
            <a:ext cx="1971675" cy="4358879"/>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FD82F380-8946-4E7F-BE9D-F37FCDDF8B22}"/>
              </a:ext>
            </a:extLst>
          </p:cNvPr>
          <p:cNvSpPr>
            <a:spLocks noGrp="1"/>
          </p:cNvSpPr>
          <p:nvPr>
            <p:ph type="body" orient="vert" idx="1"/>
          </p:nvPr>
        </p:nvSpPr>
        <p:spPr>
          <a:xfrm>
            <a:off x="628650" y="273844"/>
            <a:ext cx="5800725" cy="4358879"/>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9492458A-47A1-48D9-9C7D-D174F309AD59}"/>
              </a:ext>
            </a:extLst>
          </p:cNvPr>
          <p:cNvSpPr>
            <a:spLocks noGrp="1"/>
          </p:cNvSpPr>
          <p:nvPr>
            <p:ph type="dt" sz="half" idx="10"/>
          </p:nvPr>
        </p:nvSpPr>
        <p:spPr/>
        <p:txBody>
          <a:body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6A43478A-98D7-4AF3-AD0A-3279B33F3494}"/>
              </a:ext>
            </a:extLst>
          </p:cNvPr>
          <p:cNvSpPr>
            <a:spLocks noGrp="1"/>
          </p:cNvSpPr>
          <p:nvPr>
            <p:ph type="ftr" sz="quarter" idx="11"/>
          </p:nvPr>
        </p:nvSpPr>
        <p:spPr/>
        <p:txBody>
          <a:body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D27B7F45-750B-4A14-A974-ED1F19ACB84B}"/>
              </a:ext>
            </a:extLst>
          </p:cNvPr>
          <p:cNvSpPr>
            <a:spLocks noGrp="1"/>
          </p:cNvSpPr>
          <p:nvPr>
            <p:ph type="sldNum" sz="quarter" idx="12"/>
          </p:nvPr>
        </p:nvSpPr>
        <p:spPr/>
        <p:txBody>
          <a:body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238905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BLANK_1_1_1_1_1_1">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52" name="Google Shape;52;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3" name="Google Shape;53;p13"/>
          <p:cNvSpPr txBox="1">
            <a:spLocks noGrp="1"/>
          </p:cNvSpPr>
          <p:nvPr>
            <p:ph type="title" idx="2"/>
          </p:nvPr>
        </p:nvSpPr>
        <p:spPr>
          <a:xfrm>
            <a:off x="720000" y="2043125"/>
            <a:ext cx="25383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4" name="Google Shape;54;p13"/>
          <p:cNvSpPr txBox="1">
            <a:spLocks noGrp="1"/>
          </p:cNvSpPr>
          <p:nvPr>
            <p:ph type="subTitle" idx="1"/>
          </p:nvPr>
        </p:nvSpPr>
        <p:spPr>
          <a:xfrm>
            <a:off x="720000" y="2383675"/>
            <a:ext cx="25383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5" name="Google Shape;55;p13"/>
          <p:cNvSpPr txBox="1">
            <a:spLocks noGrp="1"/>
          </p:cNvSpPr>
          <p:nvPr>
            <p:ph type="title" idx="3"/>
          </p:nvPr>
        </p:nvSpPr>
        <p:spPr>
          <a:xfrm>
            <a:off x="3419271" y="2043125"/>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6" name="Google Shape;56;p13"/>
          <p:cNvSpPr txBox="1">
            <a:spLocks noGrp="1"/>
          </p:cNvSpPr>
          <p:nvPr>
            <p:ph type="subTitle" idx="4"/>
          </p:nvPr>
        </p:nvSpPr>
        <p:spPr>
          <a:xfrm>
            <a:off x="3419269" y="23836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7" name="Google Shape;57;p13"/>
          <p:cNvSpPr txBox="1">
            <a:spLocks noGrp="1"/>
          </p:cNvSpPr>
          <p:nvPr>
            <p:ph type="title" idx="5"/>
          </p:nvPr>
        </p:nvSpPr>
        <p:spPr>
          <a:xfrm>
            <a:off x="720000" y="3819450"/>
            <a:ext cx="25383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58" name="Google Shape;58;p13"/>
          <p:cNvSpPr txBox="1">
            <a:spLocks noGrp="1"/>
          </p:cNvSpPr>
          <p:nvPr>
            <p:ph type="subTitle" idx="6"/>
          </p:nvPr>
        </p:nvSpPr>
        <p:spPr>
          <a:xfrm>
            <a:off x="720000" y="4159975"/>
            <a:ext cx="25383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59" name="Google Shape;59;p13"/>
          <p:cNvSpPr txBox="1">
            <a:spLocks noGrp="1"/>
          </p:cNvSpPr>
          <p:nvPr>
            <p:ph type="title" idx="7"/>
          </p:nvPr>
        </p:nvSpPr>
        <p:spPr>
          <a:xfrm>
            <a:off x="3419271" y="3819450"/>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0" name="Google Shape;60;p13"/>
          <p:cNvSpPr txBox="1">
            <a:spLocks noGrp="1"/>
          </p:cNvSpPr>
          <p:nvPr>
            <p:ph type="subTitle" idx="8"/>
          </p:nvPr>
        </p:nvSpPr>
        <p:spPr>
          <a:xfrm>
            <a:off x="3419269" y="41599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1" name="Google Shape;61;p13"/>
          <p:cNvSpPr txBox="1">
            <a:spLocks noGrp="1"/>
          </p:cNvSpPr>
          <p:nvPr>
            <p:ph type="title" idx="9"/>
          </p:nvPr>
        </p:nvSpPr>
        <p:spPr>
          <a:xfrm>
            <a:off x="6118548" y="2043125"/>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2" name="Google Shape;62;p13"/>
          <p:cNvSpPr txBox="1">
            <a:spLocks noGrp="1"/>
          </p:cNvSpPr>
          <p:nvPr>
            <p:ph type="subTitle" idx="13"/>
          </p:nvPr>
        </p:nvSpPr>
        <p:spPr>
          <a:xfrm>
            <a:off x="6118545" y="23836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3" name="Google Shape;63;p13"/>
          <p:cNvSpPr txBox="1">
            <a:spLocks noGrp="1"/>
          </p:cNvSpPr>
          <p:nvPr>
            <p:ph type="title" idx="14"/>
          </p:nvPr>
        </p:nvSpPr>
        <p:spPr>
          <a:xfrm>
            <a:off x="6118548" y="3819450"/>
            <a:ext cx="2541900" cy="340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64" name="Google Shape;64;p13"/>
          <p:cNvSpPr txBox="1">
            <a:spLocks noGrp="1"/>
          </p:cNvSpPr>
          <p:nvPr>
            <p:ph type="subTitle" idx="15"/>
          </p:nvPr>
        </p:nvSpPr>
        <p:spPr>
          <a:xfrm>
            <a:off x="6118545" y="4159975"/>
            <a:ext cx="2541900" cy="48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 name="Google Shape;65;p13"/>
          <p:cNvSpPr txBox="1">
            <a:spLocks noGrp="1"/>
          </p:cNvSpPr>
          <p:nvPr>
            <p:ph type="title" idx="16" hasCustomPrompt="1"/>
          </p:nvPr>
        </p:nvSpPr>
        <p:spPr>
          <a:xfrm>
            <a:off x="1678200" y="1374136"/>
            <a:ext cx="6219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6" name="Google Shape;66;p13"/>
          <p:cNvSpPr txBox="1">
            <a:spLocks noGrp="1"/>
          </p:cNvSpPr>
          <p:nvPr>
            <p:ph type="title" idx="17" hasCustomPrompt="1"/>
          </p:nvPr>
        </p:nvSpPr>
        <p:spPr>
          <a:xfrm>
            <a:off x="1621800"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7" name="Google Shape;67;p13"/>
          <p:cNvSpPr txBox="1">
            <a:spLocks noGrp="1"/>
          </p:cNvSpPr>
          <p:nvPr>
            <p:ph type="title" idx="18" hasCustomPrompt="1"/>
          </p:nvPr>
        </p:nvSpPr>
        <p:spPr>
          <a:xfrm>
            <a:off x="4322869" y="1374136"/>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8" name="Google Shape;68;p13"/>
          <p:cNvSpPr txBox="1">
            <a:spLocks noGrp="1"/>
          </p:cNvSpPr>
          <p:nvPr>
            <p:ph type="title" idx="19" hasCustomPrompt="1"/>
          </p:nvPr>
        </p:nvSpPr>
        <p:spPr>
          <a:xfrm>
            <a:off x="4322869"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69" name="Google Shape;69;p13"/>
          <p:cNvSpPr txBox="1">
            <a:spLocks noGrp="1"/>
          </p:cNvSpPr>
          <p:nvPr>
            <p:ph type="title" idx="20" hasCustomPrompt="1"/>
          </p:nvPr>
        </p:nvSpPr>
        <p:spPr>
          <a:xfrm>
            <a:off x="7022145" y="1374136"/>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0" name="Google Shape;70;p13"/>
          <p:cNvSpPr txBox="1">
            <a:spLocks noGrp="1"/>
          </p:cNvSpPr>
          <p:nvPr>
            <p:ph type="title" idx="21" hasCustomPrompt="1"/>
          </p:nvPr>
        </p:nvSpPr>
        <p:spPr>
          <a:xfrm>
            <a:off x="7022145" y="3154202"/>
            <a:ext cx="734700" cy="44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50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1">
  <p:cSld name="SECTION_HEADER_1">
    <p:bg>
      <p:bgPr>
        <a:blipFill>
          <a:blip r:embed="rId2">
            <a:alphaModFix/>
          </a:blip>
          <a:stretch>
            <a:fillRect/>
          </a:stretch>
        </a:blipFill>
        <a:effectLst/>
      </p:bgPr>
    </p:bg>
    <p:spTree>
      <p:nvGrpSpPr>
        <p:cNvPr id="1" name="Shape 74"/>
        <p:cNvGrpSpPr/>
        <p:nvPr/>
      </p:nvGrpSpPr>
      <p:grpSpPr>
        <a:xfrm>
          <a:off x="0" y="0"/>
          <a:ext cx="0" cy="0"/>
          <a:chOff x="0" y="0"/>
          <a:chExt cx="0" cy="0"/>
        </a:xfrm>
      </p:grpSpPr>
      <p:pic>
        <p:nvPicPr>
          <p:cNvPr id="75" name="Google Shape;75;p15"/>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76" name="Google Shape;76;p15"/>
          <p:cNvSpPr txBox="1">
            <a:spLocks noGrp="1"/>
          </p:cNvSpPr>
          <p:nvPr>
            <p:ph type="title"/>
          </p:nvPr>
        </p:nvSpPr>
        <p:spPr>
          <a:xfrm>
            <a:off x="3448050" y="1995500"/>
            <a:ext cx="4982700" cy="841800"/>
          </a:xfrm>
          <a:prstGeom prst="rect">
            <a:avLst/>
          </a:prstGeom>
        </p:spPr>
        <p:txBody>
          <a:bodyPr spcFirstLastPara="1" wrap="square" lIns="91425" tIns="91425" rIns="91425" bIns="91425" anchor="ctr" anchorCtr="0">
            <a:noAutofit/>
          </a:bodyPr>
          <a:lstStyle>
            <a:lvl1pPr lvl="0" algn="l" rtl="0">
              <a:lnSpc>
                <a:spcPct val="80000"/>
              </a:lnSpc>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7" name="Google Shape;77;p15"/>
          <p:cNvSpPr txBox="1">
            <a:spLocks noGrp="1"/>
          </p:cNvSpPr>
          <p:nvPr>
            <p:ph type="title" idx="2" hasCustomPrompt="1"/>
          </p:nvPr>
        </p:nvSpPr>
        <p:spPr>
          <a:xfrm>
            <a:off x="1885950" y="2018400"/>
            <a:ext cx="1562100" cy="954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solidFill>
                  <a:schemeClr val="accent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78" name="Google Shape;78;p15"/>
          <p:cNvSpPr txBox="1">
            <a:spLocks noGrp="1"/>
          </p:cNvSpPr>
          <p:nvPr>
            <p:ph type="subTitle" idx="1"/>
          </p:nvPr>
        </p:nvSpPr>
        <p:spPr>
          <a:xfrm>
            <a:off x="3448050" y="2710250"/>
            <a:ext cx="4982700" cy="38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CUSTOM_1">
    <p:bg>
      <p:bgPr>
        <a:blipFill>
          <a:blip r:embed="rId2">
            <a:alphaModFix/>
          </a:blip>
          <a:stretch>
            <a:fillRect/>
          </a:stretch>
        </a:blipFill>
        <a:effectLst/>
      </p:bgPr>
    </p:bg>
    <p:spTree>
      <p:nvGrpSpPr>
        <p:cNvPr id="1" name="Shape 87"/>
        <p:cNvGrpSpPr/>
        <p:nvPr/>
      </p:nvGrpSpPr>
      <p:grpSpPr>
        <a:xfrm>
          <a:off x="0" y="0"/>
          <a:ext cx="0" cy="0"/>
          <a:chOff x="0" y="0"/>
          <a:chExt cx="0" cy="0"/>
        </a:xfrm>
      </p:grpSpPr>
      <p:pic>
        <p:nvPicPr>
          <p:cNvPr id="88" name="Google Shape;88;p18"/>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89" name="Google Shape;89;p18"/>
          <p:cNvSpPr txBox="1">
            <a:spLocks noGrp="1"/>
          </p:cNvSpPr>
          <p:nvPr>
            <p:ph type="title"/>
          </p:nvPr>
        </p:nvSpPr>
        <p:spPr>
          <a:xfrm>
            <a:off x="1655950" y="1518525"/>
            <a:ext cx="5832000" cy="1305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100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90" name="Google Shape;90;p18"/>
          <p:cNvSpPr txBox="1">
            <a:spLocks noGrp="1"/>
          </p:cNvSpPr>
          <p:nvPr>
            <p:ph type="subTitle" idx="1"/>
          </p:nvPr>
        </p:nvSpPr>
        <p:spPr>
          <a:xfrm>
            <a:off x="2158550" y="2754925"/>
            <a:ext cx="4872900" cy="683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bg>
      <p:bgPr>
        <a:blipFill>
          <a:blip r:embed="rId2">
            <a:alphaModFix/>
          </a:blip>
          <a:stretch>
            <a:fillRect/>
          </a:stretch>
        </a:blipFill>
        <a:effectLst/>
      </p:bgPr>
    </p:bg>
    <p:spTree>
      <p:nvGrpSpPr>
        <p:cNvPr id="1" name="Shape 103"/>
        <p:cNvGrpSpPr/>
        <p:nvPr/>
      </p:nvGrpSpPr>
      <p:grpSpPr>
        <a:xfrm>
          <a:off x="0" y="0"/>
          <a:ext cx="0" cy="0"/>
          <a:chOff x="0" y="0"/>
          <a:chExt cx="0" cy="0"/>
        </a:xfrm>
      </p:grpSpPr>
      <p:pic>
        <p:nvPicPr>
          <p:cNvPr id="104" name="Google Shape;104;p22"/>
          <p:cNvPicPr preferRelativeResize="0"/>
          <p:nvPr/>
        </p:nvPicPr>
        <p:blipFill>
          <a:blip r:embed="rId3">
            <a:alphaModFix amt="27000"/>
          </a:blip>
          <a:stretch>
            <a:fillRect/>
          </a:stretch>
        </p:blipFill>
        <p:spPr>
          <a:xfrm rot="5400000">
            <a:off x="1997638" y="-2076012"/>
            <a:ext cx="5176525" cy="9199199"/>
          </a:xfrm>
          <a:prstGeom prst="rect">
            <a:avLst/>
          </a:prstGeom>
          <a:noFill/>
          <a:ln>
            <a:noFill/>
          </a:ln>
        </p:spPr>
      </p:pic>
      <p:sp>
        <p:nvSpPr>
          <p:cNvPr id="105" name="Google Shape;105;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6" name="Google Shape;106;p22"/>
          <p:cNvSpPr txBox="1">
            <a:spLocks noGrp="1"/>
          </p:cNvSpPr>
          <p:nvPr>
            <p:ph type="title" idx="2"/>
          </p:nvPr>
        </p:nvSpPr>
        <p:spPr>
          <a:xfrm>
            <a:off x="800800" y="2610925"/>
            <a:ext cx="2505600" cy="40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2300" b="1">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7" name="Google Shape;107;p22"/>
          <p:cNvSpPr txBox="1">
            <a:spLocks noGrp="1"/>
          </p:cNvSpPr>
          <p:nvPr>
            <p:ph type="title" idx="3"/>
          </p:nvPr>
        </p:nvSpPr>
        <p:spPr>
          <a:xfrm>
            <a:off x="5761450" y="2610925"/>
            <a:ext cx="2505600" cy="40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sz="2300" b="1">
                <a:solidFill>
                  <a:schemeClr val="lt2"/>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 name="Google Shape;108;p22"/>
          <p:cNvSpPr txBox="1">
            <a:spLocks noGrp="1"/>
          </p:cNvSpPr>
          <p:nvPr>
            <p:ph type="subTitle" idx="1"/>
          </p:nvPr>
        </p:nvSpPr>
        <p:spPr>
          <a:xfrm>
            <a:off x="5761447" y="3098542"/>
            <a:ext cx="2505600" cy="101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9" name="Google Shape;109;p22"/>
          <p:cNvSpPr txBox="1">
            <a:spLocks noGrp="1"/>
          </p:cNvSpPr>
          <p:nvPr>
            <p:ph type="subTitle" idx="4"/>
          </p:nvPr>
        </p:nvSpPr>
        <p:spPr>
          <a:xfrm>
            <a:off x="800975" y="3098542"/>
            <a:ext cx="2505600" cy="1010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image" Target="../media/image6.jpg"/><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3.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2"/>
              </a:buClr>
              <a:buSzPts val="3500"/>
              <a:buFont typeface="Artifika"/>
              <a:buNone/>
              <a:defRPr sz="3500">
                <a:solidFill>
                  <a:schemeClr val="dk2"/>
                </a:solidFill>
                <a:latin typeface="Artifika"/>
                <a:ea typeface="Artifika"/>
                <a:cs typeface="Artifika"/>
                <a:sym typeface="Artifika"/>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ssistant"/>
              <a:buChar char="●"/>
              <a:defRPr>
                <a:solidFill>
                  <a:schemeClr val="dk1"/>
                </a:solidFill>
                <a:latin typeface="Assistant"/>
                <a:ea typeface="Assistant"/>
                <a:cs typeface="Assistant"/>
                <a:sym typeface="Assistant"/>
              </a:defRPr>
            </a:lvl1pPr>
            <a:lvl2pPr marL="914400" lvl="1"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2pPr>
            <a:lvl3pPr marL="1371600" lvl="2"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3pPr>
            <a:lvl4pPr marL="1828800" lvl="3"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4pPr>
            <a:lvl5pPr marL="2286000" lvl="4"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5pPr>
            <a:lvl6pPr marL="2743200" lvl="5"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6pPr>
            <a:lvl7pPr marL="3200400" lvl="6"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7pPr>
            <a:lvl8pPr marL="3657600" lvl="7" indent="-317500">
              <a:lnSpc>
                <a:spcPct val="115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8pPr>
            <a:lvl9pPr marL="4114800" lvl="8" indent="-317500">
              <a:lnSpc>
                <a:spcPct val="115000"/>
              </a:lnSpc>
              <a:spcBef>
                <a:spcPts val="1600"/>
              </a:spcBef>
              <a:spcAft>
                <a:spcPts val="1600"/>
              </a:spcAft>
              <a:buClr>
                <a:schemeClr val="dk1"/>
              </a:buClr>
              <a:buSzPts val="1400"/>
              <a:buFont typeface="Assistant"/>
              <a:buChar char="■"/>
              <a:defRPr>
                <a:solidFill>
                  <a:schemeClr val="dk1"/>
                </a:solidFill>
                <a:latin typeface="Assistant"/>
                <a:ea typeface="Assistant"/>
                <a:cs typeface="Assistant"/>
                <a:sym typeface="Assistan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3" r:id="rId4"/>
    <p:sldLayoutId id="2147483658" r:id="rId5"/>
    <p:sldLayoutId id="2147483659" r:id="rId6"/>
    <p:sldLayoutId id="2147483661" r:id="rId7"/>
    <p:sldLayoutId id="2147483664" r:id="rId8"/>
    <p:sldLayoutId id="2147483668" r:id="rId9"/>
    <p:sldLayoutId id="2147483670" r:id="rId10"/>
    <p:sldLayoutId id="2147483672" r:id="rId11"/>
    <p:sldLayoutId id="2147483676" r:id="rId12"/>
    <p:sldLayoutId id="2147483677" r:id="rId13"/>
    <p:sldLayoutId id="2147483678"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854700424"/>
      </p:ext>
    </p:extLst>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A9D03775-986C-460A-8F4D-3AA5D6097786}"/>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C488BF51-CB4D-4273-A189-A5821A21E1E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DB92155B-1787-485F-8C17-6F1446D70FCB}"/>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buClrTx/>
            </a:pPr>
            <a:fld id="{02AC24A9-CCB6-4F8D-B8DB-C2F3692CFA5A}" type="datetimeFigureOut">
              <a:rPr lang="en-US" kern="1200" smtClean="0">
                <a:solidFill>
                  <a:prstClr val="black">
                    <a:tint val="75000"/>
                  </a:prstClr>
                </a:solidFill>
                <a:latin typeface="Calibri" panose="020F0502020204030204"/>
                <a:ea typeface="+mn-ea"/>
                <a:cs typeface="+mn-cs"/>
              </a:rPr>
              <a:pPr defTabSz="685800">
                <a:buClrTx/>
              </a:pPr>
              <a:t>12/4/2023</a:t>
            </a:fld>
            <a:endParaRPr lang="en-US" kern="1200">
              <a:solidFill>
                <a:prstClr val="black">
                  <a:tint val="75000"/>
                </a:prstClr>
              </a:solidFill>
              <a:latin typeface="Calibri" panose="020F0502020204030204"/>
              <a:ea typeface="+mn-ea"/>
              <a:cs typeface="+mn-cs"/>
            </a:endParaRPr>
          </a:p>
        </p:txBody>
      </p:sp>
      <p:sp>
        <p:nvSpPr>
          <p:cNvPr id="5" name="Chỗ dành sẵn cho Chân trang 4">
            <a:extLst>
              <a:ext uri="{FF2B5EF4-FFF2-40B4-BE49-F238E27FC236}">
                <a16:creationId xmlns:a16="http://schemas.microsoft.com/office/drawing/2014/main" id="{F0CE30A3-B32F-48C9-9ADE-CA5FF4B1F807}"/>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buClrTx/>
            </a:pPr>
            <a:endParaRPr lang="en-US" kern="1200">
              <a:solidFill>
                <a:prstClr val="black">
                  <a:tint val="75000"/>
                </a:prstClr>
              </a:solidFill>
              <a:latin typeface="Calibri" panose="020F0502020204030204"/>
              <a:ea typeface="+mn-ea"/>
              <a:cs typeface="+mn-cs"/>
            </a:endParaRPr>
          </a:p>
        </p:txBody>
      </p:sp>
      <p:sp>
        <p:nvSpPr>
          <p:cNvPr id="6" name="Chỗ dành sẵn cho Số hiệu Bản chiếu 5">
            <a:extLst>
              <a:ext uri="{FF2B5EF4-FFF2-40B4-BE49-F238E27FC236}">
                <a16:creationId xmlns:a16="http://schemas.microsoft.com/office/drawing/2014/main" id="{01D73CC8-5799-4DB9-A3CE-738747A446D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buClrTx/>
            </a:pPr>
            <a:fld id="{B2DC25EE-239B-4C5F-AAD1-255A7D5F1EE2}" type="slidenum">
              <a:rPr lang="en-US" kern="1200" smtClean="0">
                <a:solidFill>
                  <a:prstClr val="black">
                    <a:tint val="75000"/>
                  </a:prstClr>
                </a:solidFill>
                <a:latin typeface="Calibri" panose="020F0502020204030204"/>
                <a:ea typeface="+mn-ea"/>
                <a:cs typeface="+mn-cs"/>
              </a:rPr>
              <a:pPr defTabSz="685800">
                <a:buClrTx/>
              </a:pPr>
              <a:t>‹#›</a:t>
            </a:fld>
            <a:endParaRPr lang="en-US" kern="1200">
              <a:solidFill>
                <a:prstClr val="black">
                  <a:tint val="75000"/>
                </a:prstClr>
              </a:solidFill>
              <a:latin typeface="Calibri" panose="020F0502020204030204"/>
              <a:ea typeface="+mn-ea"/>
              <a:cs typeface="+mn-cs"/>
            </a:endParaRPr>
          </a:p>
        </p:txBody>
      </p:sp>
    </p:spTree>
    <p:extLst>
      <p:ext uri="{BB962C8B-B14F-4D97-AF65-F5344CB8AC3E}">
        <p14:creationId xmlns:p14="http://schemas.microsoft.com/office/powerpoint/2010/main" val="399924801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8" Type="http://schemas.openxmlformats.org/officeDocument/2006/relationships/audio" Target="../media/audio1.wav"/><Relationship Id="rId13" Type="http://schemas.openxmlformats.org/officeDocument/2006/relationships/image" Target="../media/image51.gif"/><Relationship Id="rId18" Type="http://schemas.openxmlformats.org/officeDocument/2006/relationships/image" Target="../media/image56.png"/><Relationship Id="rId3" Type="http://schemas.microsoft.com/office/2007/relationships/media" Target="../media/media5.m4a"/><Relationship Id="rId7" Type="http://schemas.openxmlformats.org/officeDocument/2006/relationships/slideLayout" Target="../slideLayouts/slideLayout40.xml"/><Relationship Id="rId12" Type="http://schemas.openxmlformats.org/officeDocument/2006/relationships/image" Target="../media/image50.gif"/><Relationship Id="rId17" Type="http://schemas.openxmlformats.org/officeDocument/2006/relationships/image" Target="../media/image55.gif"/><Relationship Id="rId2" Type="http://schemas.openxmlformats.org/officeDocument/2006/relationships/audio" Target="../media/media4.mp3"/><Relationship Id="rId16" Type="http://schemas.openxmlformats.org/officeDocument/2006/relationships/image" Target="../media/image54.gif"/><Relationship Id="rId1" Type="http://schemas.microsoft.com/office/2007/relationships/media" Target="../media/media4.mp3"/><Relationship Id="rId6" Type="http://schemas.openxmlformats.org/officeDocument/2006/relationships/audio" Target="../media/media6.m4a"/><Relationship Id="rId11" Type="http://schemas.openxmlformats.org/officeDocument/2006/relationships/image" Target="../media/image49.gif"/><Relationship Id="rId5" Type="http://schemas.microsoft.com/office/2007/relationships/media" Target="../media/media6.m4a"/><Relationship Id="rId15" Type="http://schemas.openxmlformats.org/officeDocument/2006/relationships/image" Target="../media/image53.gif"/><Relationship Id="rId10" Type="http://schemas.openxmlformats.org/officeDocument/2006/relationships/image" Target="../media/image48.png"/><Relationship Id="rId19" Type="http://schemas.openxmlformats.org/officeDocument/2006/relationships/audio" Target="NULL"/><Relationship Id="rId4" Type="http://schemas.openxmlformats.org/officeDocument/2006/relationships/audio" Target="../media/media5.m4a"/><Relationship Id="rId9" Type="http://schemas.openxmlformats.org/officeDocument/2006/relationships/image" Target="../media/image47.png"/><Relationship Id="rId14" Type="http://schemas.openxmlformats.org/officeDocument/2006/relationships/image" Target="../media/image52.gif"/></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media/audio1.wav"/><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1.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NULL"/><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2.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gif"/><Relationship Id="rId3" Type="http://schemas.microsoft.com/office/2007/relationships/media" Target="../media/media5.m4a"/><Relationship Id="rId7" Type="http://schemas.openxmlformats.org/officeDocument/2006/relationships/image" Target="../media/image47.png"/><Relationship Id="rId12" Type="http://schemas.openxmlformats.org/officeDocument/2006/relationships/image" Target="../media/image52.gif"/><Relationship Id="rId17" Type="http://schemas.openxmlformats.org/officeDocument/2006/relationships/audio" Target="../media/audio1.wav"/><Relationship Id="rId2" Type="http://schemas.openxmlformats.org/officeDocument/2006/relationships/audio" Target="../media/media4.mp3"/><Relationship Id="rId16" Type="http://schemas.openxmlformats.org/officeDocument/2006/relationships/image" Target="../media/image56.png"/><Relationship Id="rId1" Type="http://schemas.microsoft.com/office/2007/relationships/media" Target="../media/media4.mp3"/><Relationship Id="rId6" Type="http://schemas.openxmlformats.org/officeDocument/2006/relationships/audio" Target="../media/audio1.wav"/><Relationship Id="rId11" Type="http://schemas.openxmlformats.org/officeDocument/2006/relationships/image" Target="../media/image51.gif"/><Relationship Id="rId5" Type="http://schemas.openxmlformats.org/officeDocument/2006/relationships/slideLayout" Target="../slideLayouts/slideLayout40.xml"/><Relationship Id="rId15" Type="http://schemas.openxmlformats.org/officeDocument/2006/relationships/image" Target="../media/image55.gif"/><Relationship Id="rId10" Type="http://schemas.openxmlformats.org/officeDocument/2006/relationships/image" Target="../media/image50.gif"/><Relationship Id="rId4" Type="http://schemas.openxmlformats.org/officeDocument/2006/relationships/audio" Target="../media/media5.m4a"/><Relationship Id="rId9" Type="http://schemas.openxmlformats.org/officeDocument/2006/relationships/image" Target="../media/image49.gif"/><Relationship Id="rId14" Type="http://schemas.openxmlformats.org/officeDocument/2006/relationships/image" Target="../media/image54.gi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DF2235-57E8-47C2-8B10-FE078EED4E70}"/>
              </a:ext>
            </a:extLst>
          </p:cNvPr>
          <p:cNvSpPr/>
          <p:nvPr/>
        </p:nvSpPr>
        <p:spPr>
          <a:xfrm>
            <a:off x="1384749" y="1698379"/>
            <a:ext cx="6374502" cy="135421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8000"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spTree>
    <p:extLst>
      <p:ext uri="{BB962C8B-B14F-4D97-AF65-F5344CB8AC3E}">
        <p14:creationId xmlns:p14="http://schemas.microsoft.com/office/powerpoint/2010/main" val="2060031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2.91667E-6 -1.11111E-6 L -2.91667E-6 -0.07222 " pathEditMode="relative" rAng="0" ptsTypes="AA">
                                      <p:cBhvr>
                                        <p:cTn id="6" dur="250" accel="50000" decel="50000" autoRev="1" fill="hold">
                                          <p:stCondLst>
                                            <p:cond delay="0"/>
                                          </p:stCondLst>
                                        </p:cTn>
                                        <p:tgtEl>
                                          <p:spTgt spid="2"/>
                                        </p:tgtEl>
                                        <p:attrNameLst>
                                          <p:attrName>ppt_x</p:attrName>
                                          <p:attrName>ppt_y</p:attrName>
                                        </p:attrNameLst>
                                      </p:cBhvr>
                                      <p:rCtr x="0" y="-3611"/>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7"/>
          <p:cNvSpPr txBox="1">
            <a:spLocks noGrp="1"/>
          </p:cNvSpPr>
          <p:nvPr>
            <p:ph type="title" idx="3"/>
          </p:nvPr>
        </p:nvSpPr>
        <p:spPr>
          <a:xfrm>
            <a:off x="309271" y="3187442"/>
            <a:ext cx="2651943" cy="47468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Quan tâm đến đời sống </a:t>
            </a:r>
            <a:r>
              <a:rPr lang="en" sz="2400" dirty="0" smtClean="0">
                <a:latin typeface="Times New Roman" panose="02020603050405020304" pitchFamily="18" charset="0"/>
                <a:cs typeface="Times New Roman" panose="02020603050405020304" pitchFamily="18" charset="0"/>
              </a:rPr>
              <a:t>nhân </a:t>
            </a:r>
            <a:r>
              <a:rPr lang="en" sz="2400" dirty="0">
                <a:latin typeface="Times New Roman" panose="02020603050405020304" pitchFamily="18" charset="0"/>
                <a:cs typeface="Times New Roman" panose="02020603050405020304" pitchFamily="18" charset="0"/>
              </a:rPr>
              <a:t>dân</a:t>
            </a:r>
            <a:endParaRPr sz="2400" dirty="0">
              <a:latin typeface="Times New Roman" panose="02020603050405020304" pitchFamily="18" charset="0"/>
              <a:cs typeface="Times New Roman" panose="02020603050405020304" pitchFamily="18" charset="0"/>
            </a:endParaRPr>
          </a:p>
        </p:txBody>
      </p:sp>
      <p:sp>
        <p:nvSpPr>
          <p:cNvPr id="404" name="Google Shape;404;p47"/>
          <p:cNvSpPr txBox="1">
            <a:spLocks noGrp="1"/>
          </p:cNvSpPr>
          <p:nvPr>
            <p:ph type="title"/>
          </p:nvPr>
        </p:nvSpPr>
        <p:spPr>
          <a:xfrm>
            <a:off x="2008326" y="163030"/>
            <a:ext cx="4794162" cy="83573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000" b="1" dirty="0">
                <a:solidFill>
                  <a:srgbClr val="0070C0"/>
                </a:solidFill>
              </a:rPr>
              <a:t>K</a:t>
            </a:r>
            <a:r>
              <a:rPr lang="en" sz="4000" b="1" dirty="0">
                <a:solidFill>
                  <a:srgbClr val="0070C0"/>
                </a:solidFill>
              </a:rPr>
              <a:t>inh tế - xã hội</a:t>
            </a:r>
            <a:endParaRPr sz="4000" b="1" dirty="0">
              <a:solidFill>
                <a:srgbClr val="0070C0"/>
              </a:solidFill>
            </a:endParaRPr>
          </a:p>
        </p:txBody>
      </p:sp>
      <p:sp>
        <p:nvSpPr>
          <p:cNvPr id="408" name="Google Shape;408;p47"/>
          <p:cNvSpPr txBox="1">
            <a:spLocks noGrp="1"/>
          </p:cNvSpPr>
          <p:nvPr>
            <p:ph type="title" idx="7"/>
          </p:nvPr>
        </p:nvSpPr>
        <p:spPr>
          <a:xfrm>
            <a:off x="6179584" y="2577406"/>
            <a:ext cx="2909838" cy="169475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Vua Giay-a-vác-man VII thực hiện nhiều hoạt động công ích</a:t>
            </a:r>
            <a:endParaRPr sz="2400" dirty="0">
              <a:latin typeface="Times New Roman" panose="02020603050405020304" pitchFamily="18" charset="0"/>
              <a:cs typeface="Times New Roman" panose="02020603050405020304" pitchFamily="18" charset="0"/>
            </a:endParaRPr>
          </a:p>
        </p:txBody>
      </p:sp>
      <p:sp>
        <p:nvSpPr>
          <p:cNvPr id="410" name="Google Shape;410;p47"/>
          <p:cNvSpPr txBox="1">
            <a:spLocks noGrp="1"/>
          </p:cNvSpPr>
          <p:nvPr>
            <p:ph type="title" idx="9"/>
          </p:nvPr>
        </p:nvSpPr>
        <p:spPr>
          <a:xfrm>
            <a:off x="6356526" y="1557025"/>
            <a:ext cx="2195700" cy="351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Ra sức </a:t>
            </a:r>
            <a:r>
              <a:rPr lang="en" sz="2400" dirty="0" smtClean="0">
                <a:latin typeface="Times New Roman" panose="02020603050405020304" pitchFamily="18" charset="0"/>
                <a:cs typeface="Times New Roman" panose="02020603050405020304" pitchFamily="18" charset="0"/>
              </a:rPr>
              <a:t>củng </a:t>
            </a:r>
            <a:r>
              <a:rPr lang="en" sz="2400" dirty="0">
                <a:latin typeface="Times New Roman" panose="02020603050405020304" pitchFamily="18" charset="0"/>
                <a:cs typeface="Times New Roman" panose="02020603050405020304" pitchFamily="18" charset="0"/>
              </a:rPr>
              <a:t>cố quyền lực</a:t>
            </a:r>
            <a:endParaRPr sz="2400" dirty="0">
              <a:latin typeface="Times New Roman" panose="02020603050405020304" pitchFamily="18" charset="0"/>
              <a:cs typeface="Times New Roman" panose="02020603050405020304" pitchFamily="18" charset="0"/>
            </a:endParaRPr>
          </a:p>
        </p:txBody>
      </p:sp>
      <p:sp>
        <p:nvSpPr>
          <p:cNvPr id="411" name="Google Shape;411;p47"/>
          <p:cNvSpPr txBox="1">
            <a:spLocks noGrp="1"/>
          </p:cNvSpPr>
          <p:nvPr>
            <p:ph type="title" idx="2"/>
          </p:nvPr>
        </p:nvSpPr>
        <p:spPr>
          <a:xfrm>
            <a:off x="537993" y="1405730"/>
            <a:ext cx="2423221" cy="67990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latin typeface="Times New Roman" panose="02020603050405020304" pitchFamily="18" charset="0"/>
                <a:cs typeface="Times New Roman" panose="02020603050405020304" pitchFamily="18" charset="0"/>
              </a:rPr>
              <a:t>Đất nước thống nhất, ổn  định</a:t>
            </a:r>
            <a:endParaRPr sz="2400" dirty="0">
              <a:latin typeface="Times New Roman" panose="02020603050405020304" pitchFamily="18" charset="0"/>
              <a:cs typeface="Times New Roman" panose="02020603050405020304" pitchFamily="18" charset="0"/>
            </a:endParaRPr>
          </a:p>
        </p:txBody>
      </p:sp>
      <p:pic>
        <p:nvPicPr>
          <p:cNvPr id="414" name="Google Shape;414;p47"/>
          <p:cNvPicPr preferRelativeResize="0"/>
          <p:nvPr/>
        </p:nvPicPr>
        <p:blipFill rotWithShape="1">
          <a:blip r:embed="rId3">
            <a:alphaModFix/>
          </a:blip>
          <a:srcRect t="49634" r="31063"/>
          <a:stretch/>
        </p:blipFill>
        <p:spPr>
          <a:xfrm>
            <a:off x="2861694" y="3313255"/>
            <a:ext cx="3420379" cy="1683601"/>
          </a:xfrm>
          <a:prstGeom prst="rect">
            <a:avLst/>
          </a:prstGeom>
          <a:noFill/>
          <a:ln>
            <a:noFill/>
          </a:ln>
        </p:spPr>
      </p:pic>
      <p:grpSp>
        <p:nvGrpSpPr>
          <p:cNvPr id="415" name="Google Shape;415;p47"/>
          <p:cNvGrpSpPr/>
          <p:nvPr/>
        </p:nvGrpSpPr>
        <p:grpSpPr>
          <a:xfrm>
            <a:off x="2961214" y="1732974"/>
            <a:ext cx="3395312" cy="2770888"/>
            <a:chOff x="2961220" y="1560035"/>
            <a:chExt cx="3395312" cy="1808039"/>
          </a:xfrm>
        </p:grpSpPr>
        <p:cxnSp>
          <p:nvCxnSpPr>
            <p:cNvPr id="416" name="Google Shape;416;p47"/>
            <p:cNvCxnSpPr>
              <a:stCxn id="411" idx="3"/>
              <a:endCxn id="417" idx="0"/>
            </p:cNvCxnSpPr>
            <p:nvPr/>
          </p:nvCxnSpPr>
          <p:spPr>
            <a:xfrm flipV="1">
              <a:off x="2961220" y="1565713"/>
              <a:ext cx="1280153" cy="2614"/>
            </a:xfrm>
            <a:prstGeom prst="straightConnector1">
              <a:avLst/>
            </a:prstGeom>
            <a:noFill/>
            <a:ln w="9525" cap="flat" cmpd="sng">
              <a:solidFill>
                <a:schemeClr val="lt2"/>
              </a:solidFill>
              <a:prstDash val="solid"/>
              <a:round/>
              <a:headEnd type="oval" w="med" len="med"/>
              <a:tailEnd type="none" w="med" len="med"/>
            </a:ln>
          </p:spPr>
        </p:cxnSp>
        <p:sp>
          <p:nvSpPr>
            <p:cNvPr id="417" name="Google Shape;417;p47"/>
            <p:cNvSpPr/>
            <p:nvPr/>
          </p:nvSpPr>
          <p:spPr>
            <a:xfrm>
              <a:off x="3910740" y="1565713"/>
              <a:ext cx="661266"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18" name="Google Shape;418;p47"/>
            <p:cNvCxnSpPr/>
            <p:nvPr/>
          </p:nvCxnSpPr>
          <p:spPr>
            <a:xfrm flipH="1">
              <a:off x="4571890" y="1896213"/>
              <a:ext cx="66" cy="1470108"/>
            </a:xfrm>
            <a:prstGeom prst="straightConnector1">
              <a:avLst/>
            </a:prstGeom>
            <a:noFill/>
            <a:ln w="9525" cap="flat" cmpd="sng">
              <a:solidFill>
                <a:schemeClr val="lt2"/>
              </a:solidFill>
              <a:prstDash val="solid"/>
              <a:round/>
              <a:headEnd type="none" w="med" len="med"/>
              <a:tailEnd type="none" w="med" len="med"/>
            </a:ln>
          </p:spPr>
        </p:cxnSp>
        <p:cxnSp>
          <p:nvCxnSpPr>
            <p:cNvPr id="420" name="Google Shape;420;p47"/>
            <p:cNvCxnSpPr>
              <a:stCxn id="401" idx="3"/>
              <a:endCxn id="421" idx="0"/>
            </p:cNvCxnSpPr>
            <p:nvPr/>
          </p:nvCxnSpPr>
          <p:spPr>
            <a:xfrm>
              <a:off x="2961220" y="2663963"/>
              <a:ext cx="1280070" cy="42911"/>
            </a:xfrm>
            <a:prstGeom prst="straightConnector1">
              <a:avLst/>
            </a:prstGeom>
            <a:noFill/>
            <a:ln w="9525" cap="flat" cmpd="sng">
              <a:solidFill>
                <a:schemeClr val="lt2"/>
              </a:solidFill>
              <a:prstDash val="solid"/>
              <a:round/>
              <a:headEnd type="oval" w="med" len="med"/>
              <a:tailEnd type="none" w="med" len="med"/>
            </a:ln>
          </p:spPr>
        </p:cxnSp>
        <p:sp>
          <p:nvSpPr>
            <p:cNvPr id="421" name="Google Shape;421;p47"/>
            <p:cNvSpPr/>
            <p:nvPr/>
          </p:nvSpPr>
          <p:spPr>
            <a:xfrm>
              <a:off x="3910690" y="2706874"/>
              <a:ext cx="661200"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23" name="Google Shape;423;p47"/>
            <p:cNvCxnSpPr>
              <a:stCxn id="410" idx="1"/>
              <a:endCxn id="424" idx="0"/>
            </p:cNvCxnSpPr>
            <p:nvPr/>
          </p:nvCxnSpPr>
          <p:spPr>
            <a:xfrm flipH="1">
              <a:off x="4906789" y="1560035"/>
              <a:ext cx="1449743" cy="5678"/>
            </a:xfrm>
            <a:prstGeom prst="straightConnector1">
              <a:avLst/>
            </a:prstGeom>
            <a:noFill/>
            <a:ln w="9525" cap="flat" cmpd="sng">
              <a:solidFill>
                <a:schemeClr val="lt2"/>
              </a:solidFill>
              <a:prstDash val="solid"/>
              <a:round/>
              <a:headEnd type="oval" w="med" len="med"/>
              <a:tailEnd type="none" w="med" len="med"/>
            </a:ln>
          </p:spPr>
        </p:cxnSp>
        <p:sp>
          <p:nvSpPr>
            <p:cNvPr id="424" name="Google Shape;424;p47"/>
            <p:cNvSpPr/>
            <p:nvPr/>
          </p:nvSpPr>
          <p:spPr>
            <a:xfrm flipH="1">
              <a:off x="4576156" y="1565713"/>
              <a:ext cx="661266" cy="661200"/>
            </a:xfrm>
            <a:prstGeom prst="arc">
              <a:avLst>
                <a:gd name="adj1" fmla="val 16200000"/>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cxnSp>
          <p:nvCxnSpPr>
            <p:cNvPr id="425" name="Google Shape;425;p47"/>
            <p:cNvCxnSpPr/>
            <p:nvPr/>
          </p:nvCxnSpPr>
          <p:spPr>
            <a:xfrm flipH="1">
              <a:off x="4571890" y="1887565"/>
              <a:ext cx="4382" cy="1478756"/>
            </a:xfrm>
            <a:prstGeom prst="straightConnector1">
              <a:avLst/>
            </a:prstGeom>
            <a:noFill/>
            <a:ln w="9525" cap="flat" cmpd="sng">
              <a:solidFill>
                <a:schemeClr val="lt2"/>
              </a:solidFill>
              <a:prstDash val="solid"/>
              <a:round/>
              <a:headEnd type="none" w="med" len="med"/>
              <a:tailEnd type="none" w="med" len="med"/>
            </a:ln>
          </p:spPr>
        </p:cxnSp>
        <p:cxnSp>
          <p:nvCxnSpPr>
            <p:cNvPr id="427" name="Google Shape;427;p47"/>
            <p:cNvCxnSpPr>
              <a:stCxn id="408" idx="1"/>
              <a:endCxn id="428" idx="0"/>
            </p:cNvCxnSpPr>
            <p:nvPr/>
          </p:nvCxnSpPr>
          <p:spPr>
            <a:xfrm flipH="1">
              <a:off x="4910777" y="2663963"/>
              <a:ext cx="1268813" cy="41181"/>
            </a:xfrm>
            <a:prstGeom prst="straightConnector1">
              <a:avLst/>
            </a:prstGeom>
            <a:noFill/>
            <a:ln w="9525" cap="flat" cmpd="sng">
              <a:solidFill>
                <a:schemeClr val="lt2"/>
              </a:solidFill>
              <a:prstDash val="solid"/>
              <a:round/>
              <a:headEnd type="oval" w="med" len="med"/>
              <a:tailEnd type="none" w="med" len="med"/>
            </a:ln>
          </p:spPr>
        </p:cxnSp>
        <p:sp>
          <p:nvSpPr>
            <p:cNvPr id="428" name="Google Shape;428;p47"/>
            <p:cNvSpPr/>
            <p:nvPr/>
          </p:nvSpPr>
          <p:spPr>
            <a:xfrm flipH="1">
              <a:off x="4576272" y="2705121"/>
              <a:ext cx="661200" cy="661200"/>
            </a:xfrm>
            <a:prstGeom prst="arc">
              <a:avLst>
                <a:gd name="adj1" fmla="val 16173503"/>
                <a:gd name="adj2" fmla="val 0"/>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barn(outVertical)">
                                      <p:cBhvr>
                                        <p:cTn id="7" dur="500"/>
                                        <p:tgtEl>
                                          <p:spTgt spid="4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10"/>
                                        </p:tgtEl>
                                        <p:attrNameLst>
                                          <p:attrName>style.visibility</p:attrName>
                                        </p:attrNameLst>
                                      </p:cBhvr>
                                      <p:to>
                                        <p:strVal val="visible"/>
                                      </p:to>
                                    </p:set>
                                    <p:animEffect transition="in" filter="barn(outVertical)">
                                      <p:cBhvr>
                                        <p:cTn id="12" dur="500"/>
                                        <p:tgtEl>
                                          <p:spTgt spid="4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08"/>
                                        </p:tgtEl>
                                        <p:attrNameLst>
                                          <p:attrName>style.visibility</p:attrName>
                                        </p:attrNameLst>
                                      </p:cBhvr>
                                      <p:to>
                                        <p:strVal val="visible"/>
                                      </p:to>
                                    </p:set>
                                    <p:animEffect transition="in" filter="barn(outVertical)">
                                      <p:cBhvr>
                                        <p:cTn id="17" dur="500"/>
                                        <p:tgtEl>
                                          <p:spTgt spid="40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401"/>
                                        </p:tgtEl>
                                        <p:attrNameLst>
                                          <p:attrName>style.visibility</p:attrName>
                                        </p:attrNameLst>
                                      </p:cBhvr>
                                      <p:to>
                                        <p:strVal val="visible"/>
                                      </p:to>
                                    </p:set>
                                    <p:animEffect transition="in" filter="barn(outVertical)">
                                      <p:cBhvr>
                                        <p:cTn id="22"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p:bldP spid="408" grpId="0"/>
      <p:bldP spid="410" grpId="0"/>
      <p:bldP spid="4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grpSp>
        <p:nvGrpSpPr>
          <p:cNvPr id="6" name="Group 5"/>
          <p:cNvGrpSpPr/>
          <p:nvPr/>
        </p:nvGrpSpPr>
        <p:grpSpPr>
          <a:xfrm>
            <a:off x="-556742" y="-211016"/>
            <a:ext cx="4917727" cy="5354515"/>
            <a:chOff x="-462957" y="-492369"/>
            <a:chExt cx="5028989" cy="5739912"/>
          </a:xfrm>
        </p:grpSpPr>
        <p:pic>
          <p:nvPicPr>
            <p:cNvPr id="2050" name="Picture 2" descr="https://o.remove.bg/downloads/8ac77e58-e0d8-4b5a-b5bb-e69897c11385/cambodia-travel-attraction-label_gg92058898-removebg-preview.png"/>
            <p:cNvPicPr>
              <a:picLocks noChangeAspect="1" noChangeArrowheads="1"/>
            </p:cNvPicPr>
            <p:nvPr/>
          </p:nvPicPr>
          <p:blipFill rotWithShape="1">
            <a:blip r:embed="rId3">
              <a:extLst>
                <a:ext uri="{28A0092B-C50C-407E-A947-70E740481C1C}">
                  <a14:useLocalDpi xmlns:a14="http://schemas.microsoft.com/office/drawing/2010/main" val="0"/>
                </a:ext>
              </a:extLst>
            </a:blip>
            <a:srcRect b="11170"/>
            <a:stretch/>
          </p:blipFill>
          <p:spPr bwMode="auto">
            <a:xfrm>
              <a:off x="-462957" y="-492369"/>
              <a:ext cx="5028989" cy="466578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o.remove.bg/downloads/2a4283fa-4bd9-4b92-af28-b020fe7dedfb/d17867c5dc8ed4e8ccb720e183c342a6-removebg-preview.png"/>
            <p:cNvPicPr>
              <a:picLocks noChangeAspect="1" noChangeArrowheads="1"/>
            </p:cNvPicPr>
            <p:nvPr/>
          </p:nvPicPr>
          <p:blipFill rotWithShape="1">
            <a:blip r:embed="rId4">
              <a:extLst>
                <a:ext uri="{28A0092B-C50C-407E-A947-70E740481C1C}">
                  <a14:useLocalDpi xmlns:a14="http://schemas.microsoft.com/office/drawing/2010/main" val="0"/>
                </a:ext>
              </a:extLst>
            </a:blip>
            <a:srcRect l="6856" t="20840" r="23762"/>
            <a:stretch/>
          </p:blipFill>
          <p:spPr bwMode="auto">
            <a:xfrm>
              <a:off x="703386" y="1435567"/>
              <a:ext cx="2227384" cy="381197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ectangle 7"/>
          <p:cNvSpPr/>
          <p:nvPr/>
        </p:nvSpPr>
        <p:spPr>
          <a:xfrm>
            <a:off x="3983393" y="11241"/>
            <a:ext cx="4663456" cy="584775"/>
          </a:xfrm>
          <a:prstGeom prst="rect">
            <a:avLst/>
          </a:prstGeom>
        </p:spPr>
        <p:txBody>
          <a:bodyPr wrap="none">
            <a:spAutoFit/>
          </a:bodyPr>
          <a:lstStyle/>
          <a:p>
            <a:r>
              <a:rPr lang="en" sz="3200" b="1" dirty="0">
                <a:solidFill>
                  <a:srgbClr val="980000"/>
                </a:solidFill>
                <a:latin typeface="Times New Roman" panose="02020603050405020304" pitchFamily="18" charset="0"/>
                <a:cs typeface="Times New Roman" panose="02020603050405020304" pitchFamily="18" charset="0"/>
                <a:sym typeface="Artifika"/>
              </a:rPr>
              <a:t>Vua Giay-a-vác-man VII </a:t>
            </a:r>
            <a:endParaRPr lang="en-US" sz="1800" dirty="0"/>
          </a:p>
        </p:txBody>
      </p:sp>
      <p:sp>
        <p:nvSpPr>
          <p:cNvPr id="9" name="Rectangle 8"/>
          <p:cNvSpPr/>
          <p:nvPr/>
        </p:nvSpPr>
        <p:spPr>
          <a:xfrm>
            <a:off x="3902441" y="585347"/>
            <a:ext cx="4744408" cy="4154984"/>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Ông vua kiệt xuất của thời kỳ Ăng-co. Sau những năm tháng chinh 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Giay</a:t>
            </a:r>
            <a:r>
              <a:rPr lang="en-US" sz="2400" dirty="0">
                <a:latin typeface="Times New Roman" panose="02020603050405020304" pitchFamily="18" charset="0"/>
                <a:cs typeface="Times New Roman" panose="02020603050405020304" pitchFamily="18" charset="0"/>
              </a:rPr>
              <a:t>-a-</a:t>
            </a:r>
            <a:r>
              <a:rPr lang="en-US" sz="2400" dirty="0" err="1">
                <a:latin typeface="Times New Roman" panose="02020603050405020304" pitchFamily="18" charset="0"/>
                <a:cs typeface="Times New Roman" panose="02020603050405020304" pitchFamily="18" charset="0"/>
              </a:rPr>
              <a:t>vác</a:t>
            </a:r>
            <a:r>
              <a:rPr lang="en-US" sz="2400" dirty="0">
                <a:latin typeface="Times New Roman" panose="02020603050405020304" pitchFamily="18" charset="0"/>
                <a:cs typeface="Times New Roman" panose="02020603050405020304" pitchFamily="18" charset="0"/>
              </a:rPr>
              <a:t>-man VII </a:t>
            </a:r>
            <a:r>
              <a:rPr lang="vi-VN" sz="2400"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đ</a:t>
            </a:r>
            <a:r>
              <a:rPr lang="vi-VN" sz="2400" dirty="0">
                <a:latin typeface="Times New Roman" panose="02020603050405020304" pitchFamily="18" charset="0"/>
                <a:cs typeface="Times New Roman" panose="02020603050405020304" pitchFamily="18" charset="0"/>
              </a:rPr>
              <a:t>ột ngột từ bỏ Hindu giáo,  đặt niềm tin vào Phật giáo. Ông cho xây 102 bệnh viện khắp lãnh thổ của đế chế với những tấm bia ghi rằng: "Người đau đớn vì bệnh tật của thần dân hơn là của Người...". Tương truyền ông còn được gọi là "Vua Hủi" Có thể vì căn bệnh đã gây ra cái chết của ông.</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53000" fill="hold" nodeType="clickEffect" p14:presetBounceEnd="6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2000">
                                          <p:cBhvr additive="base">
                                            <p:cTn id="7" dur="2000" fill="hold"/>
                                            <p:tgtEl>
                                              <p:spTgt spid="6"/>
                                            </p:tgtEl>
                                            <p:attrNameLst>
                                              <p:attrName>ppt_x</p:attrName>
                                            </p:attrNameLst>
                                          </p:cBhvr>
                                          <p:tavLst>
                                            <p:tav tm="0">
                                              <p:val>
                                                <p:strVal val="0-#ppt_w/2"/>
                                              </p:val>
                                            </p:tav>
                                            <p:tav tm="100000">
                                              <p:val>
                                                <p:strVal val="#ppt_x"/>
                                              </p:val>
                                            </p:tav>
                                          </p:tavLst>
                                        </p:anim>
                                        <p:anim calcmode="lin" valueType="num" p14:bounceEnd="62000">
                                          <p:cBhvr additive="base">
                                            <p:cTn id="8" dur="2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accel="53000" fill="hold" grpId="0" nodeType="withEffect" p14:presetBounceEnd="62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2000">
                                          <p:cBhvr additive="base">
                                            <p:cTn id="11" dur="2000" fill="hold"/>
                                            <p:tgtEl>
                                              <p:spTgt spid="9"/>
                                            </p:tgtEl>
                                            <p:attrNameLst>
                                              <p:attrName>ppt_x</p:attrName>
                                            </p:attrNameLst>
                                          </p:cBhvr>
                                          <p:tavLst>
                                            <p:tav tm="0">
                                              <p:val>
                                                <p:strVal val="0-#ppt_w/2"/>
                                              </p:val>
                                            </p:tav>
                                            <p:tav tm="100000">
                                              <p:val>
                                                <p:strVal val="#ppt_x"/>
                                              </p:val>
                                            </p:tav>
                                          </p:tavLst>
                                        </p:anim>
                                        <p:anim calcmode="lin" valueType="num" p14:bounceEnd="62000">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accel="53000" fill="hold" grpId="0" nodeType="withEffect" p14:presetBounceEnd="62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62000">
                                          <p:cBhvr additive="base">
                                            <p:cTn id="15" dur="2000" fill="hold"/>
                                            <p:tgtEl>
                                              <p:spTgt spid="8"/>
                                            </p:tgtEl>
                                            <p:attrNameLst>
                                              <p:attrName>ppt_x</p:attrName>
                                            </p:attrNameLst>
                                          </p:cBhvr>
                                          <p:tavLst>
                                            <p:tav tm="0">
                                              <p:val>
                                                <p:strVal val="0-#ppt_w/2"/>
                                              </p:val>
                                            </p:tav>
                                            <p:tav tm="100000">
                                              <p:val>
                                                <p:strVal val="#ppt_x"/>
                                              </p:val>
                                            </p:tav>
                                          </p:tavLst>
                                        </p:anim>
                                        <p:anim calcmode="lin" valueType="num" p14:bounceEnd="62000">
                                          <p:cBhvr additive="base">
                                            <p:cTn id="16"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accel="53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0-#ppt_w/2"/>
                                              </p:val>
                                            </p:tav>
                                            <p:tav tm="100000">
                                              <p:val>
                                                <p:strVal val="#ppt_x"/>
                                              </p:val>
                                            </p:tav>
                                          </p:tavLst>
                                        </p:anim>
                                        <p:anim calcmode="lin" valueType="num">
                                          <p:cBhvr additive="base">
                                            <p:cTn id="8" dur="2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9" accel="53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0-#ppt_w/2"/>
                                              </p:val>
                                            </p:tav>
                                            <p:tav tm="100000">
                                              <p:val>
                                                <p:strVal val="#ppt_x"/>
                                              </p:val>
                                            </p:tav>
                                          </p:tavLst>
                                        </p:anim>
                                        <p:anim calcmode="lin" valueType="num">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accel="5300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2000" fill="hold"/>
                                            <p:tgtEl>
                                              <p:spTgt spid="8"/>
                                            </p:tgtEl>
                                            <p:attrNameLst>
                                              <p:attrName>ppt_x</p:attrName>
                                            </p:attrNameLst>
                                          </p:cBhvr>
                                          <p:tavLst>
                                            <p:tav tm="0">
                                              <p:val>
                                                <p:strVal val="0-#ppt_w/2"/>
                                              </p:val>
                                            </p:tav>
                                            <p:tav tm="100000">
                                              <p:val>
                                                <p:strVal val="#ppt_x"/>
                                              </p:val>
                                            </p:tav>
                                          </p:tavLst>
                                        </p:anim>
                                        <p:anim calcmode="lin" valueType="num">
                                          <p:cBhvr additive="base">
                                            <p:cTn id="16" dur="2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pic>
        <p:nvPicPr>
          <p:cNvPr id="3" name="Jayavarman VII  Vị Vua Đưa Vương Quốc Angkor Trở Lại Thời Cường Thịnh_1080p 00_00_00-00_02_37~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38100"/>
            <a:ext cx="9144000" cy="5067300"/>
          </a:xfrm>
          <a:prstGeom prst="rect">
            <a:avLst/>
          </a:prstGeom>
        </p:spPr>
      </p:pic>
    </p:spTree>
    <p:extLst>
      <p:ext uri="{BB962C8B-B14F-4D97-AF65-F5344CB8AC3E}">
        <p14:creationId xmlns:p14="http://schemas.microsoft.com/office/powerpoint/2010/main" val="326932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grpSp>
        <p:nvGrpSpPr>
          <p:cNvPr id="263" name="Google Shape;263;p42"/>
          <p:cNvGrpSpPr/>
          <p:nvPr/>
        </p:nvGrpSpPr>
        <p:grpSpPr>
          <a:xfrm>
            <a:off x="1716231" y="662199"/>
            <a:ext cx="731613" cy="829146"/>
            <a:chOff x="3467650" y="897800"/>
            <a:chExt cx="2409000" cy="2711400"/>
          </a:xfrm>
        </p:grpSpPr>
        <p:sp>
          <p:nvSpPr>
            <p:cNvPr id="264" name="Google Shape;264;p42"/>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5" name="Google Shape;265;p42"/>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66" name="Google Shape;266;p42"/>
          <p:cNvGrpSpPr/>
          <p:nvPr/>
        </p:nvGrpSpPr>
        <p:grpSpPr>
          <a:xfrm>
            <a:off x="6955969" y="613089"/>
            <a:ext cx="731613" cy="831315"/>
            <a:chOff x="3467650" y="897800"/>
            <a:chExt cx="2409000" cy="2711400"/>
          </a:xfrm>
        </p:grpSpPr>
        <p:sp>
          <p:nvSpPr>
            <p:cNvPr id="267" name="Google Shape;267;p42"/>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8" name="Google Shape;268;p42"/>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69" name="Google Shape;269;p42"/>
          <p:cNvSpPr txBox="1">
            <a:spLocks noGrp="1"/>
          </p:cNvSpPr>
          <p:nvPr>
            <p:ph type="title" idx="2"/>
          </p:nvPr>
        </p:nvSpPr>
        <p:spPr>
          <a:xfrm>
            <a:off x="800974" y="1556114"/>
            <a:ext cx="2505600" cy="40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N</a:t>
            </a:r>
            <a:r>
              <a:rPr lang="en" sz="2400" dirty="0"/>
              <a:t>ông nghiệp</a:t>
            </a:r>
            <a:endParaRPr sz="2400" dirty="0"/>
          </a:p>
        </p:txBody>
      </p:sp>
      <p:sp>
        <p:nvSpPr>
          <p:cNvPr id="270" name="Google Shape;270;p42"/>
          <p:cNvSpPr txBox="1">
            <a:spLocks noGrp="1"/>
          </p:cNvSpPr>
          <p:nvPr>
            <p:ph type="title"/>
          </p:nvPr>
        </p:nvSpPr>
        <p:spPr>
          <a:xfrm>
            <a:off x="2404685" y="295586"/>
            <a:ext cx="4353805"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400" b="1" dirty="0">
                <a:solidFill>
                  <a:srgbClr val="0070C0"/>
                </a:solidFill>
              </a:rPr>
              <a:t>Kinh tế</a:t>
            </a:r>
            <a:endParaRPr sz="4400" b="1" dirty="0">
              <a:solidFill>
                <a:srgbClr val="0070C0"/>
              </a:solidFill>
            </a:endParaRPr>
          </a:p>
        </p:txBody>
      </p:sp>
      <p:sp>
        <p:nvSpPr>
          <p:cNvPr id="271" name="Google Shape;271;p42"/>
          <p:cNvSpPr txBox="1">
            <a:spLocks noGrp="1"/>
          </p:cNvSpPr>
          <p:nvPr>
            <p:ph type="title" idx="3"/>
          </p:nvPr>
        </p:nvSpPr>
        <p:spPr>
          <a:xfrm>
            <a:off x="5845756" y="1539118"/>
            <a:ext cx="2802687" cy="404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t>T</a:t>
            </a:r>
            <a:r>
              <a:rPr lang="en" sz="2400" dirty="0"/>
              <a:t>hủ công nghiệp</a:t>
            </a:r>
            <a:endParaRPr sz="2400" dirty="0"/>
          </a:p>
        </p:txBody>
      </p:sp>
      <p:sp>
        <p:nvSpPr>
          <p:cNvPr id="272" name="Google Shape;272;p42"/>
          <p:cNvSpPr txBox="1">
            <a:spLocks noGrp="1"/>
          </p:cNvSpPr>
          <p:nvPr>
            <p:ph type="subTitle" idx="1"/>
          </p:nvPr>
        </p:nvSpPr>
        <p:spPr>
          <a:xfrm>
            <a:off x="5756682" y="2365336"/>
            <a:ext cx="2891761" cy="1584374"/>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solidFill>
                  <a:schemeClr val="tx1"/>
                </a:solidFill>
                <a:latin typeface="Times New Roman" panose="02020603050405020304" pitchFamily="18" charset="0"/>
                <a:cs typeface="Times New Roman" panose="02020603050405020304" pitchFamily="18" charset="0"/>
              </a:rPr>
              <a:t>B</a:t>
            </a:r>
            <a:r>
              <a:rPr lang="en" sz="2400" dirty="0">
                <a:solidFill>
                  <a:schemeClr val="tx1"/>
                </a:solidFill>
                <a:latin typeface="Times New Roman" panose="02020603050405020304" pitchFamily="18" charset="0"/>
                <a:cs typeface="Times New Roman" panose="02020603050405020304" pitchFamily="18" charset="0"/>
              </a:rPr>
              <a:t>iết làm đồ trang sức, chạm khắc trên bức phù điêu bằng đá của đền, tháp</a:t>
            </a:r>
            <a:endParaRPr sz="2400" dirty="0">
              <a:solidFill>
                <a:schemeClr val="tx1"/>
              </a:solidFill>
              <a:latin typeface="Times New Roman" panose="02020603050405020304" pitchFamily="18" charset="0"/>
              <a:cs typeface="Times New Roman" panose="02020603050405020304" pitchFamily="18" charset="0"/>
            </a:endParaRPr>
          </a:p>
        </p:txBody>
      </p:sp>
      <p:sp>
        <p:nvSpPr>
          <p:cNvPr id="273" name="Google Shape;273;p42"/>
          <p:cNvSpPr txBox="1">
            <a:spLocks noGrp="1"/>
          </p:cNvSpPr>
          <p:nvPr>
            <p:ph type="subTitle" idx="4"/>
          </p:nvPr>
        </p:nvSpPr>
        <p:spPr>
          <a:xfrm>
            <a:off x="568712" y="2365336"/>
            <a:ext cx="3119259" cy="1584374"/>
          </a:xfrm>
          <a:prstGeom prst="rect">
            <a:avLst/>
          </a:prstGeom>
        </p:spPr>
        <p:txBody>
          <a:bodyPr spcFirstLastPara="1" wrap="square" lIns="91425" tIns="91425" rIns="91425" bIns="91425" anchor="t" anchorCtr="0">
            <a:noAutofit/>
          </a:bodyPr>
          <a:lstStyle/>
          <a:p>
            <a:pPr marL="0" lvl="0" indent="0"/>
            <a:r>
              <a:rPr lang="en" sz="2400" dirty="0">
                <a:solidFill>
                  <a:schemeClr val="tx1"/>
                </a:solidFill>
                <a:latin typeface="Times New Roman" panose="02020603050405020304" pitchFamily="18" charset="0"/>
                <a:cs typeface="Times New Roman" panose="02020603050405020304" pitchFamily="18" charset="0"/>
              </a:rPr>
              <a:t>Đào nhiều hồ, kênh mương để trữ và điều phối nước như Hồ Ba-ray Tây, Ba-ray Đông</a:t>
            </a:r>
            <a:endParaRPr sz="2400" dirty="0">
              <a:solidFill>
                <a:schemeClr val="tx1"/>
              </a:solidFill>
              <a:latin typeface="Times New Roman" panose="02020603050405020304" pitchFamily="18" charset="0"/>
              <a:cs typeface="Times New Roman" panose="02020603050405020304" pitchFamily="18" charset="0"/>
            </a:endParaRPr>
          </a:p>
        </p:txBody>
      </p:sp>
      <p:pic>
        <p:nvPicPr>
          <p:cNvPr id="274" name="Google Shape;274;p42"/>
          <p:cNvPicPr preferRelativeResize="0"/>
          <p:nvPr/>
        </p:nvPicPr>
        <p:blipFill>
          <a:blip r:embed="rId3">
            <a:alphaModFix/>
          </a:blip>
          <a:stretch>
            <a:fillRect/>
          </a:stretch>
        </p:blipFill>
        <p:spPr>
          <a:xfrm>
            <a:off x="3555306" y="1657350"/>
            <a:ext cx="2290450" cy="3486150"/>
          </a:xfrm>
          <a:prstGeom prst="rect">
            <a:avLst/>
          </a:prstGeom>
          <a:noFill/>
          <a:ln>
            <a:noFill/>
          </a:ln>
          <a:effectLst>
            <a:outerShdw dist="28575" dir="7680000" algn="bl" rotWithShape="0">
              <a:schemeClr val="dk2">
                <a:alpha val="25000"/>
              </a:schemeClr>
            </a:outerShdw>
          </a:effectLst>
        </p:spPr>
      </p:pic>
      <p:grpSp>
        <p:nvGrpSpPr>
          <p:cNvPr id="275" name="Google Shape;275;p42"/>
          <p:cNvGrpSpPr/>
          <p:nvPr/>
        </p:nvGrpSpPr>
        <p:grpSpPr>
          <a:xfrm>
            <a:off x="1883985" y="905251"/>
            <a:ext cx="353645" cy="355557"/>
            <a:chOff x="-33286325" y="3944800"/>
            <a:chExt cx="291450" cy="293025"/>
          </a:xfrm>
        </p:grpSpPr>
        <p:sp>
          <p:nvSpPr>
            <p:cNvPr id="276" name="Google Shape;276;p42"/>
            <p:cNvSpPr/>
            <p:nvPr/>
          </p:nvSpPr>
          <p:spPr>
            <a:xfrm>
              <a:off x="-33194950" y="3996000"/>
              <a:ext cx="200075" cy="241825"/>
            </a:xfrm>
            <a:custGeom>
              <a:avLst/>
              <a:gdLst/>
              <a:ahLst/>
              <a:cxnLst/>
              <a:rect l="l" t="t" r="r" b="b"/>
              <a:pathLst>
                <a:path w="8003" h="9673" extrusionOk="0">
                  <a:moveTo>
                    <a:pt x="2300" y="0"/>
                  </a:moveTo>
                  <a:cubicBezTo>
                    <a:pt x="2017" y="0"/>
                    <a:pt x="1796" y="252"/>
                    <a:pt x="1796" y="536"/>
                  </a:cubicBezTo>
                  <a:lnTo>
                    <a:pt x="1796" y="2962"/>
                  </a:lnTo>
                  <a:lnTo>
                    <a:pt x="694" y="4064"/>
                  </a:lnTo>
                  <a:cubicBezTo>
                    <a:pt x="95" y="4663"/>
                    <a:pt x="0" y="5640"/>
                    <a:pt x="536" y="6301"/>
                  </a:cubicBezTo>
                  <a:lnTo>
                    <a:pt x="1576" y="7719"/>
                  </a:lnTo>
                  <a:cubicBezTo>
                    <a:pt x="1702" y="7876"/>
                    <a:pt x="1796" y="8128"/>
                    <a:pt x="1796" y="8349"/>
                  </a:cubicBezTo>
                  <a:lnTo>
                    <a:pt x="1796" y="9294"/>
                  </a:lnTo>
                  <a:cubicBezTo>
                    <a:pt x="1796" y="9515"/>
                    <a:pt x="1954" y="9672"/>
                    <a:pt x="2143" y="9672"/>
                  </a:cubicBezTo>
                  <a:lnTo>
                    <a:pt x="6932" y="9672"/>
                  </a:lnTo>
                  <a:cubicBezTo>
                    <a:pt x="7152" y="9672"/>
                    <a:pt x="7310" y="9515"/>
                    <a:pt x="7310" y="9294"/>
                  </a:cubicBezTo>
                  <a:lnTo>
                    <a:pt x="7310" y="8349"/>
                  </a:lnTo>
                  <a:cubicBezTo>
                    <a:pt x="7310" y="8128"/>
                    <a:pt x="7373" y="7939"/>
                    <a:pt x="7530" y="7782"/>
                  </a:cubicBezTo>
                  <a:cubicBezTo>
                    <a:pt x="7814" y="7498"/>
                    <a:pt x="7971" y="7089"/>
                    <a:pt x="7971" y="6711"/>
                  </a:cubicBezTo>
                  <a:lnTo>
                    <a:pt x="7971" y="3938"/>
                  </a:lnTo>
                  <a:cubicBezTo>
                    <a:pt x="8003" y="3686"/>
                    <a:pt x="7782" y="3434"/>
                    <a:pt x="7499" y="3434"/>
                  </a:cubicBezTo>
                  <a:cubicBezTo>
                    <a:pt x="7215" y="3434"/>
                    <a:pt x="6995" y="3686"/>
                    <a:pt x="6995" y="3938"/>
                  </a:cubicBezTo>
                  <a:lnTo>
                    <a:pt x="6995" y="4474"/>
                  </a:lnTo>
                  <a:cubicBezTo>
                    <a:pt x="6995" y="4663"/>
                    <a:pt x="6837" y="4820"/>
                    <a:pt x="6617" y="4820"/>
                  </a:cubicBezTo>
                  <a:cubicBezTo>
                    <a:pt x="6427" y="4820"/>
                    <a:pt x="6270" y="4663"/>
                    <a:pt x="6270" y="4474"/>
                  </a:cubicBezTo>
                  <a:lnTo>
                    <a:pt x="6270" y="3277"/>
                  </a:lnTo>
                  <a:cubicBezTo>
                    <a:pt x="6270" y="2993"/>
                    <a:pt x="6049" y="2773"/>
                    <a:pt x="5766" y="2773"/>
                  </a:cubicBezTo>
                  <a:cubicBezTo>
                    <a:pt x="5482" y="2773"/>
                    <a:pt x="5262" y="2993"/>
                    <a:pt x="5262" y="3277"/>
                  </a:cubicBezTo>
                  <a:lnTo>
                    <a:pt x="5262" y="4474"/>
                  </a:lnTo>
                  <a:cubicBezTo>
                    <a:pt x="5262" y="4663"/>
                    <a:pt x="5104" y="4820"/>
                    <a:pt x="4884" y="4820"/>
                  </a:cubicBezTo>
                  <a:cubicBezTo>
                    <a:pt x="4695" y="4820"/>
                    <a:pt x="4537" y="4663"/>
                    <a:pt x="4537" y="4474"/>
                  </a:cubicBezTo>
                  <a:lnTo>
                    <a:pt x="4537" y="1890"/>
                  </a:lnTo>
                  <a:cubicBezTo>
                    <a:pt x="4537" y="1638"/>
                    <a:pt x="4317" y="1386"/>
                    <a:pt x="4033" y="1386"/>
                  </a:cubicBezTo>
                  <a:cubicBezTo>
                    <a:pt x="3750" y="1386"/>
                    <a:pt x="3529" y="1638"/>
                    <a:pt x="3529" y="1890"/>
                  </a:cubicBezTo>
                  <a:lnTo>
                    <a:pt x="3529" y="4474"/>
                  </a:lnTo>
                  <a:cubicBezTo>
                    <a:pt x="3529" y="4663"/>
                    <a:pt x="3371" y="4820"/>
                    <a:pt x="3151" y="4820"/>
                  </a:cubicBezTo>
                  <a:cubicBezTo>
                    <a:pt x="2962" y="4820"/>
                    <a:pt x="2804" y="4663"/>
                    <a:pt x="2804" y="4474"/>
                  </a:cubicBezTo>
                  <a:lnTo>
                    <a:pt x="2804" y="4159"/>
                  </a:lnTo>
                  <a:lnTo>
                    <a:pt x="2804" y="536"/>
                  </a:lnTo>
                  <a:cubicBezTo>
                    <a:pt x="2804" y="252"/>
                    <a:pt x="2584" y="0"/>
                    <a:pt x="230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7" name="Google Shape;277;p42"/>
            <p:cNvSpPr/>
            <p:nvPr/>
          </p:nvSpPr>
          <p:spPr>
            <a:xfrm>
              <a:off x="-33027975" y="3962900"/>
              <a:ext cx="33100" cy="105575"/>
            </a:xfrm>
            <a:custGeom>
              <a:avLst/>
              <a:gdLst/>
              <a:ahLst/>
              <a:cxnLst/>
              <a:rect l="l" t="t" r="r" b="b"/>
              <a:pathLst>
                <a:path w="1324" h="4223" extrusionOk="0">
                  <a:moveTo>
                    <a:pt x="1" y="1"/>
                  </a:moveTo>
                  <a:lnTo>
                    <a:pt x="1" y="3782"/>
                  </a:lnTo>
                  <a:cubicBezTo>
                    <a:pt x="95" y="3908"/>
                    <a:pt x="221" y="4065"/>
                    <a:pt x="253" y="4223"/>
                  </a:cubicBezTo>
                  <a:cubicBezTo>
                    <a:pt x="410" y="4128"/>
                    <a:pt x="631" y="4065"/>
                    <a:pt x="820" y="4065"/>
                  </a:cubicBezTo>
                  <a:cubicBezTo>
                    <a:pt x="1009" y="4065"/>
                    <a:pt x="1166" y="4097"/>
                    <a:pt x="1324" y="4160"/>
                  </a:cubicBezTo>
                  <a:lnTo>
                    <a:pt x="1324" y="285"/>
                  </a:lnTo>
                  <a:cubicBezTo>
                    <a:pt x="1324" y="127"/>
                    <a:pt x="1166" y="1"/>
                    <a:pt x="10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8" name="Google Shape;278;p42"/>
            <p:cNvSpPr/>
            <p:nvPr/>
          </p:nvSpPr>
          <p:spPr>
            <a:xfrm>
              <a:off x="-33286325" y="3962125"/>
              <a:ext cx="96125" cy="205600"/>
            </a:xfrm>
            <a:custGeom>
              <a:avLst/>
              <a:gdLst/>
              <a:ahLst/>
              <a:cxnLst/>
              <a:rect l="l" t="t" r="r" b="b"/>
              <a:pathLst>
                <a:path w="3845" h="8224" extrusionOk="0">
                  <a:moveTo>
                    <a:pt x="379" y="0"/>
                  </a:moveTo>
                  <a:cubicBezTo>
                    <a:pt x="158" y="0"/>
                    <a:pt x="1" y="127"/>
                    <a:pt x="1" y="347"/>
                  </a:cubicBezTo>
                  <a:lnTo>
                    <a:pt x="1" y="7877"/>
                  </a:lnTo>
                  <a:cubicBezTo>
                    <a:pt x="1" y="8066"/>
                    <a:pt x="158" y="8223"/>
                    <a:pt x="347" y="8223"/>
                  </a:cubicBezTo>
                  <a:lnTo>
                    <a:pt x="3844" y="8223"/>
                  </a:lnTo>
                  <a:lnTo>
                    <a:pt x="3718" y="8066"/>
                  </a:lnTo>
                  <a:cubicBezTo>
                    <a:pt x="3435" y="7719"/>
                    <a:pt x="3277" y="7278"/>
                    <a:pt x="3246" y="6837"/>
                  </a:cubicBezTo>
                  <a:lnTo>
                    <a:pt x="2458" y="6837"/>
                  </a:lnTo>
                  <a:cubicBezTo>
                    <a:pt x="1891" y="6837"/>
                    <a:pt x="1419" y="6364"/>
                    <a:pt x="1419" y="5829"/>
                  </a:cubicBezTo>
                  <a:lnTo>
                    <a:pt x="141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79" name="Google Shape;279;p42"/>
            <p:cNvSpPr/>
            <p:nvPr/>
          </p:nvSpPr>
          <p:spPr>
            <a:xfrm>
              <a:off x="-33235125" y="3944800"/>
              <a:ext cx="189050" cy="171725"/>
            </a:xfrm>
            <a:custGeom>
              <a:avLst/>
              <a:gdLst/>
              <a:ahLst/>
              <a:cxnLst/>
              <a:rect l="l" t="t" r="r" b="b"/>
              <a:pathLst>
                <a:path w="7562" h="6869" extrusionOk="0">
                  <a:moveTo>
                    <a:pt x="379" y="0"/>
                  </a:moveTo>
                  <a:cubicBezTo>
                    <a:pt x="158" y="0"/>
                    <a:pt x="1" y="158"/>
                    <a:pt x="1" y="347"/>
                  </a:cubicBezTo>
                  <a:lnTo>
                    <a:pt x="1" y="6522"/>
                  </a:lnTo>
                  <a:cubicBezTo>
                    <a:pt x="1" y="6711"/>
                    <a:pt x="158" y="6868"/>
                    <a:pt x="379" y="6868"/>
                  </a:cubicBezTo>
                  <a:lnTo>
                    <a:pt x="1198" y="6868"/>
                  </a:lnTo>
                  <a:cubicBezTo>
                    <a:pt x="1261" y="6427"/>
                    <a:pt x="1513" y="5986"/>
                    <a:pt x="1828" y="5640"/>
                  </a:cubicBezTo>
                  <a:lnTo>
                    <a:pt x="2742" y="4726"/>
                  </a:lnTo>
                  <a:lnTo>
                    <a:pt x="2742" y="2584"/>
                  </a:lnTo>
                  <a:cubicBezTo>
                    <a:pt x="2742" y="1891"/>
                    <a:pt x="3277" y="1387"/>
                    <a:pt x="3907" y="1387"/>
                  </a:cubicBezTo>
                  <a:cubicBezTo>
                    <a:pt x="4537" y="1387"/>
                    <a:pt x="5105" y="1922"/>
                    <a:pt x="5105" y="2584"/>
                  </a:cubicBezTo>
                  <a:lnTo>
                    <a:pt x="5105" y="2836"/>
                  </a:lnTo>
                  <a:cubicBezTo>
                    <a:pt x="5262" y="2773"/>
                    <a:pt x="5420" y="2710"/>
                    <a:pt x="5609" y="2710"/>
                  </a:cubicBezTo>
                  <a:cubicBezTo>
                    <a:pt x="6270" y="2710"/>
                    <a:pt x="6774" y="3277"/>
                    <a:pt x="6774" y="3907"/>
                  </a:cubicBezTo>
                  <a:lnTo>
                    <a:pt x="6774" y="4191"/>
                  </a:lnTo>
                  <a:cubicBezTo>
                    <a:pt x="7058" y="4159"/>
                    <a:pt x="7215" y="4096"/>
                    <a:pt x="7404" y="4096"/>
                  </a:cubicBezTo>
                  <a:cubicBezTo>
                    <a:pt x="7499" y="4096"/>
                    <a:pt x="7530" y="4096"/>
                    <a:pt x="7562" y="4159"/>
                  </a:cubicBezTo>
                  <a:lnTo>
                    <a:pt x="7562" y="347"/>
                  </a:lnTo>
                  <a:cubicBezTo>
                    <a:pt x="7562" y="158"/>
                    <a:pt x="7404" y="0"/>
                    <a:pt x="7215" y="0"/>
                  </a:cubicBezTo>
                  <a:lnTo>
                    <a:pt x="5168" y="0"/>
                  </a:lnTo>
                  <a:cubicBezTo>
                    <a:pt x="4600" y="0"/>
                    <a:pt x="4096" y="284"/>
                    <a:pt x="3781" y="725"/>
                  </a:cubicBezTo>
                  <a:cubicBezTo>
                    <a:pt x="3466" y="284"/>
                    <a:pt x="2994" y="0"/>
                    <a:pt x="23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grpSp>
      <p:grpSp>
        <p:nvGrpSpPr>
          <p:cNvPr id="280" name="Google Shape;280;p42"/>
          <p:cNvGrpSpPr/>
          <p:nvPr/>
        </p:nvGrpSpPr>
        <p:grpSpPr>
          <a:xfrm>
            <a:off x="7147144" y="905251"/>
            <a:ext cx="355557" cy="353615"/>
            <a:chOff x="-34406325" y="3919600"/>
            <a:chExt cx="293025" cy="291425"/>
          </a:xfrm>
        </p:grpSpPr>
        <p:sp>
          <p:nvSpPr>
            <p:cNvPr id="281" name="Google Shape;281;p42"/>
            <p:cNvSpPr/>
            <p:nvPr/>
          </p:nvSpPr>
          <p:spPr>
            <a:xfrm>
              <a:off x="-34167675" y="3932000"/>
              <a:ext cx="42550" cy="40575"/>
            </a:xfrm>
            <a:custGeom>
              <a:avLst/>
              <a:gdLst/>
              <a:ahLst/>
              <a:cxnLst/>
              <a:rect l="l" t="t" r="r" b="b"/>
              <a:pathLst>
                <a:path w="1702" h="1623" extrusionOk="0">
                  <a:moveTo>
                    <a:pt x="1352" y="0"/>
                  </a:moveTo>
                  <a:cubicBezTo>
                    <a:pt x="1261" y="0"/>
                    <a:pt x="1167" y="24"/>
                    <a:pt x="1104" y="71"/>
                  </a:cubicBezTo>
                  <a:lnTo>
                    <a:pt x="127" y="1079"/>
                  </a:lnTo>
                  <a:cubicBezTo>
                    <a:pt x="1" y="1205"/>
                    <a:pt x="1" y="1426"/>
                    <a:pt x="127" y="1552"/>
                  </a:cubicBezTo>
                  <a:cubicBezTo>
                    <a:pt x="190" y="1599"/>
                    <a:pt x="284" y="1623"/>
                    <a:pt x="375" y="1623"/>
                  </a:cubicBezTo>
                  <a:cubicBezTo>
                    <a:pt x="466" y="1623"/>
                    <a:pt x="552" y="1599"/>
                    <a:pt x="599" y="1552"/>
                  </a:cubicBezTo>
                  <a:lnTo>
                    <a:pt x="1576" y="544"/>
                  </a:lnTo>
                  <a:cubicBezTo>
                    <a:pt x="1702" y="449"/>
                    <a:pt x="1702" y="260"/>
                    <a:pt x="1576" y="71"/>
                  </a:cubicBezTo>
                  <a:cubicBezTo>
                    <a:pt x="1529" y="24"/>
                    <a:pt x="1442" y="0"/>
                    <a:pt x="13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2" name="Google Shape;282;p42"/>
            <p:cNvSpPr/>
            <p:nvPr/>
          </p:nvSpPr>
          <p:spPr>
            <a:xfrm>
              <a:off x="-34286600" y="3922950"/>
              <a:ext cx="171725" cy="167575"/>
            </a:xfrm>
            <a:custGeom>
              <a:avLst/>
              <a:gdLst/>
              <a:ahLst/>
              <a:cxnLst/>
              <a:rect l="l" t="t" r="r" b="b"/>
              <a:pathLst>
                <a:path w="6869" h="6703" extrusionOk="0">
                  <a:moveTo>
                    <a:pt x="772" y="0"/>
                  </a:moveTo>
                  <a:cubicBezTo>
                    <a:pt x="599" y="0"/>
                    <a:pt x="426" y="71"/>
                    <a:pt x="284" y="213"/>
                  </a:cubicBezTo>
                  <a:cubicBezTo>
                    <a:pt x="1" y="496"/>
                    <a:pt x="1" y="937"/>
                    <a:pt x="284" y="1189"/>
                  </a:cubicBezTo>
                  <a:lnTo>
                    <a:pt x="5608" y="6514"/>
                  </a:lnTo>
                  <a:cubicBezTo>
                    <a:pt x="5734" y="6640"/>
                    <a:pt x="5908" y="6703"/>
                    <a:pt x="6085" y="6703"/>
                  </a:cubicBezTo>
                  <a:cubicBezTo>
                    <a:pt x="6262" y="6703"/>
                    <a:pt x="6443" y="6640"/>
                    <a:pt x="6585" y="6514"/>
                  </a:cubicBezTo>
                  <a:cubicBezTo>
                    <a:pt x="6869" y="6230"/>
                    <a:pt x="6869" y="5821"/>
                    <a:pt x="6585" y="5537"/>
                  </a:cubicBezTo>
                  <a:lnTo>
                    <a:pt x="1261" y="213"/>
                  </a:lnTo>
                  <a:cubicBezTo>
                    <a:pt x="1119" y="71"/>
                    <a:pt x="946" y="0"/>
                    <a:pt x="77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3" name="Google Shape;283;p42"/>
            <p:cNvSpPr/>
            <p:nvPr/>
          </p:nvSpPr>
          <p:spPr>
            <a:xfrm>
              <a:off x="-34406325" y="4115900"/>
              <a:ext cx="98475" cy="95125"/>
            </a:xfrm>
            <a:custGeom>
              <a:avLst/>
              <a:gdLst/>
              <a:ahLst/>
              <a:cxnLst/>
              <a:rect l="l" t="t" r="r" b="b"/>
              <a:pathLst>
                <a:path w="3939" h="3805" extrusionOk="0">
                  <a:moveTo>
                    <a:pt x="757" y="1"/>
                  </a:moveTo>
                  <a:cubicBezTo>
                    <a:pt x="576" y="1"/>
                    <a:pt x="395" y="72"/>
                    <a:pt x="253" y="213"/>
                  </a:cubicBezTo>
                  <a:cubicBezTo>
                    <a:pt x="1" y="497"/>
                    <a:pt x="1" y="938"/>
                    <a:pt x="253" y="1190"/>
                  </a:cubicBezTo>
                  <a:lnTo>
                    <a:pt x="2679" y="3616"/>
                  </a:lnTo>
                  <a:cubicBezTo>
                    <a:pt x="2805" y="3742"/>
                    <a:pt x="2978" y="3805"/>
                    <a:pt x="3155" y="3805"/>
                  </a:cubicBezTo>
                  <a:cubicBezTo>
                    <a:pt x="3332" y="3805"/>
                    <a:pt x="3514" y="3742"/>
                    <a:pt x="3655" y="3616"/>
                  </a:cubicBezTo>
                  <a:cubicBezTo>
                    <a:pt x="3939" y="3332"/>
                    <a:pt x="3939" y="2891"/>
                    <a:pt x="3655" y="2608"/>
                  </a:cubicBezTo>
                  <a:lnTo>
                    <a:pt x="1261" y="213"/>
                  </a:lnTo>
                  <a:cubicBezTo>
                    <a:pt x="1119" y="72"/>
                    <a:pt x="938" y="1"/>
                    <a:pt x="7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4" name="Google Shape;284;p42"/>
            <p:cNvSpPr/>
            <p:nvPr/>
          </p:nvSpPr>
          <p:spPr>
            <a:xfrm>
              <a:off x="-34364575" y="3966850"/>
              <a:ext cx="204025" cy="204025"/>
            </a:xfrm>
            <a:custGeom>
              <a:avLst/>
              <a:gdLst/>
              <a:ahLst/>
              <a:cxnLst/>
              <a:rect l="l" t="t" r="r" b="b"/>
              <a:pathLst>
                <a:path w="8161" h="8161" extrusionOk="0">
                  <a:moveTo>
                    <a:pt x="2994" y="1"/>
                  </a:moveTo>
                  <a:lnTo>
                    <a:pt x="2489" y="1576"/>
                  </a:lnTo>
                  <a:cubicBezTo>
                    <a:pt x="1985" y="3088"/>
                    <a:pt x="1166" y="4474"/>
                    <a:pt x="1" y="5703"/>
                  </a:cubicBezTo>
                  <a:lnTo>
                    <a:pt x="2458" y="8160"/>
                  </a:lnTo>
                  <a:cubicBezTo>
                    <a:pt x="3687" y="6995"/>
                    <a:pt x="5104" y="6175"/>
                    <a:pt x="6585" y="5671"/>
                  </a:cubicBezTo>
                  <a:lnTo>
                    <a:pt x="8160" y="5136"/>
                  </a:lnTo>
                  <a:lnTo>
                    <a:pt x="299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5" name="Google Shape;285;p42"/>
            <p:cNvSpPr/>
            <p:nvPr/>
          </p:nvSpPr>
          <p:spPr>
            <a:xfrm>
              <a:off x="-34200750" y="3919600"/>
              <a:ext cx="17350" cy="33875"/>
            </a:xfrm>
            <a:custGeom>
              <a:avLst/>
              <a:gdLst/>
              <a:ahLst/>
              <a:cxnLst/>
              <a:rect l="l" t="t" r="r" b="b"/>
              <a:pathLst>
                <a:path w="694" h="1355" extrusionOk="0">
                  <a:moveTo>
                    <a:pt x="347" y="0"/>
                  </a:moveTo>
                  <a:cubicBezTo>
                    <a:pt x="158" y="0"/>
                    <a:pt x="1" y="158"/>
                    <a:pt x="1" y="347"/>
                  </a:cubicBezTo>
                  <a:lnTo>
                    <a:pt x="1" y="1008"/>
                  </a:lnTo>
                  <a:cubicBezTo>
                    <a:pt x="1" y="1229"/>
                    <a:pt x="158" y="1355"/>
                    <a:pt x="347" y="1355"/>
                  </a:cubicBezTo>
                  <a:cubicBezTo>
                    <a:pt x="536" y="1355"/>
                    <a:pt x="694" y="1229"/>
                    <a:pt x="694" y="1008"/>
                  </a:cubicBezTo>
                  <a:lnTo>
                    <a:pt x="694" y="347"/>
                  </a:lnTo>
                  <a:cubicBezTo>
                    <a:pt x="694" y="158"/>
                    <a:pt x="536" y="0"/>
                    <a:pt x="3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6" name="Google Shape;286;p42"/>
            <p:cNvSpPr/>
            <p:nvPr/>
          </p:nvSpPr>
          <p:spPr>
            <a:xfrm>
              <a:off x="-34147975" y="3989700"/>
              <a:ext cx="34675" cy="17350"/>
            </a:xfrm>
            <a:custGeom>
              <a:avLst/>
              <a:gdLst/>
              <a:ahLst/>
              <a:cxnLst/>
              <a:rect l="l" t="t" r="r" b="b"/>
              <a:pathLst>
                <a:path w="1387" h="694" extrusionOk="0">
                  <a:moveTo>
                    <a:pt x="379" y="0"/>
                  </a:moveTo>
                  <a:cubicBezTo>
                    <a:pt x="158" y="0"/>
                    <a:pt x="0" y="126"/>
                    <a:pt x="0" y="347"/>
                  </a:cubicBezTo>
                  <a:cubicBezTo>
                    <a:pt x="0" y="536"/>
                    <a:pt x="158" y="693"/>
                    <a:pt x="379" y="693"/>
                  </a:cubicBezTo>
                  <a:lnTo>
                    <a:pt x="1040" y="693"/>
                  </a:lnTo>
                  <a:cubicBezTo>
                    <a:pt x="1229" y="693"/>
                    <a:pt x="1387" y="536"/>
                    <a:pt x="1387" y="347"/>
                  </a:cubicBezTo>
                  <a:cubicBezTo>
                    <a:pt x="1387" y="126"/>
                    <a:pt x="1229" y="0"/>
                    <a:pt x="10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sp>
          <p:nvSpPr>
            <p:cNvPr id="287" name="Google Shape;287;p42"/>
            <p:cNvSpPr/>
            <p:nvPr/>
          </p:nvSpPr>
          <p:spPr>
            <a:xfrm>
              <a:off x="-34278725" y="4116500"/>
              <a:ext cx="116600" cy="68600"/>
            </a:xfrm>
            <a:custGeom>
              <a:avLst/>
              <a:gdLst/>
              <a:ahLst/>
              <a:cxnLst/>
              <a:rect l="l" t="t" r="r" b="b"/>
              <a:pathLst>
                <a:path w="4664" h="2744" extrusionOk="0">
                  <a:moveTo>
                    <a:pt x="4411" y="0"/>
                  </a:moveTo>
                  <a:lnTo>
                    <a:pt x="3750" y="221"/>
                  </a:lnTo>
                  <a:cubicBezTo>
                    <a:pt x="3907" y="378"/>
                    <a:pt x="3813" y="631"/>
                    <a:pt x="3624" y="694"/>
                  </a:cubicBezTo>
                  <a:lnTo>
                    <a:pt x="1072" y="2017"/>
                  </a:lnTo>
                  <a:cubicBezTo>
                    <a:pt x="1030" y="2038"/>
                    <a:pt x="984" y="2048"/>
                    <a:pt x="938" y="2048"/>
                  </a:cubicBezTo>
                  <a:cubicBezTo>
                    <a:pt x="844" y="2048"/>
                    <a:pt x="746" y="2006"/>
                    <a:pt x="662" y="1922"/>
                  </a:cubicBezTo>
                  <a:lnTo>
                    <a:pt x="568" y="1796"/>
                  </a:lnTo>
                  <a:cubicBezTo>
                    <a:pt x="347" y="1922"/>
                    <a:pt x="190" y="2080"/>
                    <a:pt x="1" y="2237"/>
                  </a:cubicBezTo>
                  <a:lnTo>
                    <a:pt x="190" y="2426"/>
                  </a:lnTo>
                  <a:cubicBezTo>
                    <a:pt x="395" y="2632"/>
                    <a:pt x="669" y="2744"/>
                    <a:pt x="947" y="2744"/>
                  </a:cubicBezTo>
                  <a:cubicBezTo>
                    <a:pt x="1095" y="2744"/>
                    <a:pt x="1245" y="2712"/>
                    <a:pt x="1387" y="2647"/>
                  </a:cubicBezTo>
                  <a:lnTo>
                    <a:pt x="3939" y="1324"/>
                  </a:lnTo>
                  <a:cubicBezTo>
                    <a:pt x="4411" y="1103"/>
                    <a:pt x="4663" y="505"/>
                    <a:pt x="44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2"/>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3">
                                            <p:txEl>
                                              <p:pRg st="0" end="0"/>
                                            </p:txEl>
                                          </p:spTgt>
                                        </p:tgtEl>
                                        <p:attrNameLst>
                                          <p:attrName>style.visibility</p:attrName>
                                        </p:attrNameLst>
                                      </p:cBhvr>
                                      <p:to>
                                        <p:strVal val="visible"/>
                                      </p:to>
                                    </p:set>
                                    <p:animEffect transition="in" filter="fade">
                                      <p:cBhvr>
                                        <p:cTn id="7" dur="1000"/>
                                        <p:tgtEl>
                                          <p:spTgt spid="273">
                                            <p:txEl>
                                              <p:pRg st="0" end="0"/>
                                            </p:txEl>
                                          </p:spTgt>
                                        </p:tgtEl>
                                      </p:cBhvr>
                                    </p:animEffect>
                                    <p:anim calcmode="lin" valueType="num">
                                      <p:cBhvr>
                                        <p:cTn id="8" dur="1000" fill="hold"/>
                                        <p:tgtEl>
                                          <p:spTgt spid="27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7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2">
                                            <p:txEl>
                                              <p:pRg st="0" end="0"/>
                                            </p:txEl>
                                          </p:spTgt>
                                        </p:tgtEl>
                                        <p:attrNameLst>
                                          <p:attrName>style.visibility</p:attrName>
                                        </p:attrNameLst>
                                      </p:cBhvr>
                                      <p:to>
                                        <p:strVal val="visible"/>
                                      </p:to>
                                    </p:set>
                                    <p:animEffect transition="in" filter="fade">
                                      <p:cBhvr>
                                        <p:cTn id="14" dur="1000"/>
                                        <p:tgtEl>
                                          <p:spTgt spid="272">
                                            <p:txEl>
                                              <p:pRg st="0" end="0"/>
                                            </p:txEl>
                                          </p:spTgt>
                                        </p:tgtEl>
                                      </p:cBhvr>
                                    </p:animEffect>
                                    <p:anim calcmode="lin" valueType="num">
                                      <p:cBhvr>
                                        <p:cTn id="15" dur="1000" fill="hold"/>
                                        <p:tgtEl>
                                          <p:spTgt spid="27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build="p"/>
      <p:bldP spid="27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8ds6LzFTKXs/VnhG4mYSk6I/AAAAAAAAAQs/tUIMxhBInDA/s1600/Br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est Bara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466344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177544" y="4681835"/>
            <a:ext cx="3583032" cy="461665"/>
          </a:xfrm>
          <a:prstGeom prst="rect">
            <a:avLst/>
          </a:prstGeom>
        </p:spPr>
        <p:txBody>
          <a:bodyPr wrap="none">
            <a:spAutoFit/>
          </a:bodyPr>
          <a:lstStyle/>
          <a:p>
            <a:pPr algn="ctr"/>
            <a:r>
              <a:rPr lang="en-US" sz="2400" dirty="0" err="1">
                <a:latin typeface="Times New Roman" panose="02020603050405020304" pitchFamily="18" charset="0"/>
                <a:cs typeface="Times New Roman" panose="02020603050405020304" pitchFamily="18" charset="0"/>
              </a:rPr>
              <a:t>Hồ</a:t>
            </a:r>
            <a:r>
              <a:rPr lang="en-US" sz="2400" dirty="0">
                <a:latin typeface="Times New Roman" panose="02020603050405020304" pitchFamily="18" charset="0"/>
                <a:cs typeface="Times New Roman" panose="02020603050405020304" pitchFamily="18" charset="0"/>
              </a:rPr>
              <a:t> Ba ray </a:t>
            </a:r>
            <a:r>
              <a:rPr lang="en-US" sz="2400" dirty="0" err="1">
                <a:latin typeface="Times New Roman" panose="02020603050405020304" pitchFamily="18" charset="0"/>
                <a:cs typeface="Times New Roman" panose="02020603050405020304" pitchFamily="18" charset="0"/>
              </a:rPr>
              <a:t>tây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nhìn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9502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par>
                                <p:cTn id="8" presetID="21" presetClass="entr" presetSubtype="1"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wheel(1)">
                                      <p:cBhvr>
                                        <p:cTn id="10" dur="2000"/>
                                        <p:tgtEl>
                                          <p:spTgt spid="3076"/>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572000" y="0"/>
            <a:ext cx="4571999" cy="5143500"/>
          </a:xfrm>
          <a:prstGeom prst="rect">
            <a:avLst/>
          </a:prstGeom>
        </p:spPr>
      </p:pic>
      <p:pic>
        <p:nvPicPr>
          <p:cNvPr id="4" name="Picture 3"/>
          <p:cNvPicPr>
            <a:picLocks noChangeAspect="1"/>
          </p:cNvPicPr>
          <p:nvPr/>
        </p:nvPicPr>
        <p:blipFill>
          <a:blip r:embed="rId3"/>
          <a:stretch>
            <a:fillRect/>
          </a:stretch>
        </p:blipFill>
        <p:spPr>
          <a:xfrm>
            <a:off x="0" y="0"/>
            <a:ext cx="4572000" cy="4558937"/>
          </a:xfrm>
          <a:prstGeom prst="rect">
            <a:avLst/>
          </a:prstGeom>
        </p:spPr>
      </p:pic>
      <p:sp>
        <p:nvSpPr>
          <p:cNvPr id="6" name="Rectangle 5"/>
          <p:cNvSpPr/>
          <p:nvPr/>
        </p:nvSpPr>
        <p:spPr>
          <a:xfrm>
            <a:off x="0" y="4620386"/>
            <a:ext cx="4636206" cy="461665"/>
          </a:xfrm>
          <a:prstGeom prst="rect">
            <a:avLst/>
          </a:prstGeom>
        </p:spPr>
        <p:txBody>
          <a:bodyPr wrap="none">
            <a:spAutoFit/>
          </a:bodyPr>
          <a:lstStyle/>
          <a:p>
            <a:r>
              <a:rPr lang="en-US" sz="2400" dirty="0" err="1">
                <a:solidFill>
                  <a:srgbClr val="0070C0"/>
                </a:solidFill>
                <a:latin typeface="Times New Roman" panose="02020603050405020304" pitchFamily="18" charset="0"/>
                <a:cs typeface="Times New Roman" panose="02020603050405020304" pitchFamily="18" charset="0"/>
              </a:rPr>
              <a:t>Biển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hồ</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Campuchia</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nhìn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từ</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trên</a:t>
            </a:r>
            <a:r>
              <a:rPr lang="en-US" sz="2400" dirty="0">
                <a:solidFill>
                  <a:srgbClr val="0070C0"/>
                </a:solidFill>
                <a:latin typeface="Times New Roman" panose="02020603050405020304" pitchFamily="18" charset="0"/>
                <a:cs typeface="Times New Roman" panose="02020603050405020304" pitchFamily="18" charset="0"/>
              </a:rPr>
              <a:t> </a:t>
            </a:r>
            <a:r>
              <a:rPr lang="en-US" sz="2400" dirty="0" err="1">
                <a:solidFill>
                  <a:srgbClr val="0070C0"/>
                </a:solidFill>
                <a:latin typeface="Times New Roman" panose="02020603050405020304" pitchFamily="18" charset="0"/>
                <a:cs typeface="Times New Roman" panose="02020603050405020304" pitchFamily="18" charset="0"/>
              </a:rPr>
              <a:t>cao</a:t>
            </a:r>
            <a:endParaRPr lang="en-US"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580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5122" name="Picture 2" descr="https://o.remove.bg/downloads/e3027fda-c516-41d2-9d80-8d3289c8de50/Cambodia_Landmark_Vector_Cambodia-Landmark-Vector-removebg-preview.png"/>
          <p:cNvPicPr>
            <a:picLocks noChangeAspect="1" noChangeArrowheads="1"/>
          </p:cNvPicPr>
          <p:nvPr/>
        </p:nvPicPr>
        <p:blipFill rotWithShape="1">
          <a:blip r:embed="rId3">
            <a:extLst>
              <a:ext uri="{28A0092B-C50C-407E-A947-70E740481C1C}">
                <a14:useLocalDpi xmlns:a14="http://schemas.microsoft.com/office/drawing/2010/main" val="0"/>
              </a:ext>
            </a:extLst>
          </a:blip>
          <a:srcRect l="7058" t="9457" r="4040" b="16393"/>
          <a:stretch/>
        </p:blipFill>
        <p:spPr bwMode="auto">
          <a:xfrm>
            <a:off x="1227909" y="1319348"/>
            <a:ext cx="7759336" cy="3971109"/>
          </a:xfrm>
          <a:prstGeom prst="rect">
            <a:avLst/>
          </a:prstGeom>
          <a:noFill/>
          <a:extLst>
            <a:ext uri="{909E8E84-426E-40DD-AFC4-6F175D3DCCD1}">
              <a14:hiddenFill xmlns:a14="http://schemas.microsoft.com/office/drawing/2010/main">
                <a:solidFill>
                  <a:srgbClr val="FFFFFF"/>
                </a:solidFill>
              </a14:hiddenFill>
            </a:ext>
          </a:extLst>
        </p:spPr>
      </p:pic>
      <p:grpSp>
        <p:nvGrpSpPr>
          <p:cNvPr id="292" name="Google Shape;292;p43"/>
          <p:cNvGrpSpPr/>
          <p:nvPr/>
        </p:nvGrpSpPr>
        <p:grpSpPr>
          <a:xfrm>
            <a:off x="1794400" y="161809"/>
            <a:ext cx="1301342" cy="1464698"/>
            <a:chOff x="3467650" y="897800"/>
            <a:chExt cx="2409000" cy="2711400"/>
          </a:xfrm>
        </p:grpSpPr>
        <p:sp>
          <p:nvSpPr>
            <p:cNvPr id="293" name="Google Shape;293;p43"/>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94" name="Google Shape;294;p43"/>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95" name="Google Shape;295;p43"/>
          <p:cNvSpPr txBox="1">
            <a:spLocks noGrp="1"/>
          </p:cNvSpPr>
          <p:nvPr>
            <p:ph type="title"/>
          </p:nvPr>
        </p:nvSpPr>
        <p:spPr>
          <a:xfrm>
            <a:off x="3201062" y="477548"/>
            <a:ext cx="49827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000" b="1" dirty="0"/>
              <a:t>M</a:t>
            </a:r>
            <a:r>
              <a:rPr lang="en" sz="4000" b="1" dirty="0"/>
              <a:t>ột số nét tiêu biểu về văn hóa</a:t>
            </a:r>
            <a:endParaRPr sz="4000" b="1" dirty="0"/>
          </a:p>
        </p:txBody>
      </p:sp>
      <p:pic>
        <p:nvPicPr>
          <p:cNvPr id="297" name="Google Shape;297;p43"/>
          <p:cNvPicPr preferRelativeResize="0"/>
          <p:nvPr/>
        </p:nvPicPr>
        <p:blipFill rotWithShape="1">
          <a:blip r:embed="rId4">
            <a:alphaModFix/>
          </a:blip>
          <a:srcRect l="30257" r="-7210" b="10490"/>
          <a:stretch/>
        </p:blipFill>
        <p:spPr>
          <a:xfrm>
            <a:off x="0" y="539500"/>
            <a:ext cx="1562099" cy="4603999"/>
          </a:xfrm>
          <a:prstGeom prst="rect">
            <a:avLst/>
          </a:prstGeom>
          <a:noFill/>
          <a:ln>
            <a:noFill/>
          </a:ln>
        </p:spPr>
      </p:pic>
      <p:sp>
        <p:nvSpPr>
          <p:cNvPr id="298" name="Google Shape;298;p43"/>
          <p:cNvSpPr txBox="1">
            <a:spLocks noGrp="1"/>
          </p:cNvSpPr>
          <p:nvPr>
            <p:ph type="title" idx="2"/>
          </p:nvPr>
        </p:nvSpPr>
        <p:spPr>
          <a:xfrm>
            <a:off x="1638962" y="390136"/>
            <a:ext cx="1562100" cy="954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lvl="0"/>
            <a:r>
              <a:rPr lang="en-US" sz="3600" b="1" dirty="0" err="1"/>
              <a:t>Một</a:t>
            </a:r>
            <a:r>
              <a:rPr lang="en-US" sz="3600" b="1" dirty="0"/>
              <a:t> </a:t>
            </a:r>
            <a:r>
              <a:rPr lang="en-US" sz="3600" b="1" dirty="0" err="1"/>
              <a:t>số</a:t>
            </a:r>
            <a:r>
              <a:rPr lang="en-US" sz="3600" b="1" dirty="0"/>
              <a:t> </a:t>
            </a:r>
            <a:r>
              <a:rPr lang="en-US" sz="3600" b="1" dirty="0" err="1"/>
              <a:t>nét</a:t>
            </a:r>
            <a:r>
              <a:rPr lang="en-US" sz="3600" b="1" dirty="0"/>
              <a:t> </a:t>
            </a:r>
            <a:r>
              <a:rPr lang="en-US" sz="3600" b="1" dirty="0" err="1"/>
              <a:t>tiêu</a:t>
            </a:r>
            <a:r>
              <a:rPr lang="en-US" sz="3600" b="1" dirty="0"/>
              <a:t> </a:t>
            </a:r>
            <a:r>
              <a:rPr lang="en-US" sz="3600" b="1" dirty="0" err="1"/>
              <a:t>biểu</a:t>
            </a:r>
            <a:r>
              <a:rPr lang="en-US" sz="3600" b="1" dirty="0"/>
              <a:t> </a:t>
            </a:r>
            <a:r>
              <a:rPr lang="en-US" sz="3600" b="1" dirty="0" err="1"/>
              <a:t>về</a:t>
            </a:r>
            <a:r>
              <a:rPr lang="en-US" sz="3600" b="1" dirty="0"/>
              <a:t> </a:t>
            </a:r>
            <a:r>
              <a:rPr lang="en-US" sz="3600" b="1" dirty="0" err="1"/>
              <a:t>văn</a:t>
            </a:r>
            <a:r>
              <a:rPr lang="en-US" sz="3600" b="1" dirty="0"/>
              <a:t> </a:t>
            </a:r>
            <a:r>
              <a:rPr lang="en-US" sz="3600" b="1" dirty="0" err="1"/>
              <a:t>hóa</a:t>
            </a:r>
            <a:endParaRPr sz="3600" b="1" dirty="0"/>
          </a:p>
        </p:txBody>
      </p:sp>
      <p:sp>
        <p:nvSpPr>
          <p:cNvPr id="304" name="Google Shape;304;p44"/>
          <p:cNvSpPr txBox="1">
            <a:spLocks noGrp="1"/>
          </p:cNvSpPr>
          <p:nvPr>
            <p:ph type="title" idx="2"/>
          </p:nvPr>
        </p:nvSpPr>
        <p:spPr>
          <a:xfrm>
            <a:off x="900415" y="2097968"/>
            <a:ext cx="2175300" cy="65144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t>Tín</a:t>
            </a:r>
            <a:r>
              <a:rPr lang="en-US" dirty="0"/>
              <a:t> </a:t>
            </a:r>
            <a:r>
              <a:rPr lang="en-US" dirty="0" err="1"/>
              <a:t>ngưỡng</a:t>
            </a:r>
            <a:r>
              <a:rPr lang="en-US" dirty="0"/>
              <a:t> </a:t>
            </a:r>
            <a:r>
              <a:rPr lang="en-US" dirty="0" err="1"/>
              <a:t>tôn</a:t>
            </a:r>
            <a:r>
              <a:rPr lang="en-US" dirty="0"/>
              <a:t> </a:t>
            </a:r>
            <a:r>
              <a:rPr lang="en-US" dirty="0" err="1"/>
              <a:t>giáo</a:t>
            </a:r>
            <a:endParaRPr dirty="0"/>
          </a:p>
        </p:txBody>
      </p:sp>
      <p:sp>
        <p:nvSpPr>
          <p:cNvPr id="305" name="Google Shape;305;p44"/>
          <p:cNvSpPr txBox="1">
            <a:spLocks noGrp="1"/>
          </p:cNvSpPr>
          <p:nvPr>
            <p:ph type="subTitle" idx="1"/>
          </p:nvPr>
        </p:nvSpPr>
        <p:spPr>
          <a:xfrm>
            <a:off x="494840" y="2866685"/>
            <a:ext cx="2682255" cy="1428862"/>
          </a:xfrm>
          <a:prstGeom prst="rect">
            <a:avLst/>
          </a:prstGeom>
        </p:spPr>
        <p:txBody>
          <a:bodyPr spcFirstLastPara="1" wrap="square" lIns="91425" tIns="91425" rIns="91425" bIns="91425" anchor="t" anchorCtr="0">
            <a:noAutofit/>
          </a:bodyPr>
          <a:lstStyle/>
          <a:p>
            <a:pPr marL="342900" lvl="0" indent="-342900" algn="just" rtl="0">
              <a:spcBef>
                <a:spcPts val="0"/>
              </a:spcBef>
              <a:spcAft>
                <a:spcPts val="0"/>
              </a:spcAft>
              <a:buFont typeface="Wingdings" panose="05000000000000000000" pitchFamily="2" charset="2"/>
              <a:buChar char="v"/>
            </a:pPr>
            <a:r>
              <a:rPr lang="en" sz="2000" dirty="0">
                <a:solidFill>
                  <a:srgbClr val="FF0000"/>
                </a:solidFill>
                <a:latin typeface="Times New Roman" panose="02020603050405020304" pitchFamily="18" charset="0"/>
                <a:cs typeface="Times New Roman" panose="02020603050405020304" pitchFamily="18" charset="0"/>
              </a:rPr>
              <a:t>Có nhiều tín ngưỡng dân gian. </a:t>
            </a:r>
          </a:p>
          <a:p>
            <a:pPr marL="342900" lvl="0" indent="-342900" algn="just" rtl="0">
              <a:spcBef>
                <a:spcPts val="0"/>
              </a:spcBef>
              <a:spcAft>
                <a:spcPts val="0"/>
              </a:spcAft>
              <a:buFont typeface="Wingdings" panose="05000000000000000000" pitchFamily="2" charset="2"/>
              <a:buChar char="v"/>
            </a:pPr>
            <a:r>
              <a:rPr lang="en" sz="2000" dirty="0">
                <a:solidFill>
                  <a:srgbClr val="FF0000"/>
                </a:solidFill>
                <a:latin typeface="Times New Roman" panose="02020603050405020304" pitchFamily="18" charset="0"/>
                <a:cs typeface="Times New Roman" panose="02020603050405020304" pitchFamily="18" charset="0"/>
              </a:rPr>
              <a:t>Hin-du giáo và Phật giáo được đề cao</a:t>
            </a:r>
            <a:endParaRPr sz="2000" dirty="0">
              <a:solidFill>
                <a:srgbClr val="FF0000"/>
              </a:solidFill>
              <a:latin typeface="Times New Roman" panose="02020603050405020304" pitchFamily="18" charset="0"/>
              <a:cs typeface="Times New Roman" panose="02020603050405020304" pitchFamily="18" charset="0"/>
            </a:endParaRPr>
          </a:p>
        </p:txBody>
      </p:sp>
      <p:sp>
        <p:nvSpPr>
          <p:cNvPr id="306" name="Google Shape;306;p44"/>
          <p:cNvSpPr txBox="1">
            <a:spLocks noGrp="1"/>
          </p:cNvSpPr>
          <p:nvPr>
            <p:ph type="title" idx="3"/>
          </p:nvPr>
        </p:nvSpPr>
        <p:spPr>
          <a:xfrm>
            <a:off x="3429863" y="2223891"/>
            <a:ext cx="2175300" cy="525524"/>
          </a:xfrm>
          <a:prstGeom prst="rect">
            <a:avLst/>
          </a:prstGeom>
        </p:spPr>
        <p:txBody>
          <a:bodyPr spcFirstLastPara="1" wrap="square" lIns="91425" tIns="91425" rIns="91425" bIns="91425" anchor="ctr" anchorCtr="0">
            <a:noAutofit/>
          </a:bodyPr>
          <a:lstStyle/>
          <a:p>
            <a:r>
              <a:rPr lang="en-US" dirty="0" err="1"/>
              <a:t>Chữ</a:t>
            </a:r>
            <a:r>
              <a:rPr lang="en-US" dirty="0"/>
              <a:t> </a:t>
            </a:r>
            <a:r>
              <a:rPr lang="en-US" dirty="0" err="1"/>
              <a:t>viết</a:t>
            </a:r>
            <a:r>
              <a:rPr lang="en-US" dirty="0"/>
              <a:t/>
            </a:r>
            <a:br>
              <a:rPr lang="en-US" dirty="0"/>
            </a:br>
            <a:r>
              <a:rPr lang="en-US" dirty="0"/>
              <a:t>V</a:t>
            </a:r>
            <a:r>
              <a:rPr lang="en" dirty="0"/>
              <a:t>ăn học</a:t>
            </a:r>
            <a:endParaRPr dirty="0"/>
          </a:p>
        </p:txBody>
      </p:sp>
      <p:sp>
        <p:nvSpPr>
          <p:cNvPr id="307" name="Google Shape;307;p44"/>
          <p:cNvSpPr txBox="1">
            <a:spLocks noGrp="1"/>
          </p:cNvSpPr>
          <p:nvPr>
            <p:ph type="subTitle" idx="4"/>
          </p:nvPr>
        </p:nvSpPr>
        <p:spPr>
          <a:xfrm>
            <a:off x="3062984" y="2941930"/>
            <a:ext cx="3017984" cy="1466479"/>
          </a:xfrm>
          <a:prstGeom prst="rect">
            <a:avLst/>
          </a:prstGeom>
        </p:spPr>
        <p:txBody>
          <a:bodyPr spcFirstLastPara="1" wrap="square" lIns="91425" tIns="91425" rIns="91425" bIns="91425" anchor="t" anchorCtr="0">
            <a:noAutofit/>
          </a:bodyPr>
          <a:lstStyle/>
          <a:p>
            <a:pPr marL="342900" lvl="0" indent="-342900" algn="ctr" rtl="0">
              <a:spcBef>
                <a:spcPts val="0"/>
              </a:spcBef>
              <a:spcAft>
                <a:spcPts val="0"/>
              </a:spcAft>
              <a:buFont typeface="Wingdings" panose="05000000000000000000" pitchFamily="2" charset="2"/>
              <a:buChar char="ü"/>
            </a:pPr>
            <a:r>
              <a:rPr lang="en" sz="2000" dirty="0">
                <a:solidFill>
                  <a:srgbClr val="0070C0"/>
                </a:solidFill>
                <a:latin typeface="Times New Roman" panose="02020603050405020304" pitchFamily="18" charset="0"/>
                <a:cs typeface="Times New Roman" panose="02020603050405020304" pitchFamily="18" charset="0"/>
              </a:rPr>
              <a:t>Chữ Khơ-me ngày được hoàn thiện hơn.</a:t>
            </a:r>
          </a:p>
          <a:p>
            <a:pPr marL="342900" lvl="0" indent="-342900" algn="ctr" rtl="0">
              <a:spcBef>
                <a:spcPts val="0"/>
              </a:spcBef>
              <a:spcAft>
                <a:spcPts val="0"/>
              </a:spcAft>
              <a:buFont typeface="Wingdings" panose="05000000000000000000" pitchFamily="2" charset="2"/>
              <a:buChar char="ü"/>
            </a:pPr>
            <a:r>
              <a:rPr lang="en" sz="2000" dirty="0">
                <a:solidFill>
                  <a:srgbClr val="0070C0"/>
                </a:solidFill>
                <a:latin typeface="Times New Roman" panose="02020603050405020304" pitchFamily="18" charset="0"/>
                <a:cs typeface="Times New Roman" panose="02020603050405020304" pitchFamily="18" charset="0"/>
              </a:rPr>
              <a:t>Văn học dân gian và văn học viết phong phú</a:t>
            </a:r>
            <a:endParaRPr sz="2000" dirty="0">
              <a:solidFill>
                <a:srgbClr val="0070C0"/>
              </a:solidFill>
              <a:latin typeface="Times New Roman" panose="02020603050405020304" pitchFamily="18" charset="0"/>
              <a:cs typeface="Times New Roman" panose="02020603050405020304" pitchFamily="18" charset="0"/>
            </a:endParaRPr>
          </a:p>
        </p:txBody>
      </p:sp>
      <p:sp>
        <p:nvSpPr>
          <p:cNvPr id="308" name="Google Shape;308;p44"/>
          <p:cNvSpPr txBox="1">
            <a:spLocks noGrp="1"/>
          </p:cNvSpPr>
          <p:nvPr>
            <p:ph type="title" idx="5"/>
          </p:nvPr>
        </p:nvSpPr>
        <p:spPr>
          <a:xfrm>
            <a:off x="6093699" y="2209652"/>
            <a:ext cx="1932881" cy="399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K</a:t>
            </a:r>
            <a:r>
              <a:rPr lang="en" dirty="0"/>
              <a:t>iến trúc, điêu khắc</a:t>
            </a:r>
            <a:endParaRPr dirty="0"/>
          </a:p>
        </p:txBody>
      </p:sp>
      <p:sp>
        <p:nvSpPr>
          <p:cNvPr id="309" name="Google Shape;309;p44"/>
          <p:cNvSpPr txBox="1">
            <a:spLocks noGrp="1"/>
          </p:cNvSpPr>
          <p:nvPr>
            <p:ph type="subTitle" idx="6"/>
          </p:nvPr>
        </p:nvSpPr>
        <p:spPr>
          <a:xfrm>
            <a:off x="6103704" y="2960258"/>
            <a:ext cx="2175300" cy="1382144"/>
          </a:xfrm>
          <a:prstGeom prst="rect">
            <a:avLst/>
          </a:prstGeom>
        </p:spPr>
        <p:txBody>
          <a:bodyPr spcFirstLastPara="1" wrap="square" lIns="91425" tIns="91425" rIns="91425" bIns="91425" anchor="t" anchorCtr="0">
            <a:noAutofit/>
          </a:bodyPr>
          <a:lstStyle/>
          <a:p>
            <a:pPr marL="342900" lvl="0" indent="-342900" algn="just" rtl="0">
              <a:spcBef>
                <a:spcPts val="0"/>
              </a:spcBef>
              <a:spcAft>
                <a:spcPts val="0"/>
              </a:spcAft>
              <a:buFont typeface="Wingdings" panose="05000000000000000000" pitchFamily="2" charset="2"/>
              <a:buChar char="Ø"/>
            </a:pPr>
            <a:r>
              <a:rPr lang="en" sz="2000" dirty="0">
                <a:solidFill>
                  <a:schemeClr val="accent2">
                    <a:lumMod val="50000"/>
                  </a:schemeClr>
                </a:solidFill>
                <a:latin typeface="Times New Roman" panose="02020603050405020304" pitchFamily="18" charset="0"/>
                <a:cs typeface="Times New Roman" panose="02020603050405020304" pitchFamily="18" charset="0"/>
              </a:rPr>
              <a:t>Phát triển và chịu ảnh hưởng đậm nét của Phật giáo</a:t>
            </a:r>
            <a:endParaRPr sz="2000" dirty="0">
              <a:solidFill>
                <a:schemeClr val="accent2">
                  <a:lumMod val="50000"/>
                </a:schemeClr>
              </a:solidFill>
              <a:latin typeface="Times New Roman" panose="02020603050405020304" pitchFamily="18" charset="0"/>
              <a:cs typeface="Times New Roman" panose="02020603050405020304" pitchFamily="18" charset="0"/>
            </a:endParaRPr>
          </a:p>
        </p:txBody>
      </p:sp>
      <p:grpSp>
        <p:nvGrpSpPr>
          <p:cNvPr id="310" name="Google Shape;310;p44"/>
          <p:cNvGrpSpPr/>
          <p:nvPr/>
        </p:nvGrpSpPr>
        <p:grpSpPr>
          <a:xfrm>
            <a:off x="1626830" y="1202230"/>
            <a:ext cx="731613" cy="829146"/>
            <a:chOff x="3467650" y="897800"/>
            <a:chExt cx="2409000" cy="2711400"/>
          </a:xfrm>
        </p:grpSpPr>
        <p:sp>
          <p:nvSpPr>
            <p:cNvPr id="311" name="Google Shape;311;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2" name="Google Shape;312;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3" name="Google Shape;313;p44"/>
          <p:cNvGrpSpPr/>
          <p:nvPr/>
        </p:nvGrpSpPr>
        <p:grpSpPr>
          <a:xfrm>
            <a:off x="4124003" y="1200061"/>
            <a:ext cx="731613" cy="831315"/>
            <a:chOff x="3467650" y="897800"/>
            <a:chExt cx="2409000" cy="2711400"/>
          </a:xfrm>
        </p:grpSpPr>
        <p:sp>
          <p:nvSpPr>
            <p:cNvPr id="314" name="Google Shape;314;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5" name="Google Shape;315;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6" name="Google Shape;316;p44"/>
          <p:cNvGrpSpPr/>
          <p:nvPr/>
        </p:nvGrpSpPr>
        <p:grpSpPr>
          <a:xfrm>
            <a:off x="6670803" y="1200061"/>
            <a:ext cx="731613" cy="831315"/>
            <a:chOff x="3467650" y="897800"/>
            <a:chExt cx="2409000" cy="2711400"/>
          </a:xfrm>
        </p:grpSpPr>
        <p:sp>
          <p:nvSpPr>
            <p:cNvPr id="317" name="Google Shape;317;p44"/>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18" name="Google Shape;318;p44"/>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319" name="Google Shape;319;p44"/>
          <p:cNvGrpSpPr/>
          <p:nvPr/>
        </p:nvGrpSpPr>
        <p:grpSpPr>
          <a:xfrm>
            <a:off x="-369299" y="0"/>
            <a:ext cx="1340891" cy="5143501"/>
            <a:chOff x="5280" y="0"/>
            <a:chExt cx="1340891" cy="5143501"/>
          </a:xfrm>
        </p:grpSpPr>
        <p:pic>
          <p:nvPicPr>
            <p:cNvPr id="320" name="Google Shape;320;p44"/>
            <p:cNvPicPr preferRelativeResize="0"/>
            <p:nvPr/>
          </p:nvPicPr>
          <p:blipFill>
            <a:blip r:embed="rId3">
              <a:alphaModFix amt="48000"/>
            </a:blip>
            <a:stretch>
              <a:fillRect/>
            </a:stretch>
          </p:blipFill>
          <p:spPr>
            <a:xfrm>
              <a:off x="5280" y="0"/>
              <a:ext cx="1278341" cy="5143501"/>
            </a:xfrm>
            <a:prstGeom prst="rect">
              <a:avLst/>
            </a:prstGeom>
            <a:noFill/>
            <a:ln>
              <a:noFill/>
            </a:ln>
          </p:spPr>
        </p:pic>
        <p:pic>
          <p:nvPicPr>
            <p:cNvPr id="321" name="Google Shape;321;p44"/>
            <p:cNvPicPr preferRelativeResize="0"/>
            <p:nvPr/>
          </p:nvPicPr>
          <p:blipFill>
            <a:blip r:embed="rId4">
              <a:alphaModFix/>
            </a:blip>
            <a:stretch>
              <a:fillRect/>
            </a:stretch>
          </p:blipFill>
          <p:spPr>
            <a:xfrm>
              <a:off x="67830" y="0"/>
              <a:ext cx="1278341" cy="5143501"/>
            </a:xfrm>
            <a:prstGeom prst="rect">
              <a:avLst/>
            </a:prstGeom>
            <a:noFill/>
            <a:ln>
              <a:noFill/>
            </a:ln>
          </p:spPr>
        </p:pic>
      </p:grpSp>
      <p:grpSp>
        <p:nvGrpSpPr>
          <p:cNvPr id="322" name="Google Shape;322;p44"/>
          <p:cNvGrpSpPr/>
          <p:nvPr/>
        </p:nvGrpSpPr>
        <p:grpSpPr>
          <a:xfrm>
            <a:off x="8026580" y="0"/>
            <a:ext cx="1340891" cy="5143501"/>
            <a:chOff x="5280" y="0"/>
            <a:chExt cx="1340891" cy="5143501"/>
          </a:xfrm>
        </p:grpSpPr>
        <p:pic>
          <p:nvPicPr>
            <p:cNvPr id="323" name="Google Shape;323;p44"/>
            <p:cNvPicPr preferRelativeResize="0"/>
            <p:nvPr/>
          </p:nvPicPr>
          <p:blipFill>
            <a:blip r:embed="rId3">
              <a:alphaModFix amt="48000"/>
            </a:blip>
            <a:stretch>
              <a:fillRect/>
            </a:stretch>
          </p:blipFill>
          <p:spPr>
            <a:xfrm>
              <a:off x="5280" y="0"/>
              <a:ext cx="1278341" cy="5143501"/>
            </a:xfrm>
            <a:prstGeom prst="rect">
              <a:avLst/>
            </a:prstGeom>
            <a:noFill/>
            <a:ln>
              <a:noFill/>
            </a:ln>
          </p:spPr>
        </p:pic>
        <p:pic>
          <p:nvPicPr>
            <p:cNvPr id="324" name="Google Shape;324;p44"/>
            <p:cNvPicPr preferRelativeResize="0"/>
            <p:nvPr/>
          </p:nvPicPr>
          <p:blipFill>
            <a:blip r:embed="rId4">
              <a:alphaModFix/>
            </a:blip>
            <a:stretch>
              <a:fillRect/>
            </a:stretch>
          </p:blipFill>
          <p:spPr>
            <a:xfrm>
              <a:off x="67830" y="0"/>
              <a:ext cx="1278341" cy="5143501"/>
            </a:xfrm>
            <a:prstGeom prst="rect">
              <a:avLst/>
            </a:prstGeom>
            <a:noFill/>
            <a:ln>
              <a:noFill/>
            </a:ln>
          </p:spPr>
        </p:pic>
      </p:grpSp>
      <p:grpSp>
        <p:nvGrpSpPr>
          <p:cNvPr id="325" name="Google Shape;325;p44"/>
          <p:cNvGrpSpPr/>
          <p:nvPr/>
        </p:nvGrpSpPr>
        <p:grpSpPr>
          <a:xfrm>
            <a:off x="1822348" y="1447171"/>
            <a:ext cx="340573" cy="339271"/>
            <a:chOff x="2085450" y="842250"/>
            <a:chExt cx="483700" cy="481850"/>
          </a:xfrm>
        </p:grpSpPr>
        <p:sp>
          <p:nvSpPr>
            <p:cNvPr id="326" name="Google Shape;326;p44"/>
            <p:cNvSpPr/>
            <p:nvPr/>
          </p:nvSpPr>
          <p:spPr>
            <a:xfrm>
              <a:off x="2085525" y="926925"/>
              <a:ext cx="483625" cy="397175"/>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27" name="Google Shape;327;p44"/>
            <p:cNvSpPr/>
            <p:nvPr/>
          </p:nvSpPr>
          <p:spPr>
            <a:xfrm>
              <a:off x="2085450" y="1151875"/>
              <a:ext cx="143650" cy="87575"/>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28" name="Google Shape;328;p44"/>
            <p:cNvSpPr/>
            <p:nvPr/>
          </p:nvSpPr>
          <p:spPr>
            <a:xfrm>
              <a:off x="2274775" y="842250"/>
              <a:ext cx="294375" cy="197650"/>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329" name="Google Shape;329;p44"/>
          <p:cNvSpPr/>
          <p:nvPr/>
        </p:nvSpPr>
        <p:spPr>
          <a:xfrm>
            <a:off x="4302204" y="1429302"/>
            <a:ext cx="375349" cy="344435"/>
          </a:xfrm>
          <a:custGeom>
            <a:avLst/>
            <a:gdLst/>
            <a:ahLst/>
            <a:cxnLst/>
            <a:rect l="l" t="t" r="r" b="b"/>
            <a:pathLst>
              <a:path w="12603" h="11565" extrusionOk="0">
                <a:moveTo>
                  <a:pt x="9200" y="822"/>
                </a:moveTo>
                <a:lnTo>
                  <a:pt x="11311" y="2933"/>
                </a:lnTo>
                <a:cubicBezTo>
                  <a:pt x="11279" y="3185"/>
                  <a:pt x="11185" y="3437"/>
                  <a:pt x="11090" y="3689"/>
                </a:cubicBezTo>
                <a:lnTo>
                  <a:pt x="8444" y="1074"/>
                </a:lnTo>
                <a:cubicBezTo>
                  <a:pt x="8664" y="948"/>
                  <a:pt x="8916" y="853"/>
                  <a:pt x="9200" y="822"/>
                </a:cubicBezTo>
                <a:close/>
                <a:moveTo>
                  <a:pt x="7814" y="1389"/>
                </a:moveTo>
                <a:lnTo>
                  <a:pt x="10712" y="4287"/>
                </a:lnTo>
                <a:cubicBezTo>
                  <a:pt x="10649" y="4413"/>
                  <a:pt x="10555" y="4476"/>
                  <a:pt x="10492" y="4571"/>
                </a:cubicBezTo>
                <a:cubicBezTo>
                  <a:pt x="10397" y="4634"/>
                  <a:pt x="10334" y="4728"/>
                  <a:pt x="10208" y="4791"/>
                </a:cubicBezTo>
                <a:lnTo>
                  <a:pt x="7310" y="1893"/>
                </a:lnTo>
                <a:cubicBezTo>
                  <a:pt x="7373" y="1798"/>
                  <a:pt x="7467" y="1704"/>
                  <a:pt x="7530" y="1609"/>
                </a:cubicBezTo>
                <a:cubicBezTo>
                  <a:pt x="7625" y="1546"/>
                  <a:pt x="7688" y="1452"/>
                  <a:pt x="7814" y="1389"/>
                </a:cubicBezTo>
                <a:close/>
                <a:moveTo>
                  <a:pt x="6994" y="2523"/>
                </a:moveTo>
                <a:lnTo>
                  <a:pt x="9609" y="5169"/>
                </a:lnTo>
                <a:cubicBezTo>
                  <a:pt x="9389" y="5264"/>
                  <a:pt x="9105" y="5327"/>
                  <a:pt x="8885" y="5390"/>
                </a:cubicBezTo>
                <a:lnTo>
                  <a:pt x="6742" y="3279"/>
                </a:lnTo>
                <a:cubicBezTo>
                  <a:pt x="6774" y="3027"/>
                  <a:pt x="6868" y="2743"/>
                  <a:pt x="6994" y="2523"/>
                </a:cubicBezTo>
                <a:close/>
                <a:moveTo>
                  <a:pt x="3812" y="6209"/>
                </a:moveTo>
                <a:lnTo>
                  <a:pt x="5923" y="8351"/>
                </a:lnTo>
                <a:cubicBezTo>
                  <a:pt x="5892" y="8572"/>
                  <a:pt x="5797" y="8855"/>
                  <a:pt x="5671" y="9107"/>
                </a:cubicBezTo>
                <a:lnTo>
                  <a:pt x="3056" y="6461"/>
                </a:lnTo>
                <a:cubicBezTo>
                  <a:pt x="3277" y="6335"/>
                  <a:pt x="3560" y="6272"/>
                  <a:pt x="3812" y="6209"/>
                </a:cubicBezTo>
                <a:close/>
                <a:moveTo>
                  <a:pt x="2426" y="6776"/>
                </a:moveTo>
                <a:lnTo>
                  <a:pt x="5325" y="9675"/>
                </a:lnTo>
                <a:cubicBezTo>
                  <a:pt x="5262" y="9801"/>
                  <a:pt x="5167" y="9895"/>
                  <a:pt x="5104" y="9958"/>
                </a:cubicBezTo>
                <a:cubicBezTo>
                  <a:pt x="5010" y="10053"/>
                  <a:pt x="4947" y="10116"/>
                  <a:pt x="4821" y="10210"/>
                </a:cubicBezTo>
                <a:lnTo>
                  <a:pt x="1891" y="7280"/>
                </a:lnTo>
                <a:cubicBezTo>
                  <a:pt x="1985" y="7217"/>
                  <a:pt x="2080" y="7091"/>
                  <a:pt x="2143" y="6997"/>
                </a:cubicBezTo>
                <a:cubicBezTo>
                  <a:pt x="2206" y="6934"/>
                  <a:pt x="2300" y="6839"/>
                  <a:pt x="2426" y="6776"/>
                </a:cubicBezTo>
                <a:close/>
                <a:moveTo>
                  <a:pt x="1576" y="7910"/>
                </a:moveTo>
                <a:lnTo>
                  <a:pt x="4222" y="10557"/>
                </a:lnTo>
                <a:cubicBezTo>
                  <a:pt x="4002" y="10620"/>
                  <a:pt x="3718" y="10714"/>
                  <a:pt x="3466" y="10777"/>
                </a:cubicBezTo>
                <a:lnTo>
                  <a:pt x="1355" y="8666"/>
                </a:lnTo>
                <a:cubicBezTo>
                  <a:pt x="1387" y="8414"/>
                  <a:pt x="1481" y="8162"/>
                  <a:pt x="1576" y="7910"/>
                </a:cubicBezTo>
                <a:close/>
                <a:moveTo>
                  <a:pt x="10602" y="0"/>
                </a:moveTo>
                <a:cubicBezTo>
                  <a:pt x="9383" y="0"/>
                  <a:pt x="7954" y="274"/>
                  <a:pt x="7089" y="1168"/>
                </a:cubicBezTo>
                <a:cubicBezTo>
                  <a:pt x="6207" y="2082"/>
                  <a:pt x="5923" y="3500"/>
                  <a:pt x="5923" y="4728"/>
                </a:cubicBezTo>
                <a:cubicBezTo>
                  <a:pt x="6238" y="4760"/>
                  <a:pt x="6459" y="4791"/>
                  <a:pt x="6522" y="4791"/>
                </a:cubicBezTo>
                <a:lnTo>
                  <a:pt x="6585" y="4791"/>
                </a:lnTo>
                <a:lnTo>
                  <a:pt x="6585" y="4130"/>
                </a:lnTo>
                <a:lnTo>
                  <a:pt x="7971" y="5516"/>
                </a:lnTo>
                <a:cubicBezTo>
                  <a:pt x="7751" y="5532"/>
                  <a:pt x="7540" y="5538"/>
                  <a:pt x="7348" y="5538"/>
                </a:cubicBezTo>
                <a:cubicBezTo>
                  <a:pt x="6772" y="5538"/>
                  <a:pt x="6364" y="5484"/>
                  <a:pt x="6364" y="5484"/>
                </a:cubicBezTo>
                <a:cubicBezTo>
                  <a:pt x="6314" y="5459"/>
                  <a:pt x="5810" y="5369"/>
                  <a:pt x="5121" y="5369"/>
                </a:cubicBezTo>
                <a:cubicBezTo>
                  <a:pt x="4077" y="5369"/>
                  <a:pt x="2606" y="5575"/>
                  <a:pt x="1639" y="6524"/>
                </a:cubicBezTo>
                <a:cubicBezTo>
                  <a:pt x="0" y="8162"/>
                  <a:pt x="536" y="11155"/>
                  <a:pt x="567" y="11250"/>
                </a:cubicBezTo>
                <a:cubicBezTo>
                  <a:pt x="599" y="11407"/>
                  <a:pt x="725" y="11533"/>
                  <a:pt x="914" y="11533"/>
                </a:cubicBezTo>
                <a:lnTo>
                  <a:pt x="1009" y="11533"/>
                </a:lnTo>
                <a:cubicBezTo>
                  <a:pt x="1198" y="11502"/>
                  <a:pt x="1324" y="11344"/>
                  <a:pt x="1261" y="11155"/>
                </a:cubicBezTo>
                <a:cubicBezTo>
                  <a:pt x="1261" y="11155"/>
                  <a:pt x="1166" y="10399"/>
                  <a:pt x="1229" y="9517"/>
                </a:cubicBezTo>
                <a:lnTo>
                  <a:pt x="1229" y="9517"/>
                </a:lnTo>
                <a:lnTo>
                  <a:pt x="2615" y="10903"/>
                </a:lnTo>
                <a:cubicBezTo>
                  <a:pt x="2447" y="10903"/>
                  <a:pt x="2293" y="10917"/>
                  <a:pt x="2153" y="10917"/>
                </a:cubicBezTo>
                <a:cubicBezTo>
                  <a:pt x="2083" y="10917"/>
                  <a:pt x="2017" y="10914"/>
                  <a:pt x="1954" y="10903"/>
                </a:cubicBezTo>
                <a:lnTo>
                  <a:pt x="1954" y="10966"/>
                </a:lnTo>
                <a:cubicBezTo>
                  <a:pt x="1985" y="11187"/>
                  <a:pt x="1954" y="11407"/>
                  <a:pt x="1859" y="11565"/>
                </a:cubicBezTo>
                <a:lnTo>
                  <a:pt x="2048" y="11565"/>
                </a:lnTo>
                <a:cubicBezTo>
                  <a:pt x="3277" y="11565"/>
                  <a:pt x="4695" y="11281"/>
                  <a:pt x="5577" y="10399"/>
                </a:cubicBezTo>
                <a:cubicBezTo>
                  <a:pt x="6427" y="9517"/>
                  <a:pt x="6742" y="8068"/>
                  <a:pt x="6742" y="6839"/>
                </a:cubicBezTo>
                <a:cubicBezTo>
                  <a:pt x="6396" y="6808"/>
                  <a:pt x="6144" y="6776"/>
                  <a:pt x="6112" y="6776"/>
                </a:cubicBezTo>
                <a:lnTo>
                  <a:pt x="6049" y="6776"/>
                </a:lnTo>
                <a:lnTo>
                  <a:pt x="6049" y="7438"/>
                </a:lnTo>
                <a:lnTo>
                  <a:pt x="4663" y="6051"/>
                </a:lnTo>
                <a:cubicBezTo>
                  <a:pt x="4876" y="6036"/>
                  <a:pt x="5083" y="6030"/>
                  <a:pt x="5273" y="6030"/>
                </a:cubicBezTo>
                <a:cubicBezTo>
                  <a:pt x="5845" y="6030"/>
                  <a:pt x="6270" y="6083"/>
                  <a:pt x="6270" y="6083"/>
                </a:cubicBezTo>
                <a:cubicBezTo>
                  <a:pt x="6301" y="6083"/>
                  <a:pt x="6837" y="6178"/>
                  <a:pt x="7499" y="6178"/>
                </a:cubicBezTo>
                <a:cubicBezTo>
                  <a:pt x="8727" y="6178"/>
                  <a:pt x="10145" y="5862"/>
                  <a:pt x="10996" y="4980"/>
                </a:cubicBezTo>
                <a:cubicBezTo>
                  <a:pt x="12602" y="3374"/>
                  <a:pt x="12098" y="381"/>
                  <a:pt x="12067" y="255"/>
                </a:cubicBezTo>
                <a:cubicBezTo>
                  <a:pt x="12035" y="160"/>
                  <a:pt x="11878" y="34"/>
                  <a:pt x="11657" y="34"/>
                </a:cubicBezTo>
                <a:cubicBezTo>
                  <a:pt x="11468" y="66"/>
                  <a:pt x="11342" y="223"/>
                  <a:pt x="11405" y="444"/>
                </a:cubicBezTo>
                <a:cubicBezTo>
                  <a:pt x="11405" y="444"/>
                  <a:pt x="11531" y="1168"/>
                  <a:pt x="11437" y="2050"/>
                </a:cubicBezTo>
                <a:lnTo>
                  <a:pt x="10050" y="664"/>
                </a:lnTo>
                <a:cubicBezTo>
                  <a:pt x="10218" y="664"/>
                  <a:pt x="10373" y="650"/>
                  <a:pt x="10513" y="650"/>
                </a:cubicBezTo>
                <a:cubicBezTo>
                  <a:pt x="10583" y="650"/>
                  <a:pt x="10649" y="654"/>
                  <a:pt x="10712" y="664"/>
                </a:cubicBezTo>
                <a:lnTo>
                  <a:pt x="10712" y="601"/>
                </a:lnTo>
                <a:cubicBezTo>
                  <a:pt x="10681" y="381"/>
                  <a:pt x="10712" y="160"/>
                  <a:pt x="10807" y="3"/>
                </a:cubicBezTo>
                <a:cubicBezTo>
                  <a:pt x="10739" y="1"/>
                  <a:pt x="10671" y="0"/>
                  <a:pt x="1060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0" name="Google Shape;330;p44"/>
          <p:cNvGrpSpPr/>
          <p:nvPr/>
        </p:nvGrpSpPr>
        <p:grpSpPr>
          <a:xfrm>
            <a:off x="6891201" y="1416646"/>
            <a:ext cx="290815" cy="369740"/>
            <a:chOff x="-37370925" y="3579105"/>
            <a:chExt cx="248900" cy="316450"/>
          </a:xfrm>
        </p:grpSpPr>
        <p:sp>
          <p:nvSpPr>
            <p:cNvPr id="331" name="Google Shape;331;p44"/>
            <p:cNvSpPr/>
            <p:nvPr/>
          </p:nvSpPr>
          <p:spPr>
            <a:xfrm>
              <a:off x="-37268550" y="3671055"/>
              <a:ext cx="83525" cy="82525"/>
            </a:xfrm>
            <a:custGeom>
              <a:avLst/>
              <a:gdLst/>
              <a:ahLst/>
              <a:cxnLst/>
              <a:rect l="l" t="t" r="r" b="b"/>
              <a:pathLst>
                <a:path w="3341" h="3301" extrusionOk="0">
                  <a:moveTo>
                    <a:pt x="2238" y="1"/>
                  </a:moveTo>
                  <a:lnTo>
                    <a:pt x="1" y="2237"/>
                  </a:lnTo>
                  <a:lnTo>
                    <a:pt x="946" y="3183"/>
                  </a:lnTo>
                  <a:cubicBezTo>
                    <a:pt x="1040" y="3261"/>
                    <a:pt x="1151" y="3301"/>
                    <a:pt x="1257" y="3301"/>
                  </a:cubicBezTo>
                  <a:cubicBezTo>
                    <a:pt x="1363" y="3301"/>
                    <a:pt x="1466" y="3261"/>
                    <a:pt x="1545" y="3183"/>
                  </a:cubicBezTo>
                  <a:lnTo>
                    <a:pt x="3183" y="1544"/>
                  </a:lnTo>
                  <a:cubicBezTo>
                    <a:pt x="3340" y="1387"/>
                    <a:pt x="3340" y="1103"/>
                    <a:pt x="3183" y="946"/>
                  </a:cubicBezTo>
                  <a:lnTo>
                    <a:pt x="223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44"/>
            <p:cNvSpPr/>
            <p:nvPr/>
          </p:nvSpPr>
          <p:spPr>
            <a:xfrm>
              <a:off x="-37370925" y="3579105"/>
              <a:ext cx="248900" cy="316450"/>
            </a:xfrm>
            <a:custGeom>
              <a:avLst/>
              <a:gdLst/>
              <a:ahLst/>
              <a:cxnLst/>
              <a:rect l="l" t="t" r="r" b="b"/>
              <a:pathLst>
                <a:path w="9956" h="12658" extrusionOk="0">
                  <a:moveTo>
                    <a:pt x="4537" y="8625"/>
                  </a:moveTo>
                  <a:cubicBezTo>
                    <a:pt x="4757" y="8625"/>
                    <a:pt x="4946" y="8845"/>
                    <a:pt x="4946" y="9066"/>
                  </a:cubicBezTo>
                  <a:cubicBezTo>
                    <a:pt x="4915" y="9255"/>
                    <a:pt x="4757" y="9475"/>
                    <a:pt x="4537" y="9475"/>
                  </a:cubicBezTo>
                  <a:cubicBezTo>
                    <a:pt x="4285" y="9475"/>
                    <a:pt x="4096" y="9255"/>
                    <a:pt x="4096" y="9066"/>
                  </a:cubicBezTo>
                  <a:cubicBezTo>
                    <a:pt x="4096" y="8845"/>
                    <a:pt x="4285" y="8625"/>
                    <a:pt x="4537" y="8625"/>
                  </a:cubicBezTo>
                  <a:close/>
                  <a:moveTo>
                    <a:pt x="2615" y="0"/>
                  </a:moveTo>
                  <a:cubicBezTo>
                    <a:pt x="2513" y="0"/>
                    <a:pt x="2410" y="40"/>
                    <a:pt x="2332" y="119"/>
                  </a:cubicBezTo>
                  <a:lnTo>
                    <a:pt x="662" y="1788"/>
                  </a:lnTo>
                  <a:cubicBezTo>
                    <a:pt x="504" y="1946"/>
                    <a:pt x="504" y="2229"/>
                    <a:pt x="662" y="2355"/>
                  </a:cubicBezTo>
                  <a:lnTo>
                    <a:pt x="1764" y="3458"/>
                  </a:lnTo>
                  <a:cubicBezTo>
                    <a:pt x="1166" y="4183"/>
                    <a:pt x="819" y="5096"/>
                    <a:pt x="819" y="6073"/>
                  </a:cubicBezTo>
                  <a:cubicBezTo>
                    <a:pt x="819" y="7774"/>
                    <a:pt x="1859" y="9223"/>
                    <a:pt x="3308" y="9853"/>
                  </a:cubicBezTo>
                  <a:lnTo>
                    <a:pt x="3308" y="10200"/>
                  </a:lnTo>
                  <a:lnTo>
                    <a:pt x="1229" y="10200"/>
                  </a:lnTo>
                  <a:cubicBezTo>
                    <a:pt x="536" y="10200"/>
                    <a:pt x="0" y="10767"/>
                    <a:pt x="0" y="11429"/>
                  </a:cubicBezTo>
                  <a:lnTo>
                    <a:pt x="0" y="12248"/>
                  </a:lnTo>
                  <a:cubicBezTo>
                    <a:pt x="0" y="12500"/>
                    <a:pt x="189" y="12657"/>
                    <a:pt x="441" y="12657"/>
                  </a:cubicBezTo>
                  <a:lnTo>
                    <a:pt x="8696" y="12657"/>
                  </a:lnTo>
                  <a:cubicBezTo>
                    <a:pt x="8948" y="12657"/>
                    <a:pt x="9137" y="12468"/>
                    <a:pt x="9137" y="12248"/>
                  </a:cubicBezTo>
                  <a:lnTo>
                    <a:pt x="9137" y="11429"/>
                  </a:lnTo>
                  <a:cubicBezTo>
                    <a:pt x="9137" y="10767"/>
                    <a:pt x="8570" y="10200"/>
                    <a:pt x="7876" y="10200"/>
                  </a:cubicBezTo>
                  <a:lnTo>
                    <a:pt x="5797" y="10200"/>
                  </a:lnTo>
                  <a:lnTo>
                    <a:pt x="5797" y="10137"/>
                  </a:lnTo>
                  <a:cubicBezTo>
                    <a:pt x="7120" y="9853"/>
                    <a:pt x="8223" y="8940"/>
                    <a:pt x="8790" y="7743"/>
                  </a:cubicBezTo>
                  <a:lnTo>
                    <a:pt x="9515" y="7743"/>
                  </a:lnTo>
                  <a:cubicBezTo>
                    <a:pt x="9767" y="7743"/>
                    <a:pt x="9956" y="7522"/>
                    <a:pt x="9956" y="7333"/>
                  </a:cubicBezTo>
                  <a:cubicBezTo>
                    <a:pt x="9893" y="7176"/>
                    <a:pt x="9735" y="6987"/>
                    <a:pt x="9483" y="6987"/>
                  </a:cubicBezTo>
                  <a:lnTo>
                    <a:pt x="6994" y="6987"/>
                  </a:lnTo>
                  <a:cubicBezTo>
                    <a:pt x="6774" y="6987"/>
                    <a:pt x="6585" y="7176"/>
                    <a:pt x="6585" y="7365"/>
                  </a:cubicBezTo>
                  <a:cubicBezTo>
                    <a:pt x="6585" y="7617"/>
                    <a:pt x="6774" y="7774"/>
                    <a:pt x="6994" y="7774"/>
                  </a:cubicBezTo>
                  <a:lnTo>
                    <a:pt x="7845" y="7774"/>
                  </a:lnTo>
                  <a:cubicBezTo>
                    <a:pt x="7404" y="8530"/>
                    <a:pt x="6648" y="9097"/>
                    <a:pt x="5734" y="9318"/>
                  </a:cubicBezTo>
                  <a:lnTo>
                    <a:pt x="5734" y="8971"/>
                  </a:lnTo>
                  <a:cubicBezTo>
                    <a:pt x="5734" y="8310"/>
                    <a:pt x="5198" y="7774"/>
                    <a:pt x="4537" y="7743"/>
                  </a:cubicBezTo>
                  <a:cubicBezTo>
                    <a:pt x="3844" y="7743"/>
                    <a:pt x="3308" y="8278"/>
                    <a:pt x="3308" y="8940"/>
                  </a:cubicBezTo>
                  <a:cubicBezTo>
                    <a:pt x="2332" y="8373"/>
                    <a:pt x="1638" y="7302"/>
                    <a:pt x="1638" y="6073"/>
                  </a:cubicBezTo>
                  <a:cubicBezTo>
                    <a:pt x="1638" y="5285"/>
                    <a:pt x="1922" y="4624"/>
                    <a:pt x="2363" y="4057"/>
                  </a:cubicBezTo>
                  <a:lnTo>
                    <a:pt x="3529" y="5254"/>
                  </a:lnTo>
                  <a:lnTo>
                    <a:pt x="5797" y="3017"/>
                  </a:lnTo>
                  <a:lnTo>
                    <a:pt x="2899" y="119"/>
                  </a:lnTo>
                  <a:cubicBezTo>
                    <a:pt x="2820" y="40"/>
                    <a:pt x="2717" y="0"/>
                    <a:pt x="26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5">
                                            <p:txEl>
                                              <p:pRg st="0" end="0"/>
                                            </p:txEl>
                                          </p:spTgt>
                                        </p:tgtEl>
                                        <p:attrNameLst>
                                          <p:attrName>style.visibility</p:attrName>
                                        </p:attrNameLst>
                                      </p:cBhvr>
                                      <p:to>
                                        <p:strVal val="visible"/>
                                      </p:to>
                                    </p:set>
                                    <p:animEffect transition="in" filter="wipe(up)">
                                      <p:cBhvr>
                                        <p:cTn id="7" dur="500"/>
                                        <p:tgtEl>
                                          <p:spTgt spid="30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5">
                                            <p:txEl>
                                              <p:pRg st="1" end="1"/>
                                            </p:txEl>
                                          </p:spTgt>
                                        </p:tgtEl>
                                        <p:attrNameLst>
                                          <p:attrName>style.visibility</p:attrName>
                                        </p:attrNameLst>
                                      </p:cBhvr>
                                      <p:to>
                                        <p:strVal val="visible"/>
                                      </p:to>
                                    </p:set>
                                    <p:animEffect transition="in" filter="wipe(up)">
                                      <p:cBhvr>
                                        <p:cTn id="12" dur="500"/>
                                        <p:tgtEl>
                                          <p:spTgt spid="30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7">
                                            <p:txEl>
                                              <p:pRg st="0" end="0"/>
                                            </p:txEl>
                                          </p:spTgt>
                                        </p:tgtEl>
                                        <p:attrNameLst>
                                          <p:attrName>style.visibility</p:attrName>
                                        </p:attrNameLst>
                                      </p:cBhvr>
                                      <p:to>
                                        <p:strVal val="visible"/>
                                      </p:to>
                                    </p:set>
                                    <p:animEffect transition="in" filter="wipe(up)">
                                      <p:cBhvr>
                                        <p:cTn id="17" dur="500"/>
                                        <p:tgtEl>
                                          <p:spTgt spid="30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7">
                                            <p:txEl>
                                              <p:pRg st="1" end="1"/>
                                            </p:txEl>
                                          </p:spTgt>
                                        </p:tgtEl>
                                        <p:attrNameLst>
                                          <p:attrName>style.visibility</p:attrName>
                                        </p:attrNameLst>
                                      </p:cBhvr>
                                      <p:to>
                                        <p:strVal val="visible"/>
                                      </p:to>
                                    </p:set>
                                    <p:animEffect transition="in" filter="wipe(up)">
                                      <p:cBhvr>
                                        <p:cTn id="22" dur="500"/>
                                        <p:tgtEl>
                                          <p:spTgt spid="30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09">
                                            <p:txEl>
                                              <p:pRg st="0" end="0"/>
                                            </p:txEl>
                                          </p:spTgt>
                                        </p:tgtEl>
                                        <p:attrNameLst>
                                          <p:attrName>style.visibility</p:attrName>
                                        </p:attrNameLst>
                                      </p:cBhvr>
                                      <p:to>
                                        <p:strVal val="visible"/>
                                      </p:to>
                                    </p:set>
                                    <p:animEffect transition="in" filter="wipe(up)">
                                      <p:cBhvr>
                                        <p:cTn id="27" dur="500"/>
                                        <p:tgtEl>
                                          <p:spTgt spid="3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 grpId="0" build="p"/>
      <p:bldP spid="307" grpId="0" build="p"/>
      <p:bldP spid="30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00" y="0"/>
            <a:ext cx="4572000" cy="5143500"/>
          </a:xfrm>
          <a:prstGeom prst="rect">
            <a:avLst/>
          </a:prstGeom>
        </p:spPr>
      </p:pic>
      <p:pic>
        <p:nvPicPr>
          <p:cNvPr id="3" name="Picture 2"/>
          <p:cNvPicPr>
            <a:picLocks noChangeAspect="1"/>
          </p:cNvPicPr>
          <p:nvPr/>
        </p:nvPicPr>
        <p:blipFill>
          <a:blip r:embed="rId3"/>
          <a:stretch>
            <a:fillRect/>
          </a:stretch>
        </p:blipFill>
        <p:spPr>
          <a:xfrm>
            <a:off x="0" y="1"/>
            <a:ext cx="4572000" cy="4608575"/>
          </a:xfrm>
          <a:prstGeom prst="rect">
            <a:avLst/>
          </a:prstGeom>
        </p:spPr>
      </p:pic>
      <p:sp>
        <p:nvSpPr>
          <p:cNvPr id="4" name="TextBox 3"/>
          <p:cNvSpPr txBox="1"/>
          <p:nvPr/>
        </p:nvSpPr>
        <p:spPr>
          <a:xfrm>
            <a:off x="484632" y="4681835"/>
            <a:ext cx="3602736" cy="461665"/>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ngưỡng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phồn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168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Những điểm giống nhau và “khác nhau” giữa Phật giáo (Buddhism) và Ấn Độ  giáo (Hinduism) – Triết Học Đường Phố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5416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73387" y="4541639"/>
            <a:ext cx="8597225" cy="584775"/>
          </a:xfrm>
          <a:prstGeom prst="rect">
            <a:avLst/>
          </a:prstGeom>
        </p:spPr>
        <p:txBody>
          <a:bodyPr wrap="none">
            <a:spAutoFit/>
          </a:bodyPr>
          <a:lstStyle/>
          <a:p>
            <a:pPr marL="342900" lvl="0" indent="-342900" algn="just">
              <a:buClr>
                <a:srgbClr val="191919"/>
              </a:buClr>
              <a:buSzPts val="1400"/>
              <a:buFont typeface="Wingdings" panose="05000000000000000000" pitchFamily="2" charset="2"/>
              <a:buChar char="v"/>
            </a:pPr>
            <a:r>
              <a:rPr lang="vi-VN" sz="3200" dirty="0">
                <a:solidFill>
                  <a:srgbClr val="FF0000"/>
                </a:solidFill>
                <a:latin typeface="Times New Roman" panose="02020603050405020304" pitchFamily="18" charset="0"/>
                <a:cs typeface="Times New Roman" panose="02020603050405020304" pitchFamily="18" charset="0"/>
                <a:sym typeface="Assistant"/>
              </a:rPr>
              <a:t>Hin-du giáo và Phật giáo</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thời</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kì</a:t>
            </a:r>
            <a:r>
              <a:rPr lang="en-US" sz="3200" dirty="0">
                <a:solidFill>
                  <a:srgbClr val="FF0000"/>
                </a:solidFill>
                <a:latin typeface="Times New Roman" panose="02020603050405020304" pitchFamily="18" charset="0"/>
                <a:cs typeface="Times New Roman" panose="02020603050405020304" pitchFamily="18" charset="0"/>
                <a:sym typeface="Assistant"/>
              </a:rPr>
              <a:t> </a:t>
            </a:r>
            <a:r>
              <a:rPr lang="en-US" sz="3200" dirty="0" err="1">
                <a:solidFill>
                  <a:srgbClr val="FF0000"/>
                </a:solidFill>
                <a:latin typeface="Times New Roman" panose="02020603050405020304" pitchFamily="18" charset="0"/>
                <a:cs typeface="Times New Roman" panose="02020603050405020304" pitchFamily="18" charset="0"/>
                <a:sym typeface="Assistant"/>
              </a:rPr>
              <a:t>này</a:t>
            </a:r>
            <a:r>
              <a:rPr lang="vi-VN" sz="3200" dirty="0">
                <a:solidFill>
                  <a:srgbClr val="FF0000"/>
                </a:solidFill>
                <a:latin typeface="Times New Roman" panose="02020603050405020304" pitchFamily="18" charset="0"/>
                <a:cs typeface="Times New Roman" panose="02020603050405020304" pitchFamily="18" charset="0"/>
                <a:sym typeface="Assistant"/>
              </a:rPr>
              <a:t> được đề cao</a:t>
            </a:r>
          </a:p>
        </p:txBody>
      </p:sp>
    </p:spTree>
    <p:extLst>
      <p:ext uri="{BB962C8B-B14F-4D97-AF65-F5344CB8AC3E}">
        <p14:creationId xmlns:p14="http://schemas.microsoft.com/office/powerpoint/2010/main" val="913808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heel(1)">
                                      <p:cBhvr>
                                        <p:cTn id="7" dur="2000"/>
                                        <p:tgtEl>
                                          <p:spTgt spid="717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9144000" cy="4135272"/>
          </a:xfrm>
          <a:prstGeom prst="rect">
            <a:avLst/>
          </a:prstGeom>
        </p:spPr>
      </p:pic>
      <p:sp>
        <p:nvSpPr>
          <p:cNvPr id="4" name="TextBox 3"/>
          <p:cNvSpPr txBox="1"/>
          <p:nvPr/>
        </p:nvSpPr>
        <p:spPr>
          <a:xfrm>
            <a:off x="477671" y="4449169"/>
            <a:ext cx="8420669" cy="584775"/>
          </a:xfrm>
          <a:prstGeom prst="rect">
            <a:avLst/>
          </a:prstGeom>
          <a:noFill/>
        </p:spPr>
        <p:txBody>
          <a:bodyPr wrap="square" rtlCol="0">
            <a:spAutoFit/>
          </a:bodyPr>
          <a:lstStyle/>
          <a:p>
            <a:pPr algn="ctr"/>
            <a:r>
              <a:rPr lang="en-US" sz="3200" dirty="0" err="1">
                <a:solidFill>
                  <a:srgbClr val="0070C0"/>
                </a:solidFill>
                <a:latin typeface="Times New Roman" panose="02020603050405020304" pitchFamily="18" charset="0"/>
                <a:cs typeface="Times New Roman" panose="02020603050405020304" pitchFamily="18" charset="0"/>
              </a:rPr>
              <a:t>Những</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hình</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ảnh</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trên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đang</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nói</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đến</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đất</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nước</a:t>
            </a:r>
            <a:r>
              <a:rPr lang="en-US" sz="3200" dirty="0">
                <a:solidFill>
                  <a:srgbClr val="0070C0"/>
                </a:solidFill>
                <a:latin typeface="Times New Roman" panose="02020603050405020304" pitchFamily="18" charset="0"/>
                <a:cs typeface="Times New Roman" panose="02020603050405020304" pitchFamily="18" charset="0"/>
              </a:rPr>
              <a:t> </a:t>
            </a:r>
            <a:r>
              <a:rPr lang="en-US" sz="3200" dirty="0" err="1">
                <a:solidFill>
                  <a:srgbClr val="0070C0"/>
                </a:solidFill>
                <a:latin typeface="Times New Roman" panose="02020603050405020304" pitchFamily="18" charset="0"/>
                <a:cs typeface="Times New Roman" panose="02020603050405020304" pitchFamily="18" charset="0"/>
              </a:rPr>
              <a:t>nào</a:t>
            </a:r>
            <a:r>
              <a:rPr lang="en-US" sz="3200" dirty="0">
                <a:solidFill>
                  <a:srgbClr val="0070C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40071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9718"/>
            <a:ext cx="4556777" cy="4523994"/>
          </a:xfrm>
          <a:prstGeom prst="rect">
            <a:avLst/>
          </a:prstGeom>
          <a:noFill/>
          <a:ln>
            <a:noFill/>
          </a:ln>
        </p:spPr>
      </p:pic>
      <p:pic>
        <p:nvPicPr>
          <p:cNvPr id="4" name="Picture 3"/>
          <p:cNvPicPr>
            <a:picLocks noChangeAspect="1"/>
          </p:cNvPicPr>
          <p:nvPr/>
        </p:nvPicPr>
        <p:blipFill>
          <a:blip r:embed="rId3"/>
          <a:stretch>
            <a:fillRect/>
          </a:stretch>
        </p:blipFill>
        <p:spPr>
          <a:xfrm>
            <a:off x="4572000" y="29718"/>
            <a:ext cx="4572000" cy="4523994"/>
          </a:xfrm>
          <a:prstGeom prst="rect">
            <a:avLst/>
          </a:prstGeom>
        </p:spPr>
      </p:pic>
      <p:sp>
        <p:nvSpPr>
          <p:cNvPr id="5" name="TextBox 4"/>
          <p:cNvSpPr txBox="1"/>
          <p:nvPr/>
        </p:nvSpPr>
        <p:spPr>
          <a:xfrm>
            <a:off x="422156" y="4553712"/>
            <a:ext cx="3712464" cy="523220"/>
          </a:xfrm>
          <a:prstGeom prst="rect">
            <a:avLst/>
          </a:prstGeom>
          <a:noFill/>
        </p:spPr>
        <p:txBody>
          <a:bodyPr wrap="square" rtlCol="0">
            <a:spAutoFit/>
          </a:bodyPr>
          <a:lstStyle/>
          <a:p>
            <a:pPr algn="ct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a:t>
            </a:r>
            <a:r>
              <a:rPr lang="en-US" sz="2800" dirty="0">
                <a:latin typeface="Times New Roman" panose="02020603050405020304" pitchFamily="18" charset="0"/>
                <a:cs typeface="Times New Roman" panose="02020603050405020304" pitchFamily="18" charset="0"/>
              </a:rPr>
              <a:t>-me </a:t>
            </a:r>
            <a:r>
              <a:rPr lang="en-US" sz="2800" dirty="0" err="1">
                <a:latin typeface="Times New Roman" panose="02020603050405020304" pitchFamily="18" charset="0"/>
                <a:cs typeface="Times New Roman" panose="02020603050405020304" pitchFamily="18" charset="0"/>
              </a:rPr>
              <a:t>cổ</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5001768" y="4620280"/>
            <a:ext cx="3712464" cy="523220"/>
          </a:xfrm>
          <a:prstGeom prst="rect">
            <a:avLst/>
          </a:prstGeom>
          <a:noFill/>
        </p:spPr>
        <p:txBody>
          <a:bodyPr wrap="square" rtlCol="0">
            <a:spAutoFit/>
          </a:bodyPr>
          <a:lstStyle/>
          <a:p>
            <a:pPr algn="ct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a:t>
            </a:r>
            <a:r>
              <a:rPr lang="en-US" sz="2800" dirty="0">
                <a:latin typeface="Times New Roman" panose="02020603050405020304" pitchFamily="18" charset="0"/>
                <a:cs typeface="Times New Roman" panose="02020603050405020304" pitchFamily="18" charset="0"/>
              </a:rPr>
              <a:t>-me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nay</a:t>
            </a:r>
          </a:p>
        </p:txBody>
      </p:sp>
    </p:spTree>
    <p:extLst>
      <p:ext uri="{BB962C8B-B14F-4D97-AF65-F5344CB8AC3E}">
        <p14:creationId xmlns:p14="http://schemas.microsoft.com/office/powerpoint/2010/main" val="2710394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 y="0"/>
            <a:ext cx="4624551" cy="4728754"/>
          </a:xfrm>
          <a:prstGeom prst="rect">
            <a:avLst/>
          </a:prstGeom>
        </p:spPr>
      </p:pic>
      <p:pic>
        <p:nvPicPr>
          <p:cNvPr id="4" name="Picture 3"/>
          <p:cNvPicPr>
            <a:picLocks noChangeAspect="1"/>
          </p:cNvPicPr>
          <p:nvPr/>
        </p:nvPicPr>
        <p:blipFill>
          <a:blip r:embed="rId3"/>
          <a:stretch>
            <a:fillRect/>
          </a:stretch>
        </p:blipFill>
        <p:spPr>
          <a:xfrm>
            <a:off x="4624550" y="1"/>
            <a:ext cx="4519450" cy="5143500"/>
          </a:xfrm>
          <a:prstGeom prst="rect">
            <a:avLst/>
          </a:prstGeom>
        </p:spPr>
      </p:pic>
      <p:sp>
        <p:nvSpPr>
          <p:cNvPr id="5" name="TextBox 4"/>
          <p:cNvSpPr txBox="1"/>
          <p:nvPr/>
        </p:nvSpPr>
        <p:spPr>
          <a:xfrm>
            <a:off x="339634" y="4728754"/>
            <a:ext cx="3670663" cy="461665"/>
          </a:xfrm>
          <a:prstGeom prst="rect">
            <a:avLst/>
          </a:prstGeom>
          <a:noFill/>
        </p:spPr>
        <p:txBody>
          <a:bodyPr wrap="square" rtlCol="0">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Sử</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Riêm</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Kê</a:t>
            </a:r>
            <a:endParaRPr lang="en-US" sz="24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5034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22668" y="4728754"/>
            <a:ext cx="3670663" cy="461665"/>
          </a:xfrm>
          <a:prstGeom prst="rect">
            <a:avLst/>
          </a:prstGeom>
          <a:noFill/>
        </p:spPr>
        <p:txBody>
          <a:bodyPr wrap="square" rtlCol="0">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Sử</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thi</a:t>
            </a:r>
            <a:r>
              <a:rPr lang="en-US" sz="2400" b="1" dirty="0">
                <a:solidFill>
                  <a:srgbClr val="0070C0"/>
                </a:solidFill>
                <a:latin typeface="Times New Roman" panose="02020603050405020304" pitchFamily="18" charset="0"/>
                <a:cs typeface="Times New Roman" panose="02020603050405020304" pitchFamily="18" charset="0"/>
              </a:rPr>
              <a:t> Ja-ta-ca</a:t>
            </a:r>
          </a:p>
        </p:txBody>
      </p:sp>
      <p:pic>
        <p:nvPicPr>
          <p:cNvPr id="2" name="Picture 1"/>
          <p:cNvPicPr>
            <a:picLocks noChangeAspect="1"/>
          </p:cNvPicPr>
          <p:nvPr/>
        </p:nvPicPr>
        <p:blipFill>
          <a:blip r:embed="rId2"/>
          <a:stretch>
            <a:fillRect/>
          </a:stretch>
        </p:blipFill>
        <p:spPr>
          <a:xfrm>
            <a:off x="0" y="0"/>
            <a:ext cx="4572000" cy="5143500"/>
          </a:xfrm>
          <a:prstGeom prst="rect">
            <a:avLst/>
          </a:prstGeom>
        </p:spPr>
      </p:pic>
      <p:pic>
        <p:nvPicPr>
          <p:cNvPr id="6" name="Picture 5"/>
          <p:cNvPicPr>
            <a:picLocks noChangeAspect="1"/>
          </p:cNvPicPr>
          <p:nvPr/>
        </p:nvPicPr>
        <p:blipFill>
          <a:blip r:embed="rId3"/>
          <a:stretch>
            <a:fillRect/>
          </a:stretch>
        </p:blipFill>
        <p:spPr>
          <a:xfrm>
            <a:off x="4572000" y="0"/>
            <a:ext cx="4572000" cy="4728754"/>
          </a:xfrm>
          <a:prstGeom prst="rect">
            <a:avLst/>
          </a:prstGeom>
        </p:spPr>
      </p:pic>
    </p:spTree>
    <p:extLst>
      <p:ext uri="{BB962C8B-B14F-4D97-AF65-F5344CB8AC3E}">
        <p14:creationId xmlns:p14="http://schemas.microsoft.com/office/powerpoint/2010/main" val="25445588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4520440"/>
          </a:xfrm>
          <a:prstGeom prst="rect">
            <a:avLst/>
          </a:prstGeom>
        </p:spPr>
      </p:pic>
      <p:sp>
        <p:nvSpPr>
          <p:cNvPr id="4" name="Rectangle 3"/>
          <p:cNvSpPr/>
          <p:nvPr/>
        </p:nvSpPr>
        <p:spPr>
          <a:xfrm>
            <a:off x="128016" y="4620280"/>
            <a:ext cx="8759952" cy="461665"/>
          </a:xfrm>
          <a:prstGeom prst="rect">
            <a:avLst/>
          </a:prstGeom>
        </p:spPr>
        <p:txBody>
          <a:bodyPr wrap="square">
            <a:spAutoFit/>
          </a:bodyPr>
          <a:lstStyle/>
          <a:p>
            <a:pPr algn="ctr"/>
            <a:r>
              <a:rPr lang="en-US" sz="2400" dirty="0" err="1">
                <a:latin typeface="Times New Roman" panose="02020603050405020304" pitchFamily="18" charset="0"/>
                <a:cs typeface="Times New Roman" panose="02020603050405020304" pitchFamily="18" charset="0"/>
              </a:rPr>
              <a:t>Quần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di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đền</a:t>
            </a:r>
            <a:r>
              <a:rPr lang="en-US" sz="2400" dirty="0">
                <a:latin typeface="Times New Roman" panose="02020603050405020304" pitchFamily="18" charset="0"/>
                <a:cs typeface="Times New Roman" panose="02020603050405020304" pitchFamily="18" charset="0"/>
              </a:rPr>
              <a:t> Angkor –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giới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Campuchia</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25085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ngkova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103421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4384"/>
            <a:ext cx="4572000" cy="5094732"/>
          </a:xfrm>
          <a:prstGeom prst="rect">
            <a:avLst/>
          </a:prstGeom>
        </p:spPr>
      </p:pic>
      <p:pic>
        <p:nvPicPr>
          <p:cNvPr id="3" name="Picture 2"/>
          <p:cNvPicPr>
            <a:picLocks noChangeAspect="1"/>
          </p:cNvPicPr>
          <p:nvPr/>
        </p:nvPicPr>
        <p:blipFill>
          <a:blip r:embed="rId3"/>
          <a:stretch>
            <a:fillRect/>
          </a:stretch>
        </p:blipFill>
        <p:spPr>
          <a:xfrm>
            <a:off x="4572000" y="24384"/>
            <a:ext cx="4572000" cy="4565904"/>
          </a:xfrm>
          <a:prstGeom prst="rect">
            <a:avLst/>
          </a:prstGeom>
        </p:spPr>
      </p:pic>
      <p:sp>
        <p:nvSpPr>
          <p:cNvPr id="5" name="Rectangle 4"/>
          <p:cNvSpPr/>
          <p:nvPr/>
        </p:nvSpPr>
        <p:spPr>
          <a:xfrm>
            <a:off x="4753898" y="4590288"/>
            <a:ext cx="4208203" cy="584775"/>
          </a:xfrm>
          <a:prstGeom prst="rect">
            <a:avLst/>
          </a:prstGeom>
        </p:spPr>
        <p:txBody>
          <a:bodyPr wrap="none">
            <a:spAutoFit/>
          </a:bodyPr>
          <a:lstStyle/>
          <a:p>
            <a:r>
              <a:rPr lang="en-US" sz="3200" dirty="0" err="1">
                <a:solidFill>
                  <a:schemeClr val="accent2">
                    <a:lumMod val="50000"/>
                  </a:schemeClr>
                </a:solidFill>
                <a:latin typeface="Times New Roman" panose="02020603050405020304" pitchFamily="18" charset="0"/>
                <a:cs typeface="Times New Roman" panose="02020603050405020304" pitchFamily="18" charset="0"/>
              </a:rPr>
              <a:t>Cổng</a:t>
            </a:r>
            <a:r>
              <a:rPr lang="en-US" sz="3200" dirty="0">
                <a:solidFill>
                  <a:schemeClr val="accent2">
                    <a:lumMod val="50000"/>
                  </a:schemeClr>
                </a:solidFill>
                <a:latin typeface="Times New Roman" panose="02020603050405020304" pitchFamily="18" charset="0"/>
                <a:cs typeface="Times New Roman" panose="02020603050405020304" pitchFamily="18" charset="0"/>
              </a:rPr>
              <a:t> </a:t>
            </a:r>
            <a:r>
              <a:rPr lang="en-US" sz="3200" dirty="0" err="1">
                <a:solidFill>
                  <a:schemeClr val="accent2">
                    <a:lumMod val="50000"/>
                  </a:schemeClr>
                </a:solidFill>
                <a:latin typeface="Times New Roman" panose="02020603050405020304" pitchFamily="18" charset="0"/>
                <a:cs typeface="Times New Roman" panose="02020603050405020304" pitchFamily="18" charset="0"/>
              </a:rPr>
              <a:t>vào</a:t>
            </a:r>
            <a:r>
              <a:rPr lang="en-US" sz="3200" dirty="0">
                <a:solidFill>
                  <a:schemeClr val="accent2">
                    <a:lumMod val="50000"/>
                  </a:schemeClr>
                </a:solidFill>
                <a:latin typeface="Times New Roman" panose="02020603050405020304" pitchFamily="18" charset="0"/>
                <a:cs typeface="Times New Roman" panose="02020603050405020304" pitchFamily="18" charset="0"/>
              </a:rPr>
              <a:t> Angkor Thom</a:t>
            </a:r>
          </a:p>
        </p:txBody>
      </p:sp>
    </p:spTree>
    <p:extLst>
      <p:ext uri="{BB962C8B-B14F-4D97-AF65-F5344CB8AC3E}">
        <p14:creationId xmlns:p14="http://schemas.microsoft.com/office/powerpoint/2010/main" val="4282830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572000" cy="5143500"/>
          </a:xfrm>
          <a:prstGeom prst="rect">
            <a:avLst/>
          </a:prstGeom>
        </p:spPr>
      </p:pic>
      <p:pic>
        <p:nvPicPr>
          <p:cNvPr id="3" name="Picture 2"/>
          <p:cNvPicPr>
            <a:picLocks noChangeAspect="1"/>
          </p:cNvPicPr>
          <p:nvPr/>
        </p:nvPicPr>
        <p:blipFill>
          <a:blip r:embed="rId3"/>
          <a:stretch>
            <a:fillRect/>
          </a:stretch>
        </p:blipFill>
        <p:spPr>
          <a:xfrm>
            <a:off x="4572000" y="0"/>
            <a:ext cx="4572000" cy="4718304"/>
          </a:xfrm>
          <a:prstGeom prst="rect">
            <a:avLst/>
          </a:prstGeom>
        </p:spPr>
      </p:pic>
      <p:sp>
        <p:nvSpPr>
          <p:cNvPr id="5" name="Rectangle 4"/>
          <p:cNvSpPr/>
          <p:nvPr/>
        </p:nvSpPr>
        <p:spPr>
          <a:xfrm>
            <a:off x="5396702" y="4700070"/>
            <a:ext cx="2922595" cy="461665"/>
          </a:xfrm>
          <a:prstGeom prst="rect">
            <a:avLst/>
          </a:prstGeom>
        </p:spPr>
        <p:txBody>
          <a:bodyPr wrap="none">
            <a:spAutoFit/>
          </a:bodyPr>
          <a:lstStyle/>
          <a:p>
            <a:r>
              <a:rPr lang="en-US" sz="2400" b="1" dirty="0">
                <a:solidFill>
                  <a:srgbClr val="FF0000"/>
                </a:solidFill>
                <a:latin typeface="Times New Roman" panose="02020603050405020304" pitchFamily="18" charset="0"/>
                <a:cs typeface="Times New Roman" panose="02020603050405020304" pitchFamily="18" charset="0"/>
              </a:rPr>
              <a:t>NGÔI ĐỀN BAYON</a:t>
            </a:r>
          </a:p>
        </p:txBody>
      </p:sp>
    </p:spTree>
    <p:extLst>
      <p:ext uri="{BB962C8B-B14F-4D97-AF65-F5344CB8AC3E}">
        <p14:creationId xmlns:p14="http://schemas.microsoft.com/office/powerpoint/2010/main" val="3268325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ADF2235-57E8-47C2-8B10-FE078EED4E70}"/>
              </a:ext>
            </a:extLst>
          </p:cNvPr>
          <p:cNvSpPr/>
          <p:nvPr/>
        </p:nvSpPr>
        <p:spPr>
          <a:xfrm>
            <a:off x="646517" y="1431507"/>
            <a:ext cx="7304436" cy="1600438"/>
          </a:xfrm>
          <a:prstGeom prst="rect">
            <a:avLst/>
          </a:prstGeom>
          <a:noFill/>
        </p:spPr>
        <p:txBody>
          <a:bodyPr wrap="none" lIns="121920" tIns="60960" rIns="121920" bIns="60960">
            <a:spAutoFit/>
          </a:bodyPr>
          <a:lstStyle/>
          <a:p>
            <a:pPr algn="ctr">
              <a:buClrTx/>
              <a:buFontTx/>
              <a:buNone/>
              <a:defRPr/>
            </a:pPr>
            <a:r>
              <a:rPr lang="en-US" sz="9600" b="1" kern="1200" dirty="0">
                <a:ln w="0"/>
                <a:solidFill>
                  <a:srgbClr val="C00000"/>
                </a:solidFill>
                <a:effectLst>
                  <a:reflection blurRad="6350" stA="53000" endA="300" endPos="35500" dir="5400000" sy="-90000" algn="bl" rotWithShape="0"/>
                </a:effectLst>
                <a:latin typeface="Times New Roman" panose="02020603050405020304" pitchFamily="18" charset="0"/>
                <a:ea typeface="+mn-ea"/>
                <a:cs typeface="Times New Roman" panose="02020603050405020304" pitchFamily="18" charset="0"/>
              </a:rPr>
              <a:t>LUYỆN TẬP</a:t>
            </a:r>
          </a:p>
        </p:txBody>
      </p:sp>
    </p:spTree>
    <p:extLst>
      <p:ext uri="{BB962C8B-B14F-4D97-AF65-F5344CB8AC3E}">
        <p14:creationId xmlns:p14="http://schemas.microsoft.com/office/powerpoint/2010/main" val="783518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2.91667E-6 -1.11111E-6 L -2.91667E-6 -0.07222 " pathEditMode="relative" rAng="0" ptsTypes="AA">
                                      <p:cBhvr>
                                        <p:cTn id="6" dur="250" accel="50000" decel="50000" autoRev="1" fill="hold">
                                          <p:stCondLst>
                                            <p:cond delay="0"/>
                                          </p:stCondLst>
                                        </p:cTn>
                                        <p:tgtEl>
                                          <p:spTgt spid="5"/>
                                        </p:tgtEl>
                                        <p:attrNameLst>
                                          <p:attrName>ppt_x</p:attrName>
                                          <p:attrName>ppt_y</p:attrName>
                                        </p:attrNameLst>
                                      </p:cBhvr>
                                      <p:rCtr x="0" y="-3611"/>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o dau">
            <a:hlinkClick r:id="" action="ppaction://media"/>
            <a:extLst>
              <a:ext uri="{FF2B5EF4-FFF2-40B4-BE49-F238E27FC236}">
                <a16:creationId xmlns:a16="http://schemas.microsoft.com/office/drawing/2014/main" id="{75E62308-01BB-4C34-9025-A082CAF1177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1025190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1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Hình ảnh 14">
            <a:extLst>
              <a:ext uri="{FF2B5EF4-FFF2-40B4-BE49-F238E27FC236}">
                <a16:creationId xmlns:a16="http://schemas.microsoft.com/office/drawing/2014/main" id="{07927DCC-75FF-4B31-B2CC-83EB1563F721}"/>
              </a:ext>
            </a:extLst>
          </p:cNvPr>
          <p:cNvPicPr>
            <a:picLocks noChangeAspect="1"/>
          </p:cNvPicPr>
          <p:nvPr/>
        </p:nvPicPr>
        <p:blipFill>
          <a:blip r:embed="rId9"/>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714500"/>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419100" y="644932"/>
            <a:ext cx="8374838" cy="1077218"/>
          </a:xfrm>
          <a:prstGeom prst="rect">
            <a:avLst/>
          </a:prstGeom>
          <a:noFill/>
        </p:spPr>
        <p:txBody>
          <a:bodyPr wrap="square" rtlCol="0">
            <a:spAutoFit/>
          </a:bodyPr>
          <a:lstStyle/>
          <a:p>
            <a:pPr algn="ctr" defTabSz="685800">
              <a:buClrTx/>
            </a:pPr>
            <a:r>
              <a:rPr lang="en-US" sz="3200" b="1" kern="1200" dirty="0">
                <a:solidFill>
                  <a:srgbClr val="C00000"/>
                </a:solidFill>
                <a:latin typeface="Times New Roman" panose="02020603050405020304" pitchFamily="18" charset="0"/>
                <a:ea typeface="+mn-ea"/>
                <a:cs typeface="Times New Roman" panose="02020603050405020304" pitchFamily="18" charset="0"/>
              </a:rPr>
              <a:t>Câu 1:  </a:t>
            </a:r>
            <a:r>
              <a:rPr lang="en-US" sz="3200" b="1" kern="1200" dirty="0" err="1">
                <a:solidFill>
                  <a:srgbClr val="C00000"/>
                </a:solidFill>
                <a:latin typeface="Times New Roman" panose="02020603050405020304" pitchFamily="18" charset="0"/>
                <a:ea typeface="+mn-ea"/>
                <a:cs typeface="Times New Roman" panose="02020603050405020304" pitchFamily="18" charset="0"/>
              </a:rPr>
              <a:t>Giay</a:t>
            </a:r>
            <a:r>
              <a:rPr lang="en-US" sz="3200" b="1" kern="1200" dirty="0">
                <a:solidFill>
                  <a:srgbClr val="C00000"/>
                </a:solidFill>
                <a:latin typeface="Times New Roman" panose="02020603050405020304" pitchFamily="18" charset="0"/>
                <a:ea typeface="+mn-ea"/>
                <a:cs typeface="Times New Roman" panose="02020603050405020304" pitchFamily="18" charset="0"/>
              </a:rPr>
              <a:t>-a-</a:t>
            </a:r>
            <a:r>
              <a:rPr lang="en-US" sz="3200" b="1" kern="1200" dirty="0" err="1">
                <a:solidFill>
                  <a:srgbClr val="C00000"/>
                </a:solidFill>
                <a:latin typeface="Times New Roman" panose="02020603050405020304" pitchFamily="18" charset="0"/>
                <a:ea typeface="+mn-ea"/>
                <a:cs typeface="Times New Roman" panose="02020603050405020304" pitchFamily="18" charset="0"/>
              </a:rPr>
              <a:t>vác</a:t>
            </a:r>
            <a:r>
              <a:rPr lang="en-US" sz="3200" b="1" kern="1200" dirty="0">
                <a:solidFill>
                  <a:srgbClr val="C00000"/>
                </a:solidFill>
                <a:latin typeface="Times New Roman" panose="02020603050405020304" pitchFamily="18" charset="0"/>
                <a:ea typeface="+mn-ea"/>
                <a:cs typeface="Times New Roman" panose="02020603050405020304" pitchFamily="18" charset="0"/>
              </a:rPr>
              <a:t>-man II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thống</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nhất</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lãnh</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thổ</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vào</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thời</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gian</a:t>
            </a:r>
            <a:r>
              <a:rPr lang="en-US" sz="3200" b="1" kern="1200" dirty="0">
                <a:solidFill>
                  <a:srgbClr val="C00000"/>
                </a:solidFill>
                <a:latin typeface="Times New Roman" panose="02020603050405020304" pitchFamily="18" charset="0"/>
                <a:ea typeface="+mn-ea"/>
                <a:cs typeface="Times New Roman" panose="02020603050405020304" pitchFamily="18" charset="0"/>
              </a:rPr>
              <a:t> </a:t>
            </a:r>
            <a:r>
              <a:rPr lang="en-US" sz="3200" b="1" kern="1200" dirty="0" err="1">
                <a:solidFill>
                  <a:srgbClr val="C00000"/>
                </a:solidFill>
                <a:latin typeface="Times New Roman" panose="02020603050405020304" pitchFamily="18" charset="0"/>
                <a:ea typeface="+mn-ea"/>
                <a:cs typeface="Times New Roman" panose="02020603050405020304" pitchFamily="18" charset="0"/>
              </a:rPr>
              <a:t>nào</a:t>
            </a:r>
            <a:r>
              <a:rPr lang="en-US" sz="3200" b="1" kern="1200" dirty="0">
                <a:solidFill>
                  <a:srgbClr val="C0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376363"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602</a:t>
            </a: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4986735"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802</a:t>
            </a: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11">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2">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3">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4">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3181549"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702</a:t>
            </a: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791921" y="2895600"/>
            <a:ext cx="949523" cy="65722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b="1" kern="1200" dirty="0">
                <a:solidFill>
                  <a:prstClr val="white"/>
                </a:solidFill>
                <a:latin typeface="Times New Roman" panose="02020603050405020304" pitchFamily="18" charset="0"/>
                <a:cs typeface="Times New Roman" panose="02020603050405020304" pitchFamily="18" charset="0"/>
              </a:rPr>
              <a:t>902</a:t>
            </a: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1078928"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3099318" y="4283723"/>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2911279" y="3991532"/>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1770" y="-295687"/>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5">
            <a:extLst>
              <a:ext uri="{28A0092B-C50C-407E-A947-70E740481C1C}">
                <a14:useLocalDpi xmlns:a14="http://schemas.microsoft.com/office/drawing/2010/main" val="0"/>
              </a:ext>
            </a:extLst>
          </a:blip>
          <a:srcRect l="16470" t="17916" r="33119" b="22917"/>
          <a:stretch/>
        </p:blipFill>
        <p:spPr>
          <a:xfrm>
            <a:off x="6518234" y="3978568"/>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6">
            <a:extLst>
              <a:ext uri="{28A0092B-C50C-407E-A947-70E740481C1C}">
                <a14:useLocalDpi xmlns:a14="http://schemas.microsoft.com/office/drawing/2010/main" val="0"/>
              </a:ext>
            </a:extLst>
          </a:blip>
          <a:srcRect l="22424" t="9020" r="61100" b="13659"/>
          <a:stretch/>
        </p:blipFill>
        <p:spPr>
          <a:xfrm>
            <a:off x="5168755" y="3632489"/>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72896"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7">
            <a:extLst>
              <a:ext uri="{28A0092B-C50C-407E-A947-70E740481C1C}">
                <a14:useLocalDpi xmlns:a14="http://schemas.microsoft.com/office/drawing/2010/main" val="0"/>
              </a:ext>
            </a:extLst>
          </a:blip>
          <a:srcRect l="12679" t="-52" r="49613" b="3350"/>
          <a:stretch/>
        </p:blipFill>
        <p:spPr>
          <a:xfrm>
            <a:off x="5132895" y="3673019"/>
            <a:ext cx="933254" cy="1346756"/>
          </a:xfrm>
          <a:prstGeom prst="rect">
            <a:avLst/>
          </a:prstGeom>
        </p:spPr>
      </p:pic>
      <p:pic>
        <p:nvPicPr>
          <p:cNvPr id="3" name="Am-thanh-that-vong-phim-hoat-hinh-de-thuong-www_tiengdong_com">
            <a:hlinkClick r:id="" action="ppaction://media"/>
            <a:extLst>
              <a:ext uri="{FF2B5EF4-FFF2-40B4-BE49-F238E27FC236}">
                <a16:creationId xmlns:a16="http://schemas.microsoft.com/office/drawing/2014/main" id="{CEB155E3-0800-4B16-90B2-485310FA1342}"/>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267825" y="1552575"/>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B5867151-E56D-47F3-AE9B-828D4C4E664E}"/>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324975" y="1809750"/>
            <a:ext cx="304800" cy="304800"/>
          </a:xfrm>
          <a:prstGeom prst="rect">
            <a:avLst/>
          </a:prstGeom>
        </p:spPr>
      </p:pic>
      <p:pic>
        <p:nvPicPr>
          <p:cNvPr id="71" name="Am-thanh-that-vong-phim-hoat-hinh-de-thuong-www_tiengdong_com">
            <a:hlinkClick r:id="" action="ppaction://media"/>
            <a:extLst>
              <a:ext uri="{FF2B5EF4-FFF2-40B4-BE49-F238E27FC236}">
                <a16:creationId xmlns:a16="http://schemas.microsoft.com/office/drawing/2014/main" id="{E9584439-05C5-482F-A3E6-3D7D65830E19}"/>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9486900" y="2266950"/>
            <a:ext cx="304800" cy="304800"/>
          </a:xfrm>
          <a:prstGeom prst="rect">
            <a:avLst/>
          </a:prstGeom>
        </p:spPr>
      </p:pic>
      <p:pic>
        <p:nvPicPr>
          <p:cNvPr id="4" name="super chiken">
            <a:hlinkClick r:id="" action="ppaction://media"/>
            <a:extLst>
              <a:ext uri="{FF2B5EF4-FFF2-40B4-BE49-F238E27FC236}">
                <a16:creationId xmlns:a16="http://schemas.microsoft.com/office/drawing/2014/main" id="{605C56B8-6581-4590-846E-29F9A6DA29FE}"/>
              </a:ext>
            </a:extLst>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657225" y="2495550"/>
            <a:ext cx="304800" cy="304800"/>
          </a:xfrm>
          <a:prstGeom prst="rect">
            <a:avLst/>
          </a:prstGeom>
        </p:spPr>
      </p:pic>
      <p:pic>
        <p:nvPicPr>
          <p:cNvPr id="68" name="cao boi">
            <a:hlinkClick r:id="" action="ppaction://media"/>
            <a:extLst>
              <a:ext uri="{FF2B5EF4-FFF2-40B4-BE49-F238E27FC236}">
                <a16:creationId xmlns:a16="http://schemas.microsoft.com/office/drawing/2014/main" id="{CCD65CC9-969F-47EF-A270-3BA4B2B19208}"/>
              </a:ext>
            </a:extLst>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9391650" y="2409825"/>
            <a:ext cx="304800" cy="304800"/>
          </a:xfrm>
          <a:prstGeom prst="rect">
            <a:avLst/>
          </a:prstGeom>
        </p:spPr>
      </p:pic>
    </p:spTree>
    <p:extLst>
      <p:ext uri="{BB962C8B-B14F-4D97-AF65-F5344CB8AC3E}">
        <p14:creationId xmlns:p14="http://schemas.microsoft.com/office/powerpoint/2010/main" val="31735760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71" fill="hold"/>
                                            <p:tgtEl>
                                              <p:spTgt spid="68"/>
                                            </p:tgtEl>
                                          </p:cBhvr>
                                        </p:cmd>
                                      </p:childTnLst>
                                    </p:cTn>
                                  </p:par>
                                  <p:par>
                                    <p:cTn id="7" presetID="2" presetClass="entr" presetSubtype="1" fill="hold" grpId="0" nodeType="withEffect" p14:presetBounceEnd="80000">
                                      <p:stCondLst>
                                        <p:cond delay="500"/>
                                      </p:stCondLst>
                                      <p:childTnLst>
                                        <p:set>
                                          <p:cBhvr>
                                            <p:cTn id="8" dur="1" fill="hold">
                                              <p:stCondLst>
                                                <p:cond delay="0"/>
                                              </p:stCondLst>
                                            </p:cTn>
                                            <p:tgtEl>
                                              <p:spTgt spid="9"/>
                                            </p:tgtEl>
                                            <p:attrNameLst>
                                              <p:attrName>style.visibility</p:attrName>
                                            </p:attrNameLst>
                                          </p:cBhvr>
                                          <p:to>
                                            <p:strVal val="visible"/>
                                          </p:to>
                                        </p:set>
                                        <p:anim calcmode="lin" valueType="num" p14:bounceEnd="80000">
                                          <p:cBhvr additive="base">
                                            <p:cTn id="9"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10" dur="2000" fill="hold"/>
                                            <p:tgtEl>
                                              <p:spTgt spid="9"/>
                                            </p:tgtEl>
                                            <p:attrNameLst>
                                              <p:attrName>ppt_y</p:attrName>
                                            </p:attrNameLst>
                                          </p:cBhvr>
                                          <p:tavLst>
                                            <p:tav tm="0">
                                              <p:val>
                                                <p:strVal val="0-#ppt_h/2"/>
                                              </p:val>
                                            </p:tav>
                                            <p:tav tm="100000">
                                              <p:val>
                                                <p:strVal val="#ppt_y"/>
                                              </p:val>
                                            </p:tav>
                                          </p:tavLst>
                                        </p:anim>
                                      </p:childTnLst>
                                    </p:cTn>
                                  </p:par>
                                  <p:par>
                                    <p:cTn id="11" presetID="42" presetClass="entr" presetSubtype="0" fill="hold"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500"/>
                                            <p:tgtEl>
                                              <p:spTgt spid="63"/>
                                            </p:tgtEl>
                                          </p:cBhvr>
                                        </p:animEffect>
                                        <p:anim calcmode="lin" valueType="num">
                                          <p:cBhvr>
                                            <p:cTn id="19" dur="500" fill="hold"/>
                                            <p:tgtEl>
                                              <p:spTgt spid="63"/>
                                            </p:tgtEl>
                                            <p:attrNameLst>
                                              <p:attrName>ppt_x</p:attrName>
                                            </p:attrNameLst>
                                          </p:cBhvr>
                                          <p:tavLst>
                                            <p:tav tm="0">
                                              <p:val>
                                                <p:strVal val="#ppt_x"/>
                                              </p:val>
                                            </p:tav>
                                            <p:tav tm="100000">
                                              <p:val>
                                                <p:strVal val="#ppt_x"/>
                                              </p:val>
                                            </p:tav>
                                          </p:tavLst>
                                        </p:anim>
                                        <p:anim calcmode="lin" valueType="num">
                                          <p:cBhvr>
                                            <p:cTn id="20" dur="500" fill="hold"/>
                                            <p:tgtEl>
                                              <p:spTgt spid="6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1028"/>
                                            </p:tgtEl>
                                            <p:attrNameLst>
                                              <p:attrName>style.visibility</p:attrName>
                                            </p:attrNameLst>
                                          </p:cBhvr>
                                          <p:to>
                                            <p:strVal val="visible"/>
                                          </p:to>
                                        </p:set>
                                        <p:animEffect transition="in" filter="fade">
                                          <p:cBhvr>
                                            <p:cTn id="23" dur="500"/>
                                            <p:tgtEl>
                                              <p:spTgt spid="1028"/>
                                            </p:tgtEl>
                                          </p:cBhvr>
                                        </p:animEffect>
                                        <p:anim calcmode="lin" valueType="num">
                                          <p:cBhvr>
                                            <p:cTn id="24" dur="500" fill="hold"/>
                                            <p:tgtEl>
                                              <p:spTgt spid="1028"/>
                                            </p:tgtEl>
                                            <p:attrNameLst>
                                              <p:attrName>ppt_x</p:attrName>
                                            </p:attrNameLst>
                                          </p:cBhvr>
                                          <p:tavLst>
                                            <p:tav tm="0">
                                              <p:val>
                                                <p:strVal val="#ppt_x"/>
                                              </p:val>
                                            </p:tav>
                                            <p:tav tm="100000">
                                              <p:val>
                                                <p:strVal val="#ppt_x"/>
                                              </p:val>
                                            </p:tav>
                                          </p:tavLst>
                                        </p:anim>
                                        <p:anim calcmode="lin" valueType="num">
                                          <p:cBhvr>
                                            <p:cTn id="25" dur="500" fill="hold"/>
                                            <p:tgtEl>
                                              <p:spTgt spid="10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025"/>
                                            </p:tgtEl>
                                            <p:attrNameLst>
                                              <p:attrName>style.visibility</p:attrName>
                                            </p:attrNameLst>
                                          </p:cBhvr>
                                          <p:to>
                                            <p:strVal val="visible"/>
                                          </p:to>
                                        </p:set>
                                        <p:animEffect transition="in" filter="fade">
                                          <p:cBhvr>
                                            <p:cTn id="28" dur="500"/>
                                            <p:tgtEl>
                                              <p:spTgt spid="1025"/>
                                            </p:tgtEl>
                                          </p:cBhvr>
                                        </p:animEffect>
                                        <p:anim calcmode="lin" valueType="num">
                                          <p:cBhvr>
                                            <p:cTn id="29" dur="500" fill="hold"/>
                                            <p:tgtEl>
                                              <p:spTgt spid="1025"/>
                                            </p:tgtEl>
                                            <p:attrNameLst>
                                              <p:attrName>ppt_x</p:attrName>
                                            </p:attrNameLst>
                                          </p:cBhvr>
                                          <p:tavLst>
                                            <p:tav tm="0">
                                              <p:val>
                                                <p:strVal val="#ppt_x"/>
                                              </p:val>
                                            </p:tav>
                                            <p:tav tm="100000">
                                              <p:val>
                                                <p:strVal val="#ppt_x"/>
                                              </p:val>
                                            </p:tav>
                                          </p:tavLst>
                                        </p:anim>
                                        <p:anim calcmode="lin" valueType="num">
                                          <p:cBhvr>
                                            <p:cTn id="30" dur="500" fill="hold"/>
                                            <p:tgtEl>
                                              <p:spTgt spid="1025"/>
                                            </p:tgtEl>
                                            <p:attrNameLst>
                                              <p:attrName>ppt_y</p:attrName>
                                            </p:attrNameLst>
                                          </p:cBhvr>
                                          <p:tavLst>
                                            <p:tav tm="0">
                                              <p:val>
                                                <p:strVal val="#ppt_y+.1"/>
                                              </p:val>
                                            </p:tav>
                                            <p:tav tm="100000">
                                              <p:val>
                                                <p:strVal val="#ppt_y"/>
                                              </p:val>
                                            </p:tav>
                                          </p:tavLst>
                                        </p:anim>
                                      </p:childTnLst>
                                    </p:cTn>
                                  </p:par>
                                  <p:par>
                                    <p:cTn id="31" presetID="17" presetClass="entr" presetSubtype="10" fill="hold" grpId="0" nodeType="withEffect">
                                      <p:stCondLst>
                                        <p:cond delay="2000"/>
                                      </p:stCondLst>
                                      <p:iterate type="lt">
                                        <p:tmPct val="5000"/>
                                      </p:iterate>
                                      <p:childTnLst>
                                        <p:set>
                                          <p:cBhvr>
                                            <p:cTn id="32" dur="1" fill="hold">
                                              <p:stCondLst>
                                                <p:cond delay="0"/>
                                              </p:stCondLst>
                                            </p:cTn>
                                            <p:tgtEl>
                                              <p:spTgt spid="18"/>
                                            </p:tgtEl>
                                            <p:attrNameLst>
                                              <p:attrName>style.visibility</p:attrName>
                                            </p:attrNameLst>
                                          </p:cBhvr>
                                          <p:to>
                                            <p:strVal val="visible"/>
                                          </p:to>
                                        </p:set>
                                        <p:anim calcmode="lin" valueType="num">
                                          <p:cBhvr>
                                            <p:cTn id="33" dur="250" fill="hold"/>
                                            <p:tgtEl>
                                              <p:spTgt spid="18"/>
                                            </p:tgtEl>
                                            <p:attrNameLst>
                                              <p:attrName>ppt_w</p:attrName>
                                            </p:attrNameLst>
                                          </p:cBhvr>
                                          <p:tavLst>
                                            <p:tav tm="0">
                                              <p:val>
                                                <p:fltVal val="0"/>
                                              </p:val>
                                            </p:tav>
                                            <p:tav tm="100000">
                                              <p:val>
                                                <p:strVal val="#ppt_w"/>
                                              </p:val>
                                            </p:tav>
                                          </p:tavLst>
                                        </p:anim>
                                        <p:anim calcmode="lin" valueType="num">
                                          <p:cBhvr>
                                            <p:cTn id="34" dur="250" fill="hold"/>
                                            <p:tgtEl>
                                              <p:spTgt spid="18"/>
                                            </p:tgtEl>
                                            <p:attrNameLst>
                                              <p:attrName>ppt_h</p:attrName>
                                            </p:attrNameLst>
                                          </p:cBhvr>
                                          <p:tavLst>
                                            <p:tav tm="0">
                                              <p:val>
                                                <p:strVal val="#ppt_h"/>
                                              </p:val>
                                            </p:tav>
                                            <p:tav tm="100000">
                                              <p:val>
                                                <p:strVal val="#ppt_h"/>
                                              </p:val>
                                            </p:tav>
                                          </p:tavLst>
                                        </p:anim>
                                      </p:childTnLst>
                                    </p:cTn>
                                  </p:par>
                                  <p:par>
                                    <p:cTn id="35" presetID="42" presetClass="entr" presetSubtype="0" fill="hold" grpId="0" nodeType="withEffect">
                                      <p:stCondLst>
                                        <p:cond delay="275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75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strVal val="#ppt_x"/>
                                              </p:val>
                                            </p:tav>
                                            <p:tav tm="100000">
                                              <p:val>
                                                <p:strVal val="#ppt_x"/>
                                              </p:val>
                                            </p:tav>
                                          </p:tavLst>
                                        </p:anim>
                                        <p:anim calcmode="lin" valueType="num">
                                          <p:cBhvr>
                                            <p:cTn id="44" dur="500" fill="hold"/>
                                            <p:tgtEl>
                                              <p:spTgt spid="7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75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5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anim calcmode="lin" valueType="num">
                                          <p:cBhvr>
                                            <p:cTn id="53" dur="500" fill="hold"/>
                                            <p:tgtEl>
                                              <p:spTgt spid="73"/>
                                            </p:tgtEl>
                                            <p:attrNameLst>
                                              <p:attrName>ppt_x</p:attrName>
                                            </p:attrNameLst>
                                          </p:cBhvr>
                                          <p:tavLst>
                                            <p:tav tm="0">
                                              <p:val>
                                                <p:strVal val="#ppt_x"/>
                                              </p:val>
                                            </p:tav>
                                            <p:tav tm="100000">
                                              <p:val>
                                                <p:strVal val="#ppt_x"/>
                                              </p:val>
                                            </p:tav>
                                          </p:tavLst>
                                        </p:anim>
                                        <p:anim calcmode="lin" valueType="num">
                                          <p:cBhvr>
                                            <p:cTn id="54"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5" restart="whenNotActive" fill="hold" evtFilter="cancelBubble" nodeType="interactiveSeq">
                    <p:stCondLst>
                      <p:cond evt="onClick" delay="0">
                        <p:tgtEl>
                          <p:spTgt spid="13"/>
                        </p:tgtEl>
                      </p:cond>
                    </p:stCondLst>
                    <p:endSync evt="end" delay="0">
                      <p:rtn val="all"/>
                    </p:endSync>
                    <p:childTnLst>
                      <p:par>
                        <p:cTn id="56" fill="hold">
                          <p:stCondLst>
                            <p:cond delay="0"/>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58"/>
                                                </p:cond>
                                              </p:stCondLst>
                                              <p:endCondLst>
                                                <p:cond evt="onStopAudio" delay="0">
                                                  <p:tgtEl>
                                                    <p:sldTgt/>
                                                  </p:tgtEl>
                                                </p:cond>
                                              </p:endCondLst>
                                            </p:cTn>
                                            <p:tgtEl>
                                              <p:sndTgt r:embed="rId8" name="cashreg.wav"/>
                                            </p:tgtEl>
                                          </p:cMediaNode>
                                        </p:audio>
                                      </p:sub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62"/>
                                                </p:cond>
                                              </p:stCondLst>
                                              <p:endCondLst>
                                                <p:cond evt="onStopAudio" delay="0">
                                                  <p:tgtEl>
                                                    <p:sldTgt/>
                                                  </p:tgtEl>
                                                </p:cond>
                                              </p:endCondLst>
                                            </p:cTn>
                                            <p:tgtEl>
                                              <p:sndTgt r:embed="rId8" name="cashreg.wav"/>
                                            </p:tgtEl>
                                          </p:cMediaNode>
                                        </p:audio>
                                      </p:sub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6"/>
                                                </p:cond>
                                              </p:stCondLst>
                                              <p:endCondLst>
                                                <p:cond evt="onStopAudio" delay="0">
                                                  <p:tgtEl>
                                                    <p:sldTgt/>
                                                  </p:tgtEl>
                                                </p:cond>
                                              </p:endCondLst>
                                            </p:cTn>
                                            <p:tgtEl>
                                              <p:sndTgt r:embed="rId8" name="cashreg.wav"/>
                                            </p:tgtEl>
                                          </p:cMediaNode>
                                        </p:audio>
                                      </p:sub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70"/>
                                                </p:cond>
                                              </p:stCondLst>
                                              <p:endCondLst>
                                                <p:cond evt="onStopAudio" delay="0">
                                                  <p:tgtEl>
                                                    <p:sldTgt/>
                                                  </p:tgtEl>
                                                </p:cond>
                                              </p:endCondLst>
                                            </p:cTn>
                                            <p:tgtEl>
                                              <p:sndTgt r:embed="rId8" name="cashreg.wav"/>
                                            </p:tgtEl>
                                          </p:cMediaNode>
                                        </p:audio>
                                      </p:sub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74"/>
                                                </p:cond>
                                              </p:stCondLst>
                                              <p:endCondLst>
                                                <p:cond evt="onStopAudio" delay="0">
                                                  <p:tgtEl>
                                                    <p:sldTgt/>
                                                  </p:tgtEl>
                                                </p:cond>
                                              </p:endCondLst>
                                            </p:cTn>
                                            <p:tgtEl>
                                              <p:sndTgt r:embed="rId8" name="cashreg.wav"/>
                                            </p:tgtEl>
                                          </p:cMediaNode>
                                        </p:audio>
                                      </p:subTnLst>
                                    </p:cTn>
                                  </p:par>
                                </p:childTnLst>
                              </p:cTn>
                            </p:par>
                          </p:childTnLst>
                        </p:cTn>
                      </p:par>
                    </p:childTnLst>
                  </p:cTn>
                  <p:nextCondLst>
                    <p:cond evt="onClick" delay="0">
                      <p:tgtEl>
                        <p:spTgt spid="13"/>
                      </p:tgtEl>
                    </p:cond>
                  </p:nextCondLst>
                </p:seq>
                <p:seq concurrent="1" nextAc="seek">
                  <p:cTn id="76" restart="whenNotActive" fill="hold" evtFilter="cancelBubble" nodeType="interactiveSeq">
                    <p:stCondLst>
                      <p:cond evt="onClick" delay="0">
                        <p:tgtEl>
                          <p:spTgt spid="12"/>
                        </p:tgtEl>
                      </p:cond>
                    </p:stCondLst>
                    <p:endSync evt="end" delay="0">
                      <p:rtn val="all"/>
                    </p:endSync>
                    <p:childTnLst>
                      <p:par>
                        <p:cTn id="77" fill="hold">
                          <p:stCondLst>
                            <p:cond delay="0"/>
                          </p:stCondLst>
                          <p:childTnLst>
                            <p:par>
                              <p:cTn id="78" fill="hold">
                                <p:stCondLst>
                                  <p:cond delay="0"/>
                                </p:stCondLst>
                                <p:childTnLst>
                                  <p:par>
                                    <p:cTn id="79" presetID="22" presetClass="exit" presetSubtype="2" fill="hold" grpId="0" nodeType="clickEffect">
                                      <p:stCondLst>
                                        <p:cond delay="0"/>
                                      </p:stCondLst>
                                      <p:childTnLst>
                                        <p:animEffect transition="out" filter="wipe(right)">
                                          <p:cBhvr>
                                            <p:cTn id="80" dur="59000"/>
                                            <p:tgtEl>
                                              <p:spTgt spid="10"/>
                                            </p:tgtEl>
                                          </p:cBhvr>
                                        </p:animEffect>
                                        <p:set>
                                          <p:cBhvr>
                                            <p:cTn id="81" dur="1" fill="hold">
                                              <p:stCondLst>
                                                <p:cond delay="58999"/>
                                              </p:stCondLst>
                                            </p:cTn>
                                            <p:tgtEl>
                                              <p:spTgt spid="10"/>
                                            </p:tgtEl>
                                            <p:attrNameLst>
                                              <p:attrName>style.visibility</p:attrName>
                                            </p:attrNameLst>
                                          </p:cBhvr>
                                          <p:to>
                                            <p:strVal val="hidden"/>
                                          </p:to>
                                        </p:set>
                                      </p:childTnLst>
                                    </p:cTn>
                                  </p:par>
                                  <p:par>
                                    <p:cTn id="82" presetID="19" presetClass="emph" presetSubtype="0" fill="hold" grpId="1" nodeType="withEffect">
                                      <p:stCondLst>
                                        <p:cond delay="0"/>
                                      </p:stCondLst>
                                      <p:childTnLst>
                                        <p:animClr clrSpc="rgb" dir="cw">
                                          <p:cBhvr override="childStyle">
                                            <p:cTn id="83" dur="59000" fill="hold"/>
                                            <p:tgtEl>
                                              <p:spTgt spid="10"/>
                                            </p:tgtEl>
                                            <p:attrNameLst>
                                              <p:attrName>style.color</p:attrName>
                                            </p:attrNameLst>
                                          </p:cBhvr>
                                          <p:to>
                                            <a:srgbClr val="FF0000"/>
                                          </p:to>
                                        </p:animClr>
                                        <p:animClr clrSpc="rgb" dir="cw">
                                          <p:cBhvr>
                                            <p:cTn id="84" dur="59000" fill="hold"/>
                                            <p:tgtEl>
                                              <p:spTgt spid="10"/>
                                            </p:tgtEl>
                                            <p:attrNameLst>
                                              <p:attrName>fillcolor</p:attrName>
                                            </p:attrNameLst>
                                          </p:cBhvr>
                                          <p:to>
                                            <a:srgbClr val="FF0000"/>
                                          </p:to>
                                        </p:animClr>
                                        <p:set>
                                          <p:cBhvr>
                                            <p:cTn id="85" dur="59000" fill="hold"/>
                                            <p:tgtEl>
                                              <p:spTgt spid="10"/>
                                            </p:tgtEl>
                                            <p:attrNameLst>
                                              <p:attrName>fill.type</p:attrName>
                                            </p:attrNameLst>
                                          </p:cBhvr>
                                          <p:to>
                                            <p:strVal val="solid"/>
                                          </p:to>
                                        </p:set>
                                        <p:set>
                                          <p:cBhvr>
                                            <p:cTn id="8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7" restart="whenNotActive" fill="hold" evtFilter="cancelBubble" nodeType="interactiveSeq">
                    <p:stCondLst>
                      <p:cond evt="onClick" delay="0">
                        <p:tgtEl>
                          <p:spTgt spid="61"/>
                        </p:tgtEl>
                      </p:cond>
                    </p:stCondLst>
                    <p:endSync evt="end" delay="0">
                      <p:rtn val="all"/>
                    </p:endSync>
                    <p:childTnLst>
                      <p:par>
                        <p:cTn id="88" fill="hold">
                          <p:stCondLst>
                            <p:cond delay="0"/>
                          </p:stCondLst>
                          <p:childTnLst>
                            <p:par>
                              <p:cTn id="89" fill="hold">
                                <p:stCondLst>
                                  <p:cond delay="0"/>
                                </p:stCondLst>
                                <p:childTnLst>
                                  <p:par>
                                    <p:cTn id="90" presetID="42" presetClass="path" presetSubtype="0" fill="hold" nodeType="clickEffect" p14:presetBounceEnd="9000">
                                      <p:stCondLst>
                                        <p:cond delay="0"/>
                                      </p:stCondLst>
                                      <p:childTnLst>
                                        <p:animMotion origin="layout" path="M 2.91667E-6 3.7037E-6 L 0.00078 0.72685 " pathEditMode="relative" rAng="0" ptsTypes="AA" p14:bounceEnd="9000">
                                          <p:cBhvr>
                                            <p:cTn id="91" dur="750" fill="hold"/>
                                            <p:tgtEl>
                                              <p:spTgt spid="85"/>
                                            </p:tgtEl>
                                            <p:attrNameLst>
                                              <p:attrName>ppt_x</p:attrName>
                                              <p:attrName>ppt_y</p:attrName>
                                            </p:attrNameLst>
                                          </p:cBhvr>
                                          <p:rCtr x="39" y="36343"/>
                                        </p:animMotion>
                                      </p:childTnLst>
                                    </p:cTn>
                                  </p:par>
                                </p:childTnLst>
                              </p:cTn>
                            </p:par>
                            <p:par>
                              <p:cTn id="92" fill="hold">
                                <p:stCondLst>
                                  <p:cond delay="750"/>
                                </p:stCondLst>
                                <p:childTnLst>
                                  <p:par>
                                    <p:cTn id="93"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94" dur="500" fill="hold"/>
                                            <p:tgtEl>
                                              <p:spTgt spid="85"/>
                                            </p:tgtEl>
                                            <p:attrNameLst>
                                              <p:attrName>ppt_x</p:attrName>
                                              <p:attrName>ppt_y</p:attrName>
                                            </p:attrNameLst>
                                          </p:cBhvr>
                                          <p:rCtr x="-4010" y="7315"/>
                                        </p:animMotion>
                                      </p:childTnLst>
                                    </p:cTn>
                                  </p:par>
                                  <p:par>
                                    <p:cTn id="95" presetID="1" presetClass="exit" presetSubtype="0" fill="hold" nodeType="withEffect">
                                      <p:stCondLst>
                                        <p:cond delay="0"/>
                                      </p:stCondLst>
                                      <p:childTnLst>
                                        <p:set>
                                          <p:cBhvr>
                                            <p:cTn id="96" dur="1" fill="hold">
                                              <p:stCondLst>
                                                <p:cond delay="0"/>
                                              </p:stCondLst>
                                            </p:cTn>
                                            <p:tgtEl>
                                              <p:spTgt spid="61"/>
                                            </p:tgtEl>
                                            <p:attrNameLst>
                                              <p:attrName>style.visibility</p:attrName>
                                            </p:attrNameLst>
                                          </p:cBhvr>
                                          <p:to>
                                            <p:strVal val="hidden"/>
                                          </p:to>
                                        </p:set>
                                      </p:childTnLst>
                                    </p:cTn>
                                  </p:par>
                                  <p:par>
                                    <p:cTn id="97" presetID="1" presetClass="mediacall" presetSubtype="0" fill="hold" nodeType="withEffect">
                                      <p:stCondLst>
                                        <p:cond delay="0"/>
                                      </p:stCondLst>
                                      <p:childTnLst>
                                        <p:cmd type="call" cmd="playFrom(0.0)">
                                          <p:cBhvr>
                                            <p:cTn id="98" dur="504" fill="hold"/>
                                            <p:tgtEl>
                                              <p:spTgt spid="3"/>
                                            </p:tgtEl>
                                          </p:cBhvr>
                                        </p:cmd>
                                      </p:childTnLst>
                                    </p:cTn>
                                  </p:par>
                                  <p:par>
                                    <p:cTn id="99" presetID="9" presetClass="exit" presetSubtype="0" fill="hold" grpId="1" nodeType="withEffect">
                                      <p:stCondLst>
                                        <p:cond delay="0"/>
                                      </p:stCondLst>
                                      <p:childTnLst>
                                        <p:animEffect transition="out" filter="dissolv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 presetClass="entr" presetSubtype="0" fill="hold" nodeType="withEffect">
                                      <p:stCondLst>
                                        <p:cond delay="0"/>
                                      </p:stCondLst>
                                      <p:childTnLst>
                                        <p:set>
                                          <p:cBhvr>
                                            <p:cTn id="103" dur="1" fill="hold">
                                              <p:stCondLst>
                                                <p:cond delay="0"/>
                                              </p:stCondLst>
                                            </p:cTn>
                                            <p:tgtEl>
                                              <p:spTgt spid="1032"/>
                                            </p:tgtEl>
                                            <p:attrNameLst>
                                              <p:attrName>style.visibility</p:attrName>
                                            </p:attrNameLst>
                                          </p:cBhvr>
                                          <p:to>
                                            <p:strVal val="visible"/>
                                          </p:to>
                                        </p:set>
                                      </p:childTnLst>
                                    </p:cTn>
                                  </p:par>
                                  <p:par>
                                    <p:cTn id="104" presetID="1" presetClass="exit" presetSubtype="0" fill="hold" nodeType="withEffect">
                                      <p:stCondLst>
                                        <p:cond delay="800"/>
                                      </p:stCondLst>
                                      <p:childTnLst>
                                        <p:set>
                                          <p:cBhvr>
                                            <p:cTn id="105" dur="1" fill="hold">
                                              <p:stCondLst>
                                                <p:cond delay="0"/>
                                              </p:stCondLst>
                                            </p:cTn>
                                            <p:tgtEl>
                                              <p:spTgt spid="1032"/>
                                            </p:tgtEl>
                                            <p:attrNameLst>
                                              <p:attrName>style.visibility</p:attrName>
                                            </p:attrNameLst>
                                          </p:cBhvr>
                                          <p:to>
                                            <p:strVal val="hidden"/>
                                          </p:to>
                                        </p:set>
                                      </p:childTnLst>
                                    </p:cTn>
                                  </p:par>
                                  <p:par>
                                    <p:cTn id="106" presetID="1" presetClass="entr" presetSubtype="0" fill="hold" nodeType="withEffect">
                                      <p:stCondLst>
                                        <p:cond delay="800"/>
                                      </p:stCondLst>
                                      <p:childTnLst>
                                        <p:set>
                                          <p:cBhvr>
                                            <p:cTn id="10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8" restart="whenNotActive" fill="hold" evtFilter="cancelBubble" nodeType="interactiveSeq">
                    <p:stCondLst>
                      <p:cond evt="onClick" delay="0">
                        <p:tgtEl>
                          <p:spTgt spid="63"/>
                        </p:tgtEl>
                      </p:cond>
                    </p:stCondLst>
                    <p:endSync evt="end" delay="0">
                      <p:rtn val="all"/>
                    </p:endSync>
                    <p:childTnLst>
                      <p:par>
                        <p:cTn id="109" fill="hold">
                          <p:stCondLst>
                            <p:cond delay="0"/>
                          </p:stCondLst>
                          <p:childTnLst>
                            <p:par>
                              <p:cTn id="110" fill="hold">
                                <p:stCondLst>
                                  <p:cond delay="0"/>
                                </p:stCondLst>
                                <p:childTnLst>
                                  <p:par>
                                    <p:cTn id="111" presetID="42" presetClass="path" presetSubtype="0" fill="hold" nodeType="withEffect" p14:presetBounceEnd="9000">
                                      <p:stCondLst>
                                        <p:cond delay="0"/>
                                      </p:stCondLst>
                                      <p:childTnLst>
                                        <p:animMotion origin="layout" path="M -2.91667E-6 2.22222E-6 L 0.00078 0.72685 " pathEditMode="relative" rAng="0" ptsTypes="AA" p14:bounceEnd="9000">
                                          <p:cBhvr>
                                            <p:cTn id="112" dur="750" fill="hold"/>
                                            <p:tgtEl>
                                              <p:spTgt spid="54"/>
                                            </p:tgtEl>
                                            <p:attrNameLst>
                                              <p:attrName>ppt_x</p:attrName>
                                              <p:attrName>ppt_y</p:attrName>
                                            </p:attrNameLst>
                                          </p:cBhvr>
                                          <p:rCtr x="39" y="36343"/>
                                        </p:animMotion>
                                      </p:childTnLst>
                                    </p:cTn>
                                  </p:par>
                                </p:childTnLst>
                              </p:cTn>
                            </p:par>
                            <p:par>
                              <p:cTn id="113" fill="hold">
                                <p:stCondLst>
                                  <p:cond delay="750"/>
                                </p:stCondLst>
                                <p:childTnLst>
                                  <p:par>
                                    <p:cTn id="114" presetID="0" presetClass="path" presetSubtype="0" fill="hold" nodeType="afterEffect" p14:presetBounceEnd="76000">
                                      <p:stCondLst>
                                        <p:cond delay="0"/>
                                      </p:stCondLst>
                                      <p:childTnLst>
                                        <p:animMotion origin="layout" path="M 0.00065 0.73426 L 0.00065 0.73449 C 0.00209 0.72685 0.00508 0.71967 0.00482 0.71203 C 0.00482 0.71041 -0.00286 0.68703 -0.00455 0.68426 C -0.0056 0.68217 -0.00729 0.68171 -0.00872 0.68055 C -0.01497 0.68171 -0.02122 0.68194 -0.02747 0.68426 C -0.03047 0.68518 -0.0375 0.69421 -0.03997 0.69722 C -0.04127 0.70092 -0.04231 0.70509 -0.04401 0.70833 C -0.04713 0.71389 -0.05091 0.71852 -0.05338 0.725 L -0.0638 0.75092 C -0.06692 0.7669 -0.06185 0.74166 -0.06797 0.76574 C -0.06888 0.76921 -0.0694 0.77315 -0.07005 0.77685 C -0.07239 0.78773 -0.07396 0.79328 -0.07526 0.80463 C -0.08112 0.85254 -0.07656 0.81666 -0.07942 0.85278 C -0.08034 0.86389 -0.08151 0.875 -0.08255 0.88611 C -0.08385 0.92291 -0.08359 0.90694 -0.08359 0.93426 L -0.08359 0.93449 " pathEditMode="relative" rAng="0" ptsTypes="AAAAAAAAAAAAAAAAA" p14:bounceEnd="76000">
                                          <p:cBhvr>
                                            <p:cTn id="115" dur="500" fill="hold"/>
                                            <p:tgtEl>
                                              <p:spTgt spid="54"/>
                                            </p:tgtEl>
                                            <p:attrNameLst>
                                              <p:attrName>ppt_x</p:attrName>
                                              <p:attrName>ppt_y</p:attrName>
                                            </p:attrNameLst>
                                          </p:cBhvr>
                                          <p:rCtr x="-4010" y="7315"/>
                                        </p:animMotion>
                                      </p:childTnLst>
                                    </p:cTn>
                                  </p:par>
                                  <p:par>
                                    <p:cTn id="116" presetID="1" presetClass="mediacall" presetSubtype="0" fill="hold" nodeType="withEffect">
                                      <p:stCondLst>
                                        <p:cond delay="0"/>
                                      </p:stCondLst>
                                      <p:childTnLst>
                                        <p:cmd type="call" cmd="playFrom(0.0)">
                                          <p:cBhvr>
                                            <p:cTn id="117" dur="504" fill="hold"/>
                                            <p:tgtEl>
                                              <p:spTgt spid="70"/>
                                            </p:tgtEl>
                                          </p:cBhvr>
                                        </p:cmd>
                                      </p:childTnLst>
                                    </p:cTn>
                                  </p:par>
                                  <p:par>
                                    <p:cTn id="118" presetID="1" presetClass="exit" presetSubtype="0" fill="hold" nodeType="withEffect">
                                      <p:stCondLst>
                                        <p:cond delay="0"/>
                                      </p:stCondLst>
                                      <p:childTnLst>
                                        <p:set>
                                          <p:cBhvr>
                                            <p:cTn id="119" dur="1" fill="hold">
                                              <p:stCondLst>
                                                <p:cond delay="0"/>
                                              </p:stCondLst>
                                            </p:cTn>
                                            <p:tgtEl>
                                              <p:spTgt spid="63"/>
                                            </p:tgtEl>
                                            <p:attrNameLst>
                                              <p:attrName>style.visibility</p:attrName>
                                            </p:attrNameLst>
                                          </p:cBhvr>
                                          <p:to>
                                            <p:strVal val="hidden"/>
                                          </p:to>
                                        </p:set>
                                      </p:childTnLst>
                                    </p:cTn>
                                  </p:par>
                                  <p:par>
                                    <p:cTn id="120" presetID="9" presetClass="exit" presetSubtype="0" fill="hold" grpId="1" nodeType="withEffect">
                                      <p:stCondLst>
                                        <p:cond delay="0"/>
                                      </p:stCondLst>
                                      <p:childTnLst>
                                        <p:animEffect transition="out" filter="dissolve">
                                          <p:cBhvr>
                                            <p:cTn id="121" dur="500"/>
                                            <p:tgtEl>
                                              <p:spTgt spid="72"/>
                                            </p:tgtEl>
                                          </p:cBhvr>
                                        </p:animEffect>
                                        <p:set>
                                          <p:cBhvr>
                                            <p:cTn id="122" dur="1" fill="hold">
                                              <p:stCondLst>
                                                <p:cond delay="499"/>
                                              </p:stCondLst>
                                            </p:cTn>
                                            <p:tgtEl>
                                              <p:spTgt spid="72"/>
                                            </p:tgtEl>
                                            <p:attrNameLst>
                                              <p:attrName>style.visibility</p:attrName>
                                            </p:attrNameLst>
                                          </p:cBhvr>
                                          <p:to>
                                            <p:strVal val="hidden"/>
                                          </p:to>
                                        </p:set>
                                      </p:childTnLst>
                                    </p:cTn>
                                  </p:par>
                                  <p:par>
                                    <p:cTn id="123" presetID="1" presetClass="entr" presetSubtype="0" fill="hold" nodeType="withEffect">
                                      <p:stCondLst>
                                        <p:cond delay="0"/>
                                      </p:stCondLst>
                                      <p:childTnLst>
                                        <p:set>
                                          <p:cBhvr>
                                            <p:cTn id="124" dur="1" fill="hold">
                                              <p:stCondLst>
                                                <p:cond delay="0"/>
                                              </p:stCondLst>
                                            </p:cTn>
                                            <p:tgtEl>
                                              <p:spTgt spid="53"/>
                                            </p:tgtEl>
                                            <p:attrNameLst>
                                              <p:attrName>style.visibility</p:attrName>
                                            </p:attrNameLst>
                                          </p:cBhvr>
                                          <p:to>
                                            <p:strVal val="visible"/>
                                          </p:to>
                                        </p:set>
                                      </p:childTnLst>
                                    </p:cTn>
                                  </p:par>
                                  <p:par>
                                    <p:cTn id="125" presetID="1" presetClass="exit" presetSubtype="0" fill="hold" nodeType="withEffect">
                                      <p:stCondLst>
                                        <p:cond delay="800"/>
                                      </p:stCondLst>
                                      <p:childTnLst>
                                        <p:set>
                                          <p:cBhvr>
                                            <p:cTn id="126" dur="1" fill="hold">
                                              <p:stCondLst>
                                                <p:cond delay="0"/>
                                              </p:stCondLst>
                                            </p:cTn>
                                            <p:tgtEl>
                                              <p:spTgt spid="53"/>
                                            </p:tgtEl>
                                            <p:attrNameLst>
                                              <p:attrName>style.visibility</p:attrName>
                                            </p:attrNameLst>
                                          </p:cBhvr>
                                          <p:to>
                                            <p:strVal val="hidden"/>
                                          </p:to>
                                        </p:set>
                                      </p:childTnLst>
                                    </p:cTn>
                                  </p:par>
                                  <p:par>
                                    <p:cTn id="127" presetID="1" presetClass="entr" presetSubtype="0" fill="hold" nodeType="withEffect">
                                      <p:stCondLst>
                                        <p:cond delay="800"/>
                                      </p:stCondLst>
                                      <p:childTnLst>
                                        <p:set>
                                          <p:cBhvr>
                                            <p:cTn id="128"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29" restart="whenNotActive" fill="hold" evtFilter="cancelBubble" nodeType="interactiveSeq">
                    <p:stCondLst>
                      <p:cond evt="onClick" delay="0">
                        <p:tgtEl>
                          <p:spTgt spid="1028"/>
                        </p:tgtEl>
                      </p:cond>
                    </p:stCondLst>
                    <p:endSync evt="end" delay="0">
                      <p:rtn val="all"/>
                    </p:endSync>
                    <p:childTnLst>
                      <p:par>
                        <p:cTn id="130" fill="hold">
                          <p:stCondLst>
                            <p:cond delay="0"/>
                          </p:stCondLst>
                          <p:childTnLst>
                            <p:par>
                              <p:cTn id="131" fill="hold">
                                <p:stCondLst>
                                  <p:cond delay="0"/>
                                </p:stCondLst>
                                <p:childTnLst>
                                  <p:par>
                                    <p:cTn id="132" presetID="42" presetClass="path" presetSubtype="0" fill="hold" nodeType="clickEffect" p14:presetBounceEnd="9000">
                                      <p:stCondLst>
                                        <p:cond delay="0"/>
                                      </p:stCondLst>
                                      <p:childTnLst>
                                        <p:animMotion origin="layout" path="M -2.70833E-6 -0.0125 L 0.00078 0.71435 " pathEditMode="relative" rAng="0" ptsTypes="AA" p14:bounceEnd="9000">
                                          <p:cBhvr>
                                            <p:cTn id="133" dur="750" fill="hold"/>
                                            <p:tgtEl>
                                              <p:spTgt spid="65"/>
                                            </p:tgtEl>
                                            <p:attrNameLst>
                                              <p:attrName>ppt_x</p:attrName>
                                              <p:attrName>ppt_y</p:attrName>
                                            </p:attrNameLst>
                                          </p:cBhvr>
                                          <p:rCtr x="39" y="36343"/>
                                        </p:animMotion>
                                      </p:childTnLst>
                                    </p:cTn>
                                  </p:par>
                                </p:childTnLst>
                              </p:cTn>
                            </p:par>
                            <p:par>
                              <p:cTn id="134" fill="hold">
                                <p:stCondLst>
                                  <p:cond delay="750"/>
                                </p:stCondLst>
                                <p:childTnLst>
                                  <p:par>
                                    <p:cTn id="135"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36" dur="500" fill="hold"/>
                                            <p:tgtEl>
                                              <p:spTgt spid="65"/>
                                            </p:tgtEl>
                                            <p:attrNameLst>
                                              <p:attrName>ppt_x</p:attrName>
                                              <p:attrName>ppt_y</p:attrName>
                                            </p:attrNameLst>
                                          </p:cBhvr>
                                          <p:rCtr x="-4010" y="7315"/>
                                        </p:animMotion>
                                      </p:childTnLst>
                                    </p:cTn>
                                  </p:par>
                                  <p:par>
                                    <p:cTn id="137" presetID="1" presetClass="mediacall" presetSubtype="0" fill="hold" nodeType="withEffect">
                                      <p:stCondLst>
                                        <p:cond delay="0"/>
                                      </p:stCondLst>
                                      <p:childTnLst>
                                        <p:cmd type="call" cmd="playFrom(0.0)">
                                          <p:cBhvr>
                                            <p:cTn id="138" dur="504" fill="hold"/>
                                            <p:tgtEl>
                                              <p:spTgt spid="71"/>
                                            </p:tgtEl>
                                          </p:cBhvr>
                                        </p:cmd>
                                      </p:childTnLst>
                                    </p:cTn>
                                  </p:par>
                                  <p:par>
                                    <p:cTn id="139" presetID="1" presetClass="exit" presetSubtype="0" fill="hold" nodeType="withEffect">
                                      <p:stCondLst>
                                        <p:cond delay="0"/>
                                      </p:stCondLst>
                                      <p:childTnLst>
                                        <p:set>
                                          <p:cBhvr>
                                            <p:cTn id="140" dur="1" fill="hold">
                                              <p:stCondLst>
                                                <p:cond delay="0"/>
                                              </p:stCondLst>
                                            </p:cTn>
                                            <p:tgtEl>
                                              <p:spTgt spid="1028"/>
                                            </p:tgtEl>
                                            <p:attrNameLst>
                                              <p:attrName>style.visibility</p:attrName>
                                            </p:attrNameLst>
                                          </p:cBhvr>
                                          <p:to>
                                            <p:strVal val="hidden"/>
                                          </p:to>
                                        </p:set>
                                      </p:childTnLst>
                                    </p:cTn>
                                  </p:par>
                                  <p:par>
                                    <p:cTn id="141" presetID="9" presetClass="exit" presetSubtype="0" fill="hold" grpId="1" nodeType="withEffect">
                                      <p:stCondLst>
                                        <p:cond delay="0"/>
                                      </p:stCondLst>
                                      <p:childTnLst>
                                        <p:animEffect transition="out" filter="dissolve">
                                          <p:cBhvr>
                                            <p:cTn id="142" dur="500"/>
                                            <p:tgtEl>
                                              <p:spTgt spid="73"/>
                                            </p:tgtEl>
                                          </p:cBhvr>
                                        </p:animEffect>
                                        <p:set>
                                          <p:cBhvr>
                                            <p:cTn id="143" dur="1" fill="hold">
                                              <p:stCondLst>
                                                <p:cond delay="499"/>
                                              </p:stCondLst>
                                            </p:cTn>
                                            <p:tgtEl>
                                              <p:spTgt spid="73"/>
                                            </p:tgtEl>
                                            <p:attrNameLst>
                                              <p:attrName>style.visibility</p:attrName>
                                            </p:attrNameLst>
                                          </p:cBhvr>
                                          <p:to>
                                            <p:strVal val="hidden"/>
                                          </p:to>
                                        </p:set>
                                      </p:childTnLst>
                                    </p:cTn>
                                  </p:par>
                                  <p:par>
                                    <p:cTn id="144" presetID="1" presetClass="entr" presetSubtype="0" fill="hold" nodeType="withEffect">
                                      <p:stCondLst>
                                        <p:cond delay="0"/>
                                      </p:stCondLst>
                                      <p:childTnLst>
                                        <p:set>
                                          <p:cBhvr>
                                            <p:cTn id="145" dur="1" fill="hold">
                                              <p:stCondLst>
                                                <p:cond delay="0"/>
                                              </p:stCondLst>
                                            </p:cTn>
                                            <p:tgtEl>
                                              <p:spTgt spid="64"/>
                                            </p:tgtEl>
                                            <p:attrNameLst>
                                              <p:attrName>style.visibility</p:attrName>
                                            </p:attrNameLst>
                                          </p:cBhvr>
                                          <p:to>
                                            <p:strVal val="visible"/>
                                          </p:to>
                                        </p:set>
                                      </p:childTnLst>
                                    </p:cTn>
                                  </p:par>
                                  <p:par>
                                    <p:cTn id="146" presetID="1" presetClass="exit" presetSubtype="0" fill="hold" nodeType="withEffect">
                                      <p:stCondLst>
                                        <p:cond delay="800"/>
                                      </p:stCondLst>
                                      <p:childTnLst>
                                        <p:set>
                                          <p:cBhvr>
                                            <p:cTn id="147" dur="1" fill="hold">
                                              <p:stCondLst>
                                                <p:cond delay="0"/>
                                              </p:stCondLst>
                                            </p:cTn>
                                            <p:tgtEl>
                                              <p:spTgt spid="64"/>
                                            </p:tgtEl>
                                            <p:attrNameLst>
                                              <p:attrName>style.visibility</p:attrName>
                                            </p:attrNameLst>
                                          </p:cBhvr>
                                          <p:to>
                                            <p:strVal val="hidden"/>
                                          </p:to>
                                        </p:set>
                                      </p:childTnLst>
                                    </p:cTn>
                                  </p:par>
                                  <p:par>
                                    <p:cTn id="148" presetID="1" presetClass="entr" presetSubtype="0" fill="hold" nodeType="withEffect">
                                      <p:stCondLst>
                                        <p:cond delay="800"/>
                                      </p:stCondLst>
                                      <p:childTnLst>
                                        <p:set>
                                          <p:cBhvr>
                                            <p:cTn id="14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50" restart="whenNotActive" fill="hold" evtFilter="cancelBubble" nodeType="interactiveSeq">
                    <p:stCondLst>
                      <p:cond evt="onClick" delay="0">
                        <p:tgtEl>
                          <p:spTgt spid="1025"/>
                        </p:tgtEl>
                      </p:cond>
                    </p:stCondLst>
                    <p:endSync evt="end" delay="0">
                      <p:rtn val="all"/>
                    </p:endSync>
                    <p:childTnLst>
                      <p:par>
                        <p:cTn id="151" fill="hold">
                          <p:stCondLst>
                            <p:cond delay="0"/>
                          </p:stCondLst>
                          <p:childTnLst>
                            <p:par>
                              <p:cTn id="152" fill="hold">
                                <p:stCondLst>
                                  <p:cond delay="0"/>
                                </p:stCondLst>
                                <p:childTnLst>
                                  <p:par>
                                    <p:cTn id="153" presetID="42" presetClass="path" presetSubtype="0" fill="hold" nodeType="withEffect" p14:presetBounceEnd="9000">
                                      <p:stCondLst>
                                        <p:cond delay="0"/>
                                      </p:stCondLst>
                                      <p:childTnLst>
                                        <p:animMotion origin="layout" path="M 2.08333E-7 3.7037E-6 L 0.00078 0.72685 " pathEditMode="relative" rAng="0" ptsTypes="AA" p14:bounceEnd="9000">
                                          <p:cBhvr>
                                            <p:cTn id="154" dur="750" fill="hold"/>
                                            <p:tgtEl>
                                              <p:spTgt spid="67"/>
                                            </p:tgtEl>
                                            <p:attrNameLst>
                                              <p:attrName>ppt_x</p:attrName>
                                              <p:attrName>ppt_y</p:attrName>
                                            </p:attrNameLst>
                                          </p:cBhvr>
                                          <p:rCtr x="39" y="36343"/>
                                        </p:animMotion>
                                      </p:childTnLst>
                                    </p:cTn>
                                  </p:par>
                                  <p:par>
                                    <p:cTn id="155" presetID="1" presetClass="mediacall" presetSubtype="0" fill="hold" nodeType="withEffect">
                                      <p:stCondLst>
                                        <p:cond delay="0"/>
                                      </p:stCondLst>
                                      <p:childTnLst>
                                        <p:cmd type="call" cmd="playFrom(0.0)">
                                          <p:cBhvr>
                                            <p:cTn id="156" dur="2832" fill="hold"/>
                                            <p:tgtEl>
                                              <p:spTgt spid="4"/>
                                            </p:tgtEl>
                                          </p:cBhvr>
                                        </p:cmd>
                                      </p:childTnLst>
                                    </p:cTn>
                                  </p:par>
                                  <p:par>
                                    <p:cTn id="157" presetID="1" presetClass="exit" presetSubtype="0" fill="hold" nodeType="withEffect">
                                      <p:stCondLst>
                                        <p:cond delay="750"/>
                                      </p:stCondLst>
                                      <p:childTnLst>
                                        <p:set>
                                          <p:cBhvr>
                                            <p:cTn id="158" dur="1" fill="hold">
                                              <p:stCondLst>
                                                <p:cond delay="0"/>
                                              </p:stCondLst>
                                            </p:cTn>
                                            <p:tgtEl>
                                              <p:spTgt spid="1025"/>
                                            </p:tgtEl>
                                            <p:attrNameLst>
                                              <p:attrName>style.visibility</p:attrName>
                                            </p:attrNameLst>
                                          </p:cBhvr>
                                          <p:to>
                                            <p:strVal val="hidden"/>
                                          </p:to>
                                        </p:set>
                                      </p:childTnLst>
                                    </p:cTn>
                                  </p:par>
                                  <p:par>
                                    <p:cTn id="159" presetID="1" presetClass="exit" presetSubtype="0" fill="hold" nodeType="withEffect">
                                      <p:stCondLst>
                                        <p:cond delay="750"/>
                                      </p:stCondLst>
                                      <p:childTnLst>
                                        <p:set>
                                          <p:cBhvr>
                                            <p:cTn id="160" dur="1" fill="hold">
                                              <p:stCondLst>
                                                <p:cond delay="0"/>
                                              </p:stCondLst>
                                            </p:cTn>
                                            <p:tgtEl>
                                              <p:spTgt spid="67"/>
                                            </p:tgtEl>
                                            <p:attrNameLst>
                                              <p:attrName>style.visibility</p:attrName>
                                            </p:attrNameLst>
                                          </p:cBhvr>
                                          <p:to>
                                            <p:strVal val="hidden"/>
                                          </p:to>
                                        </p:set>
                                      </p:childTnLst>
                                    </p:cTn>
                                  </p:par>
                                  <p:par>
                                    <p:cTn id="161" presetID="1" presetClass="entr" presetSubtype="0" fill="hold" nodeType="withEffect">
                                      <p:stCondLst>
                                        <p:cond delay="750"/>
                                      </p:stCondLst>
                                      <p:childTnLst>
                                        <p:set>
                                          <p:cBhvr>
                                            <p:cTn id="162" dur="1" fill="hold">
                                              <p:stCondLst>
                                                <p:cond delay="0"/>
                                              </p:stCondLst>
                                            </p:cTn>
                                            <p:tgtEl>
                                              <p:spTgt spid="66"/>
                                            </p:tgtEl>
                                            <p:attrNameLst>
                                              <p:attrName>style.visibility</p:attrName>
                                            </p:attrNameLst>
                                          </p:cBhvr>
                                          <p:to>
                                            <p:strVal val="visible"/>
                                          </p:to>
                                        </p:set>
                                      </p:childTnLst>
                                    </p:cTn>
                                  </p:par>
                                  <p:par>
                                    <p:cTn id="163" presetID="1" presetClass="exit" presetSubtype="0" fill="hold" nodeType="withEffect">
                                      <p:stCondLst>
                                        <p:cond delay="1000"/>
                                      </p:stCondLst>
                                      <p:childTnLst>
                                        <p:set>
                                          <p:cBhvr>
                                            <p:cTn id="164" dur="1" fill="hold">
                                              <p:stCondLst>
                                                <p:cond delay="0"/>
                                              </p:stCondLst>
                                            </p:cTn>
                                            <p:tgtEl>
                                              <p:spTgt spid="66"/>
                                            </p:tgtEl>
                                            <p:attrNameLst>
                                              <p:attrName>style.visibility</p:attrName>
                                            </p:attrNameLst>
                                          </p:cBhvr>
                                          <p:to>
                                            <p:strVal val="hidden"/>
                                          </p:to>
                                        </p:set>
                                      </p:childTnLst>
                                    </p:cTn>
                                  </p:par>
                                  <p:par>
                                    <p:cTn id="165" presetID="1" presetClass="entr" presetSubtype="0" fill="hold" nodeType="withEffect">
                                      <p:stCondLst>
                                        <p:cond delay="1000"/>
                                      </p:stCondLst>
                                      <p:childTnLst>
                                        <p:set>
                                          <p:cBhvr>
                                            <p:cTn id="166"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7" fill="hold" display="0">
                      <p:stCondLst>
                        <p:cond delay="indefinite"/>
                      </p:stCondLst>
                      <p:endCondLst>
                        <p:cond evt="onStopAudio" delay="0">
                          <p:tgtEl>
                            <p:sldTgt/>
                          </p:tgtEl>
                        </p:cond>
                      </p:endCondLst>
                    </p:cTn>
                    <p:tgtEl>
                      <p:spTgt spid="3"/>
                    </p:tgtEl>
                  </p:cMediaNode>
                </p:audio>
                <p:audio>
                  <p:cMediaNode vol="80000">
                    <p:cTn id="168" fill="hold" display="0">
                      <p:stCondLst>
                        <p:cond delay="indefinite"/>
                      </p:stCondLst>
                      <p:endCondLst>
                        <p:cond evt="onStopAudio" delay="0">
                          <p:tgtEl>
                            <p:sldTgt/>
                          </p:tgtEl>
                        </p:cond>
                      </p:endCondLst>
                    </p:cTn>
                    <p:tgtEl>
                      <p:spTgt spid="70"/>
                    </p:tgtEl>
                  </p:cMediaNode>
                </p:audio>
                <p:audio>
                  <p:cMediaNode vol="80000">
                    <p:cTn id="169" fill="hold" display="0">
                      <p:stCondLst>
                        <p:cond delay="indefinite"/>
                      </p:stCondLst>
                      <p:endCondLst>
                        <p:cond evt="onStopAudio" delay="0">
                          <p:tgtEl>
                            <p:sldTgt/>
                          </p:tgtEl>
                        </p:cond>
                      </p:endCondLst>
                    </p:cTn>
                    <p:tgtEl>
                      <p:spTgt spid="71"/>
                    </p:tgtEl>
                  </p:cMediaNode>
                </p:audio>
                <p:audio>
                  <p:cMediaNode vol="80000">
                    <p:cTn id="170" fill="hold" display="0">
                      <p:stCondLst>
                        <p:cond delay="indefinite"/>
                      </p:stCondLst>
                      <p:endCondLst>
                        <p:cond evt="onStopAudio" delay="0">
                          <p:tgtEl>
                            <p:sldTgt/>
                          </p:tgtEl>
                        </p:cond>
                      </p:endCondLst>
                    </p:cTn>
                    <p:tgtEl>
                      <p:spTgt spid="4"/>
                    </p:tgtEl>
                  </p:cMediaNode>
                </p:audio>
                <p:audio>
                  <p:cMediaNode vol="34694">
                    <p:cTn id="171" fill="hold" display="0">
                      <p:stCondLst>
                        <p:cond delay="indefinite"/>
                      </p:stCondLst>
                      <p:endCondLst>
                        <p:cond evt="onStopAudio" delay="0">
                          <p:tgtEl>
                            <p:sldTgt/>
                          </p:tgtEl>
                        </p:cond>
                      </p:endCondLst>
                    </p:cTn>
                    <p:tgtEl>
                      <p:spTgt spid="68"/>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71" fill="hold"/>
                                            <p:tgtEl>
                                              <p:spTgt spid="68"/>
                                            </p:tgtEl>
                                          </p:cBhvr>
                                        </p:cmd>
                                      </p:childTnLst>
                                    </p:cTn>
                                  </p:par>
                                  <p:par>
                                    <p:cTn id="7" presetID="49" presetClass="entr" presetSubtype="0" decel="10000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anim calcmode="lin" valueType="num">
                                          <p:cBhvr>
                                            <p:cTn id="11" dur="500" fill="hold"/>
                                            <p:tgtEl>
                                              <p:spTgt spid="6"/>
                                            </p:tgtEl>
                                            <p:attrNameLst>
                                              <p:attrName>style.rotation</p:attrName>
                                            </p:attrNameLst>
                                          </p:cBhvr>
                                          <p:tavLst>
                                            <p:tav tm="0">
                                              <p:val>
                                                <p:fltVal val="360"/>
                                              </p:val>
                                            </p:tav>
                                            <p:tav tm="100000">
                                              <p:val>
                                                <p:fltVal val="0"/>
                                              </p:val>
                                            </p:tav>
                                          </p:tavLst>
                                        </p:anim>
                                        <p:animEffect transition="in" filter="fade">
                                          <p:cBhvr>
                                            <p:cTn id="12" dur="500"/>
                                            <p:tgtEl>
                                              <p:spTgt spid="6"/>
                                            </p:tgtEl>
                                          </p:cBhvr>
                                        </p:animEffect>
                                      </p:childTnLst>
                                    </p:cTn>
                                  </p:par>
                                  <p:par>
                                    <p:cTn id="13" presetID="23" presetClass="entr" presetSubtype="16"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2000" fill="hold"/>
                                            <p:tgtEl>
                                              <p:spTgt spid="9"/>
                                            </p:tgtEl>
                                            <p:attrNameLst>
                                              <p:attrName>ppt_x</p:attrName>
                                            </p:attrNameLst>
                                          </p:cBhvr>
                                          <p:tavLst>
                                            <p:tav tm="0">
                                              <p:val>
                                                <p:strVal val="#ppt_x"/>
                                              </p:val>
                                            </p:tav>
                                            <p:tav tm="100000">
                                              <p:val>
                                                <p:strVal val="#ppt_x"/>
                                              </p:val>
                                            </p:tav>
                                          </p:tavLst>
                                        </p:anim>
                                        <p:anim calcmode="lin" valueType="num">
                                          <p:cBhvr additive="base">
                                            <p:cTn id="20" dur="2000" fill="hold"/>
                                            <p:tgtEl>
                                              <p:spTgt spid="9"/>
                                            </p:tgtEl>
                                            <p:attrNameLst>
                                              <p:attrName>ppt_y</p:attrName>
                                            </p:attrNameLst>
                                          </p:cBhvr>
                                          <p:tavLst>
                                            <p:tav tm="0">
                                              <p:val>
                                                <p:strVal val="0-#ppt_h/2"/>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anim calcmode="lin" valueType="num">
                                          <p:cBhvr>
                                            <p:cTn id="24" dur="500" fill="hold"/>
                                            <p:tgtEl>
                                              <p:spTgt spid="61"/>
                                            </p:tgtEl>
                                            <p:attrNameLst>
                                              <p:attrName>ppt_x</p:attrName>
                                            </p:attrNameLst>
                                          </p:cBhvr>
                                          <p:tavLst>
                                            <p:tav tm="0">
                                              <p:val>
                                                <p:strVal val="#ppt_x"/>
                                              </p:val>
                                            </p:tav>
                                            <p:tav tm="100000">
                                              <p:val>
                                                <p:strVal val="#ppt_x"/>
                                              </p:val>
                                            </p:tav>
                                          </p:tavLst>
                                        </p:anim>
                                        <p:anim calcmode="lin" valueType="num">
                                          <p:cBhvr>
                                            <p:cTn id="25" dur="500" fill="hold"/>
                                            <p:tgtEl>
                                              <p:spTgt spid="6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anim calcmode="lin" valueType="num">
                                          <p:cBhvr>
                                            <p:cTn id="29" dur="500" fill="hold"/>
                                            <p:tgtEl>
                                              <p:spTgt spid="63"/>
                                            </p:tgtEl>
                                            <p:attrNameLst>
                                              <p:attrName>ppt_x</p:attrName>
                                            </p:attrNameLst>
                                          </p:cBhvr>
                                          <p:tavLst>
                                            <p:tav tm="0">
                                              <p:val>
                                                <p:strVal val="#ppt_x"/>
                                              </p:val>
                                            </p:tav>
                                            <p:tav tm="100000">
                                              <p:val>
                                                <p:strVal val="#ppt_x"/>
                                              </p:val>
                                            </p:tav>
                                          </p:tavLst>
                                        </p:anim>
                                        <p:anim calcmode="lin" valueType="num">
                                          <p:cBhvr>
                                            <p:cTn id="30" dur="500" fill="hold"/>
                                            <p:tgtEl>
                                              <p:spTgt spid="6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028"/>
                                            </p:tgtEl>
                                            <p:attrNameLst>
                                              <p:attrName>style.visibility</p:attrName>
                                            </p:attrNameLst>
                                          </p:cBhvr>
                                          <p:to>
                                            <p:strVal val="visible"/>
                                          </p:to>
                                        </p:set>
                                        <p:animEffect transition="in" filter="fade">
                                          <p:cBhvr>
                                            <p:cTn id="33" dur="500"/>
                                            <p:tgtEl>
                                              <p:spTgt spid="1028"/>
                                            </p:tgtEl>
                                          </p:cBhvr>
                                        </p:animEffect>
                                        <p:anim calcmode="lin" valueType="num">
                                          <p:cBhvr>
                                            <p:cTn id="34" dur="500" fill="hold"/>
                                            <p:tgtEl>
                                              <p:spTgt spid="1028"/>
                                            </p:tgtEl>
                                            <p:attrNameLst>
                                              <p:attrName>ppt_x</p:attrName>
                                            </p:attrNameLst>
                                          </p:cBhvr>
                                          <p:tavLst>
                                            <p:tav tm="0">
                                              <p:val>
                                                <p:strVal val="#ppt_x"/>
                                              </p:val>
                                            </p:tav>
                                            <p:tav tm="100000">
                                              <p:val>
                                                <p:strVal val="#ppt_x"/>
                                              </p:val>
                                            </p:tav>
                                          </p:tavLst>
                                        </p:anim>
                                        <p:anim calcmode="lin" valueType="num">
                                          <p:cBhvr>
                                            <p:cTn id="35" dur="500" fill="hold"/>
                                            <p:tgtEl>
                                              <p:spTgt spid="102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025"/>
                                            </p:tgtEl>
                                            <p:attrNameLst>
                                              <p:attrName>style.visibility</p:attrName>
                                            </p:attrNameLst>
                                          </p:cBhvr>
                                          <p:to>
                                            <p:strVal val="visible"/>
                                          </p:to>
                                        </p:set>
                                        <p:animEffect transition="in" filter="fade">
                                          <p:cBhvr>
                                            <p:cTn id="38" dur="500"/>
                                            <p:tgtEl>
                                              <p:spTgt spid="1025"/>
                                            </p:tgtEl>
                                          </p:cBhvr>
                                        </p:animEffect>
                                        <p:anim calcmode="lin" valueType="num">
                                          <p:cBhvr>
                                            <p:cTn id="39" dur="500" fill="hold"/>
                                            <p:tgtEl>
                                              <p:spTgt spid="1025"/>
                                            </p:tgtEl>
                                            <p:attrNameLst>
                                              <p:attrName>ppt_x</p:attrName>
                                            </p:attrNameLst>
                                          </p:cBhvr>
                                          <p:tavLst>
                                            <p:tav tm="0">
                                              <p:val>
                                                <p:strVal val="#ppt_x"/>
                                              </p:val>
                                            </p:tav>
                                            <p:tav tm="100000">
                                              <p:val>
                                                <p:strVal val="#ppt_x"/>
                                              </p:val>
                                            </p:tav>
                                          </p:tavLst>
                                        </p:anim>
                                        <p:anim calcmode="lin" valueType="num">
                                          <p:cBhvr>
                                            <p:cTn id="40" dur="500" fill="hold"/>
                                            <p:tgtEl>
                                              <p:spTgt spid="1025"/>
                                            </p:tgtEl>
                                            <p:attrNameLst>
                                              <p:attrName>ppt_y</p:attrName>
                                            </p:attrNameLst>
                                          </p:cBhvr>
                                          <p:tavLst>
                                            <p:tav tm="0">
                                              <p:val>
                                                <p:strVal val="#ppt_y+.1"/>
                                              </p:val>
                                            </p:tav>
                                            <p:tav tm="100000">
                                              <p:val>
                                                <p:strVal val="#ppt_y"/>
                                              </p:val>
                                            </p:tav>
                                          </p:tavLst>
                                        </p:anim>
                                      </p:childTnLst>
                                    </p:cTn>
                                  </p:par>
                                  <p:par>
                                    <p:cTn id="41" presetID="17" presetClass="entr" presetSubtype="10" fill="hold" grpId="0" nodeType="withEffect">
                                      <p:stCondLst>
                                        <p:cond delay="2000"/>
                                      </p:stCondLst>
                                      <p:iterate type="lt">
                                        <p:tmPct val="5000"/>
                                      </p:iterate>
                                      <p:childTnLst>
                                        <p:set>
                                          <p:cBhvr>
                                            <p:cTn id="42" dur="1" fill="hold">
                                              <p:stCondLst>
                                                <p:cond delay="0"/>
                                              </p:stCondLst>
                                            </p:cTn>
                                            <p:tgtEl>
                                              <p:spTgt spid="18"/>
                                            </p:tgtEl>
                                            <p:attrNameLst>
                                              <p:attrName>style.visibility</p:attrName>
                                            </p:attrNameLst>
                                          </p:cBhvr>
                                          <p:to>
                                            <p:strVal val="visible"/>
                                          </p:to>
                                        </p:set>
                                        <p:anim calcmode="lin" valueType="num">
                                          <p:cBhvr>
                                            <p:cTn id="43" dur="250" fill="hold"/>
                                            <p:tgtEl>
                                              <p:spTgt spid="18"/>
                                            </p:tgtEl>
                                            <p:attrNameLst>
                                              <p:attrName>ppt_w</p:attrName>
                                            </p:attrNameLst>
                                          </p:cBhvr>
                                          <p:tavLst>
                                            <p:tav tm="0">
                                              <p:val>
                                                <p:fltVal val="0"/>
                                              </p:val>
                                            </p:tav>
                                            <p:tav tm="100000">
                                              <p:val>
                                                <p:strVal val="#ppt_w"/>
                                              </p:val>
                                            </p:tav>
                                          </p:tavLst>
                                        </p:anim>
                                        <p:anim calcmode="lin" valueType="num">
                                          <p:cBhvr>
                                            <p:cTn id="44" dur="250" fill="hold"/>
                                            <p:tgtEl>
                                              <p:spTgt spid="18"/>
                                            </p:tgtEl>
                                            <p:attrNameLst>
                                              <p:attrName>ppt_h</p:attrName>
                                            </p:attrNameLst>
                                          </p:cBhvr>
                                          <p:tavLst>
                                            <p:tav tm="0">
                                              <p:val>
                                                <p:strVal val="#ppt_h"/>
                                              </p:val>
                                            </p:tav>
                                            <p:tav tm="100000">
                                              <p:val>
                                                <p:strVal val="#ppt_h"/>
                                              </p:val>
                                            </p:tav>
                                          </p:tavLst>
                                        </p:anim>
                                      </p:childTnLst>
                                    </p:cTn>
                                  </p:par>
                                  <p:par>
                                    <p:cTn id="45" presetID="42" presetClass="entr" presetSubtype="0" fill="hold" grpId="0" nodeType="withEffect">
                                      <p:stCondLst>
                                        <p:cond delay="275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75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anim calcmode="lin" valueType="num">
                                          <p:cBhvr>
                                            <p:cTn id="53" dur="500" fill="hold"/>
                                            <p:tgtEl>
                                              <p:spTgt spid="72"/>
                                            </p:tgtEl>
                                            <p:attrNameLst>
                                              <p:attrName>ppt_x</p:attrName>
                                            </p:attrNameLst>
                                          </p:cBhvr>
                                          <p:tavLst>
                                            <p:tav tm="0">
                                              <p:val>
                                                <p:strVal val="#ppt_x"/>
                                              </p:val>
                                            </p:tav>
                                            <p:tav tm="100000">
                                              <p:val>
                                                <p:strVal val="#ppt_x"/>
                                              </p:val>
                                            </p:tav>
                                          </p:tavLst>
                                        </p:anim>
                                        <p:anim calcmode="lin" valueType="num">
                                          <p:cBhvr>
                                            <p:cTn id="54" dur="5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75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500"/>
                                            <p:tgtEl>
                                              <p:spTgt spid="73"/>
                                            </p:tgtEl>
                                          </p:cBhvr>
                                        </p:animEffect>
                                        <p:anim calcmode="lin" valueType="num">
                                          <p:cBhvr>
                                            <p:cTn id="63" dur="500" fill="hold"/>
                                            <p:tgtEl>
                                              <p:spTgt spid="73"/>
                                            </p:tgtEl>
                                            <p:attrNameLst>
                                              <p:attrName>ppt_x</p:attrName>
                                            </p:attrNameLst>
                                          </p:cBhvr>
                                          <p:tavLst>
                                            <p:tav tm="0">
                                              <p:val>
                                                <p:strVal val="#ppt_x"/>
                                              </p:val>
                                            </p:tav>
                                            <p:tav tm="100000">
                                              <p:val>
                                                <p:strVal val="#ppt_x"/>
                                              </p:val>
                                            </p:tav>
                                          </p:tavLst>
                                        </p:anim>
                                        <p:anim calcmode="lin" valueType="num">
                                          <p:cBhvr>
                                            <p:cTn id="64"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5" restart="whenNotActive" fill="hold" evtFilter="cancelBubble" nodeType="interactiveSeq">
                    <p:stCondLst>
                      <p:cond evt="onClick" delay="0">
                        <p:tgtEl>
                          <p:spTgt spid="13"/>
                        </p:tgtEl>
                      </p:cond>
                    </p:stCondLst>
                    <p:endSync evt="end" delay="0">
                      <p:rtn val="all"/>
                    </p:endSync>
                    <p:childTnLst>
                      <p:par>
                        <p:cTn id="66" fill="hold">
                          <p:stCondLst>
                            <p:cond delay="0"/>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19" name="cashreg.wav"/>
                                            </p:tgtEl>
                                          </p:cMediaNode>
                                        </p:audio>
                                      </p:sub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72"/>
                                                </p:cond>
                                              </p:stCondLst>
                                              <p:endCondLst>
                                                <p:cond evt="onStopAudio" delay="0">
                                                  <p:tgtEl>
                                                    <p:sldTgt/>
                                                  </p:tgtEl>
                                                </p:cond>
                                              </p:endCondLst>
                                            </p:cTn>
                                            <p:tgtEl>
                                              <p:sndTgt r:embed="rId19" name="cashreg.wav"/>
                                            </p:tgtEl>
                                          </p:cMediaNode>
                                        </p:audio>
                                      </p:sub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76"/>
                                                </p:cond>
                                              </p:stCondLst>
                                              <p:endCondLst>
                                                <p:cond evt="onStopAudio" delay="0">
                                                  <p:tgtEl>
                                                    <p:sldTgt/>
                                                  </p:tgtEl>
                                                </p:cond>
                                              </p:endCondLst>
                                            </p:cTn>
                                            <p:tgtEl>
                                              <p:sndTgt r:embed="rId19" name="cashreg.wav"/>
                                            </p:tgtEl>
                                          </p:cMediaNode>
                                        </p:audio>
                                      </p:sub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80"/>
                                                </p:cond>
                                              </p:stCondLst>
                                              <p:endCondLst>
                                                <p:cond evt="onStopAudio" delay="0">
                                                  <p:tgtEl>
                                                    <p:sldTgt/>
                                                  </p:tgtEl>
                                                </p:cond>
                                              </p:endCondLst>
                                            </p:cTn>
                                            <p:tgtEl>
                                              <p:sndTgt r:embed="rId19" name="cashreg.wav"/>
                                            </p:tgtEl>
                                          </p:cMediaNode>
                                        </p:audio>
                                      </p:sub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84"/>
                                                </p:cond>
                                              </p:stCondLst>
                                              <p:endCondLst>
                                                <p:cond evt="onStopAudio" delay="0">
                                                  <p:tgtEl>
                                                    <p:sldTgt/>
                                                  </p:tgtEl>
                                                </p:cond>
                                              </p:endCondLst>
                                            </p:cTn>
                                            <p:tgtEl>
                                              <p:sndTgt r:embed="rId19" name="cashreg.wav"/>
                                            </p:tgtEl>
                                          </p:cMediaNode>
                                        </p:audio>
                                      </p:subTnLst>
                                    </p:cTn>
                                  </p:par>
                                </p:childTnLst>
                              </p:cTn>
                            </p:par>
                          </p:childTnLst>
                        </p:cTn>
                      </p:par>
                    </p:childTnLst>
                  </p:cTn>
                  <p:nextCondLst>
                    <p:cond evt="onClick" delay="0">
                      <p:tgtEl>
                        <p:spTgt spid="13"/>
                      </p:tgtEl>
                    </p:cond>
                  </p:nextCondLst>
                </p:seq>
                <p:seq concurrent="1" nextAc="seek">
                  <p:cTn id="86" restart="whenNotActive" fill="hold" evtFilter="cancelBubble" nodeType="interactiveSeq">
                    <p:stCondLst>
                      <p:cond evt="onClick" delay="0">
                        <p:tgtEl>
                          <p:spTgt spid="12"/>
                        </p:tgtEl>
                      </p:cond>
                    </p:stCondLst>
                    <p:endSync evt="end" delay="0">
                      <p:rtn val="all"/>
                    </p:endSync>
                    <p:childTnLst>
                      <p:par>
                        <p:cTn id="87" fill="hold">
                          <p:stCondLst>
                            <p:cond delay="0"/>
                          </p:stCondLst>
                          <p:childTnLst>
                            <p:par>
                              <p:cTn id="88" fill="hold">
                                <p:stCondLst>
                                  <p:cond delay="0"/>
                                </p:stCondLst>
                                <p:childTnLst>
                                  <p:par>
                                    <p:cTn id="89" presetID="22" presetClass="exit" presetSubtype="2" fill="hold" grpId="0" nodeType="clickEffect">
                                      <p:stCondLst>
                                        <p:cond delay="0"/>
                                      </p:stCondLst>
                                      <p:childTnLst>
                                        <p:animEffect transition="out" filter="wipe(right)">
                                          <p:cBhvr>
                                            <p:cTn id="90" dur="59000"/>
                                            <p:tgtEl>
                                              <p:spTgt spid="10"/>
                                            </p:tgtEl>
                                          </p:cBhvr>
                                        </p:animEffect>
                                        <p:set>
                                          <p:cBhvr>
                                            <p:cTn id="91" dur="1" fill="hold">
                                              <p:stCondLst>
                                                <p:cond delay="58999"/>
                                              </p:stCondLst>
                                            </p:cTn>
                                            <p:tgtEl>
                                              <p:spTgt spid="10"/>
                                            </p:tgtEl>
                                            <p:attrNameLst>
                                              <p:attrName>style.visibility</p:attrName>
                                            </p:attrNameLst>
                                          </p:cBhvr>
                                          <p:to>
                                            <p:strVal val="hidden"/>
                                          </p:to>
                                        </p:set>
                                      </p:childTnLst>
                                    </p:cTn>
                                  </p:par>
                                  <p:par>
                                    <p:cTn id="92" presetID="19" presetClass="emph" presetSubtype="0" fill="hold" grpId="1" nodeType="withEffect">
                                      <p:stCondLst>
                                        <p:cond delay="0"/>
                                      </p:stCondLst>
                                      <p:childTnLst>
                                        <p:animClr clrSpc="rgb" dir="cw">
                                          <p:cBhvr override="childStyle">
                                            <p:cTn id="93" dur="59000" fill="hold"/>
                                            <p:tgtEl>
                                              <p:spTgt spid="10"/>
                                            </p:tgtEl>
                                            <p:attrNameLst>
                                              <p:attrName>style.color</p:attrName>
                                            </p:attrNameLst>
                                          </p:cBhvr>
                                          <p:to>
                                            <a:srgbClr val="FF0000"/>
                                          </p:to>
                                        </p:animClr>
                                        <p:animClr clrSpc="rgb" dir="cw">
                                          <p:cBhvr>
                                            <p:cTn id="94" dur="59000" fill="hold"/>
                                            <p:tgtEl>
                                              <p:spTgt spid="10"/>
                                            </p:tgtEl>
                                            <p:attrNameLst>
                                              <p:attrName>fillcolor</p:attrName>
                                            </p:attrNameLst>
                                          </p:cBhvr>
                                          <p:to>
                                            <a:srgbClr val="FF0000"/>
                                          </p:to>
                                        </p:animClr>
                                        <p:set>
                                          <p:cBhvr>
                                            <p:cTn id="95" dur="59000" fill="hold"/>
                                            <p:tgtEl>
                                              <p:spTgt spid="10"/>
                                            </p:tgtEl>
                                            <p:attrNameLst>
                                              <p:attrName>fill.type</p:attrName>
                                            </p:attrNameLst>
                                          </p:cBhvr>
                                          <p:to>
                                            <p:strVal val="solid"/>
                                          </p:to>
                                        </p:set>
                                        <p:set>
                                          <p:cBhvr>
                                            <p:cTn id="9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97" restart="whenNotActive" fill="hold" evtFilter="cancelBubble" nodeType="interactiveSeq">
                    <p:stCondLst>
                      <p:cond evt="onClick" delay="0">
                        <p:tgtEl>
                          <p:spTgt spid="61"/>
                        </p:tgtEl>
                      </p:cond>
                    </p:stCondLst>
                    <p:endSync evt="end" delay="0">
                      <p:rtn val="all"/>
                    </p:endSync>
                    <p:childTnLst>
                      <p:par>
                        <p:cTn id="98" fill="hold">
                          <p:stCondLst>
                            <p:cond delay="0"/>
                          </p:stCondLst>
                          <p:childTnLst>
                            <p:par>
                              <p:cTn id="99" fill="hold">
                                <p:stCondLst>
                                  <p:cond delay="0"/>
                                </p:stCondLst>
                                <p:childTnLst>
                                  <p:par>
                                    <p:cTn id="100" presetID="42" presetClass="path" presetSubtype="0" fill="hold" nodeType="clickEffect">
                                      <p:stCondLst>
                                        <p:cond delay="0"/>
                                      </p:stCondLst>
                                      <p:childTnLst>
                                        <p:animMotion origin="layout" path="M 2.91667E-6 3.7037E-6 L 0.00078 0.72685 " pathEditMode="relative" rAng="0" ptsTypes="AA">
                                          <p:cBhvr>
                                            <p:cTn id="101" dur="750" fill="hold"/>
                                            <p:tgtEl>
                                              <p:spTgt spid="85"/>
                                            </p:tgtEl>
                                            <p:attrNameLst>
                                              <p:attrName>ppt_x</p:attrName>
                                              <p:attrName>ppt_y</p:attrName>
                                            </p:attrNameLst>
                                          </p:cBhvr>
                                          <p:rCtr x="39" y="36343"/>
                                        </p:animMotion>
                                      </p:childTnLst>
                                    </p:cTn>
                                  </p:par>
                                </p:childTnLst>
                              </p:cTn>
                            </p:par>
                            <p:par>
                              <p:cTn id="102" fill="hold">
                                <p:stCondLst>
                                  <p:cond delay="750"/>
                                </p:stCondLst>
                                <p:childTnLst>
                                  <p:par>
                                    <p:cTn id="103"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104" dur="500" fill="hold"/>
                                            <p:tgtEl>
                                              <p:spTgt spid="85"/>
                                            </p:tgtEl>
                                            <p:attrNameLst>
                                              <p:attrName>ppt_x</p:attrName>
                                              <p:attrName>ppt_y</p:attrName>
                                            </p:attrNameLst>
                                          </p:cBhvr>
                                          <p:rCtr x="-4010" y="7315"/>
                                        </p:animMotion>
                                      </p:childTnLst>
                                    </p:cTn>
                                  </p:par>
                                  <p:par>
                                    <p:cTn id="105" presetID="1" presetClass="exit" presetSubtype="0" fill="hold" nodeType="withEffect">
                                      <p:stCondLst>
                                        <p:cond delay="0"/>
                                      </p:stCondLst>
                                      <p:childTnLst>
                                        <p:set>
                                          <p:cBhvr>
                                            <p:cTn id="106" dur="1" fill="hold">
                                              <p:stCondLst>
                                                <p:cond delay="0"/>
                                              </p:stCondLst>
                                            </p:cTn>
                                            <p:tgtEl>
                                              <p:spTgt spid="61"/>
                                            </p:tgtEl>
                                            <p:attrNameLst>
                                              <p:attrName>style.visibility</p:attrName>
                                            </p:attrNameLst>
                                          </p:cBhvr>
                                          <p:to>
                                            <p:strVal val="hidden"/>
                                          </p:to>
                                        </p:set>
                                      </p:childTnLst>
                                    </p:cTn>
                                  </p:par>
                                  <p:par>
                                    <p:cTn id="107" presetID="1" presetClass="mediacall" presetSubtype="0" fill="hold" nodeType="withEffect">
                                      <p:stCondLst>
                                        <p:cond delay="0"/>
                                      </p:stCondLst>
                                      <p:childTnLst>
                                        <p:cmd type="call" cmd="playFrom(0.0)">
                                          <p:cBhvr>
                                            <p:cTn id="108" dur="504" fill="hold"/>
                                            <p:tgtEl>
                                              <p:spTgt spid="3"/>
                                            </p:tgtEl>
                                          </p:cBhvr>
                                        </p:cmd>
                                      </p:childTnLst>
                                    </p:cTn>
                                  </p:par>
                                  <p:par>
                                    <p:cTn id="109" presetID="9" presetClass="exit" presetSubtype="0" fill="hold" grpId="1" nodeType="withEffect">
                                      <p:stCondLst>
                                        <p:cond delay="0"/>
                                      </p:stCondLst>
                                      <p:childTnLst>
                                        <p:animEffect transition="out" filter="dissolve">
                                          <p:cBhvr>
                                            <p:cTn id="110" dur="500"/>
                                            <p:tgtEl>
                                              <p:spTgt spid="20"/>
                                            </p:tgtEl>
                                          </p:cBhvr>
                                        </p:animEffect>
                                        <p:set>
                                          <p:cBhvr>
                                            <p:cTn id="111" dur="1" fill="hold">
                                              <p:stCondLst>
                                                <p:cond delay="499"/>
                                              </p:stCondLst>
                                            </p:cTn>
                                            <p:tgtEl>
                                              <p:spTgt spid="20"/>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1032"/>
                                            </p:tgtEl>
                                            <p:attrNameLst>
                                              <p:attrName>style.visibility</p:attrName>
                                            </p:attrNameLst>
                                          </p:cBhvr>
                                          <p:to>
                                            <p:strVal val="visible"/>
                                          </p:to>
                                        </p:set>
                                      </p:childTnLst>
                                    </p:cTn>
                                  </p:par>
                                  <p:par>
                                    <p:cTn id="114" presetID="1" presetClass="exit" presetSubtype="0" fill="hold" nodeType="withEffect">
                                      <p:stCondLst>
                                        <p:cond delay="800"/>
                                      </p:stCondLst>
                                      <p:childTnLst>
                                        <p:set>
                                          <p:cBhvr>
                                            <p:cTn id="115" dur="1" fill="hold">
                                              <p:stCondLst>
                                                <p:cond delay="0"/>
                                              </p:stCondLst>
                                            </p:cTn>
                                            <p:tgtEl>
                                              <p:spTgt spid="1032"/>
                                            </p:tgtEl>
                                            <p:attrNameLst>
                                              <p:attrName>style.visibility</p:attrName>
                                            </p:attrNameLst>
                                          </p:cBhvr>
                                          <p:to>
                                            <p:strVal val="hidden"/>
                                          </p:to>
                                        </p:set>
                                      </p:childTnLst>
                                    </p:cTn>
                                  </p:par>
                                  <p:par>
                                    <p:cTn id="116" presetID="1" presetClass="entr" presetSubtype="0" fill="hold" nodeType="withEffect">
                                      <p:stCondLst>
                                        <p:cond delay="800"/>
                                      </p:stCondLst>
                                      <p:childTnLst>
                                        <p:set>
                                          <p:cBhvr>
                                            <p:cTn id="11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18" restart="whenNotActive" fill="hold" evtFilter="cancelBubble" nodeType="interactiveSeq">
                    <p:stCondLst>
                      <p:cond evt="onClick" delay="0">
                        <p:tgtEl>
                          <p:spTgt spid="63"/>
                        </p:tgtEl>
                      </p:cond>
                    </p:stCondLst>
                    <p:endSync evt="end" delay="0">
                      <p:rtn val="all"/>
                    </p:endSync>
                    <p:childTnLst>
                      <p:par>
                        <p:cTn id="119" fill="hold">
                          <p:stCondLst>
                            <p:cond delay="0"/>
                          </p:stCondLst>
                          <p:childTnLst>
                            <p:par>
                              <p:cTn id="120" fill="hold">
                                <p:stCondLst>
                                  <p:cond delay="0"/>
                                </p:stCondLst>
                                <p:childTnLst>
                                  <p:par>
                                    <p:cTn id="121" presetID="42" presetClass="path" presetSubtype="0" fill="hold" nodeType="withEffect">
                                      <p:stCondLst>
                                        <p:cond delay="0"/>
                                      </p:stCondLst>
                                      <p:childTnLst>
                                        <p:animMotion origin="layout" path="M -2.91667E-6 2.22222E-6 L 0.00078 0.72685 " pathEditMode="relative" rAng="0" ptsTypes="AA">
                                          <p:cBhvr>
                                            <p:cTn id="122" dur="750" fill="hold"/>
                                            <p:tgtEl>
                                              <p:spTgt spid="54"/>
                                            </p:tgtEl>
                                            <p:attrNameLst>
                                              <p:attrName>ppt_x</p:attrName>
                                              <p:attrName>ppt_y</p:attrName>
                                            </p:attrNameLst>
                                          </p:cBhvr>
                                          <p:rCtr x="39" y="36343"/>
                                        </p:animMotion>
                                      </p:childTnLst>
                                    </p:cTn>
                                  </p:par>
                                </p:childTnLst>
                              </p:cTn>
                            </p:par>
                            <p:par>
                              <p:cTn id="123" fill="hold">
                                <p:stCondLst>
                                  <p:cond delay="750"/>
                                </p:stCondLst>
                                <p:childTnLst>
                                  <p:par>
                                    <p:cTn id="124" presetID="0" presetClass="path" presetSubtype="0" fill="hold" nodeType="afterEffect">
                                      <p:stCondLst>
                                        <p:cond delay="0"/>
                                      </p:stCondLst>
                                      <p:childTnLst>
                                        <p:animMotion origin="layout" path="M 0.00065 0.73426 L 0.00065 0.73449 C 0.00209 0.72685 0.00508 0.71967 0.00482 0.71203 C 0.00482 0.71041 -0.00286 0.68703 -0.00455 0.68426 C -0.0056 0.68217 -0.00729 0.68171 -0.00872 0.68055 C -0.01497 0.68171 -0.02122 0.68194 -0.02747 0.68426 C -0.03047 0.68518 -0.0375 0.69421 -0.03997 0.69722 C -0.04127 0.70092 -0.04231 0.70509 -0.04401 0.70833 C -0.04713 0.71389 -0.05091 0.71852 -0.05338 0.725 L -0.0638 0.75092 C -0.06692 0.7669 -0.06185 0.74166 -0.06797 0.76574 C -0.06888 0.76921 -0.0694 0.77315 -0.07005 0.77685 C -0.07239 0.78773 -0.07396 0.79328 -0.07526 0.80463 C -0.08112 0.85254 -0.07656 0.81666 -0.07942 0.85278 C -0.08034 0.86389 -0.08151 0.875 -0.08255 0.88611 C -0.08385 0.92291 -0.08359 0.90694 -0.08359 0.93426 L -0.08359 0.93449 " pathEditMode="relative" rAng="0" ptsTypes="AAAAAAAAAAAAAAAAA">
                                          <p:cBhvr>
                                            <p:cTn id="125" dur="500" fill="hold"/>
                                            <p:tgtEl>
                                              <p:spTgt spid="54"/>
                                            </p:tgtEl>
                                            <p:attrNameLst>
                                              <p:attrName>ppt_x</p:attrName>
                                              <p:attrName>ppt_y</p:attrName>
                                            </p:attrNameLst>
                                          </p:cBhvr>
                                          <p:rCtr x="-4010" y="7315"/>
                                        </p:animMotion>
                                      </p:childTnLst>
                                    </p:cTn>
                                  </p:par>
                                  <p:par>
                                    <p:cTn id="126" presetID="1" presetClass="mediacall" presetSubtype="0" fill="hold" nodeType="withEffect">
                                      <p:stCondLst>
                                        <p:cond delay="0"/>
                                      </p:stCondLst>
                                      <p:childTnLst>
                                        <p:cmd type="call" cmd="playFrom(0.0)">
                                          <p:cBhvr>
                                            <p:cTn id="127" dur="504" fill="hold"/>
                                            <p:tgtEl>
                                              <p:spTgt spid="70"/>
                                            </p:tgtEl>
                                          </p:cBhvr>
                                        </p:cmd>
                                      </p:childTnLst>
                                    </p:cTn>
                                  </p:par>
                                  <p:par>
                                    <p:cTn id="128" presetID="1" presetClass="exit" presetSubtype="0" fill="hold" nodeType="withEffect">
                                      <p:stCondLst>
                                        <p:cond delay="0"/>
                                      </p:stCondLst>
                                      <p:childTnLst>
                                        <p:set>
                                          <p:cBhvr>
                                            <p:cTn id="129" dur="1" fill="hold">
                                              <p:stCondLst>
                                                <p:cond delay="0"/>
                                              </p:stCondLst>
                                            </p:cTn>
                                            <p:tgtEl>
                                              <p:spTgt spid="63"/>
                                            </p:tgtEl>
                                            <p:attrNameLst>
                                              <p:attrName>style.visibility</p:attrName>
                                            </p:attrNameLst>
                                          </p:cBhvr>
                                          <p:to>
                                            <p:strVal val="hidden"/>
                                          </p:to>
                                        </p:set>
                                      </p:childTnLst>
                                    </p:cTn>
                                  </p:par>
                                  <p:par>
                                    <p:cTn id="130" presetID="9" presetClass="exit" presetSubtype="0" fill="hold" grpId="1" nodeType="withEffect">
                                      <p:stCondLst>
                                        <p:cond delay="0"/>
                                      </p:stCondLst>
                                      <p:childTnLst>
                                        <p:animEffect transition="out" filter="dissolve">
                                          <p:cBhvr>
                                            <p:cTn id="131" dur="500"/>
                                            <p:tgtEl>
                                              <p:spTgt spid="72"/>
                                            </p:tgtEl>
                                          </p:cBhvr>
                                        </p:animEffect>
                                        <p:set>
                                          <p:cBhvr>
                                            <p:cTn id="132" dur="1" fill="hold">
                                              <p:stCondLst>
                                                <p:cond delay="499"/>
                                              </p:stCondLst>
                                            </p:cTn>
                                            <p:tgtEl>
                                              <p:spTgt spid="72"/>
                                            </p:tgtEl>
                                            <p:attrNameLst>
                                              <p:attrName>style.visibility</p:attrName>
                                            </p:attrNameLst>
                                          </p:cBhvr>
                                          <p:to>
                                            <p:strVal val="hidden"/>
                                          </p:to>
                                        </p:set>
                                      </p:childTnLst>
                                    </p:cTn>
                                  </p:par>
                                  <p:par>
                                    <p:cTn id="133" presetID="1" presetClass="entr" presetSubtype="0" fill="hold" nodeType="withEffect">
                                      <p:stCondLst>
                                        <p:cond delay="0"/>
                                      </p:stCondLst>
                                      <p:childTnLst>
                                        <p:set>
                                          <p:cBhvr>
                                            <p:cTn id="134" dur="1" fill="hold">
                                              <p:stCondLst>
                                                <p:cond delay="0"/>
                                              </p:stCondLst>
                                            </p:cTn>
                                            <p:tgtEl>
                                              <p:spTgt spid="53"/>
                                            </p:tgtEl>
                                            <p:attrNameLst>
                                              <p:attrName>style.visibility</p:attrName>
                                            </p:attrNameLst>
                                          </p:cBhvr>
                                          <p:to>
                                            <p:strVal val="visible"/>
                                          </p:to>
                                        </p:set>
                                      </p:childTnLst>
                                    </p:cTn>
                                  </p:par>
                                  <p:par>
                                    <p:cTn id="135" presetID="1" presetClass="exit" presetSubtype="0" fill="hold" nodeType="withEffect">
                                      <p:stCondLst>
                                        <p:cond delay="800"/>
                                      </p:stCondLst>
                                      <p:childTnLst>
                                        <p:set>
                                          <p:cBhvr>
                                            <p:cTn id="136" dur="1" fill="hold">
                                              <p:stCondLst>
                                                <p:cond delay="0"/>
                                              </p:stCondLst>
                                            </p:cTn>
                                            <p:tgtEl>
                                              <p:spTgt spid="53"/>
                                            </p:tgtEl>
                                            <p:attrNameLst>
                                              <p:attrName>style.visibility</p:attrName>
                                            </p:attrNameLst>
                                          </p:cBhvr>
                                          <p:to>
                                            <p:strVal val="hidden"/>
                                          </p:to>
                                        </p:set>
                                      </p:childTnLst>
                                    </p:cTn>
                                  </p:par>
                                  <p:par>
                                    <p:cTn id="137" presetID="1" presetClass="entr" presetSubtype="0" fill="hold" nodeType="withEffect">
                                      <p:stCondLst>
                                        <p:cond delay="800"/>
                                      </p:stCondLst>
                                      <p:childTnLst>
                                        <p:set>
                                          <p:cBhvr>
                                            <p:cTn id="138"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39" restart="whenNotActive" fill="hold" evtFilter="cancelBubble" nodeType="interactiveSeq">
                    <p:stCondLst>
                      <p:cond evt="onClick" delay="0">
                        <p:tgtEl>
                          <p:spTgt spid="1028"/>
                        </p:tgtEl>
                      </p:cond>
                    </p:stCondLst>
                    <p:endSync evt="end" delay="0">
                      <p:rtn val="all"/>
                    </p:endSync>
                    <p:childTnLst>
                      <p:par>
                        <p:cTn id="140" fill="hold">
                          <p:stCondLst>
                            <p:cond delay="0"/>
                          </p:stCondLst>
                          <p:childTnLst>
                            <p:par>
                              <p:cTn id="141" fill="hold">
                                <p:stCondLst>
                                  <p:cond delay="0"/>
                                </p:stCondLst>
                                <p:childTnLst>
                                  <p:par>
                                    <p:cTn id="142" presetID="42" presetClass="path" presetSubtype="0" fill="hold" nodeType="clickEffect">
                                      <p:stCondLst>
                                        <p:cond delay="0"/>
                                      </p:stCondLst>
                                      <p:childTnLst>
                                        <p:animMotion origin="layout" path="M -2.70833E-6 -0.0125 L 0.00078 0.71435 " pathEditMode="relative" rAng="0" ptsTypes="AA">
                                          <p:cBhvr>
                                            <p:cTn id="143" dur="750" fill="hold"/>
                                            <p:tgtEl>
                                              <p:spTgt spid="65"/>
                                            </p:tgtEl>
                                            <p:attrNameLst>
                                              <p:attrName>ppt_x</p:attrName>
                                              <p:attrName>ppt_y</p:attrName>
                                            </p:attrNameLst>
                                          </p:cBhvr>
                                          <p:rCtr x="39" y="36343"/>
                                        </p:animMotion>
                                      </p:childTnLst>
                                    </p:cTn>
                                  </p:par>
                                </p:childTnLst>
                              </p:cTn>
                            </p:par>
                            <p:par>
                              <p:cTn id="144" fill="hold">
                                <p:stCondLst>
                                  <p:cond delay="750"/>
                                </p:stCondLst>
                                <p:childTnLst>
                                  <p:par>
                                    <p:cTn id="145"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46" dur="500" fill="hold"/>
                                            <p:tgtEl>
                                              <p:spTgt spid="65"/>
                                            </p:tgtEl>
                                            <p:attrNameLst>
                                              <p:attrName>ppt_x</p:attrName>
                                              <p:attrName>ppt_y</p:attrName>
                                            </p:attrNameLst>
                                          </p:cBhvr>
                                          <p:rCtr x="-4010" y="7315"/>
                                        </p:animMotion>
                                      </p:childTnLst>
                                    </p:cTn>
                                  </p:par>
                                  <p:par>
                                    <p:cTn id="147" presetID="1" presetClass="mediacall" presetSubtype="0" fill="hold" nodeType="withEffect">
                                      <p:stCondLst>
                                        <p:cond delay="0"/>
                                      </p:stCondLst>
                                      <p:childTnLst>
                                        <p:cmd type="call" cmd="playFrom(0.0)">
                                          <p:cBhvr>
                                            <p:cTn id="148" dur="504" fill="hold"/>
                                            <p:tgtEl>
                                              <p:spTgt spid="71"/>
                                            </p:tgtEl>
                                          </p:cBhvr>
                                        </p:cmd>
                                      </p:childTnLst>
                                    </p:cTn>
                                  </p:par>
                                  <p:par>
                                    <p:cTn id="149" presetID="1" presetClass="exit" presetSubtype="0" fill="hold" nodeType="withEffect">
                                      <p:stCondLst>
                                        <p:cond delay="0"/>
                                      </p:stCondLst>
                                      <p:childTnLst>
                                        <p:set>
                                          <p:cBhvr>
                                            <p:cTn id="150" dur="1" fill="hold">
                                              <p:stCondLst>
                                                <p:cond delay="0"/>
                                              </p:stCondLst>
                                            </p:cTn>
                                            <p:tgtEl>
                                              <p:spTgt spid="1028"/>
                                            </p:tgtEl>
                                            <p:attrNameLst>
                                              <p:attrName>style.visibility</p:attrName>
                                            </p:attrNameLst>
                                          </p:cBhvr>
                                          <p:to>
                                            <p:strVal val="hidden"/>
                                          </p:to>
                                        </p:set>
                                      </p:childTnLst>
                                    </p:cTn>
                                  </p:par>
                                  <p:par>
                                    <p:cTn id="151" presetID="9" presetClass="exit" presetSubtype="0" fill="hold" grpId="1" nodeType="withEffect">
                                      <p:stCondLst>
                                        <p:cond delay="0"/>
                                      </p:stCondLst>
                                      <p:childTnLst>
                                        <p:animEffect transition="out" filter="dissolve">
                                          <p:cBhvr>
                                            <p:cTn id="152" dur="500"/>
                                            <p:tgtEl>
                                              <p:spTgt spid="73"/>
                                            </p:tgtEl>
                                          </p:cBhvr>
                                        </p:animEffect>
                                        <p:set>
                                          <p:cBhvr>
                                            <p:cTn id="153" dur="1" fill="hold">
                                              <p:stCondLst>
                                                <p:cond delay="499"/>
                                              </p:stCondLst>
                                            </p:cTn>
                                            <p:tgtEl>
                                              <p:spTgt spid="73"/>
                                            </p:tgtEl>
                                            <p:attrNameLst>
                                              <p:attrName>style.visibility</p:attrName>
                                            </p:attrNameLst>
                                          </p:cBhvr>
                                          <p:to>
                                            <p:strVal val="hidden"/>
                                          </p:to>
                                        </p:set>
                                      </p:childTnLst>
                                    </p:cTn>
                                  </p:par>
                                  <p:par>
                                    <p:cTn id="154" presetID="1" presetClass="entr" presetSubtype="0" fill="hold" nodeType="withEffect">
                                      <p:stCondLst>
                                        <p:cond delay="0"/>
                                      </p:stCondLst>
                                      <p:childTnLst>
                                        <p:set>
                                          <p:cBhvr>
                                            <p:cTn id="155" dur="1" fill="hold">
                                              <p:stCondLst>
                                                <p:cond delay="0"/>
                                              </p:stCondLst>
                                            </p:cTn>
                                            <p:tgtEl>
                                              <p:spTgt spid="64"/>
                                            </p:tgtEl>
                                            <p:attrNameLst>
                                              <p:attrName>style.visibility</p:attrName>
                                            </p:attrNameLst>
                                          </p:cBhvr>
                                          <p:to>
                                            <p:strVal val="visible"/>
                                          </p:to>
                                        </p:set>
                                      </p:childTnLst>
                                    </p:cTn>
                                  </p:par>
                                  <p:par>
                                    <p:cTn id="156" presetID="1" presetClass="exit" presetSubtype="0" fill="hold" nodeType="withEffect">
                                      <p:stCondLst>
                                        <p:cond delay="800"/>
                                      </p:stCondLst>
                                      <p:childTnLst>
                                        <p:set>
                                          <p:cBhvr>
                                            <p:cTn id="157" dur="1" fill="hold">
                                              <p:stCondLst>
                                                <p:cond delay="0"/>
                                              </p:stCondLst>
                                            </p:cTn>
                                            <p:tgtEl>
                                              <p:spTgt spid="64"/>
                                            </p:tgtEl>
                                            <p:attrNameLst>
                                              <p:attrName>style.visibility</p:attrName>
                                            </p:attrNameLst>
                                          </p:cBhvr>
                                          <p:to>
                                            <p:strVal val="hidden"/>
                                          </p:to>
                                        </p:set>
                                      </p:childTnLst>
                                    </p:cTn>
                                  </p:par>
                                  <p:par>
                                    <p:cTn id="158" presetID="1" presetClass="entr" presetSubtype="0" fill="hold" nodeType="withEffect">
                                      <p:stCondLst>
                                        <p:cond delay="800"/>
                                      </p:stCondLst>
                                      <p:childTnLst>
                                        <p:set>
                                          <p:cBhvr>
                                            <p:cTn id="15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60" restart="whenNotActive" fill="hold" evtFilter="cancelBubble" nodeType="interactiveSeq">
                    <p:stCondLst>
                      <p:cond evt="onClick" delay="0">
                        <p:tgtEl>
                          <p:spTgt spid="1025"/>
                        </p:tgtEl>
                      </p:cond>
                    </p:stCondLst>
                    <p:endSync evt="end" delay="0">
                      <p:rtn val="all"/>
                    </p:endSync>
                    <p:childTnLst>
                      <p:par>
                        <p:cTn id="161" fill="hold">
                          <p:stCondLst>
                            <p:cond delay="0"/>
                          </p:stCondLst>
                          <p:childTnLst>
                            <p:par>
                              <p:cTn id="162" fill="hold">
                                <p:stCondLst>
                                  <p:cond delay="0"/>
                                </p:stCondLst>
                                <p:childTnLst>
                                  <p:par>
                                    <p:cTn id="163" presetID="42" presetClass="path" presetSubtype="0" fill="hold" nodeType="withEffect">
                                      <p:stCondLst>
                                        <p:cond delay="0"/>
                                      </p:stCondLst>
                                      <p:childTnLst>
                                        <p:animMotion origin="layout" path="M 2.08333E-7 3.7037E-6 L 0.00078 0.72685 " pathEditMode="relative" rAng="0" ptsTypes="AA">
                                          <p:cBhvr>
                                            <p:cTn id="164" dur="750" fill="hold"/>
                                            <p:tgtEl>
                                              <p:spTgt spid="67"/>
                                            </p:tgtEl>
                                            <p:attrNameLst>
                                              <p:attrName>ppt_x</p:attrName>
                                              <p:attrName>ppt_y</p:attrName>
                                            </p:attrNameLst>
                                          </p:cBhvr>
                                          <p:rCtr x="39" y="36343"/>
                                        </p:animMotion>
                                      </p:childTnLst>
                                    </p:cTn>
                                  </p:par>
                                  <p:par>
                                    <p:cTn id="165" presetID="1" presetClass="mediacall" presetSubtype="0" fill="hold" nodeType="withEffect">
                                      <p:stCondLst>
                                        <p:cond delay="0"/>
                                      </p:stCondLst>
                                      <p:childTnLst>
                                        <p:cmd type="call" cmd="playFrom(0.0)">
                                          <p:cBhvr>
                                            <p:cTn id="166" dur="2832" fill="hold"/>
                                            <p:tgtEl>
                                              <p:spTgt spid="4"/>
                                            </p:tgtEl>
                                          </p:cBhvr>
                                        </p:cmd>
                                      </p:childTnLst>
                                    </p:cTn>
                                  </p:par>
                                  <p:par>
                                    <p:cTn id="167" presetID="1" presetClass="exit" presetSubtype="0" fill="hold" nodeType="withEffect">
                                      <p:stCondLst>
                                        <p:cond delay="750"/>
                                      </p:stCondLst>
                                      <p:childTnLst>
                                        <p:set>
                                          <p:cBhvr>
                                            <p:cTn id="168" dur="1" fill="hold">
                                              <p:stCondLst>
                                                <p:cond delay="0"/>
                                              </p:stCondLst>
                                            </p:cTn>
                                            <p:tgtEl>
                                              <p:spTgt spid="1025"/>
                                            </p:tgtEl>
                                            <p:attrNameLst>
                                              <p:attrName>style.visibility</p:attrName>
                                            </p:attrNameLst>
                                          </p:cBhvr>
                                          <p:to>
                                            <p:strVal val="hidden"/>
                                          </p:to>
                                        </p:set>
                                      </p:childTnLst>
                                    </p:cTn>
                                  </p:par>
                                  <p:par>
                                    <p:cTn id="169" presetID="1" presetClass="exit" presetSubtype="0" fill="hold" nodeType="withEffect">
                                      <p:stCondLst>
                                        <p:cond delay="750"/>
                                      </p:stCondLst>
                                      <p:childTnLst>
                                        <p:set>
                                          <p:cBhvr>
                                            <p:cTn id="170" dur="1" fill="hold">
                                              <p:stCondLst>
                                                <p:cond delay="0"/>
                                              </p:stCondLst>
                                            </p:cTn>
                                            <p:tgtEl>
                                              <p:spTgt spid="67"/>
                                            </p:tgtEl>
                                            <p:attrNameLst>
                                              <p:attrName>style.visibility</p:attrName>
                                            </p:attrNameLst>
                                          </p:cBhvr>
                                          <p:to>
                                            <p:strVal val="hidden"/>
                                          </p:to>
                                        </p:set>
                                      </p:childTnLst>
                                    </p:cTn>
                                  </p:par>
                                  <p:par>
                                    <p:cTn id="171" presetID="1" presetClass="entr" presetSubtype="0" fill="hold" nodeType="withEffect">
                                      <p:stCondLst>
                                        <p:cond delay="750"/>
                                      </p:stCondLst>
                                      <p:childTnLst>
                                        <p:set>
                                          <p:cBhvr>
                                            <p:cTn id="172" dur="1" fill="hold">
                                              <p:stCondLst>
                                                <p:cond delay="0"/>
                                              </p:stCondLst>
                                            </p:cTn>
                                            <p:tgtEl>
                                              <p:spTgt spid="66"/>
                                            </p:tgtEl>
                                            <p:attrNameLst>
                                              <p:attrName>style.visibility</p:attrName>
                                            </p:attrNameLst>
                                          </p:cBhvr>
                                          <p:to>
                                            <p:strVal val="visible"/>
                                          </p:to>
                                        </p:set>
                                      </p:childTnLst>
                                    </p:cTn>
                                  </p:par>
                                  <p:par>
                                    <p:cTn id="173" presetID="1" presetClass="exit" presetSubtype="0" fill="hold" nodeType="withEffect">
                                      <p:stCondLst>
                                        <p:cond delay="1000"/>
                                      </p:stCondLst>
                                      <p:childTnLst>
                                        <p:set>
                                          <p:cBhvr>
                                            <p:cTn id="174" dur="1" fill="hold">
                                              <p:stCondLst>
                                                <p:cond delay="0"/>
                                              </p:stCondLst>
                                            </p:cTn>
                                            <p:tgtEl>
                                              <p:spTgt spid="66"/>
                                            </p:tgtEl>
                                            <p:attrNameLst>
                                              <p:attrName>style.visibility</p:attrName>
                                            </p:attrNameLst>
                                          </p:cBhvr>
                                          <p:to>
                                            <p:strVal val="hidden"/>
                                          </p:to>
                                        </p:set>
                                      </p:childTnLst>
                                    </p:cTn>
                                  </p:par>
                                  <p:par>
                                    <p:cTn id="175" presetID="1" presetClass="entr" presetSubtype="0" fill="hold" nodeType="withEffect">
                                      <p:stCondLst>
                                        <p:cond delay="1000"/>
                                      </p:stCondLst>
                                      <p:childTnLst>
                                        <p:set>
                                          <p:cBhvr>
                                            <p:cTn id="176"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77" fill="hold" display="0">
                      <p:stCondLst>
                        <p:cond delay="indefinite"/>
                      </p:stCondLst>
                      <p:endCondLst>
                        <p:cond evt="onStopAudio" delay="0">
                          <p:tgtEl>
                            <p:sldTgt/>
                          </p:tgtEl>
                        </p:cond>
                      </p:endCondLst>
                    </p:cTn>
                    <p:tgtEl>
                      <p:spTgt spid="3"/>
                    </p:tgtEl>
                  </p:cMediaNode>
                </p:audio>
                <p:audio>
                  <p:cMediaNode vol="80000">
                    <p:cTn id="178" fill="hold" display="0">
                      <p:stCondLst>
                        <p:cond delay="indefinite"/>
                      </p:stCondLst>
                      <p:endCondLst>
                        <p:cond evt="onStopAudio" delay="0">
                          <p:tgtEl>
                            <p:sldTgt/>
                          </p:tgtEl>
                        </p:cond>
                      </p:endCondLst>
                    </p:cTn>
                    <p:tgtEl>
                      <p:spTgt spid="70"/>
                    </p:tgtEl>
                  </p:cMediaNode>
                </p:audio>
                <p:audio>
                  <p:cMediaNode vol="80000">
                    <p:cTn id="179" fill="hold" display="0">
                      <p:stCondLst>
                        <p:cond delay="indefinite"/>
                      </p:stCondLst>
                      <p:endCondLst>
                        <p:cond evt="onStopAudio" delay="0">
                          <p:tgtEl>
                            <p:sldTgt/>
                          </p:tgtEl>
                        </p:cond>
                      </p:endCondLst>
                    </p:cTn>
                    <p:tgtEl>
                      <p:spTgt spid="71"/>
                    </p:tgtEl>
                  </p:cMediaNode>
                </p:audio>
                <p:audio>
                  <p:cMediaNode vol="80000">
                    <p:cTn id="180" fill="hold" display="0">
                      <p:stCondLst>
                        <p:cond delay="indefinite"/>
                      </p:stCondLst>
                      <p:endCondLst>
                        <p:cond evt="onStopAudio" delay="0">
                          <p:tgtEl>
                            <p:sldTgt/>
                          </p:tgtEl>
                        </p:cond>
                      </p:endCondLst>
                    </p:cTn>
                    <p:tgtEl>
                      <p:spTgt spid="4"/>
                    </p:tgtEl>
                  </p:cMediaNode>
                </p:audio>
                <p:audio>
                  <p:cMediaNode vol="34694">
                    <p:cTn id="181" fill="hold" display="0">
                      <p:stCondLst>
                        <p:cond delay="indefinite"/>
                      </p:stCondLst>
                      <p:endCondLst>
                        <p:cond evt="onStopAudio" delay="0">
                          <p:tgtEl>
                            <p:sldTgt/>
                          </p:tgtEl>
                        </p:cond>
                      </p:endCondLst>
                    </p:cTn>
                    <p:tgtEl>
                      <p:spTgt spid="68"/>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6"/>
          <p:cNvSpPr/>
          <p:nvPr/>
        </p:nvSpPr>
        <p:spPr>
          <a:xfrm>
            <a:off x="647900" y="748275"/>
            <a:ext cx="2409000" cy="2711400"/>
          </a:xfrm>
          <a:prstGeom prst="ellipse">
            <a:avLst/>
          </a:prstGeom>
          <a:solidFill>
            <a:srgbClr val="89473A"/>
          </a:solidFill>
          <a:ln w="38100" cap="flat" cmpd="sng">
            <a:solidFill>
              <a:srgbClr val="FCDCB5"/>
            </a:solidFill>
            <a:prstDash val="solid"/>
            <a:round/>
            <a:headEnd type="none" w="sm" len="sm"/>
            <a:tailEnd type="none" w="sm" len="sm"/>
          </a:ln>
          <a:effectLst>
            <a:outerShdw dist="95250" dir="7380000" algn="bl" rotWithShape="0">
              <a:schemeClr val="dk2">
                <a:alpha val="6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502" r="18329"/>
          <a:stretch/>
        </p:blipFill>
        <p:spPr>
          <a:xfrm>
            <a:off x="0" y="745143"/>
            <a:ext cx="3464261" cy="2717664"/>
          </a:xfrm>
          <a:prstGeom prst="rect">
            <a:avLst/>
          </a:prstGeom>
        </p:spPr>
      </p:pic>
      <p:sp>
        <p:nvSpPr>
          <p:cNvPr id="179" name="Google Shape;179;p36"/>
          <p:cNvSpPr/>
          <p:nvPr/>
        </p:nvSpPr>
        <p:spPr>
          <a:xfrm>
            <a:off x="790187" y="873224"/>
            <a:ext cx="2124600" cy="2465400"/>
          </a:xfrm>
          <a:prstGeom prst="ellipse">
            <a:avLst/>
          </a:prstGeom>
          <a:noFill/>
          <a:ln w="19050" cap="flat" cmpd="sng">
            <a:solidFill>
              <a:srgbClr val="FCDCB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36"/>
          <p:cNvSpPr txBox="1">
            <a:spLocks noGrp="1"/>
          </p:cNvSpPr>
          <p:nvPr>
            <p:ph type="ctrTitle"/>
          </p:nvPr>
        </p:nvSpPr>
        <p:spPr>
          <a:xfrm>
            <a:off x="3084252" y="1714000"/>
            <a:ext cx="6065219" cy="1444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solidFill>
                  <a:schemeClr val="dk2"/>
                </a:solidFill>
              </a:rPr>
              <a:t>VƯƠNG QUỐC CAM-PU-CHIA</a:t>
            </a:r>
            <a:endParaRPr sz="4400" b="1" dirty="0">
              <a:solidFill>
                <a:schemeClr val="lt2"/>
              </a:solidFill>
            </a:endParaRPr>
          </a:p>
        </p:txBody>
      </p:sp>
      <p:pic>
        <p:nvPicPr>
          <p:cNvPr id="182" name="Google Shape;182;p36"/>
          <p:cNvPicPr preferRelativeResize="0"/>
          <p:nvPr/>
        </p:nvPicPr>
        <p:blipFill rotWithShape="1">
          <a:blip r:embed="rId4">
            <a:alphaModFix/>
          </a:blip>
          <a:srcRect l="52019" b="22094"/>
          <a:stretch/>
        </p:blipFill>
        <p:spPr>
          <a:xfrm flipH="1">
            <a:off x="7086550" y="3237675"/>
            <a:ext cx="2057451" cy="1920624"/>
          </a:xfrm>
          <a:prstGeom prst="rect">
            <a:avLst/>
          </a:prstGeom>
          <a:noFill/>
          <a:ln>
            <a:noFill/>
          </a:ln>
          <a:effectLst>
            <a:outerShdw dist="85725" dir="9120000" algn="bl" rotWithShape="0">
              <a:srgbClr val="89473A">
                <a:alpha val="35000"/>
              </a:srgbClr>
            </a:outerShdw>
          </a:effectLst>
        </p:spPr>
      </p:pic>
      <p:pic>
        <p:nvPicPr>
          <p:cNvPr id="183" name="Google Shape;183;p36"/>
          <p:cNvPicPr preferRelativeResize="0"/>
          <p:nvPr/>
        </p:nvPicPr>
        <p:blipFill>
          <a:blip r:embed="rId5">
            <a:alphaModFix/>
          </a:blip>
          <a:stretch>
            <a:fillRect/>
          </a:stretch>
        </p:blipFill>
        <p:spPr>
          <a:xfrm>
            <a:off x="0" y="2803337"/>
            <a:ext cx="1781350" cy="2340163"/>
          </a:xfrm>
          <a:prstGeom prst="rect">
            <a:avLst/>
          </a:prstGeom>
          <a:noFill/>
          <a:ln>
            <a:noFill/>
          </a:ln>
        </p:spPr>
      </p:pic>
      <p:sp>
        <p:nvSpPr>
          <p:cNvPr id="4" name="Rectangle 3"/>
          <p:cNvSpPr/>
          <p:nvPr/>
        </p:nvSpPr>
        <p:spPr>
          <a:xfrm>
            <a:off x="2904798" y="-66413"/>
            <a:ext cx="5339923" cy="1754326"/>
          </a:xfrm>
          <a:prstGeom prst="rect">
            <a:avLst/>
          </a:prstGeom>
          <a:noFill/>
        </p:spPr>
        <p:txBody>
          <a:bodyPr wrap="none" lIns="91440" tIns="45720" rIns="91440" bIns="45720">
            <a:spAutoFit/>
          </a:bodyPr>
          <a:lstStyle/>
          <a:p>
            <a:pPr algn="ctr"/>
            <a:r>
              <a:rPr lang="en-US" sz="5400" b="1" cap="none" spc="0" dirty="0" smtClean="0">
                <a:ln w="0"/>
                <a:solidFill>
                  <a:srgbClr val="FF0000"/>
                </a:solidFill>
                <a:effectLst>
                  <a:reflection blurRad="6350" stA="53000" endA="300" endPos="35500" dir="5400000" sy="-90000" algn="bl" rotWithShape="0"/>
                </a:effectLst>
              </a:rPr>
              <a:t>TIET 23, 24, 25. </a:t>
            </a:r>
          </a:p>
          <a:p>
            <a:pPr algn="ctr"/>
            <a:r>
              <a:rPr lang="en-US" sz="5400" b="1" cap="none" spc="0" dirty="0" smtClean="0">
                <a:ln w="0"/>
                <a:solidFill>
                  <a:srgbClr val="FF0000"/>
                </a:solidFill>
                <a:effectLst>
                  <a:reflection blurRad="6350" stA="53000" endA="300" endPos="35500" dir="5400000" sy="-90000" algn="bl" rotWithShape="0"/>
                </a:effectLst>
              </a:rPr>
              <a:t>BÀI </a:t>
            </a:r>
            <a:r>
              <a:rPr lang="en-US" sz="5400" b="1" cap="none" spc="0" dirty="0">
                <a:ln w="0"/>
                <a:solidFill>
                  <a:srgbClr val="FF0000"/>
                </a:solidFill>
                <a:effectLst>
                  <a:reflection blurRad="6350" stA="53000" endA="300" endPos="35500" dir="5400000" sy="-90000" algn="bl" rotWithShape="0"/>
                </a:effectLst>
              </a:rPr>
              <a:t>8</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randombar(horizontal)">
                                      <p:cBhvr>
                                        <p:cTn id="7" dur="500"/>
                                        <p:tgtEl>
                                          <p:spTgt spid="18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41C729D9-55CA-44CB-B1CA-8BD2F47DB86A}"/>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666875"/>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1262510" y="565137"/>
            <a:ext cx="6541212"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2: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Nghành</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kinh</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tế</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nào</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có</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bước</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phát</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triển</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nhất</a:t>
            </a:r>
            <a:r>
              <a:rPr lang="en-US" sz="3200" b="1" kern="1200" dirty="0">
                <a:solidFill>
                  <a:srgbClr val="FF0000"/>
                </a:solidFill>
                <a:latin typeface="Times New Roman" panose="02020603050405020304" pitchFamily="18" charset="0"/>
                <a:ea typeface="+mn-ea"/>
                <a:cs typeface="Times New Roman" panose="02020603050405020304" pitchFamily="18" charset="0"/>
              </a:rPr>
              <a:t> ở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Ăng</a:t>
            </a:r>
            <a:r>
              <a:rPr lang="en-US" sz="3200" b="1" kern="1200" dirty="0">
                <a:solidFill>
                  <a:srgbClr val="FF0000"/>
                </a:solidFill>
                <a:latin typeface="Times New Roman" panose="02020603050405020304" pitchFamily="18" charset="0"/>
                <a:ea typeface="+mn-ea"/>
                <a:cs typeface="Times New Roman" panose="02020603050405020304" pitchFamily="18" charset="0"/>
              </a:rPr>
              <a:t>-co?</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147796"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Công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2938993"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Nông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793813" y="2385100"/>
            <a:ext cx="1486991"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Thủ</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công</a:t>
            </a:r>
            <a:r>
              <a:rPr lang="en-US" sz="2400" kern="1200" dirty="0">
                <a:solidFill>
                  <a:prstClr val="white"/>
                </a:solidFill>
                <a:latin typeface="Times New Roman" panose="02020603050405020304" pitchFamily="18" charset="0"/>
                <a:cs typeface="Times New Roman" panose="02020603050405020304" pitchFamily="18" charset="0"/>
              </a:rPr>
              <a:t> </a:t>
            </a: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563354" y="2385100"/>
            <a:ext cx="1699040" cy="1057275"/>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Thương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nghiệp</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1107803"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6518234" y="4000225"/>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3392893" y="3668583"/>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32065"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3335378" y="3709114"/>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519F6A51-AFBD-4AC5-BDCC-D0D4E5D3524F}"/>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56306320-81CC-4626-815D-5E53E89BB33D}"/>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2FB05013-5C7B-4530-8E4F-7AF206C9599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C2B833DC-60C3-47AD-98DB-176EDA0EA3B8}"/>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3786385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20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6" name="cashreg.wav"/>
                                            </p:tgtEl>
                                          </p:cMediaNode>
                                        </p:audio>
                                      </p:sub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2"/>
                        </p:tgtEl>
                      </p:cond>
                    </p:stCondLst>
                    <p:endSync evt="end" delay="0">
                      <p:rtn val="all"/>
                    </p:endSync>
                    <p:childTnLst>
                      <p:par>
                        <p:cTn id="71" fill="hold">
                          <p:stCondLst>
                            <p:cond delay="0"/>
                          </p:stCondLst>
                          <p:childTnLst>
                            <p:par>
                              <p:cTn id="72" fill="hold">
                                <p:stCondLst>
                                  <p:cond delay="0"/>
                                </p:stCondLst>
                                <p:childTnLst>
                                  <p:par>
                                    <p:cTn id="73" presetID="22" presetClass="exit" presetSubtype="2" fill="hold" grpId="0" nodeType="clickEffect">
                                      <p:stCondLst>
                                        <p:cond delay="0"/>
                                      </p:stCondLst>
                                      <p:childTnLst>
                                        <p:animEffect transition="out" filter="wipe(right)">
                                          <p:cBhvr>
                                            <p:cTn id="74" dur="59000"/>
                                            <p:tgtEl>
                                              <p:spTgt spid="10"/>
                                            </p:tgtEl>
                                          </p:cBhvr>
                                        </p:animEffect>
                                        <p:set>
                                          <p:cBhvr>
                                            <p:cTn id="75" dur="1" fill="hold">
                                              <p:stCondLst>
                                                <p:cond delay="58999"/>
                                              </p:stCondLst>
                                            </p:cTn>
                                            <p:tgtEl>
                                              <p:spTgt spid="10"/>
                                            </p:tgtEl>
                                            <p:attrNameLst>
                                              <p:attrName>style.visibility</p:attrName>
                                            </p:attrNameLst>
                                          </p:cBhvr>
                                          <p:to>
                                            <p:strVal val="hidden"/>
                                          </p:to>
                                        </p:set>
                                      </p:childTnLst>
                                    </p:cTn>
                                  </p:par>
                                  <p:par>
                                    <p:cTn id="76" presetID="19" presetClass="emph" presetSubtype="0" fill="hold" grpId="1" nodeType="withEffect">
                                      <p:stCondLst>
                                        <p:cond delay="0"/>
                                      </p:stCondLst>
                                      <p:childTnLst>
                                        <p:animClr clrSpc="rgb" dir="cw">
                                          <p:cBhvr override="childStyle">
                                            <p:cTn id="77" dur="59000" fill="hold"/>
                                            <p:tgtEl>
                                              <p:spTgt spid="10"/>
                                            </p:tgtEl>
                                            <p:attrNameLst>
                                              <p:attrName>style.color</p:attrName>
                                            </p:attrNameLst>
                                          </p:cBhvr>
                                          <p:to>
                                            <a:srgbClr val="FF0000"/>
                                          </p:to>
                                        </p:animClr>
                                        <p:animClr clrSpc="rgb" dir="cw">
                                          <p:cBhvr>
                                            <p:cTn id="78" dur="59000" fill="hold"/>
                                            <p:tgtEl>
                                              <p:spTgt spid="10"/>
                                            </p:tgtEl>
                                            <p:attrNameLst>
                                              <p:attrName>fillcolor</p:attrName>
                                            </p:attrNameLst>
                                          </p:cBhvr>
                                          <p:to>
                                            <a:srgbClr val="FF0000"/>
                                          </p:to>
                                        </p:animClr>
                                        <p:set>
                                          <p:cBhvr>
                                            <p:cTn id="79" dur="59000" fill="hold"/>
                                            <p:tgtEl>
                                              <p:spTgt spid="10"/>
                                            </p:tgtEl>
                                            <p:attrNameLst>
                                              <p:attrName>fill.type</p:attrName>
                                            </p:attrNameLst>
                                          </p:cBhvr>
                                          <p:to>
                                            <p:strVal val="solid"/>
                                          </p:to>
                                        </p:set>
                                        <p:set>
                                          <p:cBhvr>
                                            <p:cTn id="80"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1" restart="whenNotActive" fill="hold" evtFilter="cancelBubble" nodeType="interactiveSeq">
                    <p:stCondLst>
                      <p:cond evt="onClick" delay="0">
                        <p:tgtEl>
                          <p:spTgt spid="61"/>
                        </p:tgtEl>
                      </p:cond>
                    </p:stCondLst>
                    <p:endSync evt="end" delay="0">
                      <p:rtn val="all"/>
                    </p:endSync>
                    <p:childTnLst>
                      <p:par>
                        <p:cTn id="82" fill="hold">
                          <p:stCondLst>
                            <p:cond delay="0"/>
                          </p:stCondLst>
                          <p:childTnLst>
                            <p:par>
                              <p:cTn id="83" fill="hold">
                                <p:stCondLst>
                                  <p:cond delay="0"/>
                                </p:stCondLst>
                                <p:childTnLst>
                                  <p:par>
                                    <p:cTn id="84" presetID="42" presetClass="path" presetSubtype="0" fill="hold" nodeType="clickEffect" p14:presetBounceEnd="9000">
                                      <p:stCondLst>
                                        <p:cond delay="0"/>
                                      </p:stCondLst>
                                      <p:childTnLst>
                                        <p:animMotion origin="layout" path="M 2.91667E-6 3.7037E-6 L 0.00078 0.72685 " pathEditMode="relative" rAng="0" ptsTypes="AA" p14:bounceEnd="9000">
                                          <p:cBhvr>
                                            <p:cTn id="85" dur="750" fill="hold"/>
                                            <p:tgtEl>
                                              <p:spTgt spid="85"/>
                                            </p:tgtEl>
                                            <p:attrNameLst>
                                              <p:attrName>ppt_x</p:attrName>
                                              <p:attrName>ppt_y</p:attrName>
                                            </p:attrNameLst>
                                          </p:cBhvr>
                                          <p:rCtr x="39" y="36343"/>
                                        </p:animMotion>
                                      </p:childTnLst>
                                    </p:cTn>
                                  </p:par>
                                </p:childTnLst>
                              </p:cTn>
                            </p:par>
                            <p:par>
                              <p:cTn id="86" fill="hold">
                                <p:stCondLst>
                                  <p:cond delay="750"/>
                                </p:stCondLst>
                                <p:childTnLst>
                                  <p:par>
                                    <p:cTn id="87"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88" dur="500" fill="hold"/>
                                            <p:tgtEl>
                                              <p:spTgt spid="85"/>
                                            </p:tgtEl>
                                            <p:attrNameLst>
                                              <p:attrName>ppt_x</p:attrName>
                                              <p:attrName>ppt_y</p:attrName>
                                            </p:attrNameLst>
                                          </p:cBhvr>
                                          <p:rCtr x="-4010" y="7315"/>
                                        </p:animMotion>
                                      </p:childTnLst>
                                    </p:cTn>
                                  </p:par>
                                  <p:par>
                                    <p:cTn id="89" presetID="1" presetClass="mediacall" presetSubtype="0" fill="hold" nodeType="withEffect">
                                      <p:stCondLst>
                                        <p:cond delay="0"/>
                                      </p:stCondLst>
                                      <p:childTnLst>
                                        <p:cmd type="call" cmd="playFrom(0.0)">
                                          <p:cBhvr>
                                            <p:cTn id="90" dur="504" fill="hold"/>
                                            <p:tgtEl>
                                              <p:spTgt spid="68"/>
                                            </p:tgtEl>
                                          </p:cBhvr>
                                        </p:cmd>
                                      </p:childTnLst>
                                    </p:cTn>
                                  </p:par>
                                  <p:par>
                                    <p:cTn id="91" presetID="1" presetClass="exit" presetSubtype="0" fill="hold" nodeType="withEffect">
                                      <p:stCondLst>
                                        <p:cond delay="0"/>
                                      </p:stCondLst>
                                      <p:childTnLst>
                                        <p:set>
                                          <p:cBhvr>
                                            <p:cTn id="92" dur="1" fill="hold">
                                              <p:stCondLst>
                                                <p:cond delay="0"/>
                                              </p:stCondLst>
                                            </p:cTn>
                                            <p:tgtEl>
                                              <p:spTgt spid="61"/>
                                            </p:tgtEl>
                                            <p:attrNameLst>
                                              <p:attrName>style.visibility</p:attrName>
                                            </p:attrNameLst>
                                          </p:cBhvr>
                                          <p:to>
                                            <p:strVal val="hidden"/>
                                          </p:to>
                                        </p:set>
                                      </p:childTnLst>
                                    </p:cTn>
                                  </p:par>
                                  <p:par>
                                    <p:cTn id="93" presetID="9" presetClass="exit" presetSubtype="0" fill="hold" grpId="1" nodeType="withEffect">
                                      <p:stCondLst>
                                        <p:cond delay="0"/>
                                      </p:stCondLst>
                                      <p:childTnLst>
                                        <p:animEffect transition="out" filter="dissolve">
                                          <p:cBhvr>
                                            <p:cTn id="94" dur="500"/>
                                            <p:tgtEl>
                                              <p:spTgt spid="20"/>
                                            </p:tgtEl>
                                          </p:cBhvr>
                                        </p:animEffect>
                                        <p:set>
                                          <p:cBhvr>
                                            <p:cTn id="95" dur="1" fill="hold">
                                              <p:stCondLst>
                                                <p:cond delay="499"/>
                                              </p:stCondLst>
                                            </p:cTn>
                                            <p:tgtEl>
                                              <p:spTgt spid="20"/>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1032"/>
                                            </p:tgtEl>
                                            <p:attrNameLst>
                                              <p:attrName>style.visibility</p:attrName>
                                            </p:attrNameLst>
                                          </p:cBhvr>
                                          <p:to>
                                            <p:strVal val="visible"/>
                                          </p:to>
                                        </p:set>
                                      </p:childTnLst>
                                    </p:cTn>
                                  </p:par>
                                  <p:par>
                                    <p:cTn id="98" presetID="1" presetClass="exit" presetSubtype="0" fill="hold" nodeType="withEffect">
                                      <p:stCondLst>
                                        <p:cond delay="750"/>
                                      </p:stCondLst>
                                      <p:childTnLst>
                                        <p:set>
                                          <p:cBhvr>
                                            <p:cTn id="99" dur="1" fill="hold">
                                              <p:stCondLst>
                                                <p:cond delay="0"/>
                                              </p:stCondLst>
                                            </p:cTn>
                                            <p:tgtEl>
                                              <p:spTgt spid="1032"/>
                                            </p:tgtEl>
                                            <p:attrNameLst>
                                              <p:attrName>style.visibility</p:attrName>
                                            </p:attrNameLst>
                                          </p:cBhvr>
                                          <p:to>
                                            <p:strVal val="hidden"/>
                                          </p:to>
                                        </p:set>
                                      </p:childTnLst>
                                    </p:cTn>
                                  </p:par>
                                  <p:par>
                                    <p:cTn id="100" presetID="1" presetClass="entr" presetSubtype="0" fill="hold" nodeType="withEffect">
                                      <p:stCondLst>
                                        <p:cond delay="750"/>
                                      </p:stCondLst>
                                      <p:childTnLst>
                                        <p:set>
                                          <p:cBhvr>
                                            <p:cTn id="101"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2" restart="whenNotActive" fill="hold" evtFilter="cancelBubble" nodeType="interactiveSeq">
                    <p:stCondLst>
                      <p:cond evt="onClick" delay="0">
                        <p:tgtEl>
                          <p:spTgt spid="63"/>
                        </p:tgtEl>
                      </p:cond>
                    </p:stCondLst>
                    <p:endSync evt="end" delay="0">
                      <p:rtn val="all"/>
                    </p:endSync>
                    <p:childTnLst>
                      <p:par>
                        <p:cTn id="103" fill="hold">
                          <p:stCondLst>
                            <p:cond delay="0"/>
                          </p:stCondLst>
                          <p:childTnLst>
                            <p:par>
                              <p:cTn id="104" fill="hold">
                                <p:stCondLst>
                                  <p:cond delay="0"/>
                                </p:stCondLst>
                                <p:childTnLst>
                                  <p:par>
                                    <p:cTn id="105" presetID="42" presetClass="path" presetSubtype="0" fill="hold" nodeType="withEffect" p14:presetBounceEnd="9000">
                                      <p:stCondLst>
                                        <p:cond delay="0"/>
                                      </p:stCondLst>
                                      <p:childTnLst>
                                        <p:animMotion origin="layout" path="M 2.29167E-6 3.7037E-6 L 0.00078 0.72685 " pathEditMode="relative" rAng="0" ptsTypes="AA" p14:bounceEnd="9000">
                                          <p:cBhvr>
                                            <p:cTn id="106" dur="750" fill="hold"/>
                                            <p:tgtEl>
                                              <p:spTgt spid="67"/>
                                            </p:tgtEl>
                                            <p:attrNameLst>
                                              <p:attrName>ppt_x</p:attrName>
                                              <p:attrName>ppt_y</p:attrName>
                                            </p:attrNameLst>
                                          </p:cBhvr>
                                          <p:rCtr x="39" y="36343"/>
                                        </p:animMotion>
                                      </p:childTnLst>
                                    </p:cTn>
                                  </p:par>
                                  <p:par>
                                    <p:cTn id="107" presetID="1" presetClass="mediacall" presetSubtype="0" fill="hold" nodeType="withEffect">
                                      <p:stCondLst>
                                        <p:cond delay="0"/>
                                      </p:stCondLst>
                                      <p:childTnLst>
                                        <p:cmd type="call" cmd="playFrom(0.0)">
                                          <p:cBhvr>
                                            <p:cTn id="108" dur="2832" fill="hold"/>
                                            <p:tgtEl>
                                              <p:spTgt spid="71"/>
                                            </p:tgtEl>
                                          </p:cBhvr>
                                        </p:cmd>
                                      </p:childTnLst>
                                    </p:cTn>
                                  </p:par>
                                  <p:par>
                                    <p:cTn id="109" presetID="1" presetClass="exit" presetSubtype="0" fill="hold" nodeType="withEffect">
                                      <p:stCondLst>
                                        <p:cond delay="750"/>
                                      </p:stCondLst>
                                      <p:childTnLst>
                                        <p:set>
                                          <p:cBhvr>
                                            <p:cTn id="110" dur="1" fill="hold">
                                              <p:stCondLst>
                                                <p:cond delay="0"/>
                                              </p:stCondLst>
                                            </p:cTn>
                                            <p:tgtEl>
                                              <p:spTgt spid="63"/>
                                            </p:tgtEl>
                                            <p:attrNameLst>
                                              <p:attrName>style.visibility</p:attrName>
                                            </p:attrNameLst>
                                          </p:cBhvr>
                                          <p:to>
                                            <p:strVal val="hidden"/>
                                          </p:to>
                                        </p:set>
                                      </p:childTnLst>
                                    </p:cTn>
                                  </p:par>
                                  <p:par>
                                    <p:cTn id="111" presetID="1" presetClass="exit" presetSubtype="0" fill="hold" nodeType="withEffect">
                                      <p:stCondLst>
                                        <p:cond delay="800"/>
                                      </p:stCondLst>
                                      <p:childTnLst>
                                        <p:set>
                                          <p:cBhvr>
                                            <p:cTn id="112" dur="1" fill="hold">
                                              <p:stCondLst>
                                                <p:cond delay="0"/>
                                              </p:stCondLst>
                                            </p:cTn>
                                            <p:tgtEl>
                                              <p:spTgt spid="67"/>
                                            </p:tgtEl>
                                            <p:attrNameLst>
                                              <p:attrName>style.visibility</p:attrName>
                                            </p:attrNameLst>
                                          </p:cBhvr>
                                          <p:to>
                                            <p:strVal val="hidden"/>
                                          </p:to>
                                        </p:set>
                                      </p:childTnLst>
                                    </p:cTn>
                                  </p:par>
                                  <p:par>
                                    <p:cTn id="113" presetID="1" presetClass="entr" presetSubtype="0" fill="hold" nodeType="withEffect">
                                      <p:stCondLst>
                                        <p:cond delay="800"/>
                                      </p:stCondLst>
                                      <p:childTnLst>
                                        <p:set>
                                          <p:cBhvr>
                                            <p:cTn id="114" dur="1" fill="hold">
                                              <p:stCondLst>
                                                <p:cond delay="0"/>
                                              </p:stCondLst>
                                            </p:cTn>
                                            <p:tgtEl>
                                              <p:spTgt spid="66"/>
                                            </p:tgtEl>
                                            <p:attrNameLst>
                                              <p:attrName>style.visibility</p:attrName>
                                            </p:attrNameLst>
                                          </p:cBhvr>
                                          <p:to>
                                            <p:strVal val="visible"/>
                                          </p:to>
                                        </p:set>
                                      </p:childTnLst>
                                    </p:cTn>
                                  </p:par>
                                  <p:par>
                                    <p:cTn id="115" presetID="1" presetClass="exit" presetSubtype="0" fill="hold" nodeType="withEffect">
                                      <p:stCondLst>
                                        <p:cond delay="1050"/>
                                      </p:stCondLst>
                                      <p:childTnLst>
                                        <p:set>
                                          <p:cBhvr>
                                            <p:cTn id="116" dur="1" fill="hold">
                                              <p:stCondLst>
                                                <p:cond delay="0"/>
                                              </p:stCondLst>
                                            </p:cTn>
                                            <p:tgtEl>
                                              <p:spTgt spid="66"/>
                                            </p:tgtEl>
                                            <p:attrNameLst>
                                              <p:attrName>style.visibility</p:attrName>
                                            </p:attrNameLst>
                                          </p:cBhvr>
                                          <p:to>
                                            <p:strVal val="hidden"/>
                                          </p:to>
                                        </p:set>
                                      </p:childTnLst>
                                    </p:cTn>
                                  </p:par>
                                  <p:par>
                                    <p:cTn id="117" presetID="1" presetClass="entr" presetSubtype="0" fill="hold" nodeType="withEffect">
                                      <p:stCondLst>
                                        <p:cond delay="1050"/>
                                      </p:stCondLst>
                                      <p:childTnLst>
                                        <p:set>
                                          <p:cBhvr>
                                            <p:cTn id="118"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clickEffect" p14:presetBounceEnd="9000">
                                      <p:stCondLst>
                                        <p:cond delay="0"/>
                                      </p:stCondLst>
                                      <p:childTnLst>
                                        <p:animMotion origin="layout" path="M -2.70833E-6 -0.0125 L 0.00078 0.71435 " pathEditMode="relative" rAng="0" ptsTypes="AA" p14:bounceEnd="9000">
                                          <p:cBhvr>
                                            <p:cTn id="123" dur="750" fill="hold"/>
                                            <p:tgtEl>
                                              <p:spTgt spid="65"/>
                                            </p:tgtEl>
                                            <p:attrNameLst>
                                              <p:attrName>ppt_x</p:attrName>
                                              <p:attrName>ppt_y</p:attrName>
                                            </p:attrNameLst>
                                          </p:cBhvr>
                                          <p:rCtr x="39" y="36343"/>
                                        </p:animMotion>
                                      </p:childTnLst>
                                    </p:cTn>
                                  </p:par>
                                </p:childTnLst>
                              </p:cTn>
                            </p:par>
                            <p:par>
                              <p:cTn id="124" fill="hold">
                                <p:stCondLst>
                                  <p:cond delay="750"/>
                                </p:stCondLst>
                                <p:childTnLst>
                                  <p:par>
                                    <p:cTn id="125"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26" dur="500" fill="hold"/>
                                            <p:tgtEl>
                                              <p:spTgt spid="65"/>
                                            </p:tgtEl>
                                            <p:attrNameLst>
                                              <p:attrName>ppt_x</p:attrName>
                                              <p:attrName>ppt_y</p:attrName>
                                            </p:attrNameLst>
                                          </p:cBhvr>
                                          <p:rCtr x="-4010" y="7315"/>
                                        </p:animMotion>
                                      </p:childTnLst>
                                    </p:cTn>
                                  </p:par>
                                  <p:par>
                                    <p:cTn id="127" presetID="1" presetClass="mediacall" presetSubtype="0" fill="hold" nodeType="withEffect">
                                      <p:stCondLst>
                                        <p:cond delay="0"/>
                                      </p:stCondLst>
                                      <p:childTnLst>
                                        <p:cmd type="call" cmd="playFrom(0.0)">
                                          <p:cBhvr>
                                            <p:cTn id="128" dur="504" fill="hold"/>
                                            <p:tgtEl>
                                              <p:spTgt spid="69"/>
                                            </p:tgtEl>
                                          </p:cBhvr>
                                        </p:cmd>
                                      </p:childTnLst>
                                    </p:cTn>
                                  </p:par>
                                  <p:par>
                                    <p:cTn id="129" presetID="1" presetClass="exit" presetSubtype="0" fill="hold" nodeType="withEffect">
                                      <p:stCondLst>
                                        <p:cond delay="0"/>
                                      </p:stCondLst>
                                      <p:childTnLst>
                                        <p:set>
                                          <p:cBhvr>
                                            <p:cTn id="130" dur="1" fill="hold">
                                              <p:stCondLst>
                                                <p:cond delay="0"/>
                                              </p:stCondLst>
                                            </p:cTn>
                                            <p:tgtEl>
                                              <p:spTgt spid="1028"/>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73"/>
                                            </p:tgtEl>
                                          </p:cBhvr>
                                        </p:animEffect>
                                        <p:set>
                                          <p:cBhvr>
                                            <p:cTn id="133" dur="1" fill="hold">
                                              <p:stCondLst>
                                                <p:cond delay="499"/>
                                              </p:stCondLst>
                                            </p:cTn>
                                            <p:tgtEl>
                                              <p:spTgt spid="73"/>
                                            </p:tgtEl>
                                            <p:attrNameLst>
                                              <p:attrName>style.visibility</p:attrName>
                                            </p:attrNameLst>
                                          </p:cBhvr>
                                          <p:to>
                                            <p:strVal val="hidden"/>
                                          </p:to>
                                        </p:set>
                                      </p:childTnLst>
                                    </p:cTn>
                                  </p:par>
                                  <p:par>
                                    <p:cTn id="134" presetID="1" presetClass="entr" presetSubtype="0" fill="hold" nodeType="withEffect">
                                      <p:stCondLst>
                                        <p:cond delay="0"/>
                                      </p:stCondLst>
                                      <p:childTnLst>
                                        <p:set>
                                          <p:cBhvr>
                                            <p:cTn id="135" dur="1" fill="hold">
                                              <p:stCondLst>
                                                <p:cond delay="0"/>
                                              </p:stCondLst>
                                            </p:cTn>
                                            <p:tgtEl>
                                              <p:spTgt spid="64"/>
                                            </p:tgtEl>
                                            <p:attrNameLst>
                                              <p:attrName>style.visibility</p:attrName>
                                            </p:attrNameLst>
                                          </p:cBhvr>
                                          <p:to>
                                            <p:strVal val="visible"/>
                                          </p:to>
                                        </p:set>
                                      </p:childTnLst>
                                    </p:cTn>
                                  </p:par>
                                  <p:par>
                                    <p:cTn id="136" presetID="1" presetClass="exit" presetSubtype="0" fill="hold" nodeType="withEffect">
                                      <p:stCondLst>
                                        <p:cond delay="750"/>
                                      </p:stCondLst>
                                      <p:childTnLst>
                                        <p:set>
                                          <p:cBhvr>
                                            <p:cTn id="137" dur="1" fill="hold">
                                              <p:stCondLst>
                                                <p:cond delay="0"/>
                                              </p:stCondLst>
                                            </p:cTn>
                                            <p:tgtEl>
                                              <p:spTgt spid="64"/>
                                            </p:tgtEl>
                                            <p:attrNameLst>
                                              <p:attrName>style.visibility</p:attrName>
                                            </p:attrNameLst>
                                          </p:cBhvr>
                                          <p:to>
                                            <p:strVal val="hidden"/>
                                          </p:to>
                                        </p:set>
                                      </p:childTnLst>
                                    </p:cTn>
                                  </p:par>
                                  <p:par>
                                    <p:cTn id="138" presetID="1" presetClass="entr" presetSubtype="0" fill="hold" nodeType="withEffect">
                                      <p:stCondLst>
                                        <p:cond delay="750"/>
                                      </p:stCondLst>
                                      <p:childTnLst>
                                        <p:set>
                                          <p:cBhvr>
                                            <p:cTn id="13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40" restart="whenNotActive" fill="hold" evtFilter="cancelBubble" nodeType="interactiveSeq">
                    <p:stCondLst>
                      <p:cond evt="onClick" delay="0">
                        <p:tgtEl>
                          <p:spTgt spid="1025"/>
                        </p:tgtEl>
                      </p:cond>
                    </p:stCondLst>
                    <p:endSync evt="end" delay="0">
                      <p:rtn val="all"/>
                    </p:endSync>
                    <p:childTnLst>
                      <p:par>
                        <p:cTn id="141" fill="hold">
                          <p:stCondLst>
                            <p:cond delay="0"/>
                          </p:stCondLst>
                          <p:childTnLst>
                            <p:par>
                              <p:cTn id="142" fill="hold">
                                <p:stCondLst>
                                  <p:cond delay="0"/>
                                </p:stCondLst>
                                <p:childTnLst>
                                  <p:par>
                                    <p:cTn id="143" presetID="42" presetClass="path" presetSubtype="0" fill="hold" nodeType="withEffect" p14:presetBounceEnd="9000">
                                      <p:stCondLst>
                                        <p:cond delay="0"/>
                                      </p:stCondLst>
                                      <p:childTnLst>
                                        <p:animMotion origin="layout" path="M -1.45833E-6 3.7037E-6 L 0.00078 0.72685 " pathEditMode="relative" rAng="0" ptsTypes="AA" p14:bounceEnd="9000">
                                          <p:cBhvr>
                                            <p:cTn id="144" dur="750" fill="hold"/>
                                            <p:tgtEl>
                                              <p:spTgt spid="54"/>
                                            </p:tgtEl>
                                            <p:attrNameLst>
                                              <p:attrName>ppt_x</p:attrName>
                                              <p:attrName>ppt_y</p:attrName>
                                            </p:attrNameLst>
                                          </p:cBhvr>
                                          <p:rCtr x="39" y="36343"/>
                                        </p:animMotion>
                                      </p:childTnLst>
                                    </p:cTn>
                                  </p:par>
                                </p:childTnLst>
                              </p:cTn>
                            </p:par>
                            <p:par>
                              <p:cTn id="145" fill="hold">
                                <p:stCondLst>
                                  <p:cond delay="750"/>
                                </p:stCondLst>
                                <p:childTnLst>
                                  <p:par>
                                    <p:cTn id="146"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47" dur="500" fill="hold"/>
                                            <p:tgtEl>
                                              <p:spTgt spid="54"/>
                                            </p:tgtEl>
                                            <p:attrNameLst>
                                              <p:attrName>ppt_x</p:attrName>
                                              <p:attrName>ppt_y</p:attrName>
                                            </p:attrNameLst>
                                          </p:cBhvr>
                                          <p:rCtr x="-4010" y="7315"/>
                                        </p:animMotion>
                                      </p:childTnLst>
                                    </p:cTn>
                                  </p:par>
                                  <p:par>
                                    <p:cTn id="148" presetID="1" presetClass="exit" presetSubtype="0" fill="hold" nodeType="withEffect">
                                      <p:stCondLst>
                                        <p:cond delay="0"/>
                                      </p:stCondLst>
                                      <p:childTnLst>
                                        <p:set>
                                          <p:cBhvr>
                                            <p:cTn id="149" dur="1" fill="hold">
                                              <p:stCondLst>
                                                <p:cond delay="0"/>
                                              </p:stCondLst>
                                            </p:cTn>
                                            <p:tgtEl>
                                              <p:spTgt spid="1025"/>
                                            </p:tgtEl>
                                            <p:attrNameLst>
                                              <p:attrName>style.visibility</p:attrName>
                                            </p:attrNameLst>
                                          </p:cBhvr>
                                          <p:to>
                                            <p:strVal val="hidden"/>
                                          </p:to>
                                        </p:set>
                                      </p:childTnLst>
                                    </p:cTn>
                                  </p:par>
                                  <p:par>
                                    <p:cTn id="150" presetID="1" presetClass="mediacall" presetSubtype="0" fill="hold" nodeType="withEffect">
                                      <p:stCondLst>
                                        <p:cond delay="0"/>
                                      </p:stCondLst>
                                      <p:childTnLst>
                                        <p:cmd type="call" cmd="playFrom(0.0)">
                                          <p:cBhvr>
                                            <p:cTn id="151" dur="504" fill="hold"/>
                                            <p:tgtEl>
                                              <p:spTgt spid="70"/>
                                            </p:tgtEl>
                                          </p:cBhvr>
                                        </p:cmd>
                                      </p:childTnLst>
                                    </p:cTn>
                                  </p:par>
                                  <p:par>
                                    <p:cTn id="152" presetID="9" presetClass="exit" presetSubtype="0" fill="hold" grpId="1" nodeType="withEffect">
                                      <p:stCondLst>
                                        <p:cond delay="0"/>
                                      </p:stCondLst>
                                      <p:childTnLst>
                                        <p:animEffect transition="out" filter="dissolve">
                                          <p:cBhvr>
                                            <p:cTn id="153" dur="500"/>
                                            <p:tgtEl>
                                              <p:spTgt spid="72"/>
                                            </p:tgtEl>
                                          </p:cBhvr>
                                        </p:animEffect>
                                        <p:set>
                                          <p:cBhvr>
                                            <p:cTn id="154" dur="1" fill="hold">
                                              <p:stCondLst>
                                                <p:cond delay="499"/>
                                              </p:stCondLst>
                                            </p:cTn>
                                            <p:tgtEl>
                                              <p:spTgt spid="72"/>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childTnLst>
                                    </p:cTn>
                                  </p:par>
                                  <p:par>
                                    <p:cTn id="157" presetID="1" presetClass="exit" presetSubtype="0" fill="hold" nodeType="withEffect">
                                      <p:stCondLst>
                                        <p:cond delay="750"/>
                                      </p:stCondLst>
                                      <p:childTnLst>
                                        <p:set>
                                          <p:cBhvr>
                                            <p:cTn id="158" dur="1" fill="hold">
                                              <p:stCondLst>
                                                <p:cond delay="0"/>
                                              </p:stCondLst>
                                            </p:cTn>
                                            <p:tgtEl>
                                              <p:spTgt spid="53"/>
                                            </p:tgtEl>
                                            <p:attrNameLst>
                                              <p:attrName>style.visibility</p:attrName>
                                            </p:attrNameLst>
                                          </p:cBhvr>
                                          <p:to>
                                            <p:strVal val="hidden"/>
                                          </p:to>
                                        </p:set>
                                      </p:childTnLst>
                                    </p:cTn>
                                  </p:par>
                                  <p:par>
                                    <p:cTn id="159" presetID="1" presetClass="entr" presetSubtype="0" fill="hold" nodeType="withEffect">
                                      <p:stCondLst>
                                        <p:cond delay="750"/>
                                      </p:stCondLst>
                                      <p:childTnLst>
                                        <p:set>
                                          <p:cBhvr>
                                            <p:cTn id="160"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1" fill="hold" display="0">
                      <p:stCondLst>
                        <p:cond delay="indefinite"/>
                      </p:stCondLst>
                      <p:endCondLst>
                        <p:cond evt="onStopAudio" delay="0">
                          <p:tgtEl>
                            <p:sldTgt/>
                          </p:tgtEl>
                        </p:cond>
                      </p:endCondLst>
                    </p:cTn>
                    <p:tgtEl>
                      <p:spTgt spid="68"/>
                    </p:tgtEl>
                  </p:cMediaNode>
                </p:audio>
                <p:audio>
                  <p:cMediaNode vol="80000">
                    <p:cTn id="162" fill="hold" display="0">
                      <p:stCondLst>
                        <p:cond delay="indefinite"/>
                      </p:stCondLst>
                      <p:endCondLst>
                        <p:cond evt="onStopAudio" delay="0">
                          <p:tgtEl>
                            <p:sldTgt/>
                          </p:tgtEl>
                        </p:cond>
                      </p:endCondLst>
                    </p:cTn>
                    <p:tgtEl>
                      <p:spTgt spid="69"/>
                    </p:tgtEl>
                  </p:cMediaNode>
                </p:audio>
                <p:audio>
                  <p:cMediaNode vol="80000">
                    <p:cTn id="163" fill="hold" display="0">
                      <p:stCondLst>
                        <p:cond delay="indefinite"/>
                      </p:stCondLst>
                      <p:endCondLst>
                        <p:cond evt="onStopAudio" delay="0">
                          <p:tgtEl>
                            <p:sldTgt/>
                          </p:tgtEl>
                        </p:cond>
                      </p:endCondLst>
                    </p:cTn>
                    <p:tgtEl>
                      <p:spTgt spid="70"/>
                    </p:tgtEl>
                  </p:cMediaNode>
                </p:audio>
                <p:audio>
                  <p:cMediaNode vol="80000">
                    <p:cTn id="164"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20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17" name="cashreg.wav"/>
                                            </p:tgtEl>
                                          </p:cMediaNode>
                                        </p:audio>
                                      </p:sub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8"/>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70" restart="whenNotActive" fill="hold" evtFilter="cancelBubble" nodeType="interactiveSeq">
                    <p:stCondLst>
                      <p:cond evt="onClick" delay="0">
                        <p:tgtEl>
                          <p:spTgt spid="12"/>
                        </p:tgtEl>
                      </p:cond>
                    </p:stCondLst>
                    <p:endSync evt="end" delay="0">
                      <p:rtn val="all"/>
                    </p:endSync>
                    <p:childTnLst>
                      <p:par>
                        <p:cTn id="71" fill="hold">
                          <p:stCondLst>
                            <p:cond delay="0"/>
                          </p:stCondLst>
                          <p:childTnLst>
                            <p:par>
                              <p:cTn id="72" fill="hold">
                                <p:stCondLst>
                                  <p:cond delay="0"/>
                                </p:stCondLst>
                                <p:childTnLst>
                                  <p:par>
                                    <p:cTn id="73" presetID="22" presetClass="exit" presetSubtype="2" fill="hold" grpId="0" nodeType="clickEffect">
                                      <p:stCondLst>
                                        <p:cond delay="0"/>
                                      </p:stCondLst>
                                      <p:childTnLst>
                                        <p:animEffect transition="out" filter="wipe(right)">
                                          <p:cBhvr>
                                            <p:cTn id="74" dur="59000"/>
                                            <p:tgtEl>
                                              <p:spTgt spid="10"/>
                                            </p:tgtEl>
                                          </p:cBhvr>
                                        </p:animEffect>
                                        <p:set>
                                          <p:cBhvr>
                                            <p:cTn id="75" dur="1" fill="hold">
                                              <p:stCondLst>
                                                <p:cond delay="58999"/>
                                              </p:stCondLst>
                                            </p:cTn>
                                            <p:tgtEl>
                                              <p:spTgt spid="10"/>
                                            </p:tgtEl>
                                            <p:attrNameLst>
                                              <p:attrName>style.visibility</p:attrName>
                                            </p:attrNameLst>
                                          </p:cBhvr>
                                          <p:to>
                                            <p:strVal val="hidden"/>
                                          </p:to>
                                        </p:set>
                                      </p:childTnLst>
                                    </p:cTn>
                                  </p:par>
                                  <p:par>
                                    <p:cTn id="76" presetID="19" presetClass="emph" presetSubtype="0" fill="hold" grpId="1" nodeType="withEffect">
                                      <p:stCondLst>
                                        <p:cond delay="0"/>
                                      </p:stCondLst>
                                      <p:childTnLst>
                                        <p:animClr clrSpc="rgb" dir="cw">
                                          <p:cBhvr override="childStyle">
                                            <p:cTn id="77" dur="59000" fill="hold"/>
                                            <p:tgtEl>
                                              <p:spTgt spid="10"/>
                                            </p:tgtEl>
                                            <p:attrNameLst>
                                              <p:attrName>style.color</p:attrName>
                                            </p:attrNameLst>
                                          </p:cBhvr>
                                          <p:to>
                                            <a:srgbClr val="FF0000"/>
                                          </p:to>
                                        </p:animClr>
                                        <p:animClr clrSpc="rgb" dir="cw">
                                          <p:cBhvr>
                                            <p:cTn id="78" dur="59000" fill="hold"/>
                                            <p:tgtEl>
                                              <p:spTgt spid="10"/>
                                            </p:tgtEl>
                                            <p:attrNameLst>
                                              <p:attrName>fillcolor</p:attrName>
                                            </p:attrNameLst>
                                          </p:cBhvr>
                                          <p:to>
                                            <a:srgbClr val="FF0000"/>
                                          </p:to>
                                        </p:animClr>
                                        <p:set>
                                          <p:cBhvr>
                                            <p:cTn id="79" dur="59000" fill="hold"/>
                                            <p:tgtEl>
                                              <p:spTgt spid="10"/>
                                            </p:tgtEl>
                                            <p:attrNameLst>
                                              <p:attrName>fill.type</p:attrName>
                                            </p:attrNameLst>
                                          </p:cBhvr>
                                          <p:to>
                                            <p:strVal val="solid"/>
                                          </p:to>
                                        </p:set>
                                        <p:set>
                                          <p:cBhvr>
                                            <p:cTn id="80"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81" restart="whenNotActive" fill="hold" evtFilter="cancelBubble" nodeType="interactiveSeq">
                    <p:stCondLst>
                      <p:cond evt="onClick" delay="0">
                        <p:tgtEl>
                          <p:spTgt spid="61"/>
                        </p:tgtEl>
                      </p:cond>
                    </p:stCondLst>
                    <p:endSync evt="end" delay="0">
                      <p:rtn val="all"/>
                    </p:endSync>
                    <p:childTnLst>
                      <p:par>
                        <p:cTn id="82" fill="hold">
                          <p:stCondLst>
                            <p:cond delay="0"/>
                          </p:stCondLst>
                          <p:childTnLst>
                            <p:par>
                              <p:cTn id="83" fill="hold">
                                <p:stCondLst>
                                  <p:cond delay="0"/>
                                </p:stCondLst>
                                <p:childTnLst>
                                  <p:par>
                                    <p:cTn id="84" presetID="42" presetClass="path" presetSubtype="0" fill="hold" nodeType="clickEffect">
                                      <p:stCondLst>
                                        <p:cond delay="0"/>
                                      </p:stCondLst>
                                      <p:childTnLst>
                                        <p:animMotion origin="layout" path="M 2.91667E-6 3.7037E-6 L 0.00078 0.72685 " pathEditMode="relative" rAng="0" ptsTypes="AA">
                                          <p:cBhvr>
                                            <p:cTn id="85" dur="750" fill="hold"/>
                                            <p:tgtEl>
                                              <p:spTgt spid="85"/>
                                            </p:tgtEl>
                                            <p:attrNameLst>
                                              <p:attrName>ppt_x</p:attrName>
                                              <p:attrName>ppt_y</p:attrName>
                                            </p:attrNameLst>
                                          </p:cBhvr>
                                          <p:rCtr x="39" y="36343"/>
                                        </p:animMotion>
                                      </p:childTnLst>
                                    </p:cTn>
                                  </p:par>
                                </p:childTnLst>
                              </p:cTn>
                            </p:par>
                            <p:par>
                              <p:cTn id="86" fill="hold">
                                <p:stCondLst>
                                  <p:cond delay="750"/>
                                </p:stCondLst>
                                <p:childTnLst>
                                  <p:par>
                                    <p:cTn id="87"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88" dur="500" fill="hold"/>
                                            <p:tgtEl>
                                              <p:spTgt spid="85"/>
                                            </p:tgtEl>
                                            <p:attrNameLst>
                                              <p:attrName>ppt_x</p:attrName>
                                              <p:attrName>ppt_y</p:attrName>
                                            </p:attrNameLst>
                                          </p:cBhvr>
                                          <p:rCtr x="-4010" y="7315"/>
                                        </p:animMotion>
                                      </p:childTnLst>
                                    </p:cTn>
                                  </p:par>
                                  <p:par>
                                    <p:cTn id="89" presetID="1" presetClass="mediacall" presetSubtype="0" fill="hold" nodeType="withEffect">
                                      <p:stCondLst>
                                        <p:cond delay="0"/>
                                      </p:stCondLst>
                                      <p:childTnLst>
                                        <p:cmd type="call" cmd="playFrom(0.0)">
                                          <p:cBhvr>
                                            <p:cTn id="90" dur="504" fill="hold"/>
                                            <p:tgtEl>
                                              <p:spTgt spid="68"/>
                                            </p:tgtEl>
                                          </p:cBhvr>
                                        </p:cmd>
                                      </p:childTnLst>
                                    </p:cTn>
                                  </p:par>
                                  <p:par>
                                    <p:cTn id="91" presetID="1" presetClass="exit" presetSubtype="0" fill="hold" nodeType="withEffect">
                                      <p:stCondLst>
                                        <p:cond delay="0"/>
                                      </p:stCondLst>
                                      <p:childTnLst>
                                        <p:set>
                                          <p:cBhvr>
                                            <p:cTn id="92" dur="1" fill="hold">
                                              <p:stCondLst>
                                                <p:cond delay="0"/>
                                              </p:stCondLst>
                                            </p:cTn>
                                            <p:tgtEl>
                                              <p:spTgt spid="61"/>
                                            </p:tgtEl>
                                            <p:attrNameLst>
                                              <p:attrName>style.visibility</p:attrName>
                                            </p:attrNameLst>
                                          </p:cBhvr>
                                          <p:to>
                                            <p:strVal val="hidden"/>
                                          </p:to>
                                        </p:set>
                                      </p:childTnLst>
                                    </p:cTn>
                                  </p:par>
                                  <p:par>
                                    <p:cTn id="93" presetID="9" presetClass="exit" presetSubtype="0" fill="hold" grpId="1" nodeType="withEffect">
                                      <p:stCondLst>
                                        <p:cond delay="0"/>
                                      </p:stCondLst>
                                      <p:childTnLst>
                                        <p:animEffect transition="out" filter="dissolve">
                                          <p:cBhvr>
                                            <p:cTn id="94" dur="500"/>
                                            <p:tgtEl>
                                              <p:spTgt spid="20"/>
                                            </p:tgtEl>
                                          </p:cBhvr>
                                        </p:animEffect>
                                        <p:set>
                                          <p:cBhvr>
                                            <p:cTn id="95" dur="1" fill="hold">
                                              <p:stCondLst>
                                                <p:cond delay="499"/>
                                              </p:stCondLst>
                                            </p:cTn>
                                            <p:tgtEl>
                                              <p:spTgt spid="20"/>
                                            </p:tgtEl>
                                            <p:attrNameLst>
                                              <p:attrName>style.visibility</p:attrName>
                                            </p:attrNameLst>
                                          </p:cBhvr>
                                          <p:to>
                                            <p:strVal val="hidden"/>
                                          </p:to>
                                        </p:set>
                                      </p:childTnLst>
                                    </p:cTn>
                                  </p:par>
                                  <p:par>
                                    <p:cTn id="96" presetID="1" presetClass="entr" presetSubtype="0" fill="hold" nodeType="withEffect">
                                      <p:stCondLst>
                                        <p:cond delay="0"/>
                                      </p:stCondLst>
                                      <p:childTnLst>
                                        <p:set>
                                          <p:cBhvr>
                                            <p:cTn id="97" dur="1" fill="hold">
                                              <p:stCondLst>
                                                <p:cond delay="0"/>
                                              </p:stCondLst>
                                            </p:cTn>
                                            <p:tgtEl>
                                              <p:spTgt spid="1032"/>
                                            </p:tgtEl>
                                            <p:attrNameLst>
                                              <p:attrName>style.visibility</p:attrName>
                                            </p:attrNameLst>
                                          </p:cBhvr>
                                          <p:to>
                                            <p:strVal val="visible"/>
                                          </p:to>
                                        </p:set>
                                      </p:childTnLst>
                                    </p:cTn>
                                  </p:par>
                                  <p:par>
                                    <p:cTn id="98" presetID="1" presetClass="exit" presetSubtype="0" fill="hold" nodeType="withEffect">
                                      <p:stCondLst>
                                        <p:cond delay="750"/>
                                      </p:stCondLst>
                                      <p:childTnLst>
                                        <p:set>
                                          <p:cBhvr>
                                            <p:cTn id="99" dur="1" fill="hold">
                                              <p:stCondLst>
                                                <p:cond delay="0"/>
                                              </p:stCondLst>
                                            </p:cTn>
                                            <p:tgtEl>
                                              <p:spTgt spid="1032"/>
                                            </p:tgtEl>
                                            <p:attrNameLst>
                                              <p:attrName>style.visibility</p:attrName>
                                            </p:attrNameLst>
                                          </p:cBhvr>
                                          <p:to>
                                            <p:strVal val="hidden"/>
                                          </p:to>
                                        </p:set>
                                      </p:childTnLst>
                                    </p:cTn>
                                  </p:par>
                                  <p:par>
                                    <p:cTn id="100" presetID="1" presetClass="entr" presetSubtype="0" fill="hold" nodeType="withEffect">
                                      <p:stCondLst>
                                        <p:cond delay="750"/>
                                      </p:stCondLst>
                                      <p:childTnLst>
                                        <p:set>
                                          <p:cBhvr>
                                            <p:cTn id="101"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102" restart="whenNotActive" fill="hold" evtFilter="cancelBubble" nodeType="interactiveSeq">
                    <p:stCondLst>
                      <p:cond evt="onClick" delay="0">
                        <p:tgtEl>
                          <p:spTgt spid="63"/>
                        </p:tgtEl>
                      </p:cond>
                    </p:stCondLst>
                    <p:endSync evt="end" delay="0">
                      <p:rtn val="all"/>
                    </p:endSync>
                    <p:childTnLst>
                      <p:par>
                        <p:cTn id="103" fill="hold">
                          <p:stCondLst>
                            <p:cond delay="0"/>
                          </p:stCondLst>
                          <p:childTnLst>
                            <p:par>
                              <p:cTn id="104" fill="hold">
                                <p:stCondLst>
                                  <p:cond delay="0"/>
                                </p:stCondLst>
                                <p:childTnLst>
                                  <p:par>
                                    <p:cTn id="105" presetID="42" presetClass="path" presetSubtype="0" fill="hold" nodeType="withEffect">
                                      <p:stCondLst>
                                        <p:cond delay="0"/>
                                      </p:stCondLst>
                                      <p:childTnLst>
                                        <p:animMotion origin="layout" path="M 2.29167E-6 3.7037E-6 L 0.00078 0.72685 " pathEditMode="relative" rAng="0" ptsTypes="AA">
                                          <p:cBhvr>
                                            <p:cTn id="106" dur="750" fill="hold"/>
                                            <p:tgtEl>
                                              <p:spTgt spid="67"/>
                                            </p:tgtEl>
                                            <p:attrNameLst>
                                              <p:attrName>ppt_x</p:attrName>
                                              <p:attrName>ppt_y</p:attrName>
                                            </p:attrNameLst>
                                          </p:cBhvr>
                                          <p:rCtr x="39" y="36343"/>
                                        </p:animMotion>
                                      </p:childTnLst>
                                    </p:cTn>
                                  </p:par>
                                  <p:par>
                                    <p:cTn id="107" presetID="1" presetClass="mediacall" presetSubtype="0" fill="hold" nodeType="withEffect">
                                      <p:stCondLst>
                                        <p:cond delay="0"/>
                                      </p:stCondLst>
                                      <p:childTnLst>
                                        <p:cmd type="call" cmd="playFrom(0.0)">
                                          <p:cBhvr>
                                            <p:cTn id="108" dur="2832" fill="hold"/>
                                            <p:tgtEl>
                                              <p:spTgt spid="71"/>
                                            </p:tgtEl>
                                          </p:cBhvr>
                                        </p:cmd>
                                      </p:childTnLst>
                                    </p:cTn>
                                  </p:par>
                                  <p:par>
                                    <p:cTn id="109" presetID="1" presetClass="exit" presetSubtype="0" fill="hold" nodeType="withEffect">
                                      <p:stCondLst>
                                        <p:cond delay="750"/>
                                      </p:stCondLst>
                                      <p:childTnLst>
                                        <p:set>
                                          <p:cBhvr>
                                            <p:cTn id="110" dur="1" fill="hold">
                                              <p:stCondLst>
                                                <p:cond delay="0"/>
                                              </p:stCondLst>
                                            </p:cTn>
                                            <p:tgtEl>
                                              <p:spTgt spid="63"/>
                                            </p:tgtEl>
                                            <p:attrNameLst>
                                              <p:attrName>style.visibility</p:attrName>
                                            </p:attrNameLst>
                                          </p:cBhvr>
                                          <p:to>
                                            <p:strVal val="hidden"/>
                                          </p:to>
                                        </p:set>
                                      </p:childTnLst>
                                    </p:cTn>
                                  </p:par>
                                  <p:par>
                                    <p:cTn id="111" presetID="1" presetClass="exit" presetSubtype="0" fill="hold" nodeType="withEffect">
                                      <p:stCondLst>
                                        <p:cond delay="800"/>
                                      </p:stCondLst>
                                      <p:childTnLst>
                                        <p:set>
                                          <p:cBhvr>
                                            <p:cTn id="112" dur="1" fill="hold">
                                              <p:stCondLst>
                                                <p:cond delay="0"/>
                                              </p:stCondLst>
                                            </p:cTn>
                                            <p:tgtEl>
                                              <p:spTgt spid="67"/>
                                            </p:tgtEl>
                                            <p:attrNameLst>
                                              <p:attrName>style.visibility</p:attrName>
                                            </p:attrNameLst>
                                          </p:cBhvr>
                                          <p:to>
                                            <p:strVal val="hidden"/>
                                          </p:to>
                                        </p:set>
                                      </p:childTnLst>
                                    </p:cTn>
                                  </p:par>
                                  <p:par>
                                    <p:cTn id="113" presetID="1" presetClass="entr" presetSubtype="0" fill="hold" nodeType="withEffect">
                                      <p:stCondLst>
                                        <p:cond delay="800"/>
                                      </p:stCondLst>
                                      <p:childTnLst>
                                        <p:set>
                                          <p:cBhvr>
                                            <p:cTn id="114" dur="1" fill="hold">
                                              <p:stCondLst>
                                                <p:cond delay="0"/>
                                              </p:stCondLst>
                                            </p:cTn>
                                            <p:tgtEl>
                                              <p:spTgt spid="66"/>
                                            </p:tgtEl>
                                            <p:attrNameLst>
                                              <p:attrName>style.visibility</p:attrName>
                                            </p:attrNameLst>
                                          </p:cBhvr>
                                          <p:to>
                                            <p:strVal val="visible"/>
                                          </p:to>
                                        </p:set>
                                      </p:childTnLst>
                                    </p:cTn>
                                  </p:par>
                                  <p:par>
                                    <p:cTn id="115" presetID="1" presetClass="exit" presetSubtype="0" fill="hold" nodeType="withEffect">
                                      <p:stCondLst>
                                        <p:cond delay="1050"/>
                                      </p:stCondLst>
                                      <p:childTnLst>
                                        <p:set>
                                          <p:cBhvr>
                                            <p:cTn id="116" dur="1" fill="hold">
                                              <p:stCondLst>
                                                <p:cond delay="0"/>
                                              </p:stCondLst>
                                            </p:cTn>
                                            <p:tgtEl>
                                              <p:spTgt spid="66"/>
                                            </p:tgtEl>
                                            <p:attrNameLst>
                                              <p:attrName>style.visibility</p:attrName>
                                            </p:attrNameLst>
                                          </p:cBhvr>
                                          <p:to>
                                            <p:strVal val="hidden"/>
                                          </p:to>
                                        </p:set>
                                      </p:childTnLst>
                                    </p:cTn>
                                  </p:par>
                                  <p:par>
                                    <p:cTn id="117" presetID="1" presetClass="entr" presetSubtype="0" fill="hold" nodeType="withEffect">
                                      <p:stCondLst>
                                        <p:cond delay="1050"/>
                                      </p:stCondLst>
                                      <p:childTnLst>
                                        <p:set>
                                          <p:cBhvr>
                                            <p:cTn id="118"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clickEffect">
                                      <p:stCondLst>
                                        <p:cond delay="0"/>
                                      </p:stCondLst>
                                      <p:childTnLst>
                                        <p:animMotion origin="layout" path="M -2.70833E-6 -0.0125 L 0.00078 0.71435 " pathEditMode="relative" rAng="0" ptsTypes="AA">
                                          <p:cBhvr>
                                            <p:cTn id="123" dur="750" fill="hold"/>
                                            <p:tgtEl>
                                              <p:spTgt spid="65"/>
                                            </p:tgtEl>
                                            <p:attrNameLst>
                                              <p:attrName>ppt_x</p:attrName>
                                              <p:attrName>ppt_y</p:attrName>
                                            </p:attrNameLst>
                                          </p:cBhvr>
                                          <p:rCtr x="39" y="36343"/>
                                        </p:animMotion>
                                      </p:childTnLst>
                                    </p:cTn>
                                  </p:par>
                                </p:childTnLst>
                              </p:cTn>
                            </p:par>
                            <p:par>
                              <p:cTn id="124" fill="hold">
                                <p:stCondLst>
                                  <p:cond delay="750"/>
                                </p:stCondLst>
                                <p:childTnLst>
                                  <p:par>
                                    <p:cTn id="125"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26" dur="500" fill="hold"/>
                                            <p:tgtEl>
                                              <p:spTgt spid="65"/>
                                            </p:tgtEl>
                                            <p:attrNameLst>
                                              <p:attrName>ppt_x</p:attrName>
                                              <p:attrName>ppt_y</p:attrName>
                                            </p:attrNameLst>
                                          </p:cBhvr>
                                          <p:rCtr x="-4010" y="7315"/>
                                        </p:animMotion>
                                      </p:childTnLst>
                                    </p:cTn>
                                  </p:par>
                                  <p:par>
                                    <p:cTn id="127" presetID="1" presetClass="mediacall" presetSubtype="0" fill="hold" nodeType="withEffect">
                                      <p:stCondLst>
                                        <p:cond delay="0"/>
                                      </p:stCondLst>
                                      <p:childTnLst>
                                        <p:cmd type="call" cmd="playFrom(0.0)">
                                          <p:cBhvr>
                                            <p:cTn id="128" dur="504" fill="hold"/>
                                            <p:tgtEl>
                                              <p:spTgt spid="69"/>
                                            </p:tgtEl>
                                          </p:cBhvr>
                                        </p:cmd>
                                      </p:childTnLst>
                                    </p:cTn>
                                  </p:par>
                                  <p:par>
                                    <p:cTn id="129" presetID="1" presetClass="exit" presetSubtype="0" fill="hold" nodeType="withEffect">
                                      <p:stCondLst>
                                        <p:cond delay="0"/>
                                      </p:stCondLst>
                                      <p:childTnLst>
                                        <p:set>
                                          <p:cBhvr>
                                            <p:cTn id="130" dur="1" fill="hold">
                                              <p:stCondLst>
                                                <p:cond delay="0"/>
                                              </p:stCondLst>
                                            </p:cTn>
                                            <p:tgtEl>
                                              <p:spTgt spid="1028"/>
                                            </p:tgtEl>
                                            <p:attrNameLst>
                                              <p:attrName>style.visibility</p:attrName>
                                            </p:attrNameLst>
                                          </p:cBhvr>
                                          <p:to>
                                            <p:strVal val="hidden"/>
                                          </p:to>
                                        </p:set>
                                      </p:childTnLst>
                                    </p:cTn>
                                  </p:par>
                                  <p:par>
                                    <p:cTn id="131" presetID="9" presetClass="exit" presetSubtype="0" fill="hold" grpId="1" nodeType="withEffect">
                                      <p:stCondLst>
                                        <p:cond delay="0"/>
                                      </p:stCondLst>
                                      <p:childTnLst>
                                        <p:animEffect transition="out" filter="dissolve">
                                          <p:cBhvr>
                                            <p:cTn id="132" dur="500"/>
                                            <p:tgtEl>
                                              <p:spTgt spid="73"/>
                                            </p:tgtEl>
                                          </p:cBhvr>
                                        </p:animEffect>
                                        <p:set>
                                          <p:cBhvr>
                                            <p:cTn id="133" dur="1" fill="hold">
                                              <p:stCondLst>
                                                <p:cond delay="499"/>
                                              </p:stCondLst>
                                            </p:cTn>
                                            <p:tgtEl>
                                              <p:spTgt spid="73"/>
                                            </p:tgtEl>
                                            <p:attrNameLst>
                                              <p:attrName>style.visibility</p:attrName>
                                            </p:attrNameLst>
                                          </p:cBhvr>
                                          <p:to>
                                            <p:strVal val="hidden"/>
                                          </p:to>
                                        </p:set>
                                      </p:childTnLst>
                                    </p:cTn>
                                  </p:par>
                                  <p:par>
                                    <p:cTn id="134" presetID="1" presetClass="entr" presetSubtype="0" fill="hold" nodeType="withEffect">
                                      <p:stCondLst>
                                        <p:cond delay="0"/>
                                      </p:stCondLst>
                                      <p:childTnLst>
                                        <p:set>
                                          <p:cBhvr>
                                            <p:cTn id="135" dur="1" fill="hold">
                                              <p:stCondLst>
                                                <p:cond delay="0"/>
                                              </p:stCondLst>
                                            </p:cTn>
                                            <p:tgtEl>
                                              <p:spTgt spid="64"/>
                                            </p:tgtEl>
                                            <p:attrNameLst>
                                              <p:attrName>style.visibility</p:attrName>
                                            </p:attrNameLst>
                                          </p:cBhvr>
                                          <p:to>
                                            <p:strVal val="visible"/>
                                          </p:to>
                                        </p:set>
                                      </p:childTnLst>
                                    </p:cTn>
                                  </p:par>
                                  <p:par>
                                    <p:cTn id="136" presetID="1" presetClass="exit" presetSubtype="0" fill="hold" nodeType="withEffect">
                                      <p:stCondLst>
                                        <p:cond delay="750"/>
                                      </p:stCondLst>
                                      <p:childTnLst>
                                        <p:set>
                                          <p:cBhvr>
                                            <p:cTn id="137" dur="1" fill="hold">
                                              <p:stCondLst>
                                                <p:cond delay="0"/>
                                              </p:stCondLst>
                                            </p:cTn>
                                            <p:tgtEl>
                                              <p:spTgt spid="64"/>
                                            </p:tgtEl>
                                            <p:attrNameLst>
                                              <p:attrName>style.visibility</p:attrName>
                                            </p:attrNameLst>
                                          </p:cBhvr>
                                          <p:to>
                                            <p:strVal val="hidden"/>
                                          </p:to>
                                        </p:set>
                                      </p:childTnLst>
                                    </p:cTn>
                                  </p:par>
                                  <p:par>
                                    <p:cTn id="138" presetID="1" presetClass="entr" presetSubtype="0" fill="hold" nodeType="withEffect">
                                      <p:stCondLst>
                                        <p:cond delay="750"/>
                                      </p:stCondLst>
                                      <p:childTnLst>
                                        <p:set>
                                          <p:cBhvr>
                                            <p:cTn id="139"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40" restart="whenNotActive" fill="hold" evtFilter="cancelBubble" nodeType="interactiveSeq">
                    <p:stCondLst>
                      <p:cond evt="onClick" delay="0">
                        <p:tgtEl>
                          <p:spTgt spid="1025"/>
                        </p:tgtEl>
                      </p:cond>
                    </p:stCondLst>
                    <p:endSync evt="end" delay="0">
                      <p:rtn val="all"/>
                    </p:endSync>
                    <p:childTnLst>
                      <p:par>
                        <p:cTn id="141" fill="hold">
                          <p:stCondLst>
                            <p:cond delay="0"/>
                          </p:stCondLst>
                          <p:childTnLst>
                            <p:par>
                              <p:cTn id="142" fill="hold">
                                <p:stCondLst>
                                  <p:cond delay="0"/>
                                </p:stCondLst>
                                <p:childTnLst>
                                  <p:par>
                                    <p:cTn id="143" presetID="42" presetClass="path" presetSubtype="0" fill="hold" nodeType="withEffect">
                                      <p:stCondLst>
                                        <p:cond delay="0"/>
                                      </p:stCondLst>
                                      <p:childTnLst>
                                        <p:animMotion origin="layout" path="M -1.45833E-6 3.7037E-6 L 0.00078 0.72685 " pathEditMode="relative" rAng="0" ptsTypes="AA">
                                          <p:cBhvr>
                                            <p:cTn id="144" dur="750" fill="hold"/>
                                            <p:tgtEl>
                                              <p:spTgt spid="54"/>
                                            </p:tgtEl>
                                            <p:attrNameLst>
                                              <p:attrName>ppt_x</p:attrName>
                                              <p:attrName>ppt_y</p:attrName>
                                            </p:attrNameLst>
                                          </p:cBhvr>
                                          <p:rCtr x="39" y="36343"/>
                                        </p:animMotion>
                                      </p:childTnLst>
                                    </p:cTn>
                                  </p:par>
                                </p:childTnLst>
                              </p:cTn>
                            </p:par>
                            <p:par>
                              <p:cTn id="145" fill="hold">
                                <p:stCondLst>
                                  <p:cond delay="750"/>
                                </p:stCondLst>
                                <p:childTnLst>
                                  <p:par>
                                    <p:cTn id="146"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47" dur="500" fill="hold"/>
                                            <p:tgtEl>
                                              <p:spTgt spid="54"/>
                                            </p:tgtEl>
                                            <p:attrNameLst>
                                              <p:attrName>ppt_x</p:attrName>
                                              <p:attrName>ppt_y</p:attrName>
                                            </p:attrNameLst>
                                          </p:cBhvr>
                                          <p:rCtr x="-4010" y="7315"/>
                                        </p:animMotion>
                                      </p:childTnLst>
                                    </p:cTn>
                                  </p:par>
                                  <p:par>
                                    <p:cTn id="148" presetID="1" presetClass="exit" presetSubtype="0" fill="hold" nodeType="withEffect">
                                      <p:stCondLst>
                                        <p:cond delay="0"/>
                                      </p:stCondLst>
                                      <p:childTnLst>
                                        <p:set>
                                          <p:cBhvr>
                                            <p:cTn id="149" dur="1" fill="hold">
                                              <p:stCondLst>
                                                <p:cond delay="0"/>
                                              </p:stCondLst>
                                            </p:cTn>
                                            <p:tgtEl>
                                              <p:spTgt spid="1025"/>
                                            </p:tgtEl>
                                            <p:attrNameLst>
                                              <p:attrName>style.visibility</p:attrName>
                                            </p:attrNameLst>
                                          </p:cBhvr>
                                          <p:to>
                                            <p:strVal val="hidden"/>
                                          </p:to>
                                        </p:set>
                                      </p:childTnLst>
                                    </p:cTn>
                                  </p:par>
                                  <p:par>
                                    <p:cTn id="150" presetID="1" presetClass="mediacall" presetSubtype="0" fill="hold" nodeType="withEffect">
                                      <p:stCondLst>
                                        <p:cond delay="0"/>
                                      </p:stCondLst>
                                      <p:childTnLst>
                                        <p:cmd type="call" cmd="playFrom(0.0)">
                                          <p:cBhvr>
                                            <p:cTn id="151" dur="504" fill="hold"/>
                                            <p:tgtEl>
                                              <p:spTgt spid="70"/>
                                            </p:tgtEl>
                                          </p:cBhvr>
                                        </p:cmd>
                                      </p:childTnLst>
                                    </p:cTn>
                                  </p:par>
                                  <p:par>
                                    <p:cTn id="152" presetID="9" presetClass="exit" presetSubtype="0" fill="hold" grpId="1" nodeType="withEffect">
                                      <p:stCondLst>
                                        <p:cond delay="0"/>
                                      </p:stCondLst>
                                      <p:childTnLst>
                                        <p:animEffect transition="out" filter="dissolve">
                                          <p:cBhvr>
                                            <p:cTn id="153" dur="500"/>
                                            <p:tgtEl>
                                              <p:spTgt spid="72"/>
                                            </p:tgtEl>
                                          </p:cBhvr>
                                        </p:animEffect>
                                        <p:set>
                                          <p:cBhvr>
                                            <p:cTn id="154" dur="1" fill="hold">
                                              <p:stCondLst>
                                                <p:cond delay="499"/>
                                              </p:stCondLst>
                                            </p:cTn>
                                            <p:tgtEl>
                                              <p:spTgt spid="72"/>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childTnLst>
                                    </p:cTn>
                                  </p:par>
                                  <p:par>
                                    <p:cTn id="157" presetID="1" presetClass="exit" presetSubtype="0" fill="hold" nodeType="withEffect">
                                      <p:stCondLst>
                                        <p:cond delay="750"/>
                                      </p:stCondLst>
                                      <p:childTnLst>
                                        <p:set>
                                          <p:cBhvr>
                                            <p:cTn id="158" dur="1" fill="hold">
                                              <p:stCondLst>
                                                <p:cond delay="0"/>
                                              </p:stCondLst>
                                            </p:cTn>
                                            <p:tgtEl>
                                              <p:spTgt spid="53"/>
                                            </p:tgtEl>
                                            <p:attrNameLst>
                                              <p:attrName>style.visibility</p:attrName>
                                            </p:attrNameLst>
                                          </p:cBhvr>
                                          <p:to>
                                            <p:strVal val="hidden"/>
                                          </p:to>
                                        </p:set>
                                      </p:childTnLst>
                                    </p:cTn>
                                  </p:par>
                                  <p:par>
                                    <p:cTn id="159" presetID="1" presetClass="entr" presetSubtype="0" fill="hold" nodeType="withEffect">
                                      <p:stCondLst>
                                        <p:cond delay="750"/>
                                      </p:stCondLst>
                                      <p:childTnLst>
                                        <p:set>
                                          <p:cBhvr>
                                            <p:cTn id="160"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61" fill="hold" display="0">
                      <p:stCondLst>
                        <p:cond delay="indefinite"/>
                      </p:stCondLst>
                      <p:endCondLst>
                        <p:cond evt="onStopAudio" delay="0">
                          <p:tgtEl>
                            <p:sldTgt/>
                          </p:tgtEl>
                        </p:cond>
                      </p:endCondLst>
                    </p:cTn>
                    <p:tgtEl>
                      <p:spTgt spid="68"/>
                    </p:tgtEl>
                  </p:cMediaNode>
                </p:audio>
                <p:audio>
                  <p:cMediaNode vol="80000">
                    <p:cTn id="162" fill="hold" display="0">
                      <p:stCondLst>
                        <p:cond delay="indefinite"/>
                      </p:stCondLst>
                      <p:endCondLst>
                        <p:cond evt="onStopAudio" delay="0">
                          <p:tgtEl>
                            <p:sldTgt/>
                          </p:tgtEl>
                        </p:cond>
                      </p:endCondLst>
                    </p:cTn>
                    <p:tgtEl>
                      <p:spTgt spid="69"/>
                    </p:tgtEl>
                  </p:cMediaNode>
                </p:audio>
                <p:audio>
                  <p:cMediaNode vol="80000">
                    <p:cTn id="163" fill="hold" display="0">
                      <p:stCondLst>
                        <p:cond delay="indefinite"/>
                      </p:stCondLst>
                      <p:endCondLst>
                        <p:cond evt="onStopAudio" delay="0">
                          <p:tgtEl>
                            <p:sldTgt/>
                          </p:tgtEl>
                        </p:cond>
                      </p:endCondLst>
                    </p:cTn>
                    <p:tgtEl>
                      <p:spTgt spid="70"/>
                    </p:tgtEl>
                  </p:cMediaNode>
                </p:audio>
                <p:audio>
                  <p:cMediaNode vol="80000">
                    <p:cTn id="164"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4DAF6AD8-95EF-4EE1-8A6B-8401BE728F92}"/>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2419350"/>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504953" y="821635"/>
            <a:ext cx="7931022"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3:  </a:t>
            </a:r>
            <a:r>
              <a:rPr lang="en-US" sz="3200" b="1" kern="1200" dirty="0" err="1">
                <a:solidFill>
                  <a:srgbClr val="FF0000"/>
                </a:solidFill>
                <a:latin typeface="Times New Roman" panose="02020603050405020304" pitchFamily="18" charset="0"/>
                <a:ea typeface="+mn-ea"/>
                <a:cs typeface="Times New Roman" panose="02020603050405020304" pitchFamily="18" charset="0"/>
              </a:rPr>
              <a:t>Vào</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thế</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kỉ</a:t>
            </a:r>
            <a:r>
              <a:rPr lang="en-US" sz="3200" b="1" kern="1200" dirty="0">
                <a:solidFill>
                  <a:srgbClr val="FF0000"/>
                </a:solidFill>
                <a:latin typeface="Times New Roman" panose="02020603050405020304" pitchFamily="18" charset="0"/>
                <a:ea typeface="+mn-ea"/>
                <a:cs typeface="Times New Roman" panose="02020603050405020304" pitchFamily="18" charset="0"/>
              </a:rPr>
              <a:t> XV,  </a:t>
            </a:r>
            <a:r>
              <a:rPr lang="en-US" sz="3200" b="1" kern="1200" dirty="0" err="1">
                <a:solidFill>
                  <a:srgbClr val="FF0000"/>
                </a:solidFill>
                <a:latin typeface="Times New Roman" panose="02020603050405020304" pitchFamily="18" charset="0"/>
                <a:ea typeface="+mn-ea"/>
                <a:cs typeface="Times New Roman" panose="02020603050405020304" pitchFamily="18" charset="0"/>
              </a:rPr>
              <a:t>Vương</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quốc</a:t>
            </a:r>
            <a:r>
              <a:rPr lang="en-US" sz="3200" b="1" kern="1200" dirty="0">
                <a:solidFill>
                  <a:srgbClr val="FF0000"/>
                </a:solidFill>
                <a:latin typeface="Times New Roman" panose="02020603050405020304" pitchFamily="18" charset="0"/>
                <a:ea typeface="+mn-ea"/>
                <a:cs typeface="Times New Roman" panose="02020603050405020304" pitchFamily="18" charset="0"/>
              </a:rPr>
              <a:t> Cam-</a:t>
            </a:r>
            <a:r>
              <a:rPr lang="en-US" sz="3200" b="1" kern="1200" dirty="0" err="1">
                <a:solidFill>
                  <a:srgbClr val="FF0000"/>
                </a:solidFill>
                <a:latin typeface="Times New Roman" panose="02020603050405020304" pitchFamily="18" charset="0"/>
                <a:ea typeface="+mn-ea"/>
                <a:cs typeface="Times New Roman" panose="02020603050405020304" pitchFamily="18" charset="0"/>
              </a:rPr>
              <a:t>pu</a:t>
            </a:r>
            <a:r>
              <a:rPr lang="en-US" sz="3200" b="1" kern="1200" dirty="0">
                <a:solidFill>
                  <a:srgbClr val="FF0000"/>
                </a:solidFill>
                <a:latin typeface="Times New Roman" panose="02020603050405020304" pitchFamily="18" charset="0"/>
                <a:ea typeface="+mn-ea"/>
                <a:cs typeface="Times New Roman" panose="02020603050405020304" pitchFamily="18" charset="0"/>
              </a:rPr>
              <a:t>-chia </a:t>
            </a:r>
            <a:r>
              <a:rPr lang="en-US" sz="3200" b="1" kern="1200" dirty="0" err="1">
                <a:solidFill>
                  <a:srgbClr val="FF0000"/>
                </a:solidFill>
                <a:latin typeface="Times New Roman" panose="02020603050405020304" pitchFamily="18" charset="0"/>
                <a:ea typeface="+mn-ea"/>
                <a:cs typeface="Times New Roman" panose="02020603050405020304" pitchFamily="18" charset="0"/>
              </a:rPr>
              <a:t>bị</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sự</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tấn</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công</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của</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người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nào</a:t>
            </a:r>
            <a:r>
              <a:rPr lang="en-US" sz="3200" b="1" kern="1200" dirty="0">
                <a:solidFill>
                  <a:srgbClr val="FF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1263706"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Mông</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cổ</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6707691" y="2587643"/>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Thái</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909723"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Việt</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3055352" y="2638176"/>
            <a:ext cx="1351428" cy="914650"/>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Hán</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1288178" y="4261337"/>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1107803" y="3976215"/>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57701"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3104167" y="4285048"/>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2908760" y="3996362"/>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9400" y="-296863"/>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6983067" y="3699956"/>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77636"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6940212" y="3723551"/>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43445057-2D31-4F29-A4B7-BFD1D7F1DF42}"/>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AADF4C02-CBAE-41EF-9676-6897F7BD557E}"/>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D9AD0240-A25E-4398-A3C6-E754EDFCCC55}"/>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2B4016DB-E42B-444C-B3BA-3782490403E3}"/>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2271704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5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2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2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25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2"/>
                        </p:tgtEl>
                      </p:cond>
                    </p:stCondLst>
                    <p:endSync evt="end" delay="0">
                      <p:rtn val="all"/>
                    </p:endSync>
                    <p:childTnLst>
                      <p:par>
                        <p:cTn id="67" fill="hold">
                          <p:stCondLst>
                            <p:cond delay="0"/>
                          </p:stCondLst>
                          <p:childTnLst>
                            <p:par>
                              <p:cTn id="68" fill="hold">
                                <p:stCondLst>
                                  <p:cond delay="0"/>
                                </p:stCondLst>
                                <p:childTnLst>
                                  <p:par>
                                    <p:cTn id="69" presetID="22" presetClass="exit" presetSubtype="2" fill="hold" grpId="0" nodeType="clickEffect">
                                      <p:stCondLst>
                                        <p:cond delay="0"/>
                                      </p:stCondLst>
                                      <p:childTnLst>
                                        <p:animEffect transition="out" filter="wipe(right)">
                                          <p:cBhvr>
                                            <p:cTn id="70" dur="59000"/>
                                            <p:tgtEl>
                                              <p:spTgt spid="10"/>
                                            </p:tgtEl>
                                          </p:cBhvr>
                                        </p:animEffect>
                                        <p:set>
                                          <p:cBhvr>
                                            <p:cTn id="71" dur="1" fill="hold">
                                              <p:stCondLst>
                                                <p:cond delay="58999"/>
                                              </p:stCondLst>
                                            </p:cTn>
                                            <p:tgtEl>
                                              <p:spTgt spid="10"/>
                                            </p:tgtEl>
                                            <p:attrNameLst>
                                              <p:attrName>style.visibility</p:attrName>
                                            </p:attrNameLst>
                                          </p:cBhvr>
                                          <p:to>
                                            <p:strVal val="hidden"/>
                                          </p:to>
                                        </p:set>
                                      </p:childTnLst>
                                    </p:cTn>
                                  </p:par>
                                  <p:par>
                                    <p:cTn id="72" presetID="19" presetClass="emph" presetSubtype="0" fill="hold" grpId="1" nodeType="withEffect">
                                      <p:stCondLst>
                                        <p:cond delay="0"/>
                                      </p:stCondLst>
                                      <p:childTnLst>
                                        <p:animClr clrSpc="rgb" dir="cw">
                                          <p:cBhvr override="childStyle">
                                            <p:cTn id="73" dur="59000" fill="hold"/>
                                            <p:tgtEl>
                                              <p:spTgt spid="10"/>
                                            </p:tgtEl>
                                            <p:attrNameLst>
                                              <p:attrName>style.color</p:attrName>
                                            </p:attrNameLst>
                                          </p:cBhvr>
                                          <p:to>
                                            <a:srgbClr val="FF0000"/>
                                          </p:to>
                                        </p:animClr>
                                        <p:animClr clrSpc="rgb" dir="cw">
                                          <p:cBhvr>
                                            <p:cTn id="74" dur="59000" fill="hold"/>
                                            <p:tgtEl>
                                              <p:spTgt spid="10"/>
                                            </p:tgtEl>
                                            <p:attrNameLst>
                                              <p:attrName>fillcolor</p:attrName>
                                            </p:attrNameLst>
                                          </p:cBhvr>
                                          <p:to>
                                            <a:srgbClr val="FF0000"/>
                                          </p:to>
                                        </p:animClr>
                                        <p:set>
                                          <p:cBhvr>
                                            <p:cTn id="75" dur="59000" fill="hold"/>
                                            <p:tgtEl>
                                              <p:spTgt spid="10"/>
                                            </p:tgtEl>
                                            <p:attrNameLst>
                                              <p:attrName>fill.type</p:attrName>
                                            </p:attrNameLst>
                                          </p:cBhvr>
                                          <p:to>
                                            <p:strVal val="solid"/>
                                          </p:to>
                                        </p:set>
                                        <p:set>
                                          <p:cBhvr>
                                            <p:cTn id="7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7" restart="whenNotActive" fill="hold" evtFilter="cancelBubble" nodeType="interactiveSeq">
                    <p:stCondLst>
                      <p:cond evt="onClick" delay="0">
                        <p:tgtEl>
                          <p:spTgt spid="61"/>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fill="hold" nodeType="clickEffect" p14:presetBounceEnd="9000">
                                      <p:stCondLst>
                                        <p:cond delay="0"/>
                                      </p:stCondLst>
                                      <p:childTnLst>
                                        <p:animMotion origin="layout" path="M 2.91667E-6 3.7037E-6 L 0.00078 0.72685 " pathEditMode="relative" rAng="0" ptsTypes="AA" p14:bounceEnd="9000">
                                          <p:cBhvr>
                                            <p:cTn id="81" dur="750" fill="hold"/>
                                            <p:tgtEl>
                                              <p:spTgt spid="85"/>
                                            </p:tgtEl>
                                            <p:attrNameLst>
                                              <p:attrName>ppt_x</p:attrName>
                                              <p:attrName>ppt_y</p:attrName>
                                            </p:attrNameLst>
                                          </p:cBhvr>
                                          <p:rCtr x="39" y="36343"/>
                                        </p:animMotion>
                                      </p:childTnLst>
                                    </p:cTn>
                                  </p:par>
                                </p:childTnLst>
                              </p:cTn>
                            </p:par>
                            <p:par>
                              <p:cTn id="82" fill="hold">
                                <p:stCondLst>
                                  <p:cond delay="750"/>
                                </p:stCondLst>
                                <p:childTnLst>
                                  <p:par>
                                    <p:cTn id="83" presetID="0" presetClass="path" presetSubtype="0" fill="hold" nodeType="afterEffect" p14:presetBounceEnd="76000">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14:bounceEnd="76000">
                                          <p:cBhvr>
                                            <p:cTn id="84" dur="500" fill="hold"/>
                                            <p:tgtEl>
                                              <p:spTgt spid="85"/>
                                            </p:tgtEl>
                                            <p:attrNameLst>
                                              <p:attrName>ppt_x</p:attrName>
                                              <p:attrName>ppt_y</p:attrName>
                                            </p:attrNameLst>
                                          </p:cBhvr>
                                          <p:rCtr x="-4010" y="7315"/>
                                        </p:animMotion>
                                      </p:childTnLst>
                                    </p:cTn>
                                  </p:par>
                                  <p:par>
                                    <p:cTn id="85" presetID="1" presetClass="mediacall" presetSubtype="0" fill="hold" nodeType="withEffect">
                                      <p:stCondLst>
                                        <p:cond delay="0"/>
                                      </p:stCondLst>
                                      <p:childTnLst>
                                        <p:cmd type="call" cmd="playFrom(0.0)">
                                          <p:cBhvr>
                                            <p:cTn id="86" dur="504" fill="hold"/>
                                            <p:tgtEl>
                                              <p:spTgt spid="68"/>
                                            </p:tgtEl>
                                          </p:cBhvr>
                                        </p:cmd>
                                      </p:childTnLst>
                                    </p:cTn>
                                  </p:par>
                                  <p:par>
                                    <p:cTn id="87" presetID="1" presetClass="exit" presetSubtype="0" fill="hold" nodeType="withEffect">
                                      <p:stCondLst>
                                        <p:cond delay="0"/>
                                      </p:stCondLst>
                                      <p:childTnLst>
                                        <p:set>
                                          <p:cBhvr>
                                            <p:cTn id="88" dur="1" fill="hold">
                                              <p:stCondLst>
                                                <p:cond delay="0"/>
                                              </p:stCondLst>
                                            </p:cTn>
                                            <p:tgtEl>
                                              <p:spTgt spid="61"/>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1032"/>
                                            </p:tgtEl>
                                            <p:attrNameLst>
                                              <p:attrName>style.visibility</p:attrName>
                                            </p:attrNameLst>
                                          </p:cBhvr>
                                          <p:to>
                                            <p:strVal val="visible"/>
                                          </p:to>
                                        </p:set>
                                      </p:childTnLst>
                                    </p:cTn>
                                  </p:par>
                                  <p:par>
                                    <p:cTn id="94" presetID="1" presetClass="exit" presetSubtype="0" fill="hold" nodeType="withEffect">
                                      <p:stCondLst>
                                        <p:cond delay="750"/>
                                      </p:stCondLst>
                                      <p:childTnLst>
                                        <p:set>
                                          <p:cBhvr>
                                            <p:cTn id="95" dur="1" fill="hold">
                                              <p:stCondLst>
                                                <p:cond delay="0"/>
                                              </p:stCondLst>
                                            </p:cTn>
                                            <p:tgtEl>
                                              <p:spTgt spid="1032"/>
                                            </p:tgtEl>
                                            <p:attrNameLst>
                                              <p:attrName>style.visibility</p:attrName>
                                            </p:attrNameLst>
                                          </p:cBhvr>
                                          <p:to>
                                            <p:strVal val="hidden"/>
                                          </p:to>
                                        </p:set>
                                      </p:childTnLst>
                                    </p:cTn>
                                  </p:par>
                                  <p:par>
                                    <p:cTn id="96" presetID="1" presetClass="entr" presetSubtype="0" fill="hold" nodeType="withEffect">
                                      <p:stCondLst>
                                        <p:cond delay="750"/>
                                      </p:stCondLst>
                                      <p:childTnLst>
                                        <p:set>
                                          <p:cBhvr>
                                            <p:cTn id="9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8" restart="whenNotActive" fill="hold" evtFilter="cancelBubble" nodeType="interactiveSeq">
                    <p:stCondLst>
                      <p:cond evt="onClick" delay="0">
                        <p:tgtEl>
                          <p:spTgt spid="63"/>
                        </p:tgtEl>
                      </p:cond>
                    </p:stCondLst>
                    <p:endSync evt="end" delay="0">
                      <p:rtn val="all"/>
                    </p:endSync>
                    <p:childTnLst>
                      <p:par>
                        <p:cTn id="99" fill="hold">
                          <p:stCondLst>
                            <p:cond delay="0"/>
                          </p:stCondLst>
                          <p:childTnLst>
                            <p:par>
                              <p:cTn id="100" fill="hold">
                                <p:stCondLst>
                                  <p:cond delay="0"/>
                                </p:stCondLst>
                                <p:childTnLst>
                                  <p:par>
                                    <p:cTn id="101" presetID="42" presetClass="path" presetSubtype="0" fill="hold" nodeType="clickEffect" p14:presetBounceEnd="9000">
                                      <p:stCondLst>
                                        <p:cond delay="0"/>
                                      </p:stCondLst>
                                      <p:childTnLst>
                                        <p:animMotion origin="layout" path="M -2.5E-6 -0.0125 L 0.00078 0.71435 " pathEditMode="relative" rAng="0" ptsTypes="AA" p14:bounceEnd="9000">
                                          <p:cBhvr>
                                            <p:cTn id="102" dur="750" fill="hold"/>
                                            <p:tgtEl>
                                              <p:spTgt spid="65"/>
                                            </p:tgtEl>
                                            <p:attrNameLst>
                                              <p:attrName>ppt_x</p:attrName>
                                              <p:attrName>ppt_y</p:attrName>
                                            </p:attrNameLst>
                                          </p:cBhvr>
                                          <p:rCtr x="39" y="36343"/>
                                        </p:animMotion>
                                      </p:childTnLst>
                                    </p:cTn>
                                  </p:par>
                                </p:childTnLst>
                              </p:cTn>
                            </p:par>
                            <p:par>
                              <p:cTn id="103" fill="hold">
                                <p:stCondLst>
                                  <p:cond delay="750"/>
                                </p:stCondLst>
                                <p:childTnLst>
                                  <p:par>
                                    <p:cTn id="104" presetID="0" presetClass="path" presetSubtype="0" fill="hold" nodeType="afterEffect" p14:presetBounceEnd="76000">
                                      <p:stCondLst>
                                        <p:cond delay="0"/>
                                      </p:stCondLst>
                                      <p:childTnLst>
                                        <p:animMotion origin="layout" path="M 0.00065 0.72176 L 0.00065 0.72199 C 0.00209 0.71435 0.00508 0.70717 0.00482 0.69953 C 0.00482 0.69791 -0.00286 0.67453 -0.00455 0.67176 C -0.0056 0.66967 -0.00729 0.66921 -0.00872 0.66805 C -0.01497 0.66921 -0.02122 0.66944 -0.02747 0.67176 C -0.03047 0.67268 -0.0375 0.68171 -0.03997 0.68472 C -0.04127 0.68842 -0.04232 0.69259 -0.04401 0.69583 C -0.04713 0.70139 -0.05091 0.70601 -0.05338 0.7125 L -0.0638 0.73842 C -0.06692 0.75439 -0.06185 0.72916 -0.06797 0.75324 C -0.06888 0.75671 -0.0694 0.76064 -0.07005 0.76435 C -0.07239 0.77523 -0.07396 0.78078 -0.07526 0.79213 C -0.08112 0.84004 -0.07656 0.80416 -0.07942 0.84027 C -0.08034 0.85139 -0.08151 0.8625 -0.08255 0.87361 C -0.08385 0.91041 -0.08359 0.89444 -0.08359 0.92176 L -0.08359 0.92199 " pathEditMode="relative" rAng="0" ptsTypes="AAAAAAAAAAAAAAAAA" p14:bounceEnd="76000">
                                          <p:cBhvr>
                                            <p:cTn id="105" dur="500" fill="hold"/>
                                            <p:tgtEl>
                                              <p:spTgt spid="65"/>
                                            </p:tgtEl>
                                            <p:attrNameLst>
                                              <p:attrName>ppt_x</p:attrName>
                                              <p:attrName>ppt_y</p:attrName>
                                            </p:attrNameLst>
                                          </p:cBhvr>
                                          <p:rCtr x="-4010" y="7315"/>
                                        </p:animMotion>
                                      </p:childTnLst>
                                    </p:cTn>
                                  </p:par>
                                  <p:par>
                                    <p:cTn id="106" presetID="1" presetClass="exit" presetSubtype="0" fill="hold" nodeType="withEffect">
                                      <p:stCondLst>
                                        <p:cond delay="0"/>
                                      </p:stCondLst>
                                      <p:childTnLst>
                                        <p:set>
                                          <p:cBhvr>
                                            <p:cTn id="107" dur="1" fill="hold">
                                              <p:stCondLst>
                                                <p:cond delay="0"/>
                                              </p:stCondLst>
                                            </p:cTn>
                                            <p:tgtEl>
                                              <p:spTgt spid="63"/>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504" fill="hold"/>
                                            <p:tgtEl>
                                              <p:spTgt spid="69"/>
                                            </p:tgtEl>
                                          </p:cBhvr>
                                        </p:cmd>
                                      </p:childTnLst>
                                    </p:cTn>
                                  </p:par>
                                  <p:par>
                                    <p:cTn id="110" presetID="9" presetClass="exit" presetSubtype="0" fill="hold" grpId="1" nodeType="withEffect">
                                      <p:stCondLst>
                                        <p:cond delay="0"/>
                                      </p:stCondLst>
                                      <p:childTnLst>
                                        <p:animEffect transition="out" filter="dissolve">
                                          <p:cBhvr>
                                            <p:cTn id="111" dur="500"/>
                                            <p:tgtEl>
                                              <p:spTgt spid="73"/>
                                            </p:tgtEl>
                                          </p:cBhvr>
                                        </p:animEffect>
                                        <p:set>
                                          <p:cBhvr>
                                            <p:cTn id="112" dur="1" fill="hold">
                                              <p:stCondLst>
                                                <p:cond delay="499"/>
                                              </p:stCondLst>
                                            </p:cTn>
                                            <p:tgtEl>
                                              <p:spTgt spid="73"/>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64"/>
                                            </p:tgtEl>
                                            <p:attrNameLst>
                                              <p:attrName>style.visibility</p:attrName>
                                            </p:attrNameLst>
                                          </p:cBhvr>
                                          <p:to>
                                            <p:strVal val="visible"/>
                                          </p:to>
                                        </p:set>
                                      </p:childTnLst>
                                    </p:cTn>
                                  </p:par>
                                  <p:par>
                                    <p:cTn id="115" presetID="1" presetClass="exit" presetSubtype="0" fill="hold" nodeType="withEffect">
                                      <p:stCondLst>
                                        <p:cond delay="750"/>
                                      </p:stCondLst>
                                      <p:childTnLst>
                                        <p:set>
                                          <p:cBhvr>
                                            <p:cTn id="116" dur="1" fill="hold">
                                              <p:stCondLst>
                                                <p:cond delay="0"/>
                                              </p:stCondLst>
                                            </p:cTn>
                                            <p:tgtEl>
                                              <p:spTgt spid="64"/>
                                            </p:tgtEl>
                                            <p:attrNameLst>
                                              <p:attrName>style.visibility</p:attrName>
                                            </p:attrNameLst>
                                          </p:cBhvr>
                                          <p:to>
                                            <p:strVal val="hidden"/>
                                          </p:to>
                                        </p:set>
                                      </p:childTnLst>
                                    </p:cTn>
                                  </p:par>
                                  <p:par>
                                    <p:cTn id="117" presetID="1" presetClass="entr" presetSubtype="0" fill="hold" nodeType="withEffect">
                                      <p:stCondLst>
                                        <p:cond delay="750"/>
                                      </p:stCondLst>
                                      <p:childTnLst>
                                        <p:set>
                                          <p:cBhvr>
                                            <p:cTn id="11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withEffect" p14:presetBounceEnd="9000">
                                      <p:stCondLst>
                                        <p:cond delay="0"/>
                                      </p:stCondLst>
                                      <p:childTnLst>
                                        <p:animMotion origin="layout" path="M 4.58333E-6 3.7037E-6 L 0.00078 0.72685 " pathEditMode="relative" rAng="0" ptsTypes="AA" p14:bounceEnd="9000">
                                          <p:cBhvr>
                                            <p:cTn id="123" dur="750" fill="hold"/>
                                            <p:tgtEl>
                                              <p:spTgt spid="67"/>
                                            </p:tgtEl>
                                            <p:attrNameLst>
                                              <p:attrName>ppt_x</p:attrName>
                                              <p:attrName>ppt_y</p:attrName>
                                            </p:attrNameLst>
                                          </p:cBhvr>
                                          <p:rCtr x="39" y="36343"/>
                                        </p:animMotion>
                                      </p:childTnLst>
                                    </p:cTn>
                                  </p:par>
                                  <p:par>
                                    <p:cTn id="124" presetID="1" presetClass="mediacall" presetSubtype="0" fill="hold" nodeType="withEffect">
                                      <p:stCondLst>
                                        <p:cond delay="0"/>
                                      </p:stCondLst>
                                      <p:childTnLst>
                                        <p:cmd type="call" cmd="playFrom(0.0)">
                                          <p:cBhvr>
                                            <p:cTn id="125" dur="2832" fill="hold"/>
                                            <p:tgtEl>
                                              <p:spTgt spid="71"/>
                                            </p:tgtEl>
                                          </p:cBhvr>
                                        </p:cmd>
                                      </p:childTnLst>
                                    </p:cTn>
                                  </p:par>
                                  <p:par>
                                    <p:cTn id="126" presetID="1" presetClass="exit" presetSubtype="0" fill="hold" nodeType="withEffect">
                                      <p:stCondLst>
                                        <p:cond delay="750"/>
                                      </p:stCondLst>
                                      <p:childTnLst>
                                        <p:set>
                                          <p:cBhvr>
                                            <p:cTn id="127" dur="1" fill="hold">
                                              <p:stCondLst>
                                                <p:cond delay="0"/>
                                              </p:stCondLst>
                                            </p:cTn>
                                            <p:tgtEl>
                                              <p:spTgt spid="1028"/>
                                            </p:tgtEl>
                                            <p:attrNameLst>
                                              <p:attrName>style.visibility</p:attrName>
                                            </p:attrNameLst>
                                          </p:cBhvr>
                                          <p:to>
                                            <p:strVal val="hidden"/>
                                          </p:to>
                                        </p:set>
                                      </p:childTnLst>
                                    </p:cTn>
                                  </p:par>
                                  <p:par>
                                    <p:cTn id="128" presetID="1" presetClass="exit" presetSubtype="0" fill="hold" nodeType="withEffect">
                                      <p:stCondLst>
                                        <p:cond delay="800"/>
                                      </p:stCondLst>
                                      <p:childTnLst>
                                        <p:set>
                                          <p:cBhvr>
                                            <p:cTn id="129" dur="1" fill="hold">
                                              <p:stCondLst>
                                                <p:cond delay="0"/>
                                              </p:stCondLst>
                                            </p:cTn>
                                            <p:tgtEl>
                                              <p:spTgt spid="67"/>
                                            </p:tgtEl>
                                            <p:attrNameLst>
                                              <p:attrName>style.visibility</p:attrName>
                                            </p:attrNameLst>
                                          </p:cBhvr>
                                          <p:to>
                                            <p:strVal val="hidden"/>
                                          </p:to>
                                        </p:set>
                                      </p:childTnLst>
                                    </p:cTn>
                                  </p:par>
                                  <p:par>
                                    <p:cTn id="130" presetID="1" presetClass="entr" presetSubtype="0" fill="hold" nodeType="withEffect">
                                      <p:stCondLst>
                                        <p:cond delay="800"/>
                                      </p:stCondLst>
                                      <p:childTnLst>
                                        <p:set>
                                          <p:cBhvr>
                                            <p:cTn id="131" dur="1" fill="hold">
                                              <p:stCondLst>
                                                <p:cond delay="0"/>
                                              </p:stCondLst>
                                            </p:cTn>
                                            <p:tgtEl>
                                              <p:spTgt spid="66"/>
                                            </p:tgtEl>
                                            <p:attrNameLst>
                                              <p:attrName>style.visibility</p:attrName>
                                            </p:attrNameLst>
                                          </p:cBhvr>
                                          <p:to>
                                            <p:strVal val="visible"/>
                                          </p:to>
                                        </p:set>
                                      </p:childTnLst>
                                    </p:cTn>
                                  </p:par>
                                  <p:par>
                                    <p:cTn id="132" presetID="1" presetClass="exit" presetSubtype="0" fill="hold" nodeType="withEffect">
                                      <p:stCondLst>
                                        <p:cond delay="1050"/>
                                      </p:stCondLst>
                                      <p:childTnLst>
                                        <p:set>
                                          <p:cBhvr>
                                            <p:cTn id="133" dur="1" fill="hold">
                                              <p:stCondLst>
                                                <p:cond delay="0"/>
                                              </p:stCondLst>
                                            </p:cTn>
                                            <p:tgtEl>
                                              <p:spTgt spid="66"/>
                                            </p:tgtEl>
                                            <p:attrNameLst>
                                              <p:attrName>style.visibility</p:attrName>
                                            </p:attrNameLst>
                                          </p:cBhvr>
                                          <p:to>
                                            <p:strVal val="hidden"/>
                                          </p:to>
                                        </p:set>
                                      </p:childTnLst>
                                    </p:cTn>
                                  </p:par>
                                  <p:par>
                                    <p:cTn id="134" presetID="1" presetClass="entr" presetSubtype="0" fill="hold" nodeType="withEffect">
                                      <p:stCondLst>
                                        <p:cond delay="1050"/>
                                      </p:stCondLst>
                                      <p:childTnLst>
                                        <p:set>
                                          <p:cBhvr>
                                            <p:cTn id="135"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6" restart="whenNotActive" fill="hold" evtFilter="cancelBubble" nodeType="interactiveSeq">
                    <p:stCondLst>
                      <p:cond evt="onClick" delay="0">
                        <p:tgtEl>
                          <p:spTgt spid="1025"/>
                        </p:tgtEl>
                      </p:cond>
                    </p:stCondLst>
                    <p:endSync evt="end" delay="0">
                      <p:rtn val="all"/>
                    </p:endSync>
                    <p:childTnLst>
                      <p:par>
                        <p:cTn id="137" fill="hold">
                          <p:stCondLst>
                            <p:cond delay="0"/>
                          </p:stCondLst>
                          <p:childTnLst>
                            <p:par>
                              <p:cTn id="138" fill="hold">
                                <p:stCondLst>
                                  <p:cond delay="0"/>
                                </p:stCondLst>
                                <p:childTnLst>
                                  <p:par>
                                    <p:cTn id="139" presetID="42" presetClass="path" presetSubtype="0" fill="hold" nodeType="withEffect" p14:presetBounceEnd="9000">
                                      <p:stCondLst>
                                        <p:cond delay="0"/>
                                      </p:stCondLst>
                                      <p:childTnLst>
                                        <p:animMotion origin="layout" path="M -1.45833E-6 3.7037E-6 L 0.00078 0.72685 " pathEditMode="relative" rAng="0" ptsTypes="AA" p14:bounceEnd="9000">
                                          <p:cBhvr>
                                            <p:cTn id="140" dur="750" fill="hold"/>
                                            <p:tgtEl>
                                              <p:spTgt spid="54"/>
                                            </p:tgtEl>
                                            <p:attrNameLst>
                                              <p:attrName>ppt_x</p:attrName>
                                              <p:attrName>ppt_y</p:attrName>
                                            </p:attrNameLst>
                                          </p:cBhvr>
                                          <p:rCtr x="39" y="36343"/>
                                        </p:animMotion>
                                      </p:childTnLst>
                                    </p:cTn>
                                  </p:par>
                                </p:childTnLst>
                              </p:cTn>
                            </p:par>
                            <p:par>
                              <p:cTn id="141" fill="hold">
                                <p:stCondLst>
                                  <p:cond delay="750"/>
                                </p:stCondLst>
                                <p:childTnLst>
                                  <p:par>
                                    <p:cTn id="142"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43" dur="500" fill="hold"/>
                                            <p:tgtEl>
                                              <p:spTgt spid="54"/>
                                            </p:tgtEl>
                                            <p:attrNameLst>
                                              <p:attrName>ppt_x</p:attrName>
                                              <p:attrName>ppt_y</p:attrName>
                                            </p:attrNameLst>
                                          </p:cBhvr>
                                          <p:rCtr x="-4010" y="7315"/>
                                        </p:animMotion>
                                      </p:childTnLst>
                                    </p:cTn>
                                  </p:par>
                                  <p:par>
                                    <p:cTn id="144" presetID="1" presetClass="exit" presetSubtype="0" fill="hold" nodeType="withEffect">
                                      <p:stCondLst>
                                        <p:cond delay="0"/>
                                      </p:stCondLst>
                                      <p:childTnLst>
                                        <p:set>
                                          <p:cBhvr>
                                            <p:cTn id="145" dur="1" fill="hold">
                                              <p:stCondLst>
                                                <p:cond delay="0"/>
                                              </p:stCondLst>
                                            </p:cTn>
                                            <p:tgtEl>
                                              <p:spTgt spid="1025"/>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504" fill="hold"/>
                                            <p:tgtEl>
                                              <p:spTgt spid="70"/>
                                            </p:tgtEl>
                                          </p:cBhvr>
                                        </p:cmd>
                                      </p:childTnLst>
                                    </p:cTn>
                                  </p:par>
                                  <p:par>
                                    <p:cTn id="148" presetID="9" presetClass="exit" presetSubtype="0" fill="hold" grpId="1" nodeType="withEffect">
                                      <p:stCondLst>
                                        <p:cond delay="0"/>
                                      </p:stCondLst>
                                      <p:childTnLst>
                                        <p:animEffect transition="out" filter="dissolve">
                                          <p:cBhvr>
                                            <p:cTn id="149" dur="500"/>
                                            <p:tgtEl>
                                              <p:spTgt spid="72"/>
                                            </p:tgtEl>
                                          </p:cBhvr>
                                        </p:animEffect>
                                        <p:set>
                                          <p:cBhvr>
                                            <p:cTn id="150" dur="1" fill="hold">
                                              <p:stCondLst>
                                                <p:cond delay="499"/>
                                              </p:stCondLst>
                                            </p:cTn>
                                            <p:tgtEl>
                                              <p:spTgt spid="72"/>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exit" presetSubtype="0" fill="hold" nodeType="withEffect">
                                      <p:stCondLst>
                                        <p:cond delay="750"/>
                                      </p:stCondLst>
                                      <p:childTnLst>
                                        <p:set>
                                          <p:cBhvr>
                                            <p:cTn id="154" dur="1" fill="hold">
                                              <p:stCondLst>
                                                <p:cond delay="0"/>
                                              </p:stCondLst>
                                            </p:cTn>
                                            <p:tgtEl>
                                              <p:spTgt spid="53"/>
                                            </p:tgtEl>
                                            <p:attrNameLst>
                                              <p:attrName>style.visibility</p:attrName>
                                            </p:attrNameLst>
                                          </p:cBhvr>
                                          <p:to>
                                            <p:strVal val="hidden"/>
                                          </p:to>
                                        </p:set>
                                      </p:childTnLst>
                                    </p:cTn>
                                  </p:par>
                                  <p:par>
                                    <p:cTn id="155" presetID="1" presetClass="entr" presetSubtype="0" fill="hold" nodeType="withEffect">
                                      <p:stCondLst>
                                        <p:cond delay="750"/>
                                      </p:stCondLst>
                                      <p:childTnLst>
                                        <p:set>
                                          <p:cBhvr>
                                            <p:cTn id="15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7" fill="hold" display="0">
                      <p:stCondLst>
                        <p:cond delay="indefinite"/>
                      </p:stCondLst>
                      <p:endCondLst>
                        <p:cond evt="onStopAudio" delay="0">
                          <p:tgtEl>
                            <p:sldTgt/>
                          </p:tgtEl>
                        </p:cond>
                      </p:endCondLst>
                    </p:cTn>
                    <p:tgtEl>
                      <p:spTgt spid="68"/>
                    </p:tgtEl>
                  </p:cMediaNode>
                </p:audio>
                <p:audio>
                  <p:cMediaNode vol="80000">
                    <p:cTn id="158" fill="hold" display="0">
                      <p:stCondLst>
                        <p:cond delay="indefinite"/>
                      </p:stCondLst>
                      <p:endCondLst>
                        <p:cond evt="onStopAudio" delay="0">
                          <p:tgtEl>
                            <p:sldTgt/>
                          </p:tgtEl>
                        </p:cond>
                      </p:endCondLst>
                    </p:cTn>
                    <p:tgtEl>
                      <p:spTgt spid="69"/>
                    </p:tgtEl>
                  </p:cMediaNode>
                </p:audio>
                <p:audio>
                  <p:cMediaNode vol="80000">
                    <p:cTn id="159" fill="hold" display="0">
                      <p:stCondLst>
                        <p:cond delay="indefinite"/>
                      </p:stCondLst>
                      <p:endCondLst>
                        <p:cond evt="onStopAudio" delay="0">
                          <p:tgtEl>
                            <p:sldTgt/>
                          </p:tgtEl>
                        </p:cond>
                      </p:endCondLst>
                    </p:cTn>
                    <p:tgtEl>
                      <p:spTgt spid="70"/>
                    </p:tgtEl>
                  </p:cMediaNode>
                </p:audio>
                <p:audio>
                  <p:cMediaNode vol="80000">
                    <p:cTn id="160"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50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25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2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25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2"/>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66" restart="whenNotActive" fill="hold" evtFilter="cancelBubble" nodeType="interactiveSeq">
                    <p:stCondLst>
                      <p:cond evt="onClick" delay="0">
                        <p:tgtEl>
                          <p:spTgt spid="12"/>
                        </p:tgtEl>
                      </p:cond>
                    </p:stCondLst>
                    <p:endSync evt="end" delay="0">
                      <p:rtn val="all"/>
                    </p:endSync>
                    <p:childTnLst>
                      <p:par>
                        <p:cTn id="67" fill="hold">
                          <p:stCondLst>
                            <p:cond delay="0"/>
                          </p:stCondLst>
                          <p:childTnLst>
                            <p:par>
                              <p:cTn id="68" fill="hold">
                                <p:stCondLst>
                                  <p:cond delay="0"/>
                                </p:stCondLst>
                                <p:childTnLst>
                                  <p:par>
                                    <p:cTn id="69" presetID="22" presetClass="exit" presetSubtype="2" fill="hold" grpId="0" nodeType="clickEffect">
                                      <p:stCondLst>
                                        <p:cond delay="0"/>
                                      </p:stCondLst>
                                      <p:childTnLst>
                                        <p:animEffect transition="out" filter="wipe(right)">
                                          <p:cBhvr>
                                            <p:cTn id="70" dur="59000"/>
                                            <p:tgtEl>
                                              <p:spTgt spid="10"/>
                                            </p:tgtEl>
                                          </p:cBhvr>
                                        </p:animEffect>
                                        <p:set>
                                          <p:cBhvr>
                                            <p:cTn id="71" dur="1" fill="hold">
                                              <p:stCondLst>
                                                <p:cond delay="58999"/>
                                              </p:stCondLst>
                                            </p:cTn>
                                            <p:tgtEl>
                                              <p:spTgt spid="10"/>
                                            </p:tgtEl>
                                            <p:attrNameLst>
                                              <p:attrName>style.visibility</p:attrName>
                                            </p:attrNameLst>
                                          </p:cBhvr>
                                          <p:to>
                                            <p:strVal val="hidden"/>
                                          </p:to>
                                        </p:set>
                                      </p:childTnLst>
                                    </p:cTn>
                                  </p:par>
                                  <p:par>
                                    <p:cTn id="72" presetID="19" presetClass="emph" presetSubtype="0" fill="hold" grpId="1" nodeType="withEffect">
                                      <p:stCondLst>
                                        <p:cond delay="0"/>
                                      </p:stCondLst>
                                      <p:childTnLst>
                                        <p:animClr clrSpc="rgb" dir="cw">
                                          <p:cBhvr override="childStyle">
                                            <p:cTn id="73" dur="59000" fill="hold"/>
                                            <p:tgtEl>
                                              <p:spTgt spid="10"/>
                                            </p:tgtEl>
                                            <p:attrNameLst>
                                              <p:attrName>style.color</p:attrName>
                                            </p:attrNameLst>
                                          </p:cBhvr>
                                          <p:to>
                                            <a:srgbClr val="FF0000"/>
                                          </p:to>
                                        </p:animClr>
                                        <p:animClr clrSpc="rgb" dir="cw">
                                          <p:cBhvr>
                                            <p:cTn id="74" dur="59000" fill="hold"/>
                                            <p:tgtEl>
                                              <p:spTgt spid="10"/>
                                            </p:tgtEl>
                                            <p:attrNameLst>
                                              <p:attrName>fillcolor</p:attrName>
                                            </p:attrNameLst>
                                          </p:cBhvr>
                                          <p:to>
                                            <a:srgbClr val="FF0000"/>
                                          </p:to>
                                        </p:animClr>
                                        <p:set>
                                          <p:cBhvr>
                                            <p:cTn id="75" dur="59000" fill="hold"/>
                                            <p:tgtEl>
                                              <p:spTgt spid="10"/>
                                            </p:tgtEl>
                                            <p:attrNameLst>
                                              <p:attrName>fill.type</p:attrName>
                                            </p:attrNameLst>
                                          </p:cBhvr>
                                          <p:to>
                                            <p:strVal val="solid"/>
                                          </p:to>
                                        </p:set>
                                        <p:set>
                                          <p:cBhvr>
                                            <p:cTn id="76"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7" restart="whenNotActive" fill="hold" evtFilter="cancelBubble" nodeType="interactiveSeq">
                    <p:stCondLst>
                      <p:cond evt="onClick" delay="0">
                        <p:tgtEl>
                          <p:spTgt spid="61"/>
                        </p:tgtEl>
                      </p:cond>
                    </p:stCondLst>
                    <p:endSync evt="end" delay="0">
                      <p:rtn val="all"/>
                    </p:endSync>
                    <p:childTnLst>
                      <p:par>
                        <p:cTn id="78" fill="hold">
                          <p:stCondLst>
                            <p:cond delay="0"/>
                          </p:stCondLst>
                          <p:childTnLst>
                            <p:par>
                              <p:cTn id="79" fill="hold">
                                <p:stCondLst>
                                  <p:cond delay="0"/>
                                </p:stCondLst>
                                <p:childTnLst>
                                  <p:par>
                                    <p:cTn id="80" presetID="42" presetClass="path" presetSubtype="0" fill="hold" nodeType="clickEffect">
                                      <p:stCondLst>
                                        <p:cond delay="0"/>
                                      </p:stCondLst>
                                      <p:childTnLst>
                                        <p:animMotion origin="layout" path="M 2.91667E-6 3.7037E-6 L 0.00078 0.72685 " pathEditMode="relative" rAng="0" ptsTypes="AA">
                                          <p:cBhvr>
                                            <p:cTn id="81" dur="750" fill="hold"/>
                                            <p:tgtEl>
                                              <p:spTgt spid="85"/>
                                            </p:tgtEl>
                                            <p:attrNameLst>
                                              <p:attrName>ppt_x</p:attrName>
                                              <p:attrName>ppt_y</p:attrName>
                                            </p:attrNameLst>
                                          </p:cBhvr>
                                          <p:rCtr x="39" y="36343"/>
                                        </p:animMotion>
                                      </p:childTnLst>
                                    </p:cTn>
                                  </p:par>
                                </p:childTnLst>
                              </p:cTn>
                            </p:par>
                            <p:par>
                              <p:cTn id="82" fill="hold">
                                <p:stCondLst>
                                  <p:cond delay="750"/>
                                </p:stCondLst>
                                <p:childTnLst>
                                  <p:par>
                                    <p:cTn id="83" presetID="0" presetClass="path" presetSubtype="0" fill="hold" nodeType="afterEffect">
                                      <p:stCondLst>
                                        <p:cond delay="0"/>
                                      </p:stCondLst>
                                      <p:childTnLst>
                                        <p:animMotion origin="layout" path="M 0.00065 0.73426 L 0.00065 0.73449 C 0.00208 0.72685 0.00508 0.71967 0.00481 0.71203 C 0.00481 0.71041 -0.00287 0.68703 -0.00456 0.68426 C -0.0056 0.68217 -0.00729 0.68171 -0.00873 0.68055 C -0.01498 0.68171 -0.02123 0.68194 -0.02748 0.68426 C -0.03047 0.68518 -0.0375 0.69421 -0.03998 0.69722 C -0.04128 0.70092 -0.04232 0.70509 -0.04401 0.70833 C -0.04714 0.71389 -0.05091 0.71851 -0.05339 0.725 L -0.0638 0.75092 C -0.06693 0.76689 -0.06185 0.74166 -0.06797 0.76574 C -0.06888 0.76921 -0.0694 0.77314 -0.07005 0.77685 C -0.0724 0.78773 -0.07396 0.79328 -0.07526 0.80463 C -0.08112 0.85254 -0.07657 0.81666 -0.07943 0.85277 C -0.08034 0.86389 -0.08151 0.875 -0.08255 0.88611 C -0.08386 0.92291 -0.0836 0.90694 -0.0836 0.93426 L -0.0836 0.93449 " pathEditMode="relative" rAng="0" ptsTypes="AAAAAAAAAAAAAAAAA">
                                          <p:cBhvr>
                                            <p:cTn id="84" dur="500" fill="hold"/>
                                            <p:tgtEl>
                                              <p:spTgt spid="85"/>
                                            </p:tgtEl>
                                            <p:attrNameLst>
                                              <p:attrName>ppt_x</p:attrName>
                                              <p:attrName>ppt_y</p:attrName>
                                            </p:attrNameLst>
                                          </p:cBhvr>
                                          <p:rCtr x="-4010" y="7315"/>
                                        </p:animMotion>
                                      </p:childTnLst>
                                    </p:cTn>
                                  </p:par>
                                  <p:par>
                                    <p:cTn id="85" presetID="1" presetClass="mediacall" presetSubtype="0" fill="hold" nodeType="withEffect">
                                      <p:stCondLst>
                                        <p:cond delay="0"/>
                                      </p:stCondLst>
                                      <p:childTnLst>
                                        <p:cmd type="call" cmd="playFrom(0.0)">
                                          <p:cBhvr>
                                            <p:cTn id="86" dur="504" fill="hold"/>
                                            <p:tgtEl>
                                              <p:spTgt spid="68"/>
                                            </p:tgtEl>
                                          </p:cBhvr>
                                        </p:cmd>
                                      </p:childTnLst>
                                    </p:cTn>
                                  </p:par>
                                  <p:par>
                                    <p:cTn id="87" presetID="1" presetClass="exit" presetSubtype="0" fill="hold" nodeType="withEffect">
                                      <p:stCondLst>
                                        <p:cond delay="0"/>
                                      </p:stCondLst>
                                      <p:childTnLst>
                                        <p:set>
                                          <p:cBhvr>
                                            <p:cTn id="88" dur="1" fill="hold">
                                              <p:stCondLst>
                                                <p:cond delay="0"/>
                                              </p:stCondLst>
                                            </p:cTn>
                                            <p:tgtEl>
                                              <p:spTgt spid="61"/>
                                            </p:tgtEl>
                                            <p:attrNameLst>
                                              <p:attrName>style.visibility</p:attrName>
                                            </p:attrNameLst>
                                          </p:cBhvr>
                                          <p:to>
                                            <p:strVal val="hidden"/>
                                          </p:to>
                                        </p:set>
                                      </p:childTnLst>
                                    </p:cTn>
                                  </p:par>
                                  <p:par>
                                    <p:cTn id="89" presetID="9" presetClass="exit" presetSubtype="0" fill="hold" grpId="1" nodeType="withEffect">
                                      <p:stCondLst>
                                        <p:cond delay="0"/>
                                      </p:stCondLst>
                                      <p:childTnLst>
                                        <p:animEffect transition="out" filter="dissolv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1032"/>
                                            </p:tgtEl>
                                            <p:attrNameLst>
                                              <p:attrName>style.visibility</p:attrName>
                                            </p:attrNameLst>
                                          </p:cBhvr>
                                          <p:to>
                                            <p:strVal val="visible"/>
                                          </p:to>
                                        </p:set>
                                      </p:childTnLst>
                                    </p:cTn>
                                  </p:par>
                                  <p:par>
                                    <p:cTn id="94" presetID="1" presetClass="exit" presetSubtype="0" fill="hold" nodeType="withEffect">
                                      <p:stCondLst>
                                        <p:cond delay="750"/>
                                      </p:stCondLst>
                                      <p:childTnLst>
                                        <p:set>
                                          <p:cBhvr>
                                            <p:cTn id="95" dur="1" fill="hold">
                                              <p:stCondLst>
                                                <p:cond delay="0"/>
                                              </p:stCondLst>
                                            </p:cTn>
                                            <p:tgtEl>
                                              <p:spTgt spid="1032"/>
                                            </p:tgtEl>
                                            <p:attrNameLst>
                                              <p:attrName>style.visibility</p:attrName>
                                            </p:attrNameLst>
                                          </p:cBhvr>
                                          <p:to>
                                            <p:strVal val="hidden"/>
                                          </p:to>
                                        </p:set>
                                      </p:childTnLst>
                                    </p:cTn>
                                  </p:par>
                                  <p:par>
                                    <p:cTn id="96" presetID="1" presetClass="entr" presetSubtype="0" fill="hold" nodeType="withEffect">
                                      <p:stCondLst>
                                        <p:cond delay="750"/>
                                      </p:stCondLst>
                                      <p:childTnLst>
                                        <p:set>
                                          <p:cBhvr>
                                            <p:cTn id="97"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8" restart="whenNotActive" fill="hold" evtFilter="cancelBubble" nodeType="interactiveSeq">
                    <p:stCondLst>
                      <p:cond evt="onClick" delay="0">
                        <p:tgtEl>
                          <p:spTgt spid="63"/>
                        </p:tgtEl>
                      </p:cond>
                    </p:stCondLst>
                    <p:endSync evt="end" delay="0">
                      <p:rtn val="all"/>
                    </p:endSync>
                    <p:childTnLst>
                      <p:par>
                        <p:cTn id="99" fill="hold">
                          <p:stCondLst>
                            <p:cond delay="0"/>
                          </p:stCondLst>
                          <p:childTnLst>
                            <p:par>
                              <p:cTn id="100" fill="hold">
                                <p:stCondLst>
                                  <p:cond delay="0"/>
                                </p:stCondLst>
                                <p:childTnLst>
                                  <p:par>
                                    <p:cTn id="101" presetID="42" presetClass="path" presetSubtype="0" fill="hold" nodeType="clickEffect">
                                      <p:stCondLst>
                                        <p:cond delay="0"/>
                                      </p:stCondLst>
                                      <p:childTnLst>
                                        <p:animMotion origin="layout" path="M -2.5E-6 -0.0125 L 0.00078 0.71435 " pathEditMode="relative" rAng="0" ptsTypes="AA">
                                          <p:cBhvr>
                                            <p:cTn id="102" dur="750" fill="hold"/>
                                            <p:tgtEl>
                                              <p:spTgt spid="65"/>
                                            </p:tgtEl>
                                            <p:attrNameLst>
                                              <p:attrName>ppt_x</p:attrName>
                                              <p:attrName>ppt_y</p:attrName>
                                            </p:attrNameLst>
                                          </p:cBhvr>
                                          <p:rCtr x="39" y="36343"/>
                                        </p:animMotion>
                                      </p:childTnLst>
                                    </p:cTn>
                                  </p:par>
                                </p:childTnLst>
                              </p:cTn>
                            </p:par>
                            <p:par>
                              <p:cTn id="103" fill="hold">
                                <p:stCondLst>
                                  <p:cond delay="750"/>
                                </p:stCondLst>
                                <p:childTnLst>
                                  <p:par>
                                    <p:cTn id="104" presetID="0" presetClass="path" presetSubtype="0" fill="hold" nodeType="afterEffect">
                                      <p:stCondLst>
                                        <p:cond delay="0"/>
                                      </p:stCondLst>
                                      <p:childTnLst>
                                        <p:animMotion origin="layout" path="M 0.00065 0.72176 L 0.00065 0.72199 C 0.00209 0.71435 0.00508 0.70717 0.00482 0.69953 C 0.00482 0.69791 -0.00286 0.67453 -0.00455 0.67176 C -0.0056 0.66967 -0.00729 0.66921 -0.00872 0.66805 C -0.01497 0.66921 -0.02122 0.66944 -0.02747 0.67176 C -0.03047 0.67268 -0.0375 0.68171 -0.03997 0.68472 C -0.04127 0.68842 -0.04232 0.69259 -0.04401 0.69583 C -0.04713 0.70139 -0.05091 0.70601 -0.05338 0.7125 L -0.0638 0.73842 C -0.06692 0.75439 -0.06185 0.72916 -0.06797 0.75324 C -0.06888 0.75671 -0.0694 0.76064 -0.07005 0.76435 C -0.07239 0.77523 -0.07396 0.78078 -0.07526 0.79213 C -0.08112 0.84004 -0.07656 0.80416 -0.07942 0.84027 C -0.08034 0.85139 -0.08151 0.8625 -0.08255 0.87361 C -0.08385 0.91041 -0.08359 0.89444 -0.08359 0.92176 L -0.08359 0.92199 " pathEditMode="relative" rAng="0" ptsTypes="AAAAAAAAAAAAAAAAA">
                                          <p:cBhvr>
                                            <p:cTn id="105" dur="500" fill="hold"/>
                                            <p:tgtEl>
                                              <p:spTgt spid="65"/>
                                            </p:tgtEl>
                                            <p:attrNameLst>
                                              <p:attrName>ppt_x</p:attrName>
                                              <p:attrName>ppt_y</p:attrName>
                                            </p:attrNameLst>
                                          </p:cBhvr>
                                          <p:rCtr x="-4010" y="7315"/>
                                        </p:animMotion>
                                      </p:childTnLst>
                                    </p:cTn>
                                  </p:par>
                                  <p:par>
                                    <p:cTn id="106" presetID="1" presetClass="exit" presetSubtype="0" fill="hold" nodeType="withEffect">
                                      <p:stCondLst>
                                        <p:cond delay="0"/>
                                      </p:stCondLst>
                                      <p:childTnLst>
                                        <p:set>
                                          <p:cBhvr>
                                            <p:cTn id="107" dur="1" fill="hold">
                                              <p:stCondLst>
                                                <p:cond delay="0"/>
                                              </p:stCondLst>
                                            </p:cTn>
                                            <p:tgtEl>
                                              <p:spTgt spid="63"/>
                                            </p:tgtEl>
                                            <p:attrNameLst>
                                              <p:attrName>style.visibility</p:attrName>
                                            </p:attrNameLst>
                                          </p:cBhvr>
                                          <p:to>
                                            <p:strVal val="hidden"/>
                                          </p:to>
                                        </p:set>
                                      </p:childTnLst>
                                    </p:cTn>
                                  </p:par>
                                  <p:par>
                                    <p:cTn id="108" presetID="1" presetClass="mediacall" presetSubtype="0" fill="hold" nodeType="withEffect">
                                      <p:stCondLst>
                                        <p:cond delay="0"/>
                                      </p:stCondLst>
                                      <p:childTnLst>
                                        <p:cmd type="call" cmd="playFrom(0.0)">
                                          <p:cBhvr>
                                            <p:cTn id="109" dur="504" fill="hold"/>
                                            <p:tgtEl>
                                              <p:spTgt spid="69"/>
                                            </p:tgtEl>
                                          </p:cBhvr>
                                        </p:cmd>
                                      </p:childTnLst>
                                    </p:cTn>
                                  </p:par>
                                  <p:par>
                                    <p:cTn id="110" presetID="9" presetClass="exit" presetSubtype="0" fill="hold" grpId="1" nodeType="withEffect">
                                      <p:stCondLst>
                                        <p:cond delay="0"/>
                                      </p:stCondLst>
                                      <p:childTnLst>
                                        <p:animEffect transition="out" filter="dissolve">
                                          <p:cBhvr>
                                            <p:cTn id="111" dur="500"/>
                                            <p:tgtEl>
                                              <p:spTgt spid="73"/>
                                            </p:tgtEl>
                                          </p:cBhvr>
                                        </p:animEffect>
                                        <p:set>
                                          <p:cBhvr>
                                            <p:cTn id="112" dur="1" fill="hold">
                                              <p:stCondLst>
                                                <p:cond delay="499"/>
                                              </p:stCondLst>
                                            </p:cTn>
                                            <p:tgtEl>
                                              <p:spTgt spid="73"/>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64"/>
                                            </p:tgtEl>
                                            <p:attrNameLst>
                                              <p:attrName>style.visibility</p:attrName>
                                            </p:attrNameLst>
                                          </p:cBhvr>
                                          <p:to>
                                            <p:strVal val="visible"/>
                                          </p:to>
                                        </p:set>
                                      </p:childTnLst>
                                    </p:cTn>
                                  </p:par>
                                  <p:par>
                                    <p:cTn id="115" presetID="1" presetClass="exit" presetSubtype="0" fill="hold" nodeType="withEffect">
                                      <p:stCondLst>
                                        <p:cond delay="750"/>
                                      </p:stCondLst>
                                      <p:childTnLst>
                                        <p:set>
                                          <p:cBhvr>
                                            <p:cTn id="116" dur="1" fill="hold">
                                              <p:stCondLst>
                                                <p:cond delay="0"/>
                                              </p:stCondLst>
                                            </p:cTn>
                                            <p:tgtEl>
                                              <p:spTgt spid="64"/>
                                            </p:tgtEl>
                                            <p:attrNameLst>
                                              <p:attrName>style.visibility</p:attrName>
                                            </p:attrNameLst>
                                          </p:cBhvr>
                                          <p:to>
                                            <p:strVal val="hidden"/>
                                          </p:to>
                                        </p:set>
                                      </p:childTnLst>
                                    </p:cTn>
                                  </p:par>
                                  <p:par>
                                    <p:cTn id="117" presetID="1" presetClass="entr" presetSubtype="0" fill="hold" nodeType="withEffect">
                                      <p:stCondLst>
                                        <p:cond delay="750"/>
                                      </p:stCondLst>
                                      <p:childTnLst>
                                        <p:set>
                                          <p:cBhvr>
                                            <p:cTn id="118"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9" restart="whenNotActive" fill="hold" evtFilter="cancelBubble" nodeType="interactiveSeq">
                    <p:stCondLst>
                      <p:cond evt="onClick" delay="0">
                        <p:tgtEl>
                          <p:spTgt spid="1028"/>
                        </p:tgtEl>
                      </p:cond>
                    </p:stCondLst>
                    <p:endSync evt="end" delay="0">
                      <p:rtn val="all"/>
                    </p:endSync>
                    <p:childTnLst>
                      <p:par>
                        <p:cTn id="120" fill="hold">
                          <p:stCondLst>
                            <p:cond delay="0"/>
                          </p:stCondLst>
                          <p:childTnLst>
                            <p:par>
                              <p:cTn id="121" fill="hold">
                                <p:stCondLst>
                                  <p:cond delay="0"/>
                                </p:stCondLst>
                                <p:childTnLst>
                                  <p:par>
                                    <p:cTn id="122" presetID="42" presetClass="path" presetSubtype="0" fill="hold" nodeType="withEffect">
                                      <p:stCondLst>
                                        <p:cond delay="0"/>
                                      </p:stCondLst>
                                      <p:childTnLst>
                                        <p:animMotion origin="layout" path="M 4.58333E-6 3.7037E-6 L 0.00078 0.72685 " pathEditMode="relative" rAng="0" ptsTypes="AA">
                                          <p:cBhvr>
                                            <p:cTn id="123" dur="750" fill="hold"/>
                                            <p:tgtEl>
                                              <p:spTgt spid="67"/>
                                            </p:tgtEl>
                                            <p:attrNameLst>
                                              <p:attrName>ppt_x</p:attrName>
                                              <p:attrName>ppt_y</p:attrName>
                                            </p:attrNameLst>
                                          </p:cBhvr>
                                          <p:rCtr x="39" y="36343"/>
                                        </p:animMotion>
                                      </p:childTnLst>
                                    </p:cTn>
                                  </p:par>
                                  <p:par>
                                    <p:cTn id="124" presetID="1" presetClass="mediacall" presetSubtype="0" fill="hold" nodeType="withEffect">
                                      <p:stCondLst>
                                        <p:cond delay="0"/>
                                      </p:stCondLst>
                                      <p:childTnLst>
                                        <p:cmd type="call" cmd="playFrom(0.0)">
                                          <p:cBhvr>
                                            <p:cTn id="125" dur="2832" fill="hold"/>
                                            <p:tgtEl>
                                              <p:spTgt spid="71"/>
                                            </p:tgtEl>
                                          </p:cBhvr>
                                        </p:cmd>
                                      </p:childTnLst>
                                    </p:cTn>
                                  </p:par>
                                  <p:par>
                                    <p:cTn id="126" presetID="1" presetClass="exit" presetSubtype="0" fill="hold" nodeType="withEffect">
                                      <p:stCondLst>
                                        <p:cond delay="750"/>
                                      </p:stCondLst>
                                      <p:childTnLst>
                                        <p:set>
                                          <p:cBhvr>
                                            <p:cTn id="127" dur="1" fill="hold">
                                              <p:stCondLst>
                                                <p:cond delay="0"/>
                                              </p:stCondLst>
                                            </p:cTn>
                                            <p:tgtEl>
                                              <p:spTgt spid="1028"/>
                                            </p:tgtEl>
                                            <p:attrNameLst>
                                              <p:attrName>style.visibility</p:attrName>
                                            </p:attrNameLst>
                                          </p:cBhvr>
                                          <p:to>
                                            <p:strVal val="hidden"/>
                                          </p:to>
                                        </p:set>
                                      </p:childTnLst>
                                    </p:cTn>
                                  </p:par>
                                  <p:par>
                                    <p:cTn id="128" presetID="1" presetClass="exit" presetSubtype="0" fill="hold" nodeType="withEffect">
                                      <p:stCondLst>
                                        <p:cond delay="800"/>
                                      </p:stCondLst>
                                      <p:childTnLst>
                                        <p:set>
                                          <p:cBhvr>
                                            <p:cTn id="129" dur="1" fill="hold">
                                              <p:stCondLst>
                                                <p:cond delay="0"/>
                                              </p:stCondLst>
                                            </p:cTn>
                                            <p:tgtEl>
                                              <p:spTgt spid="67"/>
                                            </p:tgtEl>
                                            <p:attrNameLst>
                                              <p:attrName>style.visibility</p:attrName>
                                            </p:attrNameLst>
                                          </p:cBhvr>
                                          <p:to>
                                            <p:strVal val="hidden"/>
                                          </p:to>
                                        </p:set>
                                      </p:childTnLst>
                                    </p:cTn>
                                  </p:par>
                                  <p:par>
                                    <p:cTn id="130" presetID="1" presetClass="entr" presetSubtype="0" fill="hold" nodeType="withEffect">
                                      <p:stCondLst>
                                        <p:cond delay="800"/>
                                      </p:stCondLst>
                                      <p:childTnLst>
                                        <p:set>
                                          <p:cBhvr>
                                            <p:cTn id="131" dur="1" fill="hold">
                                              <p:stCondLst>
                                                <p:cond delay="0"/>
                                              </p:stCondLst>
                                            </p:cTn>
                                            <p:tgtEl>
                                              <p:spTgt spid="66"/>
                                            </p:tgtEl>
                                            <p:attrNameLst>
                                              <p:attrName>style.visibility</p:attrName>
                                            </p:attrNameLst>
                                          </p:cBhvr>
                                          <p:to>
                                            <p:strVal val="visible"/>
                                          </p:to>
                                        </p:set>
                                      </p:childTnLst>
                                    </p:cTn>
                                  </p:par>
                                  <p:par>
                                    <p:cTn id="132" presetID="1" presetClass="exit" presetSubtype="0" fill="hold" nodeType="withEffect">
                                      <p:stCondLst>
                                        <p:cond delay="1050"/>
                                      </p:stCondLst>
                                      <p:childTnLst>
                                        <p:set>
                                          <p:cBhvr>
                                            <p:cTn id="133" dur="1" fill="hold">
                                              <p:stCondLst>
                                                <p:cond delay="0"/>
                                              </p:stCondLst>
                                            </p:cTn>
                                            <p:tgtEl>
                                              <p:spTgt spid="66"/>
                                            </p:tgtEl>
                                            <p:attrNameLst>
                                              <p:attrName>style.visibility</p:attrName>
                                            </p:attrNameLst>
                                          </p:cBhvr>
                                          <p:to>
                                            <p:strVal val="hidden"/>
                                          </p:to>
                                        </p:set>
                                      </p:childTnLst>
                                    </p:cTn>
                                  </p:par>
                                  <p:par>
                                    <p:cTn id="134" presetID="1" presetClass="entr" presetSubtype="0" fill="hold" nodeType="withEffect">
                                      <p:stCondLst>
                                        <p:cond delay="1050"/>
                                      </p:stCondLst>
                                      <p:childTnLst>
                                        <p:set>
                                          <p:cBhvr>
                                            <p:cTn id="135"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6" restart="whenNotActive" fill="hold" evtFilter="cancelBubble" nodeType="interactiveSeq">
                    <p:stCondLst>
                      <p:cond evt="onClick" delay="0">
                        <p:tgtEl>
                          <p:spTgt spid="1025"/>
                        </p:tgtEl>
                      </p:cond>
                    </p:stCondLst>
                    <p:endSync evt="end" delay="0">
                      <p:rtn val="all"/>
                    </p:endSync>
                    <p:childTnLst>
                      <p:par>
                        <p:cTn id="137" fill="hold">
                          <p:stCondLst>
                            <p:cond delay="0"/>
                          </p:stCondLst>
                          <p:childTnLst>
                            <p:par>
                              <p:cTn id="138" fill="hold">
                                <p:stCondLst>
                                  <p:cond delay="0"/>
                                </p:stCondLst>
                                <p:childTnLst>
                                  <p:par>
                                    <p:cTn id="139" presetID="42" presetClass="path" presetSubtype="0" fill="hold" nodeType="withEffect">
                                      <p:stCondLst>
                                        <p:cond delay="0"/>
                                      </p:stCondLst>
                                      <p:childTnLst>
                                        <p:animMotion origin="layout" path="M -1.45833E-6 3.7037E-6 L 0.00078 0.72685 " pathEditMode="relative" rAng="0" ptsTypes="AA">
                                          <p:cBhvr>
                                            <p:cTn id="140" dur="750" fill="hold"/>
                                            <p:tgtEl>
                                              <p:spTgt spid="54"/>
                                            </p:tgtEl>
                                            <p:attrNameLst>
                                              <p:attrName>ppt_x</p:attrName>
                                              <p:attrName>ppt_y</p:attrName>
                                            </p:attrNameLst>
                                          </p:cBhvr>
                                          <p:rCtr x="39" y="36343"/>
                                        </p:animMotion>
                                      </p:childTnLst>
                                    </p:cTn>
                                  </p:par>
                                </p:childTnLst>
                              </p:cTn>
                            </p:par>
                            <p:par>
                              <p:cTn id="141" fill="hold">
                                <p:stCondLst>
                                  <p:cond delay="750"/>
                                </p:stCondLst>
                                <p:childTnLst>
                                  <p:par>
                                    <p:cTn id="142"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43" dur="500" fill="hold"/>
                                            <p:tgtEl>
                                              <p:spTgt spid="54"/>
                                            </p:tgtEl>
                                            <p:attrNameLst>
                                              <p:attrName>ppt_x</p:attrName>
                                              <p:attrName>ppt_y</p:attrName>
                                            </p:attrNameLst>
                                          </p:cBhvr>
                                          <p:rCtr x="-4010" y="7315"/>
                                        </p:animMotion>
                                      </p:childTnLst>
                                    </p:cTn>
                                  </p:par>
                                  <p:par>
                                    <p:cTn id="144" presetID="1" presetClass="exit" presetSubtype="0" fill="hold" nodeType="withEffect">
                                      <p:stCondLst>
                                        <p:cond delay="0"/>
                                      </p:stCondLst>
                                      <p:childTnLst>
                                        <p:set>
                                          <p:cBhvr>
                                            <p:cTn id="145" dur="1" fill="hold">
                                              <p:stCondLst>
                                                <p:cond delay="0"/>
                                              </p:stCondLst>
                                            </p:cTn>
                                            <p:tgtEl>
                                              <p:spTgt spid="1025"/>
                                            </p:tgtEl>
                                            <p:attrNameLst>
                                              <p:attrName>style.visibility</p:attrName>
                                            </p:attrNameLst>
                                          </p:cBhvr>
                                          <p:to>
                                            <p:strVal val="hidden"/>
                                          </p:to>
                                        </p:set>
                                      </p:childTnLst>
                                    </p:cTn>
                                  </p:par>
                                  <p:par>
                                    <p:cTn id="146" presetID="1" presetClass="mediacall" presetSubtype="0" fill="hold" nodeType="withEffect">
                                      <p:stCondLst>
                                        <p:cond delay="0"/>
                                      </p:stCondLst>
                                      <p:childTnLst>
                                        <p:cmd type="call" cmd="playFrom(0.0)">
                                          <p:cBhvr>
                                            <p:cTn id="147" dur="504" fill="hold"/>
                                            <p:tgtEl>
                                              <p:spTgt spid="70"/>
                                            </p:tgtEl>
                                          </p:cBhvr>
                                        </p:cmd>
                                      </p:childTnLst>
                                    </p:cTn>
                                  </p:par>
                                  <p:par>
                                    <p:cTn id="148" presetID="9" presetClass="exit" presetSubtype="0" fill="hold" grpId="1" nodeType="withEffect">
                                      <p:stCondLst>
                                        <p:cond delay="0"/>
                                      </p:stCondLst>
                                      <p:childTnLst>
                                        <p:animEffect transition="out" filter="dissolve">
                                          <p:cBhvr>
                                            <p:cTn id="149" dur="500"/>
                                            <p:tgtEl>
                                              <p:spTgt spid="72"/>
                                            </p:tgtEl>
                                          </p:cBhvr>
                                        </p:animEffect>
                                        <p:set>
                                          <p:cBhvr>
                                            <p:cTn id="150" dur="1" fill="hold">
                                              <p:stCondLst>
                                                <p:cond delay="499"/>
                                              </p:stCondLst>
                                            </p:cTn>
                                            <p:tgtEl>
                                              <p:spTgt spid="72"/>
                                            </p:tgtEl>
                                            <p:attrNameLst>
                                              <p:attrName>style.visibility</p:attrName>
                                            </p:attrNameLst>
                                          </p:cBhvr>
                                          <p:to>
                                            <p:strVal val="hidden"/>
                                          </p:to>
                                        </p:set>
                                      </p:childTnLst>
                                    </p:cTn>
                                  </p:par>
                                  <p:par>
                                    <p:cTn id="151" presetID="1" presetClass="entr" presetSubtype="0" fill="hold" nodeType="withEffect">
                                      <p:stCondLst>
                                        <p:cond delay="0"/>
                                      </p:stCondLst>
                                      <p:childTnLst>
                                        <p:set>
                                          <p:cBhvr>
                                            <p:cTn id="152" dur="1" fill="hold">
                                              <p:stCondLst>
                                                <p:cond delay="0"/>
                                              </p:stCondLst>
                                            </p:cTn>
                                            <p:tgtEl>
                                              <p:spTgt spid="53"/>
                                            </p:tgtEl>
                                            <p:attrNameLst>
                                              <p:attrName>style.visibility</p:attrName>
                                            </p:attrNameLst>
                                          </p:cBhvr>
                                          <p:to>
                                            <p:strVal val="visible"/>
                                          </p:to>
                                        </p:set>
                                      </p:childTnLst>
                                    </p:cTn>
                                  </p:par>
                                  <p:par>
                                    <p:cTn id="153" presetID="1" presetClass="exit" presetSubtype="0" fill="hold" nodeType="withEffect">
                                      <p:stCondLst>
                                        <p:cond delay="750"/>
                                      </p:stCondLst>
                                      <p:childTnLst>
                                        <p:set>
                                          <p:cBhvr>
                                            <p:cTn id="154" dur="1" fill="hold">
                                              <p:stCondLst>
                                                <p:cond delay="0"/>
                                              </p:stCondLst>
                                            </p:cTn>
                                            <p:tgtEl>
                                              <p:spTgt spid="53"/>
                                            </p:tgtEl>
                                            <p:attrNameLst>
                                              <p:attrName>style.visibility</p:attrName>
                                            </p:attrNameLst>
                                          </p:cBhvr>
                                          <p:to>
                                            <p:strVal val="hidden"/>
                                          </p:to>
                                        </p:set>
                                      </p:childTnLst>
                                    </p:cTn>
                                  </p:par>
                                  <p:par>
                                    <p:cTn id="155" presetID="1" presetClass="entr" presetSubtype="0" fill="hold" nodeType="withEffect">
                                      <p:stCondLst>
                                        <p:cond delay="750"/>
                                      </p:stCondLst>
                                      <p:childTnLst>
                                        <p:set>
                                          <p:cBhvr>
                                            <p:cTn id="156"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7" fill="hold" display="0">
                      <p:stCondLst>
                        <p:cond delay="indefinite"/>
                      </p:stCondLst>
                      <p:endCondLst>
                        <p:cond evt="onStopAudio" delay="0">
                          <p:tgtEl>
                            <p:sldTgt/>
                          </p:tgtEl>
                        </p:cond>
                      </p:endCondLst>
                    </p:cTn>
                    <p:tgtEl>
                      <p:spTgt spid="68"/>
                    </p:tgtEl>
                  </p:cMediaNode>
                </p:audio>
                <p:audio>
                  <p:cMediaNode vol="80000">
                    <p:cTn id="158" fill="hold" display="0">
                      <p:stCondLst>
                        <p:cond delay="indefinite"/>
                      </p:stCondLst>
                      <p:endCondLst>
                        <p:cond evt="onStopAudio" delay="0">
                          <p:tgtEl>
                            <p:sldTgt/>
                          </p:tgtEl>
                        </p:cond>
                      </p:endCondLst>
                    </p:cTn>
                    <p:tgtEl>
                      <p:spTgt spid="69"/>
                    </p:tgtEl>
                  </p:cMediaNode>
                </p:audio>
                <p:audio>
                  <p:cMediaNode vol="80000">
                    <p:cTn id="159" fill="hold" display="0">
                      <p:stCondLst>
                        <p:cond delay="indefinite"/>
                      </p:stCondLst>
                      <p:endCondLst>
                        <p:cond evt="onStopAudio" delay="0">
                          <p:tgtEl>
                            <p:sldTgt/>
                          </p:tgtEl>
                        </p:cond>
                      </p:endCondLst>
                    </p:cTn>
                    <p:tgtEl>
                      <p:spTgt spid="70"/>
                    </p:tgtEl>
                  </p:cMediaNode>
                </p:audio>
                <p:audio>
                  <p:cMediaNode vol="80000">
                    <p:cTn id="160"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a:extLst>
              <a:ext uri="{FF2B5EF4-FFF2-40B4-BE49-F238E27FC236}">
                <a16:creationId xmlns:a16="http://schemas.microsoft.com/office/drawing/2014/main" id="{7B9B4F68-F74E-492B-8FA3-95FB91622BCC}"/>
              </a:ext>
            </a:extLst>
          </p:cNvPr>
          <p:cNvPicPr>
            <a:picLocks noChangeAspect="1"/>
          </p:cNvPicPr>
          <p:nvPr/>
        </p:nvPicPr>
        <p:blipFill>
          <a:blip r:embed="rId7"/>
          <a:stretch>
            <a:fillRect/>
          </a:stretch>
        </p:blipFill>
        <p:spPr>
          <a:xfrm>
            <a:off x="0" y="0"/>
            <a:ext cx="9144000" cy="5143500"/>
          </a:xfrm>
          <a:prstGeom prst="rect">
            <a:avLst/>
          </a:prstGeom>
        </p:spPr>
      </p:pic>
      <p:sp>
        <p:nvSpPr>
          <p:cNvPr id="9" name="Hình chữ nhật: Góc Tròn 8">
            <a:extLst>
              <a:ext uri="{FF2B5EF4-FFF2-40B4-BE49-F238E27FC236}">
                <a16:creationId xmlns:a16="http://schemas.microsoft.com/office/drawing/2014/main" id="{190E25CD-C826-413D-9012-D70C415D750D}"/>
              </a:ext>
            </a:extLst>
          </p:cNvPr>
          <p:cNvSpPr/>
          <p:nvPr/>
        </p:nvSpPr>
        <p:spPr>
          <a:xfrm>
            <a:off x="419100" y="142875"/>
            <a:ext cx="8181975" cy="1946235"/>
          </a:xfrm>
          <a:prstGeom prst="roundRect">
            <a:avLst/>
          </a:prstGeom>
          <a:solidFill>
            <a:srgbClr val="FFFFFF">
              <a:alpha val="69804"/>
            </a:srgbClr>
          </a:solidFill>
          <a:ln>
            <a:solidFill>
              <a:schemeClr val="bg1"/>
            </a:solidFill>
          </a:ln>
        </p:spPr>
        <p:style>
          <a:lnRef idx="2">
            <a:schemeClr val="accent4"/>
          </a:lnRef>
          <a:fillRef idx="1">
            <a:schemeClr val="lt1"/>
          </a:fillRef>
          <a:effectRef idx="0">
            <a:schemeClr val="accent4"/>
          </a:effectRef>
          <a:fontRef idx="minor">
            <a:schemeClr val="dk1"/>
          </a:fontRef>
        </p:style>
        <p:txBody>
          <a:bodyPr rtlCol="0" anchor="ctr"/>
          <a:lstStyle/>
          <a:p>
            <a:pPr algn="ctr" defTabSz="685800">
              <a:buClrTx/>
            </a:pPr>
            <a:endParaRPr lang="en-US" sz="1350" kern="1200" dirty="0">
              <a:solidFill>
                <a:prstClr val="black"/>
              </a:solidFill>
              <a:latin typeface="Calibri" panose="020F0502020204030204"/>
            </a:endParaRPr>
          </a:p>
        </p:txBody>
      </p:sp>
      <p:sp>
        <p:nvSpPr>
          <p:cNvPr id="10" name="Hình chữ nhật 9">
            <a:extLst>
              <a:ext uri="{FF2B5EF4-FFF2-40B4-BE49-F238E27FC236}">
                <a16:creationId xmlns:a16="http://schemas.microsoft.com/office/drawing/2014/main" id="{0DDACFA2-BEDD-43D4-95C4-758F261091EB}"/>
              </a:ext>
            </a:extLst>
          </p:cNvPr>
          <p:cNvSpPr/>
          <p:nvPr/>
        </p:nvSpPr>
        <p:spPr>
          <a:xfrm>
            <a:off x="1376363" y="180975"/>
            <a:ext cx="19907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1" name="Hình chữ nhật 10">
            <a:extLst>
              <a:ext uri="{FF2B5EF4-FFF2-40B4-BE49-F238E27FC236}">
                <a16:creationId xmlns:a16="http://schemas.microsoft.com/office/drawing/2014/main" id="{C6DC6D7C-FC2B-4832-AC8A-B8D2389CA770}"/>
              </a:ext>
            </a:extLst>
          </p:cNvPr>
          <p:cNvSpPr/>
          <p:nvPr/>
        </p:nvSpPr>
        <p:spPr>
          <a:xfrm>
            <a:off x="6510338" y="171450"/>
            <a:ext cx="2028825" cy="24765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12" name="Hộp Văn bản 11">
            <a:extLst>
              <a:ext uri="{FF2B5EF4-FFF2-40B4-BE49-F238E27FC236}">
                <a16:creationId xmlns:a16="http://schemas.microsoft.com/office/drawing/2014/main" id="{55029AA5-1CAF-45EC-B793-39B2CCFB2865}"/>
              </a:ext>
            </a:extLst>
          </p:cNvPr>
          <p:cNvSpPr txBox="1"/>
          <p:nvPr/>
        </p:nvSpPr>
        <p:spPr>
          <a:xfrm>
            <a:off x="604838" y="95250"/>
            <a:ext cx="779316"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Time</a:t>
            </a:r>
          </a:p>
        </p:txBody>
      </p:sp>
      <p:sp>
        <p:nvSpPr>
          <p:cNvPr id="13" name="Hộp Văn bản 12">
            <a:extLst>
              <a:ext uri="{FF2B5EF4-FFF2-40B4-BE49-F238E27FC236}">
                <a16:creationId xmlns:a16="http://schemas.microsoft.com/office/drawing/2014/main" id="{A4276B4F-E049-46C4-AE1F-9F5BE98B1B6D}"/>
              </a:ext>
            </a:extLst>
          </p:cNvPr>
          <p:cNvSpPr txBox="1"/>
          <p:nvPr/>
        </p:nvSpPr>
        <p:spPr>
          <a:xfrm>
            <a:off x="5719763" y="95250"/>
            <a:ext cx="633507" cy="415498"/>
          </a:xfrm>
          <a:prstGeom prst="rect">
            <a:avLst/>
          </a:prstGeom>
          <a:noFill/>
        </p:spPr>
        <p:txBody>
          <a:bodyPr wrap="none" rtlCol="0">
            <a:spAutoFit/>
          </a:bodyPr>
          <a:lstStyle/>
          <a:p>
            <a:pPr defTabSz="685800">
              <a:buClrTx/>
            </a:pPr>
            <a:r>
              <a:rPr lang="en-US" sz="2100" b="1" kern="1200" dirty="0">
                <a:solidFill>
                  <a:srgbClr val="00B0F0"/>
                </a:solidFill>
                <a:latin typeface="Times New Roman" panose="02020603050405020304" pitchFamily="18" charset="0"/>
                <a:ea typeface="+mn-ea"/>
                <a:cs typeface="Times New Roman" panose="02020603050405020304" pitchFamily="18" charset="0"/>
              </a:rPr>
              <a:t>Egg</a:t>
            </a:r>
          </a:p>
        </p:txBody>
      </p:sp>
      <p:sp>
        <p:nvSpPr>
          <p:cNvPr id="18" name="Hộp Văn bản 17">
            <a:extLst>
              <a:ext uri="{FF2B5EF4-FFF2-40B4-BE49-F238E27FC236}">
                <a16:creationId xmlns:a16="http://schemas.microsoft.com/office/drawing/2014/main" id="{5224142F-E09C-4DC3-AD8A-37AD5191DD5D}"/>
              </a:ext>
            </a:extLst>
          </p:cNvPr>
          <p:cNvSpPr txBox="1"/>
          <p:nvPr/>
        </p:nvSpPr>
        <p:spPr>
          <a:xfrm>
            <a:off x="666750" y="647700"/>
            <a:ext cx="6656165" cy="1077218"/>
          </a:xfrm>
          <a:prstGeom prst="rect">
            <a:avLst/>
          </a:prstGeom>
          <a:noFill/>
        </p:spPr>
        <p:txBody>
          <a:bodyPr wrap="square" rtlCol="0">
            <a:spAutoFit/>
          </a:bodyPr>
          <a:lstStyle/>
          <a:p>
            <a:pPr algn="ctr" defTabSz="685800">
              <a:buClrTx/>
            </a:pPr>
            <a:r>
              <a:rPr lang="en-US" sz="3200" b="1" kern="1200" dirty="0">
                <a:solidFill>
                  <a:srgbClr val="FF0000"/>
                </a:solidFill>
                <a:latin typeface="Times New Roman" panose="02020603050405020304" pitchFamily="18" charset="0"/>
                <a:ea typeface="+mn-ea"/>
                <a:cs typeface="Times New Roman" panose="02020603050405020304" pitchFamily="18" charset="0"/>
              </a:rPr>
              <a:t>Câu 4:  </a:t>
            </a:r>
            <a:r>
              <a:rPr lang="en-US" sz="3200" b="1" kern="1200" dirty="0" err="1">
                <a:solidFill>
                  <a:srgbClr val="FF0000"/>
                </a:solidFill>
                <a:latin typeface="Times New Roman" panose="02020603050405020304" pitchFamily="18" charset="0"/>
                <a:ea typeface="+mn-ea"/>
                <a:cs typeface="Times New Roman" panose="02020603050405020304" pitchFamily="18" charset="0"/>
              </a:rPr>
              <a:t>Một</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tác</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phẩm</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sử</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nổi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tiếng</a:t>
            </a:r>
            <a:r>
              <a:rPr lang="en-US" sz="3200" b="1" kern="1200" dirty="0">
                <a:solidFill>
                  <a:srgbClr val="FF0000"/>
                </a:solidFill>
                <a:latin typeface="Times New Roman" panose="02020603050405020304" pitchFamily="18" charset="0"/>
                <a:ea typeface="+mn-ea"/>
                <a:cs typeface="Times New Roman" panose="02020603050405020304" pitchFamily="18" charset="0"/>
              </a:rPr>
              <a:t> ở Cam-</a:t>
            </a:r>
            <a:r>
              <a:rPr lang="en-US" sz="3200" b="1" kern="1200" dirty="0" err="1">
                <a:solidFill>
                  <a:srgbClr val="FF0000"/>
                </a:solidFill>
                <a:latin typeface="Times New Roman" panose="02020603050405020304" pitchFamily="18" charset="0"/>
                <a:ea typeface="+mn-ea"/>
                <a:cs typeface="Times New Roman" panose="02020603050405020304" pitchFamily="18" charset="0"/>
              </a:rPr>
              <a:t>pu</a:t>
            </a:r>
            <a:r>
              <a:rPr lang="en-US" sz="3200" b="1" kern="1200" dirty="0">
                <a:solidFill>
                  <a:srgbClr val="FF0000"/>
                </a:solidFill>
                <a:latin typeface="Times New Roman" panose="02020603050405020304" pitchFamily="18" charset="0"/>
                <a:ea typeface="+mn-ea"/>
                <a:cs typeface="Times New Roman" panose="02020603050405020304" pitchFamily="18" charset="0"/>
              </a:rPr>
              <a:t>-chia </a:t>
            </a:r>
            <a:r>
              <a:rPr lang="en-US" sz="3200" b="1" kern="1200" dirty="0" err="1">
                <a:solidFill>
                  <a:srgbClr val="FF0000"/>
                </a:solidFill>
                <a:latin typeface="Times New Roman" panose="02020603050405020304" pitchFamily="18" charset="0"/>
                <a:ea typeface="+mn-ea"/>
                <a:cs typeface="Times New Roman" panose="02020603050405020304" pitchFamily="18" charset="0"/>
              </a:rPr>
              <a:t>thời</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kì</a:t>
            </a:r>
            <a:r>
              <a:rPr lang="en-US" sz="3200" b="1" kern="1200" dirty="0">
                <a:solidFill>
                  <a:srgbClr val="FF0000"/>
                </a:solidFill>
                <a:latin typeface="Times New Roman" panose="02020603050405020304" pitchFamily="18" charset="0"/>
                <a:ea typeface="+mn-ea"/>
                <a:cs typeface="Times New Roman" panose="02020603050405020304" pitchFamily="18" charset="0"/>
              </a:rPr>
              <a:t> </a:t>
            </a:r>
            <a:r>
              <a:rPr lang="en-US" sz="3200" b="1" kern="1200" dirty="0" err="1">
                <a:solidFill>
                  <a:srgbClr val="FF0000"/>
                </a:solidFill>
                <a:latin typeface="Times New Roman" panose="02020603050405020304" pitchFamily="18" charset="0"/>
                <a:ea typeface="+mn-ea"/>
                <a:cs typeface="Times New Roman" panose="02020603050405020304" pitchFamily="18" charset="0"/>
              </a:rPr>
              <a:t>này</a:t>
            </a:r>
            <a:r>
              <a:rPr lang="en-US" sz="3200" b="1" kern="1200" dirty="0">
                <a:solidFill>
                  <a:srgbClr val="FF0000"/>
                </a:solidFill>
                <a:latin typeface="Times New Roman" panose="02020603050405020304" pitchFamily="18" charset="0"/>
                <a:ea typeface="+mn-ea"/>
                <a:cs typeface="Times New Roman" panose="02020603050405020304" pitchFamily="18" charset="0"/>
              </a:rPr>
              <a:t>?</a:t>
            </a:r>
          </a:p>
        </p:txBody>
      </p:sp>
      <p:sp>
        <p:nvSpPr>
          <p:cNvPr id="20" name="Bong bóng Lời nói: Hình bầu dục 19">
            <a:extLst>
              <a:ext uri="{FF2B5EF4-FFF2-40B4-BE49-F238E27FC236}">
                <a16:creationId xmlns:a16="http://schemas.microsoft.com/office/drawing/2014/main" id="{B25F2073-E518-4363-8E51-4EA818082314}"/>
              </a:ext>
            </a:extLst>
          </p:cNvPr>
          <p:cNvSpPr/>
          <p:nvPr/>
        </p:nvSpPr>
        <p:spPr>
          <a:xfrm>
            <a:off x="3032771" y="2392722"/>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a:solidFill>
                  <a:prstClr val="white"/>
                </a:solidFill>
                <a:latin typeface="Times New Roman" panose="02020603050405020304" pitchFamily="18" charset="0"/>
                <a:cs typeface="Times New Roman" panose="02020603050405020304" pitchFamily="18" charset="0"/>
              </a:rPr>
              <a:t>I li </a:t>
            </a:r>
            <a:r>
              <a:rPr lang="en-US" sz="2400" kern="1200" dirty="0" err="1">
                <a:solidFill>
                  <a:prstClr val="white"/>
                </a:solidFill>
                <a:latin typeface="Times New Roman" panose="02020603050405020304" pitchFamily="18" charset="0"/>
                <a:cs typeface="Times New Roman" panose="02020603050405020304" pitchFamily="18" charset="0"/>
              </a:rPr>
              <a:t>át</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1" name="Bong bóng Lời nói: Hình bầu dục 20">
            <a:extLst>
              <a:ext uri="{FF2B5EF4-FFF2-40B4-BE49-F238E27FC236}">
                <a16:creationId xmlns:a16="http://schemas.microsoft.com/office/drawing/2014/main" id="{DE9298EA-78B7-40B9-BA1D-FF1AC963873D}"/>
              </a:ext>
            </a:extLst>
          </p:cNvPr>
          <p:cNvSpPr/>
          <p:nvPr/>
        </p:nvSpPr>
        <p:spPr>
          <a:xfrm>
            <a:off x="1243370" y="2385503"/>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Riêm</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Kê</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25" name="Hình Bầu dục 24">
            <a:extLst>
              <a:ext uri="{FF2B5EF4-FFF2-40B4-BE49-F238E27FC236}">
                <a16:creationId xmlns:a16="http://schemas.microsoft.com/office/drawing/2014/main" id="{46A582CB-F535-457D-95F7-5BC093F21510}"/>
              </a:ext>
            </a:extLst>
          </p:cNvPr>
          <p:cNvSpPr/>
          <p:nvPr/>
        </p:nvSpPr>
        <p:spPr>
          <a:xfrm>
            <a:off x="6656387"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7" name="Hình Bầu dục 26">
            <a:extLst>
              <a:ext uri="{FF2B5EF4-FFF2-40B4-BE49-F238E27FC236}">
                <a16:creationId xmlns:a16="http://schemas.microsoft.com/office/drawing/2014/main" id="{E4A4C10B-61CB-41EB-9245-61F867436891}"/>
              </a:ext>
            </a:extLst>
          </p:cNvPr>
          <p:cNvSpPr/>
          <p:nvPr/>
        </p:nvSpPr>
        <p:spPr>
          <a:xfrm>
            <a:off x="7071518"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8" name="Hình Bầu dục 27">
            <a:extLst>
              <a:ext uri="{FF2B5EF4-FFF2-40B4-BE49-F238E27FC236}">
                <a16:creationId xmlns:a16="http://schemas.microsoft.com/office/drawing/2014/main" id="{8B4C09A6-8570-4F26-90A2-038DA6154B7F}"/>
              </a:ext>
            </a:extLst>
          </p:cNvPr>
          <p:cNvSpPr/>
          <p:nvPr/>
        </p:nvSpPr>
        <p:spPr>
          <a:xfrm>
            <a:off x="7901780"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29" name="Hình Bầu dục 28">
            <a:extLst>
              <a:ext uri="{FF2B5EF4-FFF2-40B4-BE49-F238E27FC236}">
                <a16:creationId xmlns:a16="http://schemas.microsoft.com/office/drawing/2014/main" id="{92432E4A-DB15-4DFB-B3CF-B4B5078E0AB3}"/>
              </a:ext>
            </a:extLst>
          </p:cNvPr>
          <p:cNvSpPr/>
          <p:nvPr/>
        </p:nvSpPr>
        <p:spPr>
          <a:xfrm>
            <a:off x="8316912"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30" name="Hình Bầu dục 29">
            <a:extLst>
              <a:ext uri="{FF2B5EF4-FFF2-40B4-BE49-F238E27FC236}">
                <a16:creationId xmlns:a16="http://schemas.microsoft.com/office/drawing/2014/main" id="{81C9F1AD-A787-4195-A33A-10AE13AA1D7A}"/>
              </a:ext>
            </a:extLst>
          </p:cNvPr>
          <p:cNvSpPr/>
          <p:nvPr/>
        </p:nvSpPr>
        <p:spPr>
          <a:xfrm>
            <a:off x="7486649" y="255588"/>
            <a:ext cx="65088" cy="714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pic>
        <p:nvPicPr>
          <p:cNvPr id="23" name="Hình ảnh 22">
            <a:extLst>
              <a:ext uri="{FF2B5EF4-FFF2-40B4-BE49-F238E27FC236}">
                <a16:creationId xmlns:a16="http://schemas.microsoft.com/office/drawing/2014/main" id="{02AFB545-11A8-4DD1-A1C7-DA0C50298F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08220" y="179388"/>
            <a:ext cx="173581" cy="229402"/>
          </a:xfrm>
          <a:prstGeom prst="rect">
            <a:avLst/>
          </a:prstGeom>
        </p:spPr>
      </p:pic>
      <p:pic>
        <p:nvPicPr>
          <p:cNvPr id="31" name="Hình ảnh 30">
            <a:extLst>
              <a:ext uri="{FF2B5EF4-FFF2-40B4-BE49-F238E27FC236}">
                <a16:creationId xmlns:a16="http://schemas.microsoft.com/office/drawing/2014/main" id="{9DB7F5AA-17E7-49B5-A900-6A1E989F535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1764" y="179388"/>
            <a:ext cx="173581" cy="229402"/>
          </a:xfrm>
          <a:prstGeom prst="rect">
            <a:avLst/>
          </a:prstGeom>
        </p:spPr>
      </p:pic>
      <p:pic>
        <p:nvPicPr>
          <p:cNvPr id="32" name="Hình ảnh 31">
            <a:extLst>
              <a:ext uri="{FF2B5EF4-FFF2-40B4-BE49-F238E27FC236}">
                <a16:creationId xmlns:a16="http://schemas.microsoft.com/office/drawing/2014/main" id="{8E1E261D-1005-43F0-9565-A735953581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5308" y="179388"/>
            <a:ext cx="173581" cy="229402"/>
          </a:xfrm>
          <a:prstGeom prst="rect">
            <a:avLst/>
          </a:prstGeom>
        </p:spPr>
      </p:pic>
      <p:pic>
        <p:nvPicPr>
          <p:cNvPr id="33" name="Hình ảnh 32">
            <a:extLst>
              <a:ext uri="{FF2B5EF4-FFF2-40B4-BE49-F238E27FC236}">
                <a16:creationId xmlns:a16="http://schemas.microsoft.com/office/drawing/2014/main" id="{54800CD1-017B-48A9-A351-A73510F558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48852" y="179388"/>
            <a:ext cx="173581" cy="229402"/>
          </a:xfrm>
          <a:prstGeom prst="rect">
            <a:avLst/>
          </a:prstGeom>
        </p:spPr>
      </p:pic>
      <p:pic>
        <p:nvPicPr>
          <p:cNvPr id="34" name="Hình ảnh 33">
            <a:extLst>
              <a:ext uri="{FF2B5EF4-FFF2-40B4-BE49-F238E27FC236}">
                <a16:creationId xmlns:a16="http://schemas.microsoft.com/office/drawing/2014/main" id="{F6858FCB-2C25-4A0A-A0B7-159223CB81B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62394" y="179388"/>
            <a:ext cx="173581" cy="229402"/>
          </a:xfrm>
          <a:prstGeom prst="rect">
            <a:avLst/>
          </a:prstGeom>
        </p:spPr>
      </p:pic>
      <p:pic>
        <p:nvPicPr>
          <p:cNvPr id="61" name="Hình ảnh 60" descr="Ảnh có chứa văn bản&#10;&#10;Mô tả được tạo tự động">
            <a:extLst>
              <a:ext uri="{FF2B5EF4-FFF2-40B4-BE49-F238E27FC236}">
                <a16:creationId xmlns:a16="http://schemas.microsoft.com/office/drawing/2014/main" id="{9026BA01-EE7D-4E04-951D-C4FAD5D60F43}"/>
              </a:ext>
            </a:extLst>
          </p:cNvPr>
          <p:cNvPicPr>
            <a:picLocks noChangeAspect="1"/>
          </p:cNvPicPr>
          <p:nvPr/>
        </p:nvPicPr>
        <p:blipFill rotWithShape="1">
          <a:blip r:embed="rId9">
            <a:extLst>
              <a:ext uri="{28A0092B-C50C-407E-A947-70E740481C1C}">
                <a14:useLocalDpi xmlns:a14="http://schemas.microsoft.com/office/drawing/2010/main" val="0"/>
              </a:ext>
            </a:extLst>
          </a:blip>
          <a:srcRect t="1" r="58286" b="-2437"/>
          <a:stretch/>
        </p:blipFill>
        <p:spPr>
          <a:xfrm>
            <a:off x="1268016" y="3608454"/>
            <a:ext cx="1110853" cy="1535047"/>
          </a:xfrm>
          <a:prstGeom prst="rect">
            <a:avLst/>
          </a:prstGeom>
        </p:spPr>
      </p:pic>
      <p:pic>
        <p:nvPicPr>
          <p:cNvPr id="63" name="Hình ảnh 62" descr="Ảnh có chứa văn bản&#10;&#10;Mô tả được tạo tự động">
            <a:extLst>
              <a:ext uri="{FF2B5EF4-FFF2-40B4-BE49-F238E27FC236}">
                <a16:creationId xmlns:a16="http://schemas.microsoft.com/office/drawing/2014/main" id="{93409C50-4901-4881-9E0F-5FB219EB25CD}"/>
              </a:ext>
            </a:extLst>
          </p:cNvPr>
          <p:cNvPicPr>
            <a:picLocks noChangeAspect="1"/>
          </p:cNvPicPr>
          <p:nvPr/>
        </p:nvPicPr>
        <p:blipFill rotWithShape="1">
          <a:blip r:embed="rId10">
            <a:extLst>
              <a:ext uri="{28A0092B-C50C-407E-A947-70E740481C1C}">
                <a14:useLocalDpi xmlns:a14="http://schemas.microsoft.com/office/drawing/2010/main" val="0"/>
              </a:ext>
            </a:extLst>
          </a:blip>
          <a:srcRect r="57581" b="-1554"/>
          <a:stretch/>
        </p:blipFill>
        <p:spPr>
          <a:xfrm>
            <a:off x="3078381" y="3629025"/>
            <a:ext cx="1124179" cy="1514475"/>
          </a:xfrm>
          <a:prstGeom prst="rect">
            <a:avLst/>
          </a:prstGeom>
        </p:spPr>
      </p:pic>
      <p:pic>
        <p:nvPicPr>
          <p:cNvPr id="1025" name="Hình ảnh 1024" descr="Ảnh có chứa văn bản&#10;&#10;Mô tả được tạo tự động">
            <a:extLst>
              <a:ext uri="{FF2B5EF4-FFF2-40B4-BE49-F238E27FC236}">
                <a16:creationId xmlns:a16="http://schemas.microsoft.com/office/drawing/2014/main" id="{953CAD3D-7A4B-4EC6-9424-42F7AC16ECF8}"/>
              </a:ext>
            </a:extLst>
          </p:cNvPr>
          <p:cNvPicPr>
            <a:picLocks noChangeAspect="1"/>
          </p:cNvPicPr>
          <p:nvPr/>
        </p:nvPicPr>
        <p:blipFill rotWithShape="1">
          <a:blip r:embed="rId11">
            <a:extLst>
              <a:ext uri="{28A0092B-C50C-407E-A947-70E740481C1C}">
                <a14:useLocalDpi xmlns:a14="http://schemas.microsoft.com/office/drawing/2010/main" val="0"/>
              </a:ext>
            </a:extLst>
          </a:blip>
          <a:srcRect r="58673" b="-4793"/>
          <a:stretch/>
        </p:blipFill>
        <p:spPr>
          <a:xfrm>
            <a:off x="4902072" y="3636169"/>
            <a:ext cx="1056362" cy="1507331"/>
          </a:xfrm>
          <a:prstGeom prst="rect">
            <a:avLst/>
          </a:prstGeom>
        </p:spPr>
      </p:pic>
      <p:pic>
        <p:nvPicPr>
          <p:cNvPr id="1028" name="Hình ảnh 1027" descr="Ảnh có chứa văn bản&#10;&#10;Mô tả được tạo tự động">
            <a:extLst>
              <a:ext uri="{FF2B5EF4-FFF2-40B4-BE49-F238E27FC236}">
                <a16:creationId xmlns:a16="http://schemas.microsoft.com/office/drawing/2014/main" id="{CE78F609-F09F-4264-B1B2-ED070390B5CD}"/>
              </a:ext>
            </a:extLst>
          </p:cNvPr>
          <p:cNvPicPr>
            <a:picLocks noChangeAspect="1"/>
          </p:cNvPicPr>
          <p:nvPr/>
        </p:nvPicPr>
        <p:blipFill rotWithShape="1">
          <a:blip r:embed="rId12">
            <a:extLst>
              <a:ext uri="{28A0092B-C50C-407E-A947-70E740481C1C}">
                <a14:useLocalDpi xmlns:a14="http://schemas.microsoft.com/office/drawing/2010/main" val="0"/>
              </a:ext>
            </a:extLst>
          </a:blip>
          <a:srcRect t="6486" r="58891"/>
          <a:stretch/>
        </p:blipFill>
        <p:spPr>
          <a:xfrm>
            <a:off x="6657947" y="3707769"/>
            <a:ext cx="1121597" cy="1435731"/>
          </a:xfrm>
          <a:prstGeom prst="rect">
            <a:avLst/>
          </a:prstGeom>
        </p:spPr>
      </p:pic>
      <p:sp>
        <p:nvSpPr>
          <p:cNvPr id="72" name="Bong bóng Lời nói: Hình bầu dục 71">
            <a:extLst>
              <a:ext uri="{FF2B5EF4-FFF2-40B4-BE49-F238E27FC236}">
                <a16:creationId xmlns:a16="http://schemas.microsoft.com/office/drawing/2014/main" id="{B4A26728-58A0-4071-95BE-85E1D91A3116}"/>
              </a:ext>
            </a:extLst>
          </p:cNvPr>
          <p:cNvSpPr/>
          <p:nvPr/>
        </p:nvSpPr>
        <p:spPr>
          <a:xfrm>
            <a:off x="4439812" y="2295948"/>
            <a:ext cx="2078422" cy="1162909"/>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baahubali</a:t>
            </a:r>
            <a:endParaRPr lang="en-US" sz="2400" kern="1200" dirty="0">
              <a:solidFill>
                <a:prstClr val="white"/>
              </a:solidFill>
              <a:latin typeface="Times New Roman" panose="02020603050405020304" pitchFamily="18" charset="0"/>
              <a:cs typeface="Times New Roman" panose="02020603050405020304" pitchFamily="18" charset="0"/>
            </a:endParaRPr>
          </a:p>
        </p:txBody>
      </p:sp>
      <p:sp>
        <p:nvSpPr>
          <p:cNvPr id="73" name="Bong bóng Lời nói: Hình bầu dục 72">
            <a:extLst>
              <a:ext uri="{FF2B5EF4-FFF2-40B4-BE49-F238E27FC236}">
                <a16:creationId xmlns:a16="http://schemas.microsoft.com/office/drawing/2014/main" id="{3110669B-3855-4556-93D6-48C7A4F0CE1A}"/>
              </a:ext>
            </a:extLst>
          </p:cNvPr>
          <p:cNvSpPr/>
          <p:nvPr/>
        </p:nvSpPr>
        <p:spPr>
          <a:xfrm>
            <a:off x="6825614" y="2379139"/>
            <a:ext cx="1234963" cy="1050056"/>
          </a:xfrm>
          <a:prstGeom prst="wedgeEllipseCallout">
            <a:avLst>
              <a:gd name="adj1" fmla="val -2355"/>
              <a:gd name="adj2" fmla="val 76993"/>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685800">
              <a:buClrTx/>
            </a:pPr>
            <a:r>
              <a:rPr lang="en-US" sz="2400" kern="1200" dirty="0" err="1">
                <a:solidFill>
                  <a:prstClr val="white"/>
                </a:solidFill>
                <a:latin typeface="Times New Roman" panose="02020603050405020304" pitchFamily="18" charset="0"/>
                <a:cs typeface="Times New Roman" panose="02020603050405020304" pitchFamily="18" charset="0"/>
              </a:rPr>
              <a:t>Đăm</a:t>
            </a:r>
            <a:r>
              <a:rPr lang="en-US" sz="2400" kern="1200" dirty="0">
                <a:solidFill>
                  <a:prstClr val="white"/>
                </a:solidFill>
                <a:latin typeface="Times New Roman" panose="02020603050405020304" pitchFamily="18" charset="0"/>
                <a:cs typeface="Times New Roman" panose="02020603050405020304" pitchFamily="18" charset="0"/>
              </a:rPr>
              <a:t> </a:t>
            </a:r>
            <a:r>
              <a:rPr lang="en-US" sz="2400" kern="1200" dirty="0" err="1">
                <a:solidFill>
                  <a:prstClr val="white"/>
                </a:solidFill>
                <a:latin typeface="Times New Roman" panose="02020603050405020304" pitchFamily="18" charset="0"/>
                <a:cs typeface="Times New Roman" panose="02020603050405020304" pitchFamily="18" charset="0"/>
              </a:rPr>
              <a:t>Săn</a:t>
            </a:r>
            <a:endParaRPr lang="en-US" sz="2400" kern="1200" dirty="0">
              <a:solidFill>
                <a:prstClr val="white"/>
              </a:solidFill>
              <a:latin typeface="Times New Roman" panose="02020603050405020304" pitchFamily="18" charset="0"/>
              <a:cs typeface="Times New Roman" panose="02020603050405020304" pitchFamily="18" charset="0"/>
            </a:endParaRPr>
          </a:p>
        </p:txBody>
      </p:sp>
      <p:grpSp>
        <p:nvGrpSpPr>
          <p:cNvPr id="76" name="Nhóm 75">
            <a:extLst>
              <a:ext uri="{FF2B5EF4-FFF2-40B4-BE49-F238E27FC236}">
                <a16:creationId xmlns:a16="http://schemas.microsoft.com/office/drawing/2014/main" id="{80381425-DDC1-4502-BE2F-2E527008B1E6}"/>
              </a:ext>
            </a:extLst>
          </p:cNvPr>
          <p:cNvGrpSpPr/>
          <p:nvPr/>
        </p:nvGrpSpPr>
        <p:grpSpPr>
          <a:xfrm>
            <a:off x="3092914" y="4311869"/>
            <a:ext cx="1119266" cy="624390"/>
            <a:chOff x="2727221" y="2422689"/>
            <a:chExt cx="4673704" cy="2607256"/>
          </a:xfrm>
        </p:grpSpPr>
        <p:sp>
          <p:nvSpPr>
            <p:cNvPr id="77" name="Hình Bầu dục 76">
              <a:extLst>
                <a:ext uri="{FF2B5EF4-FFF2-40B4-BE49-F238E27FC236}">
                  <a16:creationId xmlns:a16="http://schemas.microsoft.com/office/drawing/2014/main" id="{ADDC8515-A7A6-4BFB-9E0C-1DD052D146D3}"/>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78" name="Hình tự do: Hình 77">
              <a:extLst>
                <a:ext uri="{FF2B5EF4-FFF2-40B4-BE49-F238E27FC236}">
                  <a16:creationId xmlns:a16="http://schemas.microsoft.com/office/drawing/2014/main" id="{FDC3FC09-44A3-4C0B-B77D-3BEED19501DA}"/>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79" name="Hình tự do: Hình 78">
              <a:extLst>
                <a:ext uri="{FF2B5EF4-FFF2-40B4-BE49-F238E27FC236}">
                  <a16:creationId xmlns:a16="http://schemas.microsoft.com/office/drawing/2014/main" id="{EBFCE1B4-35F3-4790-AC21-B50002198C0F}"/>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0" name="Hình tự do: Hình 79">
              <a:extLst>
                <a:ext uri="{FF2B5EF4-FFF2-40B4-BE49-F238E27FC236}">
                  <a16:creationId xmlns:a16="http://schemas.microsoft.com/office/drawing/2014/main" id="{5E3CDF4E-C00B-4FF3-9FD4-12428DDD0409}"/>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81" name="Hình tự do: Hình 80">
              <a:extLst>
                <a:ext uri="{FF2B5EF4-FFF2-40B4-BE49-F238E27FC236}">
                  <a16:creationId xmlns:a16="http://schemas.microsoft.com/office/drawing/2014/main" id="{CCD48E3C-FB7F-46A8-8F6B-A1A46C24F840}"/>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82" name="Hình tự do: Hình 81">
              <a:extLst>
                <a:ext uri="{FF2B5EF4-FFF2-40B4-BE49-F238E27FC236}">
                  <a16:creationId xmlns:a16="http://schemas.microsoft.com/office/drawing/2014/main" id="{E5AC7BF3-AC5D-4F62-9A20-82CC513D4DF6}"/>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1032" name="Hình ảnh 1031">
            <a:extLst>
              <a:ext uri="{FF2B5EF4-FFF2-40B4-BE49-F238E27FC236}">
                <a16:creationId xmlns:a16="http://schemas.microsoft.com/office/drawing/2014/main" id="{48662F6C-4657-4ABA-9EB9-F3ECFE7D4E43}"/>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2905321" y="3990653"/>
            <a:ext cx="1507331" cy="995540"/>
          </a:xfrm>
          <a:prstGeom prst="rect">
            <a:avLst/>
          </a:prstGeom>
        </p:spPr>
      </p:pic>
      <p:pic>
        <p:nvPicPr>
          <p:cNvPr id="85" name="Hình ảnh 84">
            <a:extLst>
              <a:ext uri="{FF2B5EF4-FFF2-40B4-BE49-F238E27FC236}">
                <a16:creationId xmlns:a16="http://schemas.microsoft.com/office/drawing/2014/main" id="{5A89A515-4202-4760-9B12-076A6DFD4FB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9655" y="-296863"/>
            <a:ext cx="224627" cy="296863"/>
          </a:xfrm>
          <a:prstGeom prst="rect">
            <a:avLst/>
          </a:prstGeom>
        </p:spPr>
      </p:pic>
      <p:grpSp>
        <p:nvGrpSpPr>
          <p:cNvPr id="46" name="Nhóm 45">
            <a:extLst>
              <a:ext uri="{FF2B5EF4-FFF2-40B4-BE49-F238E27FC236}">
                <a16:creationId xmlns:a16="http://schemas.microsoft.com/office/drawing/2014/main" id="{BB1075B1-D75C-4397-8386-58005A0F3F9F}"/>
              </a:ext>
            </a:extLst>
          </p:cNvPr>
          <p:cNvGrpSpPr/>
          <p:nvPr/>
        </p:nvGrpSpPr>
        <p:grpSpPr>
          <a:xfrm>
            <a:off x="4905916" y="4296821"/>
            <a:ext cx="1119266" cy="624390"/>
            <a:chOff x="2727221" y="2422689"/>
            <a:chExt cx="4673704" cy="2607256"/>
          </a:xfrm>
        </p:grpSpPr>
        <p:sp>
          <p:nvSpPr>
            <p:cNvPr id="47" name="Hình Bầu dục 46">
              <a:extLst>
                <a:ext uri="{FF2B5EF4-FFF2-40B4-BE49-F238E27FC236}">
                  <a16:creationId xmlns:a16="http://schemas.microsoft.com/office/drawing/2014/main" id="{DACA63BB-8110-4279-A505-474D218D16CD}"/>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48" name="Hình tự do: Hình 47">
              <a:extLst>
                <a:ext uri="{FF2B5EF4-FFF2-40B4-BE49-F238E27FC236}">
                  <a16:creationId xmlns:a16="http://schemas.microsoft.com/office/drawing/2014/main" id="{ADF26A2E-AB12-4124-9420-909218D25735}"/>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49" name="Hình tự do: Hình 48">
              <a:extLst>
                <a:ext uri="{FF2B5EF4-FFF2-40B4-BE49-F238E27FC236}">
                  <a16:creationId xmlns:a16="http://schemas.microsoft.com/office/drawing/2014/main" id="{EF940A58-FA4C-4343-B2BC-7CAD2A9223C8}"/>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0" name="Hình tự do: Hình 49">
              <a:extLst>
                <a:ext uri="{FF2B5EF4-FFF2-40B4-BE49-F238E27FC236}">
                  <a16:creationId xmlns:a16="http://schemas.microsoft.com/office/drawing/2014/main" id="{F620663F-5B08-45D0-8120-9E2E92D8AC15}"/>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1" name="Hình tự do: Hình 50">
              <a:extLst>
                <a:ext uri="{FF2B5EF4-FFF2-40B4-BE49-F238E27FC236}">
                  <a16:creationId xmlns:a16="http://schemas.microsoft.com/office/drawing/2014/main" id="{4986739F-4F0F-49FB-BA1E-78833FDD784B}"/>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2" name="Hình tự do: Hình 51">
              <a:extLst>
                <a:ext uri="{FF2B5EF4-FFF2-40B4-BE49-F238E27FC236}">
                  <a16:creationId xmlns:a16="http://schemas.microsoft.com/office/drawing/2014/main" id="{CDA07E54-AD10-43CC-BC55-66A0662F8500}"/>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53" name="Hình ảnh 52">
            <a:extLst>
              <a:ext uri="{FF2B5EF4-FFF2-40B4-BE49-F238E27FC236}">
                <a16:creationId xmlns:a16="http://schemas.microsoft.com/office/drawing/2014/main" id="{FE84DD42-2C0C-485A-AF15-06F3B6D95869}"/>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4727774" y="3994583"/>
            <a:ext cx="1507331" cy="995540"/>
          </a:xfrm>
          <a:prstGeom prst="rect">
            <a:avLst/>
          </a:prstGeom>
        </p:spPr>
      </p:pic>
      <p:pic>
        <p:nvPicPr>
          <p:cNvPr id="54" name="Hình ảnh 53">
            <a:extLst>
              <a:ext uri="{FF2B5EF4-FFF2-40B4-BE49-F238E27FC236}">
                <a16:creationId xmlns:a16="http://schemas.microsoft.com/office/drawing/2014/main" id="{CA8E6BE3-CAEB-4E66-BD3E-8023F4E6EA9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82805" y="-296863"/>
            <a:ext cx="224627" cy="296863"/>
          </a:xfrm>
          <a:prstGeom prst="rect">
            <a:avLst/>
          </a:prstGeom>
        </p:spPr>
      </p:pic>
      <p:grpSp>
        <p:nvGrpSpPr>
          <p:cNvPr id="55" name="Nhóm 54">
            <a:extLst>
              <a:ext uri="{FF2B5EF4-FFF2-40B4-BE49-F238E27FC236}">
                <a16:creationId xmlns:a16="http://schemas.microsoft.com/office/drawing/2014/main" id="{62935B4A-C44E-4E40-BD30-D953B99A40F0}"/>
              </a:ext>
            </a:extLst>
          </p:cNvPr>
          <p:cNvGrpSpPr/>
          <p:nvPr/>
        </p:nvGrpSpPr>
        <p:grpSpPr>
          <a:xfrm>
            <a:off x="6699203" y="4277829"/>
            <a:ext cx="1119266" cy="624390"/>
            <a:chOff x="2727221" y="2422689"/>
            <a:chExt cx="4673704" cy="2607256"/>
          </a:xfrm>
        </p:grpSpPr>
        <p:sp>
          <p:nvSpPr>
            <p:cNvPr id="56" name="Hình Bầu dục 55">
              <a:extLst>
                <a:ext uri="{FF2B5EF4-FFF2-40B4-BE49-F238E27FC236}">
                  <a16:creationId xmlns:a16="http://schemas.microsoft.com/office/drawing/2014/main" id="{0BD6F720-711D-4160-89A6-29262C52F63A}"/>
                </a:ext>
              </a:extLst>
            </p:cNvPr>
            <p:cNvSpPr/>
            <p:nvPr/>
          </p:nvSpPr>
          <p:spPr>
            <a:xfrm>
              <a:off x="3761295" y="2422689"/>
              <a:ext cx="2648932" cy="2356701"/>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57" name="Hình tự do: Hình 56">
              <a:extLst>
                <a:ext uri="{FF2B5EF4-FFF2-40B4-BE49-F238E27FC236}">
                  <a16:creationId xmlns:a16="http://schemas.microsoft.com/office/drawing/2014/main" id="{0BDD4FDC-4502-4853-B5CC-8137F1A761B3}"/>
                </a:ext>
              </a:extLst>
            </p:cNvPr>
            <p:cNvSpPr/>
            <p:nvPr/>
          </p:nvSpPr>
          <p:spPr>
            <a:xfrm>
              <a:off x="4417245" y="3246967"/>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8" name="Hình tự do: Hình 57">
              <a:extLst>
                <a:ext uri="{FF2B5EF4-FFF2-40B4-BE49-F238E27FC236}">
                  <a16:creationId xmlns:a16="http://schemas.microsoft.com/office/drawing/2014/main" id="{B8ECDE63-5CC7-470E-AAC9-C7100A1A2019}"/>
                </a:ext>
              </a:extLst>
            </p:cNvPr>
            <p:cNvSpPr/>
            <p:nvPr/>
          </p:nvSpPr>
          <p:spPr>
            <a:xfrm>
              <a:off x="5331645" y="3268133"/>
              <a:ext cx="434394" cy="755652"/>
            </a:xfrm>
            <a:custGeom>
              <a:avLst/>
              <a:gdLst>
                <a:gd name="connsiteX0" fmla="*/ 190500 w 658283"/>
                <a:gd name="connsiteY0" fmla="*/ 524933 h 1145117"/>
                <a:gd name="connsiteX1" fmla="*/ 21167 w 658283"/>
                <a:gd name="connsiteY1" fmla="*/ 209550 h 1145117"/>
                <a:gd name="connsiteX2" fmla="*/ 0 w 658283"/>
                <a:gd name="connsiteY2" fmla="*/ 61383 h 1145117"/>
                <a:gd name="connsiteX3" fmla="*/ 110067 w 658283"/>
                <a:gd name="connsiteY3" fmla="*/ 146050 h 1145117"/>
                <a:gd name="connsiteX4" fmla="*/ 258233 w 658283"/>
                <a:gd name="connsiteY4" fmla="*/ 421217 h 1145117"/>
                <a:gd name="connsiteX5" fmla="*/ 254000 w 658283"/>
                <a:gd name="connsiteY5" fmla="*/ 122767 h 1145117"/>
                <a:gd name="connsiteX6" fmla="*/ 302683 w 658283"/>
                <a:gd name="connsiteY6" fmla="*/ 0 h 1145117"/>
                <a:gd name="connsiteX7" fmla="*/ 372533 w 658283"/>
                <a:gd name="connsiteY7" fmla="*/ 122767 h 1145117"/>
                <a:gd name="connsiteX8" fmla="*/ 364067 w 658283"/>
                <a:gd name="connsiteY8" fmla="*/ 436033 h 1145117"/>
                <a:gd name="connsiteX9" fmla="*/ 518583 w 658283"/>
                <a:gd name="connsiteY9" fmla="*/ 198967 h 1145117"/>
                <a:gd name="connsiteX10" fmla="*/ 658283 w 658283"/>
                <a:gd name="connsiteY10" fmla="*/ 143933 h 1145117"/>
                <a:gd name="connsiteX11" fmla="*/ 611717 w 658283"/>
                <a:gd name="connsiteY11" fmla="*/ 283633 h 1145117"/>
                <a:gd name="connsiteX12" fmla="*/ 376767 w 658283"/>
                <a:gd name="connsiteY12" fmla="*/ 649817 h 1145117"/>
                <a:gd name="connsiteX13" fmla="*/ 351367 w 658283"/>
                <a:gd name="connsiteY13" fmla="*/ 1026583 h 1145117"/>
                <a:gd name="connsiteX14" fmla="*/ 281517 w 658283"/>
                <a:gd name="connsiteY14" fmla="*/ 1145117 h 1145117"/>
                <a:gd name="connsiteX15" fmla="*/ 234950 w 658283"/>
                <a:gd name="connsiteY15" fmla="*/ 1028700 h 1145117"/>
                <a:gd name="connsiteX16" fmla="*/ 247650 w 658283"/>
                <a:gd name="connsiteY16" fmla="*/ 654050 h 1145117"/>
                <a:gd name="connsiteX17" fmla="*/ 190500 w 658283"/>
                <a:gd name="connsiteY17" fmla="*/ 524933 h 1145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8283" h="1145117">
                  <a:moveTo>
                    <a:pt x="190500" y="524933"/>
                  </a:moveTo>
                  <a:lnTo>
                    <a:pt x="21167" y="209550"/>
                  </a:lnTo>
                  <a:lnTo>
                    <a:pt x="0" y="61383"/>
                  </a:lnTo>
                  <a:lnTo>
                    <a:pt x="110067" y="146050"/>
                  </a:lnTo>
                  <a:lnTo>
                    <a:pt x="258233" y="421217"/>
                  </a:lnTo>
                  <a:lnTo>
                    <a:pt x="254000" y="122767"/>
                  </a:lnTo>
                  <a:lnTo>
                    <a:pt x="302683" y="0"/>
                  </a:lnTo>
                  <a:lnTo>
                    <a:pt x="372533" y="122767"/>
                  </a:lnTo>
                  <a:lnTo>
                    <a:pt x="364067" y="436033"/>
                  </a:lnTo>
                  <a:lnTo>
                    <a:pt x="518583" y="198967"/>
                  </a:lnTo>
                  <a:lnTo>
                    <a:pt x="658283" y="143933"/>
                  </a:lnTo>
                  <a:lnTo>
                    <a:pt x="611717" y="283633"/>
                  </a:lnTo>
                  <a:lnTo>
                    <a:pt x="376767" y="649817"/>
                  </a:lnTo>
                  <a:lnTo>
                    <a:pt x="351367" y="1026583"/>
                  </a:lnTo>
                  <a:lnTo>
                    <a:pt x="281517" y="1145117"/>
                  </a:lnTo>
                  <a:lnTo>
                    <a:pt x="234950" y="1028700"/>
                  </a:lnTo>
                  <a:lnTo>
                    <a:pt x="247650" y="654050"/>
                  </a:lnTo>
                  <a:lnTo>
                    <a:pt x="190500" y="524933"/>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59" name="Hình tự do: Hình 58">
              <a:extLst>
                <a:ext uri="{FF2B5EF4-FFF2-40B4-BE49-F238E27FC236}">
                  <a16:creationId xmlns:a16="http://schemas.microsoft.com/office/drawing/2014/main" id="{16EE99B0-0560-47CD-A1AE-D73856CBCC64}"/>
                </a:ext>
              </a:extLst>
            </p:cNvPr>
            <p:cNvSpPr/>
            <p:nvPr/>
          </p:nvSpPr>
          <p:spPr>
            <a:xfrm rot="453931">
              <a:off x="2727221" y="2834218"/>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sp>
          <p:nvSpPr>
            <p:cNvPr id="60" name="Hình tự do: Hình 59">
              <a:extLst>
                <a:ext uri="{FF2B5EF4-FFF2-40B4-BE49-F238E27FC236}">
                  <a16:creationId xmlns:a16="http://schemas.microsoft.com/office/drawing/2014/main" id="{424FD49A-D377-45C4-B468-7E73F75AEDC3}"/>
                </a:ext>
              </a:extLst>
            </p:cNvPr>
            <p:cNvSpPr/>
            <p:nvPr/>
          </p:nvSpPr>
          <p:spPr>
            <a:xfrm>
              <a:off x="4356298" y="4220634"/>
              <a:ext cx="1396126" cy="809311"/>
            </a:xfrm>
            <a:custGeom>
              <a:avLst/>
              <a:gdLst>
                <a:gd name="connsiteX0" fmla="*/ 287867 w 1371600"/>
                <a:gd name="connsiteY0" fmla="*/ 55034 h 791634"/>
                <a:gd name="connsiteX1" fmla="*/ 0 w 1371600"/>
                <a:gd name="connsiteY1" fmla="*/ 520700 h 791634"/>
                <a:gd name="connsiteX2" fmla="*/ 50800 w 1371600"/>
                <a:gd name="connsiteY2" fmla="*/ 728134 h 791634"/>
                <a:gd name="connsiteX3" fmla="*/ 359833 w 1371600"/>
                <a:gd name="connsiteY3" fmla="*/ 745067 h 791634"/>
                <a:gd name="connsiteX4" fmla="*/ 550333 w 1371600"/>
                <a:gd name="connsiteY4" fmla="*/ 139700 h 791634"/>
                <a:gd name="connsiteX5" fmla="*/ 423333 w 1371600"/>
                <a:gd name="connsiteY5" fmla="*/ 630767 h 791634"/>
                <a:gd name="connsiteX6" fmla="*/ 558800 w 1371600"/>
                <a:gd name="connsiteY6" fmla="*/ 791634 h 791634"/>
                <a:gd name="connsiteX7" fmla="*/ 867833 w 1371600"/>
                <a:gd name="connsiteY7" fmla="*/ 766234 h 791634"/>
                <a:gd name="connsiteX8" fmla="*/ 918633 w 1371600"/>
                <a:gd name="connsiteY8" fmla="*/ 635000 h 791634"/>
                <a:gd name="connsiteX9" fmla="*/ 817033 w 1371600"/>
                <a:gd name="connsiteY9" fmla="*/ 114300 h 791634"/>
                <a:gd name="connsiteX10" fmla="*/ 960967 w 1371600"/>
                <a:gd name="connsiteY10" fmla="*/ 651934 h 791634"/>
                <a:gd name="connsiteX11" fmla="*/ 1087967 w 1371600"/>
                <a:gd name="connsiteY11" fmla="*/ 723900 h 791634"/>
                <a:gd name="connsiteX12" fmla="*/ 1308100 w 1371600"/>
                <a:gd name="connsiteY12" fmla="*/ 698500 h 791634"/>
                <a:gd name="connsiteX13" fmla="*/ 1371600 w 1371600"/>
                <a:gd name="connsiteY13" fmla="*/ 448734 h 791634"/>
                <a:gd name="connsiteX14" fmla="*/ 1066800 w 1371600"/>
                <a:gd name="connsiteY14" fmla="*/ 0 h 791634"/>
                <a:gd name="connsiteX0" fmla="*/ 297823 w 1381556"/>
                <a:gd name="connsiteY0" fmla="*/ 55034 h 791634"/>
                <a:gd name="connsiteX1" fmla="*/ 9956 w 1381556"/>
                <a:gd name="connsiteY1" fmla="*/ 520700 h 791634"/>
                <a:gd name="connsiteX2" fmla="*/ 60756 w 1381556"/>
                <a:gd name="connsiteY2" fmla="*/ 728134 h 791634"/>
                <a:gd name="connsiteX3" fmla="*/ 369789 w 1381556"/>
                <a:gd name="connsiteY3" fmla="*/ 745067 h 791634"/>
                <a:gd name="connsiteX4" fmla="*/ 560289 w 1381556"/>
                <a:gd name="connsiteY4" fmla="*/ 139700 h 791634"/>
                <a:gd name="connsiteX5" fmla="*/ 433289 w 1381556"/>
                <a:gd name="connsiteY5" fmla="*/ 630767 h 791634"/>
                <a:gd name="connsiteX6" fmla="*/ 568756 w 1381556"/>
                <a:gd name="connsiteY6" fmla="*/ 791634 h 791634"/>
                <a:gd name="connsiteX7" fmla="*/ 877789 w 1381556"/>
                <a:gd name="connsiteY7" fmla="*/ 766234 h 791634"/>
                <a:gd name="connsiteX8" fmla="*/ 928589 w 1381556"/>
                <a:gd name="connsiteY8" fmla="*/ 635000 h 791634"/>
                <a:gd name="connsiteX9" fmla="*/ 826989 w 1381556"/>
                <a:gd name="connsiteY9" fmla="*/ 114300 h 791634"/>
                <a:gd name="connsiteX10" fmla="*/ 970923 w 1381556"/>
                <a:gd name="connsiteY10" fmla="*/ 651934 h 791634"/>
                <a:gd name="connsiteX11" fmla="*/ 1097923 w 1381556"/>
                <a:gd name="connsiteY11" fmla="*/ 723900 h 791634"/>
                <a:gd name="connsiteX12" fmla="*/ 1318056 w 1381556"/>
                <a:gd name="connsiteY12" fmla="*/ 698500 h 791634"/>
                <a:gd name="connsiteX13" fmla="*/ 1381556 w 1381556"/>
                <a:gd name="connsiteY13" fmla="*/ 448734 h 791634"/>
                <a:gd name="connsiteX14" fmla="*/ 1076756 w 1381556"/>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651 w 1386384"/>
                <a:gd name="connsiteY0" fmla="*/ 55034 h 791634"/>
                <a:gd name="connsiteX1" fmla="*/ 14784 w 1386384"/>
                <a:gd name="connsiteY1" fmla="*/ 520700 h 791634"/>
                <a:gd name="connsiteX2" fmla="*/ 65584 w 1386384"/>
                <a:gd name="connsiteY2" fmla="*/ 728134 h 791634"/>
                <a:gd name="connsiteX3" fmla="*/ 374617 w 1386384"/>
                <a:gd name="connsiteY3" fmla="*/ 745067 h 791634"/>
                <a:gd name="connsiteX4" fmla="*/ 565117 w 1386384"/>
                <a:gd name="connsiteY4" fmla="*/ 139700 h 791634"/>
                <a:gd name="connsiteX5" fmla="*/ 438117 w 1386384"/>
                <a:gd name="connsiteY5" fmla="*/ 630767 h 791634"/>
                <a:gd name="connsiteX6" fmla="*/ 573584 w 1386384"/>
                <a:gd name="connsiteY6" fmla="*/ 791634 h 791634"/>
                <a:gd name="connsiteX7" fmla="*/ 882617 w 1386384"/>
                <a:gd name="connsiteY7" fmla="*/ 766234 h 791634"/>
                <a:gd name="connsiteX8" fmla="*/ 933417 w 1386384"/>
                <a:gd name="connsiteY8" fmla="*/ 635000 h 791634"/>
                <a:gd name="connsiteX9" fmla="*/ 831817 w 1386384"/>
                <a:gd name="connsiteY9" fmla="*/ 114300 h 791634"/>
                <a:gd name="connsiteX10" fmla="*/ 975751 w 1386384"/>
                <a:gd name="connsiteY10" fmla="*/ 651934 h 791634"/>
                <a:gd name="connsiteX11" fmla="*/ 1102751 w 1386384"/>
                <a:gd name="connsiteY11" fmla="*/ 723900 h 791634"/>
                <a:gd name="connsiteX12" fmla="*/ 1322884 w 1386384"/>
                <a:gd name="connsiteY12" fmla="*/ 698500 h 791634"/>
                <a:gd name="connsiteX13" fmla="*/ 1386384 w 1386384"/>
                <a:gd name="connsiteY13" fmla="*/ 448734 h 791634"/>
                <a:gd name="connsiteX14" fmla="*/ 1081584 w 1386384"/>
                <a:gd name="connsiteY14" fmla="*/ 0 h 791634"/>
                <a:gd name="connsiteX0" fmla="*/ 302337 w 1386070"/>
                <a:gd name="connsiteY0" fmla="*/ 55034 h 791634"/>
                <a:gd name="connsiteX1" fmla="*/ 14470 w 1386070"/>
                <a:gd name="connsiteY1" fmla="*/ 520700 h 791634"/>
                <a:gd name="connsiteX2" fmla="*/ 66857 w 1386070"/>
                <a:gd name="connsiteY2" fmla="*/ 732896 h 791634"/>
                <a:gd name="connsiteX3" fmla="*/ 374303 w 1386070"/>
                <a:gd name="connsiteY3" fmla="*/ 745067 h 791634"/>
                <a:gd name="connsiteX4" fmla="*/ 564803 w 1386070"/>
                <a:gd name="connsiteY4" fmla="*/ 139700 h 791634"/>
                <a:gd name="connsiteX5" fmla="*/ 437803 w 1386070"/>
                <a:gd name="connsiteY5" fmla="*/ 630767 h 791634"/>
                <a:gd name="connsiteX6" fmla="*/ 573270 w 1386070"/>
                <a:gd name="connsiteY6" fmla="*/ 791634 h 791634"/>
                <a:gd name="connsiteX7" fmla="*/ 882303 w 1386070"/>
                <a:gd name="connsiteY7" fmla="*/ 766234 h 791634"/>
                <a:gd name="connsiteX8" fmla="*/ 933103 w 1386070"/>
                <a:gd name="connsiteY8" fmla="*/ 635000 h 791634"/>
                <a:gd name="connsiteX9" fmla="*/ 831503 w 1386070"/>
                <a:gd name="connsiteY9" fmla="*/ 114300 h 791634"/>
                <a:gd name="connsiteX10" fmla="*/ 975437 w 1386070"/>
                <a:gd name="connsiteY10" fmla="*/ 651934 h 791634"/>
                <a:gd name="connsiteX11" fmla="*/ 1102437 w 1386070"/>
                <a:gd name="connsiteY11" fmla="*/ 723900 h 791634"/>
                <a:gd name="connsiteX12" fmla="*/ 1322570 w 1386070"/>
                <a:gd name="connsiteY12" fmla="*/ 698500 h 791634"/>
                <a:gd name="connsiteX13" fmla="*/ 1386070 w 1386070"/>
                <a:gd name="connsiteY13" fmla="*/ 448734 h 791634"/>
                <a:gd name="connsiteX14" fmla="*/ 1081270 w 1386070"/>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34"/>
                <a:gd name="connsiteX1" fmla="*/ 12503 w 1384103"/>
                <a:gd name="connsiteY1" fmla="*/ 520700 h 791634"/>
                <a:gd name="connsiteX2" fmla="*/ 64890 w 1384103"/>
                <a:gd name="connsiteY2" fmla="*/ 732896 h 791634"/>
                <a:gd name="connsiteX3" fmla="*/ 372336 w 1384103"/>
                <a:gd name="connsiteY3" fmla="*/ 745067 h 791634"/>
                <a:gd name="connsiteX4" fmla="*/ 562836 w 1384103"/>
                <a:gd name="connsiteY4" fmla="*/ 139700 h 791634"/>
                <a:gd name="connsiteX5" fmla="*/ 435836 w 1384103"/>
                <a:gd name="connsiteY5" fmla="*/ 630767 h 791634"/>
                <a:gd name="connsiteX6" fmla="*/ 571303 w 1384103"/>
                <a:gd name="connsiteY6" fmla="*/ 791634 h 791634"/>
                <a:gd name="connsiteX7" fmla="*/ 880336 w 1384103"/>
                <a:gd name="connsiteY7" fmla="*/ 766234 h 791634"/>
                <a:gd name="connsiteX8" fmla="*/ 931136 w 1384103"/>
                <a:gd name="connsiteY8" fmla="*/ 635000 h 791634"/>
                <a:gd name="connsiteX9" fmla="*/ 829536 w 1384103"/>
                <a:gd name="connsiteY9" fmla="*/ 114300 h 791634"/>
                <a:gd name="connsiteX10" fmla="*/ 973470 w 1384103"/>
                <a:gd name="connsiteY10" fmla="*/ 651934 h 791634"/>
                <a:gd name="connsiteX11" fmla="*/ 1100470 w 1384103"/>
                <a:gd name="connsiteY11" fmla="*/ 723900 h 791634"/>
                <a:gd name="connsiteX12" fmla="*/ 1320603 w 1384103"/>
                <a:gd name="connsiteY12" fmla="*/ 698500 h 791634"/>
                <a:gd name="connsiteX13" fmla="*/ 1384103 w 1384103"/>
                <a:gd name="connsiteY13" fmla="*/ 448734 h 791634"/>
                <a:gd name="connsiteX14" fmla="*/ 1079303 w 1384103"/>
                <a:gd name="connsiteY14" fmla="*/ 0 h 791634"/>
                <a:gd name="connsiteX0" fmla="*/ 300370 w 1384103"/>
                <a:gd name="connsiteY0" fmla="*/ 55034 h 791640"/>
                <a:gd name="connsiteX1" fmla="*/ 12503 w 1384103"/>
                <a:gd name="connsiteY1" fmla="*/ 520700 h 791640"/>
                <a:gd name="connsiteX2" fmla="*/ 64890 w 1384103"/>
                <a:gd name="connsiteY2" fmla="*/ 732896 h 791640"/>
                <a:gd name="connsiteX3" fmla="*/ 372336 w 1384103"/>
                <a:gd name="connsiteY3" fmla="*/ 745067 h 791640"/>
                <a:gd name="connsiteX4" fmla="*/ 562836 w 1384103"/>
                <a:gd name="connsiteY4" fmla="*/ 139700 h 791640"/>
                <a:gd name="connsiteX5" fmla="*/ 435836 w 1384103"/>
                <a:gd name="connsiteY5" fmla="*/ 630767 h 791640"/>
                <a:gd name="connsiteX6" fmla="*/ 571303 w 1384103"/>
                <a:gd name="connsiteY6" fmla="*/ 791634 h 791640"/>
                <a:gd name="connsiteX7" fmla="*/ 880336 w 1384103"/>
                <a:gd name="connsiteY7" fmla="*/ 766234 h 791640"/>
                <a:gd name="connsiteX8" fmla="*/ 931136 w 1384103"/>
                <a:gd name="connsiteY8" fmla="*/ 635000 h 791640"/>
                <a:gd name="connsiteX9" fmla="*/ 829536 w 1384103"/>
                <a:gd name="connsiteY9" fmla="*/ 114300 h 791640"/>
                <a:gd name="connsiteX10" fmla="*/ 973470 w 1384103"/>
                <a:gd name="connsiteY10" fmla="*/ 651934 h 791640"/>
                <a:gd name="connsiteX11" fmla="*/ 1100470 w 1384103"/>
                <a:gd name="connsiteY11" fmla="*/ 723900 h 791640"/>
                <a:gd name="connsiteX12" fmla="*/ 1320603 w 1384103"/>
                <a:gd name="connsiteY12" fmla="*/ 698500 h 791640"/>
                <a:gd name="connsiteX13" fmla="*/ 1384103 w 1384103"/>
                <a:gd name="connsiteY13" fmla="*/ 448734 h 791640"/>
                <a:gd name="connsiteX14" fmla="*/ 1079303 w 1384103"/>
                <a:gd name="connsiteY14" fmla="*/ 0 h 791640"/>
                <a:gd name="connsiteX0" fmla="*/ 300370 w 1384103"/>
                <a:gd name="connsiteY0" fmla="*/ 55034 h 804337"/>
                <a:gd name="connsiteX1" fmla="*/ 12503 w 1384103"/>
                <a:gd name="connsiteY1" fmla="*/ 520700 h 804337"/>
                <a:gd name="connsiteX2" fmla="*/ 64890 w 1384103"/>
                <a:gd name="connsiteY2" fmla="*/ 732896 h 804337"/>
                <a:gd name="connsiteX3" fmla="*/ 372336 w 1384103"/>
                <a:gd name="connsiteY3" fmla="*/ 745067 h 804337"/>
                <a:gd name="connsiteX4" fmla="*/ 562836 w 1384103"/>
                <a:gd name="connsiteY4" fmla="*/ 139700 h 804337"/>
                <a:gd name="connsiteX5" fmla="*/ 435836 w 1384103"/>
                <a:gd name="connsiteY5" fmla="*/ 630767 h 804337"/>
                <a:gd name="connsiteX6" fmla="*/ 571303 w 1384103"/>
                <a:gd name="connsiteY6" fmla="*/ 804334 h 804337"/>
                <a:gd name="connsiteX7" fmla="*/ 880336 w 1384103"/>
                <a:gd name="connsiteY7" fmla="*/ 766234 h 804337"/>
                <a:gd name="connsiteX8" fmla="*/ 931136 w 1384103"/>
                <a:gd name="connsiteY8" fmla="*/ 635000 h 804337"/>
                <a:gd name="connsiteX9" fmla="*/ 829536 w 1384103"/>
                <a:gd name="connsiteY9" fmla="*/ 114300 h 804337"/>
                <a:gd name="connsiteX10" fmla="*/ 973470 w 1384103"/>
                <a:gd name="connsiteY10" fmla="*/ 651934 h 804337"/>
                <a:gd name="connsiteX11" fmla="*/ 1100470 w 1384103"/>
                <a:gd name="connsiteY11" fmla="*/ 723900 h 804337"/>
                <a:gd name="connsiteX12" fmla="*/ 1320603 w 1384103"/>
                <a:gd name="connsiteY12" fmla="*/ 698500 h 804337"/>
                <a:gd name="connsiteX13" fmla="*/ 1384103 w 1384103"/>
                <a:gd name="connsiteY13" fmla="*/ 448734 h 804337"/>
                <a:gd name="connsiteX14" fmla="*/ 1079303 w 1384103"/>
                <a:gd name="connsiteY14" fmla="*/ 0 h 804337"/>
                <a:gd name="connsiteX0" fmla="*/ 300370 w 1384103"/>
                <a:gd name="connsiteY0" fmla="*/ 55034 h 805958"/>
                <a:gd name="connsiteX1" fmla="*/ 12503 w 1384103"/>
                <a:gd name="connsiteY1" fmla="*/ 520700 h 805958"/>
                <a:gd name="connsiteX2" fmla="*/ 64890 w 1384103"/>
                <a:gd name="connsiteY2" fmla="*/ 732896 h 805958"/>
                <a:gd name="connsiteX3" fmla="*/ 372336 w 1384103"/>
                <a:gd name="connsiteY3" fmla="*/ 745067 h 805958"/>
                <a:gd name="connsiteX4" fmla="*/ 562836 w 1384103"/>
                <a:gd name="connsiteY4" fmla="*/ 139700 h 805958"/>
                <a:gd name="connsiteX5" fmla="*/ 435836 w 1384103"/>
                <a:gd name="connsiteY5" fmla="*/ 630767 h 805958"/>
                <a:gd name="connsiteX6" fmla="*/ 571303 w 1384103"/>
                <a:gd name="connsiteY6" fmla="*/ 804334 h 805958"/>
                <a:gd name="connsiteX7" fmla="*/ 880336 w 1384103"/>
                <a:gd name="connsiteY7" fmla="*/ 766234 h 805958"/>
                <a:gd name="connsiteX8" fmla="*/ 931136 w 1384103"/>
                <a:gd name="connsiteY8" fmla="*/ 635000 h 805958"/>
                <a:gd name="connsiteX9" fmla="*/ 829536 w 1384103"/>
                <a:gd name="connsiteY9" fmla="*/ 114300 h 805958"/>
                <a:gd name="connsiteX10" fmla="*/ 973470 w 1384103"/>
                <a:gd name="connsiteY10" fmla="*/ 651934 h 805958"/>
                <a:gd name="connsiteX11" fmla="*/ 1100470 w 1384103"/>
                <a:gd name="connsiteY11" fmla="*/ 723900 h 805958"/>
                <a:gd name="connsiteX12" fmla="*/ 1320603 w 1384103"/>
                <a:gd name="connsiteY12" fmla="*/ 698500 h 805958"/>
                <a:gd name="connsiteX13" fmla="*/ 1384103 w 1384103"/>
                <a:gd name="connsiteY13" fmla="*/ 448734 h 805958"/>
                <a:gd name="connsiteX14" fmla="*/ 1079303 w 1384103"/>
                <a:gd name="connsiteY14" fmla="*/ 0 h 805958"/>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35836 w 1384103"/>
                <a:gd name="connsiteY5" fmla="*/ 630767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84103 w 1384103"/>
                <a:gd name="connsiteY13" fmla="*/ 448734 h 809311"/>
                <a:gd name="connsiteX14" fmla="*/ 1079303 w 1384103"/>
                <a:gd name="connsiteY14"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84103"/>
                <a:gd name="connsiteY0" fmla="*/ 55034 h 809311"/>
                <a:gd name="connsiteX1" fmla="*/ 12503 w 1384103"/>
                <a:gd name="connsiteY1" fmla="*/ 520700 h 809311"/>
                <a:gd name="connsiteX2" fmla="*/ 64890 w 1384103"/>
                <a:gd name="connsiteY2" fmla="*/ 732896 h 809311"/>
                <a:gd name="connsiteX3" fmla="*/ 372336 w 1384103"/>
                <a:gd name="connsiteY3" fmla="*/ 745067 h 809311"/>
                <a:gd name="connsiteX4" fmla="*/ 562836 w 1384103"/>
                <a:gd name="connsiteY4" fmla="*/ 139700 h 809311"/>
                <a:gd name="connsiteX5" fmla="*/ 445361 w 1384103"/>
                <a:gd name="connsiteY5" fmla="*/ 629179 h 809311"/>
                <a:gd name="connsiteX6" fmla="*/ 571303 w 1384103"/>
                <a:gd name="connsiteY6" fmla="*/ 804334 h 809311"/>
                <a:gd name="connsiteX7" fmla="*/ 880336 w 1384103"/>
                <a:gd name="connsiteY7" fmla="*/ 766234 h 809311"/>
                <a:gd name="connsiteX8" fmla="*/ 931136 w 1384103"/>
                <a:gd name="connsiteY8" fmla="*/ 635000 h 809311"/>
                <a:gd name="connsiteX9" fmla="*/ 829536 w 1384103"/>
                <a:gd name="connsiteY9" fmla="*/ 114300 h 809311"/>
                <a:gd name="connsiteX10" fmla="*/ 973470 w 1384103"/>
                <a:gd name="connsiteY10" fmla="*/ 651934 h 809311"/>
                <a:gd name="connsiteX11" fmla="*/ 1100470 w 1384103"/>
                <a:gd name="connsiteY11" fmla="*/ 723900 h 809311"/>
                <a:gd name="connsiteX12" fmla="*/ 1320603 w 1384103"/>
                <a:gd name="connsiteY12" fmla="*/ 698500 h 809311"/>
                <a:gd name="connsiteX13" fmla="*/ 1365053 w 1384103"/>
                <a:gd name="connsiteY13" fmla="*/ 632354 h 809311"/>
                <a:gd name="connsiteX14" fmla="*/ 1384103 w 1384103"/>
                <a:gd name="connsiteY14" fmla="*/ 448734 h 809311"/>
                <a:gd name="connsiteX15" fmla="*/ 1079303 w 1384103"/>
                <a:gd name="connsiteY15" fmla="*/ 0 h 809311"/>
                <a:gd name="connsiteX0" fmla="*/ 300370 w 1396204"/>
                <a:gd name="connsiteY0" fmla="*/ 55034 h 809311"/>
                <a:gd name="connsiteX1" fmla="*/ 12503 w 1396204"/>
                <a:gd name="connsiteY1" fmla="*/ 520700 h 809311"/>
                <a:gd name="connsiteX2" fmla="*/ 64890 w 1396204"/>
                <a:gd name="connsiteY2" fmla="*/ 732896 h 809311"/>
                <a:gd name="connsiteX3" fmla="*/ 372336 w 1396204"/>
                <a:gd name="connsiteY3" fmla="*/ 745067 h 809311"/>
                <a:gd name="connsiteX4" fmla="*/ 562836 w 1396204"/>
                <a:gd name="connsiteY4" fmla="*/ 139700 h 809311"/>
                <a:gd name="connsiteX5" fmla="*/ 445361 w 1396204"/>
                <a:gd name="connsiteY5" fmla="*/ 629179 h 809311"/>
                <a:gd name="connsiteX6" fmla="*/ 571303 w 1396204"/>
                <a:gd name="connsiteY6" fmla="*/ 804334 h 809311"/>
                <a:gd name="connsiteX7" fmla="*/ 880336 w 1396204"/>
                <a:gd name="connsiteY7" fmla="*/ 766234 h 809311"/>
                <a:gd name="connsiteX8" fmla="*/ 931136 w 1396204"/>
                <a:gd name="connsiteY8" fmla="*/ 635000 h 809311"/>
                <a:gd name="connsiteX9" fmla="*/ 829536 w 1396204"/>
                <a:gd name="connsiteY9" fmla="*/ 114300 h 809311"/>
                <a:gd name="connsiteX10" fmla="*/ 973470 w 1396204"/>
                <a:gd name="connsiteY10" fmla="*/ 651934 h 809311"/>
                <a:gd name="connsiteX11" fmla="*/ 1100470 w 1396204"/>
                <a:gd name="connsiteY11" fmla="*/ 723900 h 809311"/>
                <a:gd name="connsiteX12" fmla="*/ 1320603 w 1396204"/>
                <a:gd name="connsiteY12" fmla="*/ 698500 h 809311"/>
                <a:gd name="connsiteX13" fmla="*/ 1384103 w 1396204"/>
                <a:gd name="connsiteY13" fmla="*/ 608541 h 809311"/>
                <a:gd name="connsiteX14" fmla="*/ 1384103 w 1396204"/>
                <a:gd name="connsiteY14" fmla="*/ 448734 h 809311"/>
                <a:gd name="connsiteX15" fmla="*/ 1079303 w 1396204"/>
                <a:gd name="connsiteY15" fmla="*/ 0 h 809311"/>
                <a:gd name="connsiteX0" fmla="*/ 300370 w 1389256"/>
                <a:gd name="connsiteY0" fmla="*/ 55034 h 809311"/>
                <a:gd name="connsiteX1" fmla="*/ 12503 w 1389256"/>
                <a:gd name="connsiteY1" fmla="*/ 520700 h 809311"/>
                <a:gd name="connsiteX2" fmla="*/ 64890 w 1389256"/>
                <a:gd name="connsiteY2" fmla="*/ 732896 h 809311"/>
                <a:gd name="connsiteX3" fmla="*/ 372336 w 1389256"/>
                <a:gd name="connsiteY3" fmla="*/ 745067 h 809311"/>
                <a:gd name="connsiteX4" fmla="*/ 562836 w 1389256"/>
                <a:gd name="connsiteY4" fmla="*/ 139700 h 809311"/>
                <a:gd name="connsiteX5" fmla="*/ 445361 w 1389256"/>
                <a:gd name="connsiteY5" fmla="*/ 629179 h 809311"/>
                <a:gd name="connsiteX6" fmla="*/ 571303 w 1389256"/>
                <a:gd name="connsiteY6" fmla="*/ 804334 h 809311"/>
                <a:gd name="connsiteX7" fmla="*/ 880336 w 1389256"/>
                <a:gd name="connsiteY7" fmla="*/ 766234 h 809311"/>
                <a:gd name="connsiteX8" fmla="*/ 931136 w 1389256"/>
                <a:gd name="connsiteY8" fmla="*/ 635000 h 809311"/>
                <a:gd name="connsiteX9" fmla="*/ 829536 w 1389256"/>
                <a:gd name="connsiteY9" fmla="*/ 114300 h 809311"/>
                <a:gd name="connsiteX10" fmla="*/ 973470 w 1389256"/>
                <a:gd name="connsiteY10" fmla="*/ 651934 h 809311"/>
                <a:gd name="connsiteX11" fmla="*/ 1100470 w 1389256"/>
                <a:gd name="connsiteY11" fmla="*/ 723900 h 809311"/>
                <a:gd name="connsiteX12" fmla="*/ 1320603 w 1389256"/>
                <a:gd name="connsiteY12" fmla="*/ 698500 h 809311"/>
                <a:gd name="connsiteX13" fmla="*/ 1384103 w 1389256"/>
                <a:gd name="connsiteY13" fmla="*/ 608541 h 809311"/>
                <a:gd name="connsiteX14" fmla="*/ 1384103 w 1389256"/>
                <a:gd name="connsiteY14" fmla="*/ 448734 h 809311"/>
                <a:gd name="connsiteX15" fmla="*/ 1079303 w 1389256"/>
                <a:gd name="connsiteY15" fmla="*/ 0 h 809311"/>
                <a:gd name="connsiteX0" fmla="*/ 300370 w 1396667"/>
                <a:gd name="connsiteY0" fmla="*/ 55034 h 809311"/>
                <a:gd name="connsiteX1" fmla="*/ 12503 w 1396667"/>
                <a:gd name="connsiteY1" fmla="*/ 520700 h 809311"/>
                <a:gd name="connsiteX2" fmla="*/ 64890 w 1396667"/>
                <a:gd name="connsiteY2" fmla="*/ 732896 h 809311"/>
                <a:gd name="connsiteX3" fmla="*/ 372336 w 1396667"/>
                <a:gd name="connsiteY3" fmla="*/ 745067 h 809311"/>
                <a:gd name="connsiteX4" fmla="*/ 562836 w 1396667"/>
                <a:gd name="connsiteY4" fmla="*/ 139700 h 809311"/>
                <a:gd name="connsiteX5" fmla="*/ 445361 w 1396667"/>
                <a:gd name="connsiteY5" fmla="*/ 629179 h 809311"/>
                <a:gd name="connsiteX6" fmla="*/ 571303 w 1396667"/>
                <a:gd name="connsiteY6" fmla="*/ 804334 h 809311"/>
                <a:gd name="connsiteX7" fmla="*/ 880336 w 1396667"/>
                <a:gd name="connsiteY7" fmla="*/ 766234 h 809311"/>
                <a:gd name="connsiteX8" fmla="*/ 931136 w 1396667"/>
                <a:gd name="connsiteY8" fmla="*/ 635000 h 809311"/>
                <a:gd name="connsiteX9" fmla="*/ 829536 w 1396667"/>
                <a:gd name="connsiteY9" fmla="*/ 114300 h 809311"/>
                <a:gd name="connsiteX10" fmla="*/ 973470 w 1396667"/>
                <a:gd name="connsiteY10" fmla="*/ 651934 h 809311"/>
                <a:gd name="connsiteX11" fmla="*/ 1100470 w 1396667"/>
                <a:gd name="connsiteY11" fmla="*/ 723900 h 809311"/>
                <a:gd name="connsiteX12" fmla="*/ 1320603 w 1396667"/>
                <a:gd name="connsiteY12" fmla="*/ 698500 h 809311"/>
                <a:gd name="connsiteX13" fmla="*/ 1384103 w 1396667"/>
                <a:gd name="connsiteY13" fmla="*/ 608541 h 809311"/>
                <a:gd name="connsiteX14" fmla="*/ 1384103 w 1396667"/>
                <a:gd name="connsiteY14" fmla="*/ 448734 h 809311"/>
                <a:gd name="connsiteX15" fmla="*/ 1079303 w 1396667"/>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20603 w 1396126"/>
                <a:gd name="connsiteY12" fmla="*/ 698500 h 809311"/>
                <a:gd name="connsiteX13" fmla="*/ 1384103 w 1396126"/>
                <a:gd name="connsiteY13" fmla="*/ 608541 h 809311"/>
                <a:gd name="connsiteX14" fmla="*/ 1384103 w 1396126"/>
                <a:gd name="connsiteY14" fmla="*/ 448734 h 809311"/>
                <a:gd name="connsiteX15" fmla="*/ 1079303 w 1396126"/>
                <a:gd name="connsiteY15" fmla="*/ 0 h 809311"/>
                <a:gd name="connsiteX0" fmla="*/ 300370 w 1396126"/>
                <a:gd name="connsiteY0" fmla="*/ 55034 h 809311"/>
                <a:gd name="connsiteX1" fmla="*/ 12503 w 1396126"/>
                <a:gd name="connsiteY1" fmla="*/ 520700 h 809311"/>
                <a:gd name="connsiteX2" fmla="*/ 64890 w 1396126"/>
                <a:gd name="connsiteY2" fmla="*/ 732896 h 809311"/>
                <a:gd name="connsiteX3" fmla="*/ 372336 w 1396126"/>
                <a:gd name="connsiteY3" fmla="*/ 745067 h 809311"/>
                <a:gd name="connsiteX4" fmla="*/ 562836 w 1396126"/>
                <a:gd name="connsiteY4" fmla="*/ 139700 h 809311"/>
                <a:gd name="connsiteX5" fmla="*/ 445361 w 1396126"/>
                <a:gd name="connsiteY5" fmla="*/ 629179 h 809311"/>
                <a:gd name="connsiteX6" fmla="*/ 571303 w 1396126"/>
                <a:gd name="connsiteY6" fmla="*/ 804334 h 809311"/>
                <a:gd name="connsiteX7" fmla="*/ 880336 w 1396126"/>
                <a:gd name="connsiteY7" fmla="*/ 766234 h 809311"/>
                <a:gd name="connsiteX8" fmla="*/ 931136 w 1396126"/>
                <a:gd name="connsiteY8" fmla="*/ 635000 h 809311"/>
                <a:gd name="connsiteX9" fmla="*/ 829536 w 1396126"/>
                <a:gd name="connsiteY9" fmla="*/ 114300 h 809311"/>
                <a:gd name="connsiteX10" fmla="*/ 973470 w 1396126"/>
                <a:gd name="connsiteY10" fmla="*/ 651934 h 809311"/>
                <a:gd name="connsiteX11" fmla="*/ 1100470 w 1396126"/>
                <a:gd name="connsiteY11" fmla="*/ 723900 h 809311"/>
                <a:gd name="connsiteX12" fmla="*/ 1319015 w 1396126"/>
                <a:gd name="connsiteY12" fmla="*/ 692150 h 809311"/>
                <a:gd name="connsiteX13" fmla="*/ 1384103 w 1396126"/>
                <a:gd name="connsiteY13" fmla="*/ 608541 h 809311"/>
                <a:gd name="connsiteX14" fmla="*/ 1384103 w 1396126"/>
                <a:gd name="connsiteY14" fmla="*/ 448734 h 809311"/>
                <a:gd name="connsiteX15" fmla="*/ 1079303 w 1396126"/>
                <a:gd name="connsiteY15" fmla="*/ 0 h 80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96126" h="809311">
                  <a:moveTo>
                    <a:pt x="300370" y="55034"/>
                  </a:moveTo>
                  <a:lnTo>
                    <a:pt x="12503" y="520700"/>
                  </a:lnTo>
                  <a:cubicBezTo>
                    <a:pt x="-22951" y="632708"/>
                    <a:pt x="24144" y="706613"/>
                    <a:pt x="64890" y="732896"/>
                  </a:cubicBezTo>
                  <a:cubicBezTo>
                    <a:pt x="161551" y="806803"/>
                    <a:pt x="302662" y="806098"/>
                    <a:pt x="372336" y="745067"/>
                  </a:cubicBezTo>
                  <a:cubicBezTo>
                    <a:pt x="416786" y="714728"/>
                    <a:pt x="499336" y="341489"/>
                    <a:pt x="562836" y="139700"/>
                  </a:cubicBezTo>
                  <a:lnTo>
                    <a:pt x="445361" y="629179"/>
                  </a:lnTo>
                  <a:cubicBezTo>
                    <a:pt x="412729" y="736776"/>
                    <a:pt x="521385" y="804687"/>
                    <a:pt x="571303" y="804334"/>
                  </a:cubicBezTo>
                  <a:cubicBezTo>
                    <a:pt x="664789" y="813859"/>
                    <a:pt x="797963" y="813859"/>
                    <a:pt x="880336" y="766234"/>
                  </a:cubicBezTo>
                  <a:cubicBezTo>
                    <a:pt x="932194" y="724076"/>
                    <a:pt x="941191" y="675570"/>
                    <a:pt x="931136" y="635000"/>
                  </a:cubicBezTo>
                  <a:lnTo>
                    <a:pt x="829536" y="114300"/>
                  </a:lnTo>
                  <a:lnTo>
                    <a:pt x="973470" y="651934"/>
                  </a:lnTo>
                  <a:cubicBezTo>
                    <a:pt x="1003103" y="710848"/>
                    <a:pt x="1069250" y="726898"/>
                    <a:pt x="1100470" y="723900"/>
                  </a:cubicBezTo>
                  <a:cubicBezTo>
                    <a:pt x="1181785" y="729721"/>
                    <a:pt x="1256750" y="721254"/>
                    <a:pt x="1319015" y="692150"/>
                  </a:cubicBezTo>
                  <a:cubicBezTo>
                    <a:pt x="1341769" y="676451"/>
                    <a:pt x="1372461" y="633765"/>
                    <a:pt x="1384103" y="608541"/>
                  </a:cubicBezTo>
                  <a:cubicBezTo>
                    <a:pt x="1396803" y="574322"/>
                    <a:pt x="1403153" y="495653"/>
                    <a:pt x="1384103" y="448734"/>
                  </a:cubicBezTo>
                  <a:lnTo>
                    <a:pt x="1079303" y="0"/>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a:solidFill>
                  <a:prstClr val="white"/>
                </a:solidFill>
                <a:latin typeface="Calibri" panose="020F0502020204030204"/>
              </a:endParaRPr>
            </a:p>
          </p:txBody>
        </p:sp>
        <p:sp>
          <p:nvSpPr>
            <p:cNvPr id="62" name="Hình tự do: Hình 61">
              <a:extLst>
                <a:ext uri="{FF2B5EF4-FFF2-40B4-BE49-F238E27FC236}">
                  <a16:creationId xmlns:a16="http://schemas.microsoft.com/office/drawing/2014/main" id="{FF4B0EDB-4645-45C2-A981-453840C39528}"/>
                </a:ext>
              </a:extLst>
            </p:cNvPr>
            <p:cNvSpPr/>
            <p:nvPr/>
          </p:nvSpPr>
          <p:spPr>
            <a:xfrm rot="21104516" flipH="1">
              <a:off x="5857771" y="2800350"/>
              <a:ext cx="1543154" cy="1654272"/>
            </a:xfrm>
            <a:custGeom>
              <a:avLst/>
              <a:gdLst>
                <a:gd name="connsiteX0" fmla="*/ 1164166 w 1312333"/>
                <a:gd name="connsiteY0" fmla="*/ 2963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64166 w 1312333"/>
                <a:gd name="connsiteY21" fmla="*/ 2963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33924 w 1312333"/>
                <a:gd name="connsiteY0" fmla="*/ 35303 h 1447800"/>
                <a:gd name="connsiteX1" fmla="*/ 533400 w 1312333"/>
                <a:gd name="connsiteY1" fmla="*/ 529166 h 1447800"/>
                <a:gd name="connsiteX2" fmla="*/ 0 w 1312333"/>
                <a:gd name="connsiteY2" fmla="*/ 1244600 h 1447800"/>
                <a:gd name="connsiteX3" fmla="*/ 4233 w 1312333"/>
                <a:gd name="connsiteY3" fmla="*/ 1418166 h 1447800"/>
                <a:gd name="connsiteX4" fmla="*/ 84666 w 1312333"/>
                <a:gd name="connsiteY4" fmla="*/ 1447800 h 1447800"/>
                <a:gd name="connsiteX5" fmla="*/ 101600 w 1312333"/>
                <a:gd name="connsiteY5" fmla="*/ 1413933 h 1447800"/>
                <a:gd name="connsiteX6" fmla="*/ 448733 w 1312333"/>
                <a:gd name="connsiteY6" fmla="*/ 931333 h 1447800"/>
                <a:gd name="connsiteX7" fmla="*/ 203200 w 1312333"/>
                <a:gd name="connsiteY7" fmla="*/ 1325033 h 1447800"/>
                <a:gd name="connsiteX8" fmla="*/ 198966 w 1312333"/>
                <a:gd name="connsiteY8" fmla="*/ 1422400 h 1447800"/>
                <a:gd name="connsiteX9" fmla="*/ 300566 w 1312333"/>
                <a:gd name="connsiteY9" fmla="*/ 1439333 h 1447800"/>
                <a:gd name="connsiteX10" fmla="*/ 571500 w 1312333"/>
                <a:gd name="connsiteY10" fmla="*/ 1049866 h 1447800"/>
                <a:gd name="connsiteX11" fmla="*/ 419100 w 1312333"/>
                <a:gd name="connsiteY11" fmla="*/ 1346200 h 1447800"/>
                <a:gd name="connsiteX12" fmla="*/ 482600 w 1312333"/>
                <a:gd name="connsiteY12" fmla="*/ 1418166 h 1447800"/>
                <a:gd name="connsiteX13" fmla="*/ 601133 w 1312333"/>
                <a:gd name="connsiteY13" fmla="*/ 1346200 h 1447800"/>
                <a:gd name="connsiteX14" fmla="*/ 745066 w 1312333"/>
                <a:gd name="connsiteY14" fmla="*/ 1079500 h 1447800"/>
                <a:gd name="connsiteX15" fmla="*/ 694266 w 1312333"/>
                <a:gd name="connsiteY15" fmla="*/ 1278466 h 1447800"/>
                <a:gd name="connsiteX16" fmla="*/ 804333 w 1312333"/>
                <a:gd name="connsiteY16" fmla="*/ 1333500 h 1447800"/>
                <a:gd name="connsiteX17" fmla="*/ 884766 w 1312333"/>
                <a:gd name="connsiteY17" fmla="*/ 1236133 h 1447800"/>
                <a:gd name="connsiteX18" fmla="*/ 918633 w 1312333"/>
                <a:gd name="connsiteY18" fmla="*/ 1109133 h 1447800"/>
                <a:gd name="connsiteX19" fmla="*/ 1312333 w 1312333"/>
                <a:gd name="connsiteY19" fmla="*/ 601133 h 1447800"/>
                <a:gd name="connsiteX20" fmla="*/ 1193800 w 1312333"/>
                <a:gd name="connsiteY20" fmla="*/ 0 h 1447800"/>
                <a:gd name="connsiteX21" fmla="*/ 1133924 w 1312333"/>
                <a:gd name="connsiteY21" fmla="*/ 35303 h 1447800"/>
                <a:gd name="connsiteX0" fmla="*/ 1149658 w 1328067"/>
                <a:gd name="connsiteY0" fmla="*/ 35303 h 1447800"/>
                <a:gd name="connsiteX1" fmla="*/ 549134 w 1328067"/>
                <a:gd name="connsiteY1" fmla="*/ 529166 h 1447800"/>
                <a:gd name="connsiteX2" fmla="*/ 15734 w 1328067"/>
                <a:gd name="connsiteY2" fmla="*/ 1244600 h 1447800"/>
                <a:gd name="connsiteX3" fmla="*/ 19967 w 1328067"/>
                <a:gd name="connsiteY3" fmla="*/ 1418166 h 1447800"/>
                <a:gd name="connsiteX4" fmla="*/ 100400 w 1328067"/>
                <a:gd name="connsiteY4" fmla="*/ 1447800 h 1447800"/>
                <a:gd name="connsiteX5" fmla="*/ 117334 w 1328067"/>
                <a:gd name="connsiteY5" fmla="*/ 1413933 h 1447800"/>
                <a:gd name="connsiteX6" fmla="*/ 464467 w 1328067"/>
                <a:gd name="connsiteY6" fmla="*/ 931333 h 1447800"/>
                <a:gd name="connsiteX7" fmla="*/ 218934 w 1328067"/>
                <a:gd name="connsiteY7" fmla="*/ 1325033 h 1447800"/>
                <a:gd name="connsiteX8" fmla="*/ 214700 w 1328067"/>
                <a:gd name="connsiteY8" fmla="*/ 1422400 h 1447800"/>
                <a:gd name="connsiteX9" fmla="*/ 316300 w 1328067"/>
                <a:gd name="connsiteY9" fmla="*/ 1439333 h 1447800"/>
                <a:gd name="connsiteX10" fmla="*/ 587234 w 1328067"/>
                <a:gd name="connsiteY10" fmla="*/ 1049866 h 1447800"/>
                <a:gd name="connsiteX11" fmla="*/ 434834 w 1328067"/>
                <a:gd name="connsiteY11" fmla="*/ 1346200 h 1447800"/>
                <a:gd name="connsiteX12" fmla="*/ 498334 w 1328067"/>
                <a:gd name="connsiteY12" fmla="*/ 1418166 h 1447800"/>
                <a:gd name="connsiteX13" fmla="*/ 616867 w 1328067"/>
                <a:gd name="connsiteY13" fmla="*/ 1346200 h 1447800"/>
                <a:gd name="connsiteX14" fmla="*/ 760800 w 1328067"/>
                <a:gd name="connsiteY14" fmla="*/ 1079500 h 1447800"/>
                <a:gd name="connsiteX15" fmla="*/ 710000 w 1328067"/>
                <a:gd name="connsiteY15" fmla="*/ 1278466 h 1447800"/>
                <a:gd name="connsiteX16" fmla="*/ 820067 w 1328067"/>
                <a:gd name="connsiteY16" fmla="*/ 1333500 h 1447800"/>
                <a:gd name="connsiteX17" fmla="*/ 900500 w 1328067"/>
                <a:gd name="connsiteY17" fmla="*/ 1236133 h 1447800"/>
                <a:gd name="connsiteX18" fmla="*/ 934367 w 1328067"/>
                <a:gd name="connsiteY18" fmla="*/ 1109133 h 1447800"/>
                <a:gd name="connsiteX19" fmla="*/ 1328067 w 1328067"/>
                <a:gd name="connsiteY19" fmla="*/ 601133 h 1447800"/>
                <a:gd name="connsiteX20" fmla="*/ 1209534 w 1328067"/>
                <a:gd name="connsiteY20" fmla="*/ 0 h 1447800"/>
                <a:gd name="connsiteX21" fmla="*/ 1149658 w 1328067"/>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47800"/>
                <a:gd name="connsiteX1" fmla="*/ 557318 w 1336251"/>
                <a:gd name="connsiteY1" fmla="*/ 529166 h 1447800"/>
                <a:gd name="connsiteX2" fmla="*/ 23918 w 1336251"/>
                <a:gd name="connsiteY2" fmla="*/ 1244600 h 1447800"/>
                <a:gd name="connsiteX3" fmla="*/ 28151 w 1336251"/>
                <a:gd name="connsiteY3" fmla="*/ 1418166 h 1447800"/>
                <a:gd name="connsiteX4" fmla="*/ 108584 w 1336251"/>
                <a:gd name="connsiteY4" fmla="*/ 1447800 h 1447800"/>
                <a:gd name="connsiteX5" fmla="*/ 125518 w 1336251"/>
                <a:gd name="connsiteY5" fmla="*/ 1413933 h 1447800"/>
                <a:gd name="connsiteX6" fmla="*/ 472651 w 1336251"/>
                <a:gd name="connsiteY6" fmla="*/ 931333 h 1447800"/>
                <a:gd name="connsiteX7" fmla="*/ 227118 w 1336251"/>
                <a:gd name="connsiteY7" fmla="*/ 1325033 h 1447800"/>
                <a:gd name="connsiteX8" fmla="*/ 222884 w 1336251"/>
                <a:gd name="connsiteY8" fmla="*/ 1422400 h 1447800"/>
                <a:gd name="connsiteX9" fmla="*/ 324484 w 1336251"/>
                <a:gd name="connsiteY9" fmla="*/ 1439333 h 1447800"/>
                <a:gd name="connsiteX10" fmla="*/ 595418 w 1336251"/>
                <a:gd name="connsiteY10" fmla="*/ 1049866 h 1447800"/>
                <a:gd name="connsiteX11" fmla="*/ 443018 w 1336251"/>
                <a:gd name="connsiteY11" fmla="*/ 1346200 h 1447800"/>
                <a:gd name="connsiteX12" fmla="*/ 506518 w 1336251"/>
                <a:gd name="connsiteY12" fmla="*/ 1418166 h 1447800"/>
                <a:gd name="connsiteX13" fmla="*/ 625051 w 1336251"/>
                <a:gd name="connsiteY13" fmla="*/ 1346200 h 1447800"/>
                <a:gd name="connsiteX14" fmla="*/ 768984 w 1336251"/>
                <a:gd name="connsiteY14" fmla="*/ 1079500 h 1447800"/>
                <a:gd name="connsiteX15" fmla="*/ 718184 w 1336251"/>
                <a:gd name="connsiteY15" fmla="*/ 1278466 h 1447800"/>
                <a:gd name="connsiteX16" fmla="*/ 828251 w 1336251"/>
                <a:gd name="connsiteY16" fmla="*/ 1333500 h 1447800"/>
                <a:gd name="connsiteX17" fmla="*/ 908684 w 1336251"/>
                <a:gd name="connsiteY17" fmla="*/ 1236133 h 1447800"/>
                <a:gd name="connsiteX18" fmla="*/ 942551 w 1336251"/>
                <a:gd name="connsiteY18" fmla="*/ 1109133 h 1447800"/>
                <a:gd name="connsiteX19" fmla="*/ 1336251 w 1336251"/>
                <a:gd name="connsiteY19" fmla="*/ 601133 h 1447800"/>
                <a:gd name="connsiteX20" fmla="*/ 1217718 w 1336251"/>
                <a:gd name="connsiteY20" fmla="*/ 0 h 1447800"/>
                <a:gd name="connsiteX21" fmla="*/ 1157842 w 1336251"/>
                <a:gd name="connsiteY21" fmla="*/ 35303 h 1447800"/>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25518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1976"/>
                <a:gd name="connsiteX1" fmla="*/ 557318 w 1336251"/>
                <a:gd name="connsiteY1" fmla="*/ 529166 h 1461976"/>
                <a:gd name="connsiteX2" fmla="*/ 23918 w 1336251"/>
                <a:gd name="connsiteY2" fmla="*/ 1244600 h 1461976"/>
                <a:gd name="connsiteX3" fmla="*/ 28151 w 1336251"/>
                <a:gd name="connsiteY3" fmla="*/ 1418166 h 1461976"/>
                <a:gd name="connsiteX4" fmla="*/ 108584 w 1336251"/>
                <a:gd name="connsiteY4" fmla="*/ 1461976 h 1461976"/>
                <a:gd name="connsiteX5" fmla="*/ 153011 w 1336251"/>
                <a:gd name="connsiteY5" fmla="*/ 1413933 h 1461976"/>
                <a:gd name="connsiteX6" fmla="*/ 472651 w 1336251"/>
                <a:gd name="connsiteY6" fmla="*/ 931333 h 1461976"/>
                <a:gd name="connsiteX7" fmla="*/ 227118 w 1336251"/>
                <a:gd name="connsiteY7" fmla="*/ 1325033 h 1461976"/>
                <a:gd name="connsiteX8" fmla="*/ 222884 w 1336251"/>
                <a:gd name="connsiteY8" fmla="*/ 1422400 h 1461976"/>
                <a:gd name="connsiteX9" fmla="*/ 324484 w 1336251"/>
                <a:gd name="connsiteY9" fmla="*/ 1439333 h 1461976"/>
                <a:gd name="connsiteX10" fmla="*/ 595418 w 1336251"/>
                <a:gd name="connsiteY10" fmla="*/ 1049866 h 1461976"/>
                <a:gd name="connsiteX11" fmla="*/ 443018 w 1336251"/>
                <a:gd name="connsiteY11" fmla="*/ 1346200 h 1461976"/>
                <a:gd name="connsiteX12" fmla="*/ 506518 w 1336251"/>
                <a:gd name="connsiteY12" fmla="*/ 1418166 h 1461976"/>
                <a:gd name="connsiteX13" fmla="*/ 625051 w 1336251"/>
                <a:gd name="connsiteY13" fmla="*/ 1346200 h 1461976"/>
                <a:gd name="connsiteX14" fmla="*/ 768984 w 1336251"/>
                <a:gd name="connsiteY14" fmla="*/ 1079500 h 1461976"/>
                <a:gd name="connsiteX15" fmla="*/ 718184 w 1336251"/>
                <a:gd name="connsiteY15" fmla="*/ 1278466 h 1461976"/>
                <a:gd name="connsiteX16" fmla="*/ 828251 w 1336251"/>
                <a:gd name="connsiteY16" fmla="*/ 1333500 h 1461976"/>
                <a:gd name="connsiteX17" fmla="*/ 908684 w 1336251"/>
                <a:gd name="connsiteY17" fmla="*/ 1236133 h 1461976"/>
                <a:gd name="connsiteX18" fmla="*/ 942551 w 1336251"/>
                <a:gd name="connsiteY18" fmla="*/ 1109133 h 1461976"/>
                <a:gd name="connsiteX19" fmla="*/ 1336251 w 1336251"/>
                <a:gd name="connsiteY19" fmla="*/ 601133 h 1461976"/>
                <a:gd name="connsiteX20" fmla="*/ 1217718 w 1336251"/>
                <a:gd name="connsiteY20" fmla="*/ 0 h 1461976"/>
                <a:gd name="connsiteX21" fmla="*/ 1157842 w 1336251"/>
                <a:gd name="connsiteY21" fmla="*/ 35303 h 1461976"/>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22884 w 1336251"/>
                <a:gd name="connsiteY8" fmla="*/ 1422400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7118 w 1336251"/>
                <a:gd name="connsiteY7" fmla="*/ 1325033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64850"/>
                <a:gd name="connsiteX1" fmla="*/ 557318 w 1336251"/>
                <a:gd name="connsiteY1" fmla="*/ 529166 h 1464850"/>
                <a:gd name="connsiteX2" fmla="*/ 23918 w 1336251"/>
                <a:gd name="connsiteY2" fmla="*/ 1244600 h 1464850"/>
                <a:gd name="connsiteX3" fmla="*/ 28151 w 1336251"/>
                <a:gd name="connsiteY3" fmla="*/ 1418166 h 1464850"/>
                <a:gd name="connsiteX4" fmla="*/ 108584 w 1336251"/>
                <a:gd name="connsiteY4" fmla="*/ 1461976 h 1464850"/>
                <a:gd name="connsiteX5" fmla="*/ 153011 w 1336251"/>
                <a:gd name="connsiteY5" fmla="*/ 1413933 h 1464850"/>
                <a:gd name="connsiteX6" fmla="*/ 472651 w 1336251"/>
                <a:gd name="connsiteY6" fmla="*/ 931333 h 1464850"/>
                <a:gd name="connsiteX7" fmla="*/ 221620 w 1336251"/>
                <a:gd name="connsiteY7" fmla="*/ 1344878 h 1464850"/>
                <a:gd name="connsiteX8" fmla="*/ 231132 w 1336251"/>
                <a:gd name="connsiteY8" fmla="*/ 1445081 h 1464850"/>
                <a:gd name="connsiteX9" fmla="*/ 343729 w 1336251"/>
                <a:gd name="connsiteY9" fmla="*/ 1464850 h 1464850"/>
                <a:gd name="connsiteX10" fmla="*/ 595418 w 1336251"/>
                <a:gd name="connsiteY10" fmla="*/ 1049866 h 1464850"/>
                <a:gd name="connsiteX11" fmla="*/ 443018 w 1336251"/>
                <a:gd name="connsiteY11" fmla="*/ 1346200 h 1464850"/>
                <a:gd name="connsiteX12" fmla="*/ 506518 w 1336251"/>
                <a:gd name="connsiteY12" fmla="*/ 1418166 h 1464850"/>
                <a:gd name="connsiteX13" fmla="*/ 625051 w 1336251"/>
                <a:gd name="connsiteY13" fmla="*/ 1346200 h 1464850"/>
                <a:gd name="connsiteX14" fmla="*/ 768984 w 1336251"/>
                <a:gd name="connsiteY14" fmla="*/ 1079500 h 1464850"/>
                <a:gd name="connsiteX15" fmla="*/ 718184 w 1336251"/>
                <a:gd name="connsiteY15" fmla="*/ 1278466 h 1464850"/>
                <a:gd name="connsiteX16" fmla="*/ 828251 w 1336251"/>
                <a:gd name="connsiteY16" fmla="*/ 1333500 h 1464850"/>
                <a:gd name="connsiteX17" fmla="*/ 908684 w 1336251"/>
                <a:gd name="connsiteY17" fmla="*/ 1236133 h 1464850"/>
                <a:gd name="connsiteX18" fmla="*/ 942551 w 1336251"/>
                <a:gd name="connsiteY18" fmla="*/ 1109133 h 1464850"/>
                <a:gd name="connsiteX19" fmla="*/ 1336251 w 1336251"/>
                <a:gd name="connsiteY19" fmla="*/ 601133 h 1464850"/>
                <a:gd name="connsiteX20" fmla="*/ 1217718 w 1336251"/>
                <a:gd name="connsiteY20" fmla="*/ 0 h 1464850"/>
                <a:gd name="connsiteX21" fmla="*/ 1157842 w 1336251"/>
                <a:gd name="connsiteY21" fmla="*/ 35303 h 1464850"/>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3018 w 1336251"/>
                <a:gd name="connsiteY11" fmla="*/ 1346200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2775 w 1336251"/>
                <a:gd name="connsiteY11" fmla="*/ 142841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48516 w 1336251"/>
                <a:gd name="connsiteY11" fmla="*/ 1349035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18166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718184 w 1336251"/>
                <a:gd name="connsiteY15" fmla="*/ 1278466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28251 w 1336251"/>
                <a:gd name="connsiteY16" fmla="*/ 1333500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 name="connsiteX0" fmla="*/ 1157842 w 1336251"/>
                <a:gd name="connsiteY0" fmla="*/ 35303 h 1477183"/>
                <a:gd name="connsiteX1" fmla="*/ 557318 w 1336251"/>
                <a:gd name="connsiteY1" fmla="*/ 529166 h 1477183"/>
                <a:gd name="connsiteX2" fmla="*/ 23918 w 1336251"/>
                <a:gd name="connsiteY2" fmla="*/ 1244600 h 1477183"/>
                <a:gd name="connsiteX3" fmla="*/ 28151 w 1336251"/>
                <a:gd name="connsiteY3" fmla="*/ 1418166 h 1477183"/>
                <a:gd name="connsiteX4" fmla="*/ 108584 w 1336251"/>
                <a:gd name="connsiteY4" fmla="*/ 1461976 h 1477183"/>
                <a:gd name="connsiteX5" fmla="*/ 153011 w 1336251"/>
                <a:gd name="connsiteY5" fmla="*/ 1413933 h 1477183"/>
                <a:gd name="connsiteX6" fmla="*/ 472651 w 1336251"/>
                <a:gd name="connsiteY6" fmla="*/ 931333 h 1477183"/>
                <a:gd name="connsiteX7" fmla="*/ 221620 w 1336251"/>
                <a:gd name="connsiteY7" fmla="*/ 1344878 h 1477183"/>
                <a:gd name="connsiteX8" fmla="*/ 231132 w 1336251"/>
                <a:gd name="connsiteY8" fmla="*/ 1445081 h 1477183"/>
                <a:gd name="connsiteX9" fmla="*/ 343729 w 1336251"/>
                <a:gd name="connsiteY9" fmla="*/ 1464850 h 1477183"/>
                <a:gd name="connsiteX10" fmla="*/ 595418 w 1336251"/>
                <a:gd name="connsiteY10" fmla="*/ 1049866 h 1477183"/>
                <a:gd name="connsiteX11" fmla="*/ 415525 w 1336251"/>
                <a:gd name="connsiteY11" fmla="*/ 1417078 h 1477183"/>
                <a:gd name="connsiteX12" fmla="*/ 506518 w 1336251"/>
                <a:gd name="connsiteY12" fmla="*/ 1457858 h 1477183"/>
                <a:gd name="connsiteX13" fmla="*/ 625051 w 1336251"/>
                <a:gd name="connsiteY13" fmla="*/ 1346200 h 1477183"/>
                <a:gd name="connsiteX14" fmla="*/ 768984 w 1336251"/>
                <a:gd name="connsiteY14" fmla="*/ 1079500 h 1477183"/>
                <a:gd name="connsiteX15" fmla="*/ 679694 w 1336251"/>
                <a:gd name="connsiteY15" fmla="*/ 1320993 h 1477183"/>
                <a:gd name="connsiteX16" fmla="*/ 855744 w 1336251"/>
                <a:gd name="connsiteY16" fmla="*/ 1361851 h 1477183"/>
                <a:gd name="connsiteX17" fmla="*/ 908684 w 1336251"/>
                <a:gd name="connsiteY17" fmla="*/ 1236133 h 1477183"/>
                <a:gd name="connsiteX18" fmla="*/ 942551 w 1336251"/>
                <a:gd name="connsiteY18" fmla="*/ 1109133 h 1477183"/>
                <a:gd name="connsiteX19" fmla="*/ 1336251 w 1336251"/>
                <a:gd name="connsiteY19" fmla="*/ 601133 h 1477183"/>
                <a:gd name="connsiteX20" fmla="*/ 1217718 w 1336251"/>
                <a:gd name="connsiteY20" fmla="*/ 0 h 1477183"/>
                <a:gd name="connsiteX21" fmla="*/ 1157842 w 1336251"/>
                <a:gd name="connsiteY21" fmla="*/ 35303 h 147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36251" h="1477183">
                  <a:moveTo>
                    <a:pt x="1157842" y="35303"/>
                  </a:moveTo>
                  <a:cubicBezTo>
                    <a:pt x="1018152" y="117705"/>
                    <a:pt x="719003" y="322019"/>
                    <a:pt x="557318" y="529166"/>
                  </a:cubicBezTo>
                  <a:cubicBezTo>
                    <a:pt x="382268" y="773314"/>
                    <a:pt x="201718" y="1006122"/>
                    <a:pt x="23918" y="1244600"/>
                  </a:cubicBezTo>
                  <a:cubicBezTo>
                    <a:pt x="-13162" y="1310961"/>
                    <a:pt x="-3502" y="1368817"/>
                    <a:pt x="28151" y="1418166"/>
                  </a:cubicBezTo>
                  <a:cubicBezTo>
                    <a:pt x="38466" y="1445055"/>
                    <a:pt x="81773" y="1452098"/>
                    <a:pt x="108584" y="1461976"/>
                  </a:cubicBezTo>
                  <a:lnTo>
                    <a:pt x="153011" y="1413933"/>
                  </a:lnTo>
                  <a:lnTo>
                    <a:pt x="472651" y="931333"/>
                  </a:lnTo>
                  <a:lnTo>
                    <a:pt x="221620" y="1344878"/>
                  </a:lnTo>
                  <a:cubicBezTo>
                    <a:pt x="205546" y="1383950"/>
                    <a:pt x="227961" y="1411680"/>
                    <a:pt x="231132" y="1445081"/>
                  </a:cubicBezTo>
                  <a:cubicBezTo>
                    <a:pt x="263166" y="1474352"/>
                    <a:pt x="306197" y="1489446"/>
                    <a:pt x="343729" y="1464850"/>
                  </a:cubicBezTo>
                  <a:cubicBezTo>
                    <a:pt x="397383" y="1420081"/>
                    <a:pt x="511522" y="1188194"/>
                    <a:pt x="595418" y="1049866"/>
                  </a:cubicBezTo>
                  <a:lnTo>
                    <a:pt x="415525" y="1417078"/>
                  </a:lnTo>
                  <a:cubicBezTo>
                    <a:pt x="412864" y="1471308"/>
                    <a:pt x="487184" y="1480176"/>
                    <a:pt x="506518" y="1457858"/>
                  </a:cubicBezTo>
                  <a:cubicBezTo>
                    <a:pt x="590018" y="1443320"/>
                    <a:pt x="602036" y="1406100"/>
                    <a:pt x="625051" y="1346200"/>
                  </a:cubicBezTo>
                  <a:lnTo>
                    <a:pt x="768984" y="1079500"/>
                  </a:lnTo>
                  <a:lnTo>
                    <a:pt x="679694" y="1320993"/>
                  </a:lnTo>
                  <a:cubicBezTo>
                    <a:pt x="687973" y="1390369"/>
                    <a:pt x="773235" y="1394539"/>
                    <a:pt x="855744" y="1361851"/>
                  </a:cubicBezTo>
                  <a:cubicBezTo>
                    <a:pt x="892637" y="1300099"/>
                    <a:pt x="891037" y="1278039"/>
                    <a:pt x="908684" y="1236133"/>
                  </a:cubicBezTo>
                  <a:lnTo>
                    <a:pt x="942551" y="1109133"/>
                  </a:lnTo>
                  <a:lnTo>
                    <a:pt x="1336251" y="601133"/>
                  </a:lnTo>
                  <a:lnTo>
                    <a:pt x="1217718" y="0"/>
                  </a:lnTo>
                  <a:lnTo>
                    <a:pt x="1157842" y="3530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pPr>
              <a:endParaRPr lang="en-US" sz="1350" kern="1200" dirty="0">
                <a:solidFill>
                  <a:prstClr val="white"/>
                </a:solidFill>
                <a:latin typeface="Calibri" panose="020F0502020204030204"/>
              </a:endParaRPr>
            </a:p>
          </p:txBody>
        </p:sp>
      </p:grpSp>
      <p:pic>
        <p:nvPicPr>
          <p:cNvPr id="64" name="Hình ảnh 63">
            <a:extLst>
              <a:ext uri="{FF2B5EF4-FFF2-40B4-BE49-F238E27FC236}">
                <a16:creationId xmlns:a16="http://schemas.microsoft.com/office/drawing/2014/main" id="{4783830A-A582-45DF-BD13-43A65CFDC134}"/>
              </a:ext>
            </a:extLst>
          </p:cNvPr>
          <p:cNvPicPr>
            <a:picLocks noChangeAspect="1"/>
          </p:cNvPicPr>
          <p:nvPr/>
        </p:nvPicPr>
        <p:blipFill rotWithShape="1">
          <a:blip r:embed="rId13">
            <a:extLst>
              <a:ext uri="{28A0092B-C50C-407E-A947-70E740481C1C}">
                <a14:useLocalDpi xmlns:a14="http://schemas.microsoft.com/office/drawing/2010/main" val="0"/>
              </a:ext>
            </a:extLst>
          </a:blip>
          <a:srcRect l="16470" t="17916" r="33119" b="22917"/>
          <a:stretch/>
        </p:blipFill>
        <p:spPr>
          <a:xfrm>
            <a:off x="6518234" y="4000225"/>
            <a:ext cx="1507331" cy="995540"/>
          </a:xfrm>
          <a:prstGeom prst="rect">
            <a:avLst/>
          </a:prstGeom>
        </p:spPr>
      </p:pic>
      <p:pic>
        <p:nvPicPr>
          <p:cNvPr id="65" name="Hình ảnh 64">
            <a:extLst>
              <a:ext uri="{FF2B5EF4-FFF2-40B4-BE49-F238E27FC236}">
                <a16:creationId xmlns:a16="http://schemas.microsoft.com/office/drawing/2014/main" id="{B309300C-3DB3-41C1-BB0B-118D37B2F0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61655" y="-294511"/>
            <a:ext cx="224627" cy="296863"/>
          </a:xfrm>
          <a:prstGeom prst="rect">
            <a:avLst/>
          </a:prstGeom>
        </p:spPr>
      </p:pic>
      <p:pic>
        <p:nvPicPr>
          <p:cNvPr id="66" name="Hình ảnh 65">
            <a:extLst>
              <a:ext uri="{FF2B5EF4-FFF2-40B4-BE49-F238E27FC236}">
                <a16:creationId xmlns:a16="http://schemas.microsoft.com/office/drawing/2014/main" id="{A6672863-4DFC-4A3B-B2FC-C5EA30626850}"/>
              </a:ext>
            </a:extLst>
          </p:cNvPr>
          <p:cNvPicPr>
            <a:picLocks noChangeAspect="1"/>
          </p:cNvPicPr>
          <p:nvPr/>
        </p:nvPicPr>
        <p:blipFill rotWithShape="1">
          <a:blip r:embed="rId14">
            <a:extLst>
              <a:ext uri="{28A0092B-C50C-407E-A947-70E740481C1C}">
                <a14:useLocalDpi xmlns:a14="http://schemas.microsoft.com/office/drawing/2010/main" val="0"/>
              </a:ext>
            </a:extLst>
          </a:blip>
          <a:srcRect l="22424" t="9020" r="61100" b="13659"/>
          <a:stretch/>
        </p:blipFill>
        <p:spPr>
          <a:xfrm>
            <a:off x="1573718" y="3675801"/>
            <a:ext cx="543889" cy="1436326"/>
          </a:xfrm>
          <a:prstGeom prst="rect">
            <a:avLst/>
          </a:prstGeom>
        </p:spPr>
      </p:pic>
      <p:pic>
        <p:nvPicPr>
          <p:cNvPr id="67" name="Hình ảnh 66">
            <a:extLst>
              <a:ext uri="{FF2B5EF4-FFF2-40B4-BE49-F238E27FC236}">
                <a16:creationId xmlns:a16="http://schemas.microsoft.com/office/drawing/2014/main" id="{17EBCE9F-1CBD-4960-9216-738A324965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41765" y="-296863"/>
            <a:ext cx="224627" cy="296863"/>
          </a:xfrm>
          <a:prstGeom prst="rect">
            <a:avLst/>
          </a:prstGeom>
        </p:spPr>
      </p:pic>
      <p:pic>
        <p:nvPicPr>
          <p:cNvPr id="36" name="Hình ảnh 35" descr="Ảnh có chứa văn bản&#10;&#10;Mô tả được tạo tự động">
            <a:extLst>
              <a:ext uri="{FF2B5EF4-FFF2-40B4-BE49-F238E27FC236}">
                <a16:creationId xmlns:a16="http://schemas.microsoft.com/office/drawing/2014/main" id="{1C260672-19ED-4AF5-AD8E-3C14F50D86CD}"/>
              </a:ext>
            </a:extLst>
          </p:cNvPr>
          <p:cNvPicPr>
            <a:picLocks noChangeAspect="1"/>
          </p:cNvPicPr>
          <p:nvPr/>
        </p:nvPicPr>
        <p:blipFill rotWithShape="1">
          <a:blip r:embed="rId15">
            <a:extLst>
              <a:ext uri="{28A0092B-C50C-407E-A947-70E740481C1C}">
                <a14:useLocalDpi xmlns:a14="http://schemas.microsoft.com/office/drawing/2010/main" val="0"/>
              </a:ext>
            </a:extLst>
          </a:blip>
          <a:srcRect l="12679" t="-52" r="49613" b="3350"/>
          <a:stretch/>
        </p:blipFill>
        <p:spPr>
          <a:xfrm>
            <a:off x="1545079" y="3680237"/>
            <a:ext cx="933254" cy="1346756"/>
          </a:xfrm>
          <a:prstGeom prst="rect">
            <a:avLst/>
          </a:prstGeom>
        </p:spPr>
      </p:pic>
      <p:pic>
        <p:nvPicPr>
          <p:cNvPr id="68" name="Am-thanh-that-vong-phim-hoat-hinh-de-thuong-www_tiengdong_com">
            <a:hlinkClick r:id="" action="ppaction://media"/>
            <a:extLst>
              <a:ext uri="{FF2B5EF4-FFF2-40B4-BE49-F238E27FC236}">
                <a16:creationId xmlns:a16="http://schemas.microsoft.com/office/drawing/2014/main" id="{04B22C83-C5FD-4049-AFE6-0310CE7F37C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267825" y="1552575"/>
            <a:ext cx="304800" cy="304800"/>
          </a:xfrm>
          <a:prstGeom prst="rect">
            <a:avLst/>
          </a:prstGeom>
        </p:spPr>
      </p:pic>
      <p:pic>
        <p:nvPicPr>
          <p:cNvPr id="69" name="Am-thanh-that-vong-phim-hoat-hinh-de-thuong-www_tiengdong_com">
            <a:hlinkClick r:id="" action="ppaction://media"/>
            <a:extLst>
              <a:ext uri="{FF2B5EF4-FFF2-40B4-BE49-F238E27FC236}">
                <a16:creationId xmlns:a16="http://schemas.microsoft.com/office/drawing/2014/main" id="{8ECC3540-2A18-44A9-99A5-CF36B6FB3B21}"/>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324975" y="1809750"/>
            <a:ext cx="304800" cy="304800"/>
          </a:xfrm>
          <a:prstGeom prst="rect">
            <a:avLst/>
          </a:prstGeom>
        </p:spPr>
      </p:pic>
      <p:pic>
        <p:nvPicPr>
          <p:cNvPr id="70" name="Am-thanh-that-vong-phim-hoat-hinh-de-thuong-www_tiengdong_com">
            <a:hlinkClick r:id="" action="ppaction://media"/>
            <a:extLst>
              <a:ext uri="{FF2B5EF4-FFF2-40B4-BE49-F238E27FC236}">
                <a16:creationId xmlns:a16="http://schemas.microsoft.com/office/drawing/2014/main" id="{BCDE3D35-F990-4445-9C70-1C51923BAB6C}"/>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9486900" y="2266950"/>
            <a:ext cx="304800" cy="304800"/>
          </a:xfrm>
          <a:prstGeom prst="rect">
            <a:avLst/>
          </a:prstGeom>
        </p:spPr>
      </p:pic>
      <p:pic>
        <p:nvPicPr>
          <p:cNvPr id="71" name="super chiken">
            <a:hlinkClick r:id="" action="ppaction://media"/>
            <a:extLst>
              <a:ext uri="{FF2B5EF4-FFF2-40B4-BE49-F238E27FC236}">
                <a16:creationId xmlns:a16="http://schemas.microsoft.com/office/drawing/2014/main" id="{80D8CA6E-9835-46BA-A47F-F8B721851F1C}"/>
              </a:ext>
            </a:extLst>
          </p:cNvPr>
          <p:cNvPicPr>
            <a:picLocks noChangeAspect="1"/>
          </p:cNvPicPr>
          <p:nvPr>
            <a:audioFile r:link="rId4"/>
            <p:extLst>
              <p:ext uri="{DAA4B4D4-6D71-4841-9C94-3DE7FCFB9230}">
                <p14:media xmlns:p14="http://schemas.microsoft.com/office/powerpoint/2010/main" r:embed="rId3"/>
              </p:ext>
            </p:extLst>
          </p:nvPr>
        </p:nvPicPr>
        <p:blipFill>
          <a:blip r:embed="rId16"/>
          <a:stretch>
            <a:fillRect/>
          </a:stretch>
        </p:blipFill>
        <p:spPr>
          <a:xfrm>
            <a:off x="-657225" y="2495550"/>
            <a:ext cx="304800" cy="304800"/>
          </a:xfrm>
          <a:prstGeom prst="rect">
            <a:avLst/>
          </a:prstGeom>
        </p:spPr>
      </p:pic>
    </p:spTree>
    <p:extLst>
      <p:ext uri="{BB962C8B-B14F-4D97-AF65-F5344CB8AC3E}">
        <p14:creationId xmlns:p14="http://schemas.microsoft.com/office/powerpoint/2010/main" val="2118945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80000">
                                          <p:cBhvr additive="base">
                                            <p:cTn id="7" dur="2000" fill="hold"/>
                                            <p:tgtEl>
                                              <p:spTgt spid="9"/>
                                            </p:tgtEl>
                                            <p:attrNameLst>
                                              <p:attrName>ppt_x</p:attrName>
                                            </p:attrNameLst>
                                          </p:cBhvr>
                                          <p:tavLst>
                                            <p:tav tm="0">
                                              <p:val>
                                                <p:strVal val="#ppt_x"/>
                                              </p:val>
                                            </p:tav>
                                            <p:tav tm="100000">
                                              <p:val>
                                                <p:strVal val="#ppt_x"/>
                                              </p:val>
                                            </p:tav>
                                          </p:tavLst>
                                        </p:anim>
                                        <p:anim calcmode="lin" valueType="num" p14:bounceEnd="80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75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6"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6" name="cashreg.wav"/>
                                            </p:tgtEl>
                                          </p:cMediaNode>
                                        </p:audio>
                                      </p:subTnLst>
                                    </p:cTn>
                                  </p:par>
                                </p:childTnLst>
                              </p:cTn>
                            </p:par>
                          </p:childTnLst>
                        </p:cTn>
                      </p:par>
                    </p:childTnLst>
                  </p:cTn>
                  <p:nextCondLst>
                    <p:cond evt="onClick" delay="0">
                      <p:tgtEl>
                        <p:spTgt spid="13"/>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22" presetClass="exit" presetSubtype="2" fill="hold" grpId="0" nodeType="clickEffect">
                                      <p:stCondLst>
                                        <p:cond delay="0"/>
                                      </p:stCondLst>
                                      <p:childTnLst>
                                        <p:animEffect transition="out" filter="wipe(right)">
                                          <p:cBhvr>
                                            <p:cTn id="66" dur="59000"/>
                                            <p:tgtEl>
                                              <p:spTgt spid="10"/>
                                            </p:tgtEl>
                                          </p:cBhvr>
                                        </p:animEffect>
                                        <p:set>
                                          <p:cBhvr>
                                            <p:cTn id="67" dur="1" fill="hold">
                                              <p:stCondLst>
                                                <p:cond delay="58999"/>
                                              </p:stCondLst>
                                            </p:cTn>
                                            <p:tgtEl>
                                              <p:spTgt spid="10"/>
                                            </p:tgtEl>
                                            <p:attrNameLst>
                                              <p:attrName>style.visibility</p:attrName>
                                            </p:attrNameLst>
                                          </p:cBhvr>
                                          <p:to>
                                            <p:strVal val="hidden"/>
                                          </p:to>
                                        </p:set>
                                      </p:childTnLst>
                                    </p:cTn>
                                  </p:par>
                                  <p:par>
                                    <p:cTn id="68" presetID="19" presetClass="emph" presetSubtype="0" fill="hold" grpId="1" nodeType="withEffect">
                                      <p:stCondLst>
                                        <p:cond delay="0"/>
                                      </p:stCondLst>
                                      <p:childTnLst>
                                        <p:animClr clrSpc="rgb" dir="cw">
                                          <p:cBhvr override="childStyle">
                                            <p:cTn id="69" dur="59000" fill="hold"/>
                                            <p:tgtEl>
                                              <p:spTgt spid="10"/>
                                            </p:tgtEl>
                                            <p:attrNameLst>
                                              <p:attrName>style.color</p:attrName>
                                            </p:attrNameLst>
                                          </p:cBhvr>
                                          <p:to>
                                            <a:srgbClr val="FF0000"/>
                                          </p:to>
                                        </p:animClr>
                                        <p:animClr clrSpc="rgb" dir="cw">
                                          <p:cBhvr>
                                            <p:cTn id="70" dur="59000" fill="hold"/>
                                            <p:tgtEl>
                                              <p:spTgt spid="10"/>
                                            </p:tgtEl>
                                            <p:attrNameLst>
                                              <p:attrName>fillcolor</p:attrName>
                                            </p:attrNameLst>
                                          </p:cBhvr>
                                          <p:to>
                                            <a:srgbClr val="FF0000"/>
                                          </p:to>
                                        </p:animClr>
                                        <p:set>
                                          <p:cBhvr>
                                            <p:cTn id="71" dur="59000" fill="hold"/>
                                            <p:tgtEl>
                                              <p:spTgt spid="10"/>
                                            </p:tgtEl>
                                            <p:attrNameLst>
                                              <p:attrName>fill.type</p:attrName>
                                            </p:attrNameLst>
                                          </p:cBhvr>
                                          <p:to>
                                            <p:strVal val="solid"/>
                                          </p:to>
                                        </p:set>
                                        <p:set>
                                          <p:cBhvr>
                                            <p:cTn id="72"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3" restart="whenNotActive" fill="hold" evtFilter="cancelBubble" nodeType="interactiveSeq">
                    <p:stCondLst>
                      <p:cond evt="onClick" delay="0">
                        <p:tgtEl>
                          <p:spTgt spid="61"/>
                        </p:tgtEl>
                      </p:cond>
                    </p:stCondLst>
                    <p:endSync evt="end" delay="0">
                      <p:rtn val="all"/>
                    </p:endSync>
                    <p:childTnLst>
                      <p:par>
                        <p:cTn id="74" fill="hold">
                          <p:stCondLst>
                            <p:cond delay="0"/>
                          </p:stCondLst>
                          <p:childTnLst>
                            <p:par>
                              <p:cTn id="75" fill="hold">
                                <p:stCondLst>
                                  <p:cond delay="0"/>
                                </p:stCondLst>
                                <p:childTnLst>
                                  <p:par>
                                    <p:cTn id="76" presetID="42" presetClass="path" presetSubtype="0" fill="hold" nodeType="withEffect" p14:presetBounceEnd="9000">
                                      <p:stCondLst>
                                        <p:cond delay="0"/>
                                      </p:stCondLst>
                                      <p:childTnLst>
                                        <p:animMotion origin="layout" path="M -4.375E-6 3.7037E-6 L 0.00079 0.72685 " pathEditMode="relative" rAng="0" ptsTypes="AA" p14:bounceEnd="9000">
                                          <p:cBhvr>
                                            <p:cTn id="77" dur="750" fill="hold"/>
                                            <p:tgtEl>
                                              <p:spTgt spid="67"/>
                                            </p:tgtEl>
                                            <p:attrNameLst>
                                              <p:attrName>ppt_x</p:attrName>
                                              <p:attrName>ppt_y</p:attrName>
                                            </p:attrNameLst>
                                          </p:cBhvr>
                                          <p:rCtr x="39" y="36343"/>
                                        </p:animMotion>
                                      </p:childTnLst>
                                    </p:cTn>
                                  </p:par>
                                  <p:par>
                                    <p:cTn id="78" presetID="1" presetClass="mediacall" presetSubtype="0" fill="hold" nodeType="withEffect">
                                      <p:stCondLst>
                                        <p:cond delay="0"/>
                                      </p:stCondLst>
                                      <p:childTnLst>
                                        <p:cmd type="call" cmd="playFrom(0.0)">
                                          <p:cBhvr>
                                            <p:cTn id="79" dur="2832" fill="hold"/>
                                            <p:tgtEl>
                                              <p:spTgt spid="71"/>
                                            </p:tgtEl>
                                          </p:cBhvr>
                                        </p:cmd>
                                      </p:childTnLst>
                                    </p:cTn>
                                  </p:par>
                                  <p:par>
                                    <p:cTn id="80" presetID="1" presetClass="exit" presetSubtype="0" fill="hold" nodeType="withEffect">
                                      <p:stCondLst>
                                        <p:cond delay="750"/>
                                      </p:stCondLst>
                                      <p:childTnLst>
                                        <p:set>
                                          <p:cBhvr>
                                            <p:cTn id="81" dur="1" fill="hold">
                                              <p:stCondLst>
                                                <p:cond delay="0"/>
                                              </p:stCondLst>
                                            </p:cTn>
                                            <p:tgtEl>
                                              <p:spTgt spid="61"/>
                                            </p:tgtEl>
                                            <p:attrNameLst>
                                              <p:attrName>style.visibility</p:attrName>
                                            </p:attrNameLst>
                                          </p:cBhvr>
                                          <p:to>
                                            <p:strVal val="hidden"/>
                                          </p:to>
                                        </p:set>
                                      </p:childTnLst>
                                    </p:cTn>
                                  </p:par>
                                  <p:par>
                                    <p:cTn id="82" presetID="1" presetClass="exit" presetSubtype="0" fill="hold" nodeType="withEffect">
                                      <p:stCondLst>
                                        <p:cond delay="800"/>
                                      </p:stCondLst>
                                      <p:childTnLst>
                                        <p:set>
                                          <p:cBhvr>
                                            <p:cTn id="83" dur="1" fill="hold">
                                              <p:stCondLst>
                                                <p:cond delay="0"/>
                                              </p:stCondLst>
                                            </p:cTn>
                                            <p:tgtEl>
                                              <p:spTgt spid="67"/>
                                            </p:tgtEl>
                                            <p:attrNameLst>
                                              <p:attrName>style.visibility</p:attrName>
                                            </p:attrNameLst>
                                          </p:cBhvr>
                                          <p:to>
                                            <p:strVal val="hidden"/>
                                          </p:to>
                                        </p:set>
                                      </p:childTnLst>
                                    </p:cTn>
                                  </p:par>
                                  <p:par>
                                    <p:cTn id="84" presetID="1" presetClass="entr" presetSubtype="0" fill="hold" nodeType="withEffect">
                                      <p:stCondLst>
                                        <p:cond delay="800"/>
                                      </p:stCondLst>
                                      <p:childTnLst>
                                        <p:set>
                                          <p:cBhvr>
                                            <p:cTn id="85" dur="1" fill="hold">
                                              <p:stCondLst>
                                                <p:cond delay="0"/>
                                              </p:stCondLst>
                                            </p:cTn>
                                            <p:tgtEl>
                                              <p:spTgt spid="66"/>
                                            </p:tgtEl>
                                            <p:attrNameLst>
                                              <p:attrName>style.visibility</p:attrName>
                                            </p:attrNameLst>
                                          </p:cBhvr>
                                          <p:to>
                                            <p:strVal val="visible"/>
                                          </p:to>
                                        </p:set>
                                      </p:childTnLst>
                                    </p:cTn>
                                  </p:par>
                                  <p:par>
                                    <p:cTn id="86" presetID="1" presetClass="exit" presetSubtype="0" fill="hold" nodeType="withEffect">
                                      <p:stCondLst>
                                        <p:cond delay="1050"/>
                                      </p:stCondLst>
                                      <p:childTnLst>
                                        <p:set>
                                          <p:cBhvr>
                                            <p:cTn id="87" dur="1" fill="hold">
                                              <p:stCondLst>
                                                <p:cond delay="0"/>
                                              </p:stCondLst>
                                            </p:cTn>
                                            <p:tgtEl>
                                              <p:spTgt spid="66"/>
                                            </p:tgtEl>
                                            <p:attrNameLst>
                                              <p:attrName>style.visibility</p:attrName>
                                            </p:attrNameLst>
                                          </p:cBhvr>
                                          <p:to>
                                            <p:strVal val="hidden"/>
                                          </p:to>
                                        </p:set>
                                      </p:childTnLst>
                                    </p:cTn>
                                  </p:par>
                                  <p:par>
                                    <p:cTn id="88" presetID="1" presetClass="entr" presetSubtype="0" fill="hold" nodeType="withEffect">
                                      <p:stCondLst>
                                        <p:cond delay="1050"/>
                                      </p:stCondLst>
                                      <p:childTnLst>
                                        <p:set>
                                          <p:cBhvr>
                                            <p:cTn id="89"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0" restart="whenNotActive" fill="hold" evtFilter="cancelBubble" nodeType="interactiveSeq">
                    <p:stCondLst>
                      <p:cond evt="onClick" delay="0">
                        <p:tgtEl>
                          <p:spTgt spid="63"/>
                        </p:tgtEl>
                      </p:cond>
                    </p:stCondLst>
                    <p:endSync evt="end" delay="0">
                      <p:rtn val="all"/>
                    </p:endSync>
                    <p:childTnLst>
                      <p:par>
                        <p:cTn id="91" fill="hold">
                          <p:stCondLst>
                            <p:cond delay="0"/>
                          </p:stCondLst>
                          <p:childTnLst>
                            <p:par>
                              <p:cTn id="92" fill="hold">
                                <p:stCondLst>
                                  <p:cond delay="0"/>
                                </p:stCondLst>
                                <p:childTnLst>
                                  <p:par>
                                    <p:cTn id="93" presetID="42" presetClass="path" presetSubtype="0" fill="hold" nodeType="clickEffect" p14:presetBounceEnd="9000">
                                      <p:stCondLst>
                                        <p:cond delay="0"/>
                                      </p:stCondLst>
                                      <p:childTnLst>
                                        <p:animMotion origin="layout" path="M -4.16667E-6 3.7037E-6 L 0.00079 0.72685 " pathEditMode="relative" rAng="0" ptsTypes="AA" p14:bounceEnd="9000">
                                          <p:cBhvr>
                                            <p:cTn id="94" dur="750" fill="hold"/>
                                            <p:tgtEl>
                                              <p:spTgt spid="85"/>
                                            </p:tgtEl>
                                            <p:attrNameLst>
                                              <p:attrName>ppt_x</p:attrName>
                                              <p:attrName>ppt_y</p:attrName>
                                            </p:attrNameLst>
                                          </p:cBhvr>
                                          <p:rCtr x="39" y="36343"/>
                                        </p:animMotion>
                                      </p:childTnLst>
                                    </p:cTn>
                                  </p:par>
                                </p:childTnLst>
                              </p:cTn>
                            </p:par>
                            <p:par>
                              <p:cTn id="95" fill="hold">
                                <p:stCondLst>
                                  <p:cond delay="750"/>
                                </p:stCondLst>
                                <p:childTnLst>
                                  <p:par>
                                    <p:cTn id="96" presetID="0" presetClass="path" presetSubtype="0" fill="hold" nodeType="afterEffect" p14:presetBounceEnd="76000">
                                      <p:stCondLst>
                                        <p:cond delay="0"/>
                                      </p:stCondLst>
                                      <p:childTnLst>
                                        <p:animMotion origin="layout" path="M 0.00066 0.73426 L 0.00066 0.73449 C 0.00209 0.72685 0.00508 0.71967 0.00482 0.71203 C 0.00482 0.71041 -0.00286 0.68703 -0.00455 0.68426 C -0.00559 0.68217 -0.00729 0.68171 -0.00872 0.68055 C -0.01497 0.68171 -0.02122 0.68194 -0.02747 0.68426 C -0.03046 0.68518 -0.0375 0.69421 -0.03997 0.69722 C -0.04127 0.70092 -0.04231 0.70509 -0.04401 0.70833 C -0.04713 0.71389 -0.05091 0.71851 -0.05338 0.725 L -0.0638 0.75092 C -0.06692 0.76689 -0.06184 0.74166 -0.06796 0.76574 C -0.06888 0.76921 -0.0694 0.77314 -0.07005 0.77685 C -0.07239 0.78773 -0.07395 0.79328 -0.07526 0.80463 C -0.08112 0.85254 -0.07656 0.81666 -0.07942 0.85277 C -0.08033 0.86389 -0.08151 0.875 -0.08255 0.88611 C -0.08385 0.92291 -0.08359 0.90694 -0.08359 0.93426 L -0.08359 0.93449 " pathEditMode="relative" rAng="0" ptsTypes="AAAAAAAAAAAAAAAAA" p14:bounceEnd="76000">
                                          <p:cBhvr>
                                            <p:cTn id="97" dur="500" fill="hold"/>
                                            <p:tgtEl>
                                              <p:spTgt spid="85"/>
                                            </p:tgtEl>
                                            <p:attrNameLst>
                                              <p:attrName>ppt_x</p:attrName>
                                              <p:attrName>ppt_y</p:attrName>
                                            </p:attrNameLst>
                                          </p:cBhvr>
                                          <p:rCtr x="-4010" y="7315"/>
                                        </p:animMotion>
                                      </p:childTnLst>
                                    </p:cTn>
                                  </p:par>
                                  <p:par>
                                    <p:cTn id="98" presetID="1" presetClass="exit" presetSubtype="0" fill="hold" nodeType="withEffect">
                                      <p:stCondLst>
                                        <p:cond delay="0"/>
                                      </p:stCondLst>
                                      <p:childTnLst>
                                        <p:set>
                                          <p:cBhvr>
                                            <p:cTn id="99" dur="1" fill="hold">
                                              <p:stCondLst>
                                                <p:cond delay="0"/>
                                              </p:stCondLst>
                                            </p:cTn>
                                            <p:tgtEl>
                                              <p:spTgt spid="63"/>
                                            </p:tgtEl>
                                            <p:attrNameLst>
                                              <p:attrName>style.visibility</p:attrName>
                                            </p:attrNameLst>
                                          </p:cBhvr>
                                          <p:to>
                                            <p:strVal val="hidden"/>
                                          </p:to>
                                        </p:set>
                                      </p:childTnLst>
                                    </p:cTn>
                                  </p:par>
                                  <p:par>
                                    <p:cTn id="100" presetID="1" presetClass="mediacall" presetSubtype="0" fill="hold" nodeType="withEffect">
                                      <p:stCondLst>
                                        <p:cond delay="0"/>
                                      </p:stCondLst>
                                      <p:childTnLst>
                                        <p:cmd type="call" cmd="playFrom(0.0)">
                                          <p:cBhvr>
                                            <p:cTn id="101" dur="504" fill="hold"/>
                                            <p:tgtEl>
                                              <p:spTgt spid="68"/>
                                            </p:tgtEl>
                                          </p:cBhvr>
                                        </p:cmd>
                                      </p:childTnLst>
                                    </p:cTn>
                                  </p:par>
                                  <p:par>
                                    <p:cTn id="102" presetID="9" presetClass="exit" presetSubtype="0" fill="hold" grpId="1" nodeType="withEffect">
                                      <p:stCondLst>
                                        <p:cond delay="0"/>
                                      </p:stCondLst>
                                      <p:childTnLst>
                                        <p:animEffect transition="out" filter="dissolve">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1032"/>
                                            </p:tgtEl>
                                            <p:attrNameLst>
                                              <p:attrName>style.visibility</p:attrName>
                                            </p:attrNameLst>
                                          </p:cBhvr>
                                          <p:to>
                                            <p:strVal val="visible"/>
                                          </p:to>
                                        </p:set>
                                      </p:childTnLst>
                                    </p:cTn>
                                  </p:par>
                                  <p:par>
                                    <p:cTn id="107" presetID="1" presetClass="exit" presetSubtype="0" fill="hold" nodeType="withEffect">
                                      <p:stCondLst>
                                        <p:cond delay="750"/>
                                      </p:stCondLst>
                                      <p:childTnLst>
                                        <p:set>
                                          <p:cBhvr>
                                            <p:cTn id="108" dur="1" fill="hold">
                                              <p:stCondLst>
                                                <p:cond delay="0"/>
                                              </p:stCondLst>
                                            </p:cTn>
                                            <p:tgtEl>
                                              <p:spTgt spid="1032"/>
                                            </p:tgtEl>
                                            <p:attrNameLst>
                                              <p:attrName>style.visibility</p:attrName>
                                            </p:attrNameLst>
                                          </p:cBhvr>
                                          <p:to>
                                            <p:strVal val="hidden"/>
                                          </p:to>
                                        </p:set>
                                      </p:childTnLst>
                                    </p:cTn>
                                  </p:par>
                                  <p:par>
                                    <p:cTn id="109" presetID="1" presetClass="entr" presetSubtype="0" fill="hold" nodeType="withEffect">
                                      <p:stCondLst>
                                        <p:cond delay="750"/>
                                      </p:stCondLst>
                                      <p:childTnLst>
                                        <p:set>
                                          <p:cBhvr>
                                            <p:cTn id="110"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1" restart="whenNotActive" fill="hold" evtFilter="cancelBubble" nodeType="interactiveSeq">
                    <p:stCondLst>
                      <p:cond evt="onClick" delay="0">
                        <p:tgtEl>
                          <p:spTgt spid="1028"/>
                        </p:tgtEl>
                      </p:cond>
                    </p:stCondLst>
                    <p:endSync evt="end" delay="0">
                      <p:rtn val="all"/>
                    </p:endSync>
                    <p:childTnLst>
                      <p:par>
                        <p:cTn id="112" fill="hold">
                          <p:stCondLst>
                            <p:cond delay="0"/>
                          </p:stCondLst>
                          <p:childTnLst>
                            <p:par>
                              <p:cTn id="113" fill="hold">
                                <p:stCondLst>
                                  <p:cond delay="0"/>
                                </p:stCondLst>
                                <p:childTnLst>
                                  <p:par>
                                    <p:cTn id="114" presetID="42" presetClass="path" presetSubtype="0" fill="hold" nodeType="clickEffect" p14:presetBounceEnd="9000">
                                      <p:stCondLst>
                                        <p:cond delay="0"/>
                                      </p:stCondLst>
                                      <p:childTnLst>
                                        <p:animMotion origin="layout" path="M -2.70833E-6 -0.0125 L 0.00078 0.71435 " pathEditMode="relative" rAng="0" ptsTypes="AA" p14:bounceEnd="9000">
                                          <p:cBhvr>
                                            <p:cTn id="115" dur="750" fill="hold"/>
                                            <p:tgtEl>
                                              <p:spTgt spid="65"/>
                                            </p:tgtEl>
                                            <p:attrNameLst>
                                              <p:attrName>ppt_x</p:attrName>
                                              <p:attrName>ppt_y</p:attrName>
                                            </p:attrNameLst>
                                          </p:cBhvr>
                                          <p:rCtr x="39" y="36343"/>
                                        </p:animMotion>
                                      </p:childTnLst>
                                    </p:cTn>
                                  </p:par>
                                </p:childTnLst>
                              </p:cTn>
                            </p:par>
                            <p:par>
                              <p:cTn id="116" fill="hold">
                                <p:stCondLst>
                                  <p:cond delay="750"/>
                                </p:stCondLst>
                                <p:childTnLst>
                                  <p:par>
                                    <p:cTn id="117" presetID="0" presetClass="path" presetSubtype="0" fill="hold" nodeType="afterEffect" p14:presetBounceEnd="76000">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14:bounceEnd="76000">
                                          <p:cBhvr>
                                            <p:cTn id="118" dur="500" fill="hold"/>
                                            <p:tgtEl>
                                              <p:spTgt spid="65"/>
                                            </p:tgtEl>
                                            <p:attrNameLst>
                                              <p:attrName>ppt_x</p:attrName>
                                              <p:attrName>ppt_y</p:attrName>
                                            </p:attrNameLst>
                                          </p:cBhvr>
                                          <p:rCtr x="-4010" y="7315"/>
                                        </p:animMotion>
                                      </p:childTnLst>
                                    </p:cTn>
                                  </p:par>
                                  <p:par>
                                    <p:cTn id="119" presetID="1" presetClass="exit" presetSubtype="0" fill="hold" nodeType="withEffect">
                                      <p:stCondLst>
                                        <p:cond delay="0"/>
                                      </p:stCondLst>
                                      <p:childTnLst>
                                        <p:set>
                                          <p:cBhvr>
                                            <p:cTn id="120" dur="1" fill="hold">
                                              <p:stCondLst>
                                                <p:cond delay="0"/>
                                              </p:stCondLst>
                                            </p:cTn>
                                            <p:tgtEl>
                                              <p:spTgt spid="1028"/>
                                            </p:tgtEl>
                                            <p:attrNameLst>
                                              <p:attrName>style.visibility</p:attrName>
                                            </p:attrNameLst>
                                          </p:cBhvr>
                                          <p:to>
                                            <p:strVal val="hidden"/>
                                          </p:to>
                                        </p:set>
                                      </p:childTnLst>
                                    </p:cTn>
                                  </p:par>
                                  <p:par>
                                    <p:cTn id="121" presetID="1" presetClass="mediacall" presetSubtype="0" fill="hold" nodeType="withEffect">
                                      <p:stCondLst>
                                        <p:cond delay="0"/>
                                      </p:stCondLst>
                                      <p:childTnLst>
                                        <p:cmd type="call" cmd="playFrom(0.0)">
                                          <p:cBhvr>
                                            <p:cTn id="122" dur="504" fill="hold"/>
                                            <p:tgtEl>
                                              <p:spTgt spid="69"/>
                                            </p:tgtEl>
                                          </p:cBhvr>
                                        </p:cmd>
                                      </p:childTnLst>
                                    </p:cTn>
                                  </p:par>
                                  <p:par>
                                    <p:cTn id="123" presetID="9" presetClass="exit" presetSubtype="0" fill="hold" grpId="1" nodeType="withEffect">
                                      <p:stCondLst>
                                        <p:cond delay="0"/>
                                      </p:stCondLst>
                                      <p:childTnLst>
                                        <p:animEffect transition="out" filter="dissolve">
                                          <p:cBhvr>
                                            <p:cTn id="124" dur="500"/>
                                            <p:tgtEl>
                                              <p:spTgt spid="73"/>
                                            </p:tgtEl>
                                          </p:cBhvr>
                                        </p:animEffect>
                                        <p:set>
                                          <p:cBhvr>
                                            <p:cTn id="125" dur="1" fill="hold">
                                              <p:stCondLst>
                                                <p:cond delay="499"/>
                                              </p:stCondLst>
                                            </p:cTn>
                                            <p:tgtEl>
                                              <p:spTgt spid="73"/>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64"/>
                                            </p:tgtEl>
                                            <p:attrNameLst>
                                              <p:attrName>style.visibility</p:attrName>
                                            </p:attrNameLst>
                                          </p:cBhvr>
                                          <p:to>
                                            <p:strVal val="visible"/>
                                          </p:to>
                                        </p:set>
                                      </p:childTnLst>
                                    </p:cTn>
                                  </p:par>
                                  <p:par>
                                    <p:cTn id="128" presetID="1" presetClass="exit" presetSubtype="0" fill="hold" nodeType="withEffect">
                                      <p:stCondLst>
                                        <p:cond delay="750"/>
                                      </p:stCondLst>
                                      <p:childTnLst>
                                        <p:set>
                                          <p:cBhvr>
                                            <p:cTn id="129" dur="1" fill="hold">
                                              <p:stCondLst>
                                                <p:cond delay="0"/>
                                              </p:stCondLst>
                                            </p:cTn>
                                            <p:tgtEl>
                                              <p:spTgt spid="64"/>
                                            </p:tgtEl>
                                            <p:attrNameLst>
                                              <p:attrName>style.visibility</p:attrName>
                                            </p:attrNameLst>
                                          </p:cBhvr>
                                          <p:to>
                                            <p:strVal val="hidden"/>
                                          </p:to>
                                        </p:set>
                                      </p:childTnLst>
                                    </p:cTn>
                                  </p:par>
                                  <p:par>
                                    <p:cTn id="130" presetID="1" presetClass="entr" presetSubtype="0" fill="hold" nodeType="withEffect">
                                      <p:stCondLst>
                                        <p:cond delay="750"/>
                                      </p:stCondLst>
                                      <p:childTnLst>
                                        <p:set>
                                          <p:cBhvr>
                                            <p:cTn id="131"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2" restart="whenNotActive" fill="hold" evtFilter="cancelBubble" nodeType="interactiveSeq">
                    <p:stCondLst>
                      <p:cond evt="onClick" delay="0">
                        <p:tgtEl>
                          <p:spTgt spid="1025"/>
                        </p:tgtEl>
                      </p:cond>
                    </p:stCondLst>
                    <p:endSync evt="end" delay="0">
                      <p:rtn val="all"/>
                    </p:endSync>
                    <p:childTnLst>
                      <p:par>
                        <p:cTn id="133" fill="hold">
                          <p:stCondLst>
                            <p:cond delay="0"/>
                          </p:stCondLst>
                          <p:childTnLst>
                            <p:par>
                              <p:cTn id="134" fill="hold">
                                <p:stCondLst>
                                  <p:cond delay="0"/>
                                </p:stCondLst>
                                <p:childTnLst>
                                  <p:par>
                                    <p:cTn id="135" presetID="42" presetClass="path" presetSubtype="0" fill="hold" nodeType="withEffect" p14:presetBounceEnd="9000">
                                      <p:stCondLst>
                                        <p:cond delay="0"/>
                                      </p:stCondLst>
                                      <p:childTnLst>
                                        <p:animMotion origin="layout" path="M -1.45833E-6 3.7037E-6 L 0.00078 0.72685 " pathEditMode="relative" rAng="0" ptsTypes="AA" p14:bounceEnd="9000">
                                          <p:cBhvr>
                                            <p:cTn id="136" dur="750" fill="hold"/>
                                            <p:tgtEl>
                                              <p:spTgt spid="54"/>
                                            </p:tgtEl>
                                            <p:attrNameLst>
                                              <p:attrName>ppt_x</p:attrName>
                                              <p:attrName>ppt_y</p:attrName>
                                            </p:attrNameLst>
                                          </p:cBhvr>
                                          <p:rCtr x="39" y="36343"/>
                                        </p:animMotion>
                                      </p:childTnLst>
                                    </p:cTn>
                                  </p:par>
                                </p:childTnLst>
                              </p:cTn>
                            </p:par>
                            <p:par>
                              <p:cTn id="137" fill="hold">
                                <p:stCondLst>
                                  <p:cond delay="750"/>
                                </p:stCondLst>
                                <p:childTnLst>
                                  <p:par>
                                    <p:cTn id="138" presetID="0" presetClass="path" presetSubtype="0" fill="hold" nodeType="afterEffect" p14:presetBounceEnd="76000">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14:bounceEnd="76000">
                                          <p:cBhvr>
                                            <p:cTn id="139" dur="500" fill="hold"/>
                                            <p:tgtEl>
                                              <p:spTgt spid="54"/>
                                            </p:tgtEl>
                                            <p:attrNameLst>
                                              <p:attrName>ppt_x</p:attrName>
                                              <p:attrName>ppt_y</p:attrName>
                                            </p:attrNameLst>
                                          </p:cBhvr>
                                          <p:rCtr x="-4010" y="7315"/>
                                        </p:animMotion>
                                      </p:childTnLst>
                                    </p:cTn>
                                  </p:par>
                                  <p:par>
                                    <p:cTn id="140" presetID="1" presetClass="exit" presetSubtype="0" fill="hold" nodeType="withEffect">
                                      <p:stCondLst>
                                        <p:cond delay="0"/>
                                      </p:stCondLst>
                                      <p:childTnLst>
                                        <p:set>
                                          <p:cBhvr>
                                            <p:cTn id="141" dur="1" fill="hold">
                                              <p:stCondLst>
                                                <p:cond delay="0"/>
                                              </p:stCondLst>
                                            </p:cTn>
                                            <p:tgtEl>
                                              <p:spTgt spid="1025"/>
                                            </p:tgtEl>
                                            <p:attrNameLst>
                                              <p:attrName>style.visibility</p:attrName>
                                            </p:attrNameLst>
                                          </p:cBhvr>
                                          <p:to>
                                            <p:strVal val="hidden"/>
                                          </p:to>
                                        </p:set>
                                      </p:childTnLst>
                                    </p:cTn>
                                  </p:par>
                                  <p:par>
                                    <p:cTn id="142" presetID="1" presetClass="mediacall" presetSubtype="0" fill="hold" nodeType="withEffect">
                                      <p:stCondLst>
                                        <p:cond delay="0"/>
                                      </p:stCondLst>
                                      <p:childTnLst>
                                        <p:cmd type="call" cmd="playFrom(0.0)">
                                          <p:cBhvr>
                                            <p:cTn id="143" dur="504" fill="hold"/>
                                            <p:tgtEl>
                                              <p:spTgt spid="70"/>
                                            </p:tgtEl>
                                          </p:cBhvr>
                                        </p:cmd>
                                      </p:childTnLst>
                                    </p:cTn>
                                  </p:par>
                                  <p:par>
                                    <p:cTn id="144" presetID="9" presetClass="exit" presetSubtype="0" fill="hold" grpId="1" nodeType="withEffect">
                                      <p:stCondLst>
                                        <p:cond delay="0"/>
                                      </p:stCondLst>
                                      <p:childTnLst>
                                        <p:animEffect transition="out" filter="dissolve">
                                          <p:cBhvr>
                                            <p:cTn id="145" dur="500"/>
                                            <p:tgtEl>
                                              <p:spTgt spid="72"/>
                                            </p:tgtEl>
                                          </p:cBhvr>
                                        </p:animEffect>
                                        <p:set>
                                          <p:cBhvr>
                                            <p:cTn id="146" dur="1" fill="hold">
                                              <p:stCondLst>
                                                <p:cond delay="499"/>
                                              </p:stCondLst>
                                            </p:cTn>
                                            <p:tgtEl>
                                              <p:spTgt spid="72"/>
                                            </p:tgtEl>
                                            <p:attrNameLst>
                                              <p:attrName>style.visibility</p:attrName>
                                            </p:attrNameLst>
                                          </p:cBhvr>
                                          <p:to>
                                            <p:strVal val="hidden"/>
                                          </p:to>
                                        </p:set>
                                      </p:childTnLst>
                                    </p:cTn>
                                  </p:par>
                                  <p:par>
                                    <p:cTn id="147" presetID="1" presetClass="entr" presetSubtype="0" fill="hold" nodeType="withEffect">
                                      <p:stCondLst>
                                        <p:cond delay="0"/>
                                      </p:stCondLst>
                                      <p:childTnLst>
                                        <p:set>
                                          <p:cBhvr>
                                            <p:cTn id="148" dur="1" fill="hold">
                                              <p:stCondLst>
                                                <p:cond delay="0"/>
                                              </p:stCondLst>
                                            </p:cTn>
                                            <p:tgtEl>
                                              <p:spTgt spid="53"/>
                                            </p:tgtEl>
                                            <p:attrNameLst>
                                              <p:attrName>style.visibility</p:attrName>
                                            </p:attrNameLst>
                                          </p:cBhvr>
                                          <p:to>
                                            <p:strVal val="visible"/>
                                          </p:to>
                                        </p:set>
                                      </p:childTnLst>
                                    </p:cTn>
                                  </p:par>
                                  <p:par>
                                    <p:cTn id="149" presetID="1" presetClass="exit" presetSubtype="0" fill="hold" nodeType="withEffect">
                                      <p:stCondLst>
                                        <p:cond delay="750"/>
                                      </p:stCondLst>
                                      <p:childTnLst>
                                        <p:set>
                                          <p:cBhvr>
                                            <p:cTn id="150" dur="1" fill="hold">
                                              <p:stCondLst>
                                                <p:cond delay="0"/>
                                              </p:stCondLst>
                                            </p:cTn>
                                            <p:tgtEl>
                                              <p:spTgt spid="53"/>
                                            </p:tgtEl>
                                            <p:attrNameLst>
                                              <p:attrName>style.visibility</p:attrName>
                                            </p:attrNameLst>
                                          </p:cBhvr>
                                          <p:to>
                                            <p:strVal val="hidden"/>
                                          </p:to>
                                        </p:set>
                                      </p:childTnLst>
                                    </p:cTn>
                                  </p:par>
                                  <p:par>
                                    <p:cTn id="151" presetID="1" presetClass="entr" presetSubtype="0" fill="hold" nodeType="withEffect">
                                      <p:stCondLst>
                                        <p:cond delay="750"/>
                                      </p:stCondLst>
                                      <p:childTnLst>
                                        <p:set>
                                          <p:cBhvr>
                                            <p:cTn id="152"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3" fill="hold" display="0">
                      <p:stCondLst>
                        <p:cond delay="indefinite"/>
                      </p:stCondLst>
                      <p:endCondLst>
                        <p:cond evt="onStopAudio" delay="0">
                          <p:tgtEl>
                            <p:sldTgt/>
                          </p:tgtEl>
                        </p:cond>
                      </p:endCondLst>
                    </p:cTn>
                    <p:tgtEl>
                      <p:spTgt spid="68"/>
                    </p:tgtEl>
                  </p:cMediaNode>
                </p:audio>
                <p:audio>
                  <p:cMediaNode vol="80000">
                    <p:cTn id="154" fill="hold" display="0">
                      <p:stCondLst>
                        <p:cond delay="indefinite"/>
                      </p:stCondLst>
                      <p:endCondLst>
                        <p:cond evt="onStopAudio" delay="0">
                          <p:tgtEl>
                            <p:sldTgt/>
                          </p:tgtEl>
                        </p:cond>
                      </p:endCondLst>
                    </p:cTn>
                    <p:tgtEl>
                      <p:spTgt spid="69"/>
                    </p:tgtEl>
                  </p:cMediaNode>
                </p:audio>
                <p:audio>
                  <p:cMediaNode vol="80000">
                    <p:cTn id="155" fill="hold" display="0">
                      <p:stCondLst>
                        <p:cond delay="indefinite"/>
                      </p:stCondLst>
                      <p:endCondLst>
                        <p:cond evt="onStopAudio" delay="0">
                          <p:tgtEl>
                            <p:sldTgt/>
                          </p:tgtEl>
                        </p:cond>
                      </p:endCondLst>
                    </p:cTn>
                    <p:tgtEl>
                      <p:spTgt spid="70"/>
                    </p:tgtEl>
                  </p:cMediaNode>
                </p:audio>
                <p:audio>
                  <p:cMediaNode vol="80000">
                    <p:cTn id="156"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ppt_x"/>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anim calcmode="lin" valueType="num">
                                          <p:cBhvr>
                                            <p:cTn id="12" dur="500" fill="hold"/>
                                            <p:tgtEl>
                                              <p:spTgt spid="61"/>
                                            </p:tgtEl>
                                            <p:attrNameLst>
                                              <p:attrName>ppt_x</p:attrName>
                                            </p:attrNameLst>
                                          </p:cBhvr>
                                          <p:tavLst>
                                            <p:tav tm="0">
                                              <p:val>
                                                <p:strVal val="#ppt_x"/>
                                              </p:val>
                                            </p:tav>
                                            <p:tav tm="100000">
                                              <p:val>
                                                <p:strVal val="#ppt_x"/>
                                              </p:val>
                                            </p:tav>
                                          </p:tavLst>
                                        </p:anim>
                                        <p:anim calcmode="lin" valueType="num">
                                          <p:cBhvr>
                                            <p:cTn id="13" dur="500" fill="hold"/>
                                            <p:tgtEl>
                                              <p:spTgt spid="6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anim calcmode="lin" valueType="num">
                                          <p:cBhvr>
                                            <p:cTn id="17" dur="500" fill="hold"/>
                                            <p:tgtEl>
                                              <p:spTgt spid="63"/>
                                            </p:tgtEl>
                                            <p:attrNameLst>
                                              <p:attrName>ppt_x</p:attrName>
                                            </p:attrNameLst>
                                          </p:cBhvr>
                                          <p:tavLst>
                                            <p:tav tm="0">
                                              <p:val>
                                                <p:strVal val="#ppt_x"/>
                                              </p:val>
                                            </p:tav>
                                            <p:tav tm="100000">
                                              <p:val>
                                                <p:strVal val="#ppt_x"/>
                                              </p:val>
                                            </p:tav>
                                          </p:tavLst>
                                        </p:anim>
                                        <p:anim calcmode="lin" valueType="num">
                                          <p:cBhvr>
                                            <p:cTn id="18" dur="500" fill="hold"/>
                                            <p:tgtEl>
                                              <p:spTgt spid="6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fade">
                                          <p:cBhvr>
                                            <p:cTn id="21" dur="500"/>
                                            <p:tgtEl>
                                              <p:spTgt spid="1028"/>
                                            </p:tgtEl>
                                          </p:cBhvr>
                                        </p:animEffect>
                                        <p:anim calcmode="lin" valueType="num">
                                          <p:cBhvr>
                                            <p:cTn id="22" dur="500" fill="hold"/>
                                            <p:tgtEl>
                                              <p:spTgt spid="1028"/>
                                            </p:tgtEl>
                                            <p:attrNameLst>
                                              <p:attrName>ppt_x</p:attrName>
                                            </p:attrNameLst>
                                          </p:cBhvr>
                                          <p:tavLst>
                                            <p:tav tm="0">
                                              <p:val>
                                                <p:strVal val="#ppt_x"/>
                                              </p:val>
                                            </p:tav>
                                            <p:tav tm="100000">
                                              <p:val>
                                                <p:strVal val="#ppt_x"/>
                                              </p:val>
                                            </p:tav>
                                          </p:tavLst>
                                        </p:anim>
                                        <p:anim calcmode="lin" valueType="num">
                                          <p:cBhvr>
                                            <p:cTn id="23" dur="500" fill="hold"/>
                                            <p:tgtEl>
                                              <p:spTgt spid="102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25"/>
                                            </p:tgtEl>
                                            <p:attrNameLst>
                                              <p:attrName>style.visibility</p:attrName>
                                            </p:attrNameLst>
                                          </p:cBhvr>
                                          <p:to>
                                            <p:strVal val="visible"/>
                                          </p:to>
                                        </p:set>
                                        <p:animEffect transition="in" filter="fade">
                                          <p:cBhvr>
                                            <p:cTn id="26" dur="500"/>
                                            <p:tgtEl>
                                              <p:spTgt spid="1025"/>
                                            </p:tgtEl>
                                          </p:cBhvr>
                                        </p:animEffect>
                                        <p:anim calcmode="lin" valueType="num">
                                          <p:cBhvr>
                                            <p:cTn id="27" dur="500" fill="hold"/>
                                            <p:tgtEl>
                                              <p:spTgt spid="1025"/>
                                            </p:tgtEl>
                                            <p:attrNameLst>
                                              <p:attrName>ppt_x</p:attrName>
                                            </p:attrNameLst>
                                          </p:cBhvr>
                                          <p:tavLst>
                                            <p:tav tm="0">
                                              <p:val>
                                                <p:strVal val="#ppt_x"/>
                                              </p:val>
                                            </p:tav>
                                            <p:tav tm="100000">
                                              <p:val>
                                                <p:strVal val="#ppt_x"/>
                                              </p:val>
                                            </p:tav>
                                          </p:tavLst>
                                        </p:anim>
                                        <p:anim calcmode="lin" valueType="num">
                                          <p:cBhvr>
                                            <p:cTn id="28" dur="500" fill="hold"/>
                                            <p:tgtEl>
                                              <p:spTgt spid="1025"/>
                                            </p:tgtEl>
                                            <p:attrNameLst>
                                              <p:attrName>ppt_y</p:attrName>
                                            </p:attrNameLst>
                                          </p:cBhvr>
                                          <p:tavLst>
                                            <p:tav tm="0">
                                              <p:val>
                                                <p:strVal val="#ppt_y+.1"/>
                                              </p:val>
                                            </p:tav>
                                            <p:tav tm="100000">
                                              <p:val>
                                                <p:strVal val="#ppt_y"/>
                                              </p:val>
                                            </p:tav>
                                          </p:tavLst>
                                        </p:anim>
                                      </p:childTnLst>
                                    </p:cTn>
                                  </p:par>
                                  <p:par>
                                    <p:cTn id="29" presetID="17" presetClass="entr" presetSubtype="10" fill="hold" grpId="0" nodeType="withEffect">
                                      <p:stCondLst>
                                        <p:cond delay="1750"/>
                                      </p:stCondLst>
                                      <p:iterate type="lt">
                                        <p:tmPct val="5000"/>
                                      </p:iterate>
                                      <p:childTnLst>
                                        <p:set>
                                          <p:cBhvr>
                                            <p:cTn id="30" dur="1" fill="hold">
                                              <p:stCondLst>
                                                <p:cond delay="0"/>
                                              </p:stCondLst>
                                            </p:cTn>
                                            <p:tgtEl>
                                              <p:spTgt spid="18"/>
                                            </p:tgtEl>
                                            <p:attrNameLst>
                                              <p:attrName>style.visibility</p:attrName>
                                            </p:attrNameLst>
                                          </p:cBhvr>
                                          <p:to>
                                            <p:strVal val="visible"/>
                                          </p:to>
                                        </p:set>
                                        <p:anim calcmode="lin" valueType="num">
                                          <p:cBhvr>
                                            <p:cTn id="31" dur="250" fill="hold"/>
                                            <p:tgtEl>
                                              <p:spTgt spid="18"/>
                                            </p:tgtEl>
                                            <p:attrNameLst>
                                              <p:attrName>ppt_w</p:attrName>
                                            </p:attrNameLst>
                                          </p:cBhvr>
                                          <p:tavLst>
                                            <p:tav tm="0">
                                              <p:val>
                                                <p:fltVal val="0"/>
                                              </p:val>
                                            </p:tav>
                                            <p:tav tm="100000">
                                              <p:val>
                                                <p:strVal val="#ppt_w"/>
                                              </p:val>
                                            </p:tav>
                                          </p:tavLst>
                                        </p:anim>
                                        <p:anim calcmode="lin" valueType="num">
                                          <p:cBhvr>
                                            <p:cTn id="32" dur="250" fill="hold"/>
                                            <p:tgtEl>
                                              <p:spTgt spid="18"/>
                                            </p:tgtEl>
                                            <p:attrNameLst>
                                              <p:attrName>ppt_h</p:attrName>
                                            </p:attrNameLst>
                                          </p:cBhvr>
                                          <p:tavLst>
                                            <p:tav tm="0">
                                              <p:val>
                                                <p:strVal val="#ppt_h"/>
                                              </p:val>
                                            </p:tav>
                                            <p:tav tm="100000">
                                              <p:val>
                                                <p:strVal val="#ppt_h"/>
                                              </p:val>
                                            </p:tav>
                                          </p:tavLst>
                                        </p:anim>
                                      </p:childTnLst>
                                    </p:cTn>
                                  </p:par>
                                  <p:par>
                                    <p:cTn id="33" presetID="42" presetClass="entr" presetSubtype="0" fill="hold" grpId="0" nodeType="withEffect">
                                      <p:stCondLst>
                                        <p:cond delay="25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anim calcmode="lin" valueType="num">
                                          <p:cBhvr>
                                            <p:cTn id="36" dur="500" fill="hold"/>
                                            <p:tgtEl>
                                              <p:spTgt spid="20"/>
                                            </p:tgtEl>
                                            <p:attrNameLst>
                                              <p:attrName>ppt_x</p:attrName>
                                            </p:attrNameLst>
                                          </p:cBhvr>
                                          <p:tavLst>
                                            <p:tav tm="0">
                                              <p:val>
                                                <p:strVal val="#ppt_x"/>
                                              </p:val>
                                            </p:tav>
                                            <p:tav tm="100000">
                                              <p:val>
                                                <p:strVal val="#ppt_x"/>
                                              </p:val>
                                            </p:tav>
                                          </p:tavLst>
                                        </p:anim>
                                        <p:anim calcmode="lin" valueType="num">
                                          <p:cBhvr>
                                            <p:cTn id="37" dur="5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anim calcmode="lin" valueType="num">
                                          <p:cBhvr>
                                            <p:cTn id="41" dur="500" fill="hold"/>
                                            <p:tgtEl>
                                              <p:spTgt spid="72"/>
                                            </p:tgtEl>
                                            <p:attrNameLst>
                                              <p:attrName>ppt_x</p:attrName>
                                            </p:attrNameLst>
                                          </p:cBhvr>
                                          <p:tavLst>
                                            <p:tav tm="0">
                                              <p:val>
                                                <p:strVal val="#ppt_x"/>
                                              </p:val>
                                            </p:tav>
                                            <p:tav tm="100000">
                                              <p:val>
                                                <p:strVal val="#ppt_x"/>
                                              </p:val>
                                            </p:tav>
                                          </p:tavLst>
                                        </p:anim>
                                        <p:anim calcmode="lin" valueType="num">
                                          <p:cBhvr>
                                            <p:cTn id="42" dur="500" fill="hold"/>
                                            <p:tgtEl>
                                              <p:spTgt spid="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5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0"/>
                                      </p:stCondLst>
                                      <p:childTnLst>
                                        <p:set>
                                          <p:cBhvr>
                                            <p:cTn id="49" dur="1" fill="hold">
                                              <p:stCondLst>
                                                <p:cond delay="0"/>
                                              </p:stCondLst>
                                            </p:cTn>
                                            <p:tgtEl>
                                              <p:spTgt spid="73"/>
                                            </p:tgtEl>
                                            <p:attrNameLst>
                                              <p:attrName>style.visibility</p:attrName>
                                            </p:attrNameLst>
                                          </p:cBhvr>
                                          <p:to>
                                            <p:strVal val="visible"/>
                                          </p:to>
                                        </p:set>
                                        <p:animEffect transition="in" filter="fade">
                                          <p:cBhvr>
                                            <p:cTn id="50" dur="500"/>
                                            <p:tgtEl>
                                              <p:spTgt spid="73"/>
                                            </p:tgtEl>
                                          </p:cBhvr>
                                        </p:animEffect>
                                        <p:anim calcmode="lin" valueType="num">
                                          <p:cBhvr>
                                            <p:cTn id="51" dur="500" fill="hold"/>
                                            <p:tgtEl>
                                              <p:spTgt spid="73"/>
                                            </p:tgtEl>
                                            <p:attrNameLst>
                                              <p:attrName>ppt_x</p:attrName>
                                            </p:attrNameLst>
                                          </p:cBhvr>
                                          <p:tavLst>
                                            <p:tav tm="0">
                                              <p:val>
                                                <p:strVal val="#ppt_x"/>
                                              </p:val>
                                            </p:tav>
                                            <p:tav tm="100000">
                                              <p:val>
                                                <p:strVal val="#ppt_x"/>
                                              </p:val>
                                            </p:tav>
                                          </p:tavLst>
                                        </p:anim>
                                        <p:anim calcmode="lin" valueType="num">
                                          <p:cBhvr>
                                            <p:cTn id="52"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p:stCondLst>
                            <p:cond delay="0"/>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3"/>
                                            </p:tgtEl>
                                            <p:attrNameLst>
                                              <p:attrName>style.visibility</p:attrName>
                                            </p:attrNameLst>
                                          </p:cBhvr>
                                          <p:to>
                                            <p:strVal val="visible"/>
                                          </p:to>
                                        </p:set>
                                      </p:childTnLst>
                                      <p:subTnLst>
                                        <p:audio>
                                          <p:cMediaNode>
                                            <p:cTn display="0" masterRel="sameClick">
                                              <p:stCondLst>
                                                <p:cond evt="begin" delay="0">
                                                  <p:tn val="56"/>
                                                </p:cond>
                                              </p:stCondLst>
                                              <p:endCondLst>
                                                <p:cond evt="onStopAudio" delay="0">
                                                  <p:tgtEl>
                                                    <p:sldTgt/>
                                                  </p:tgtEl>
                                                </p:cond>
                                              </p:endCondLst>
                                            </p:cTn>
                                            <p:tgtEl>
                                              <p:sndTgt r:embed="rId17" name="cashreg.wav"/>
                                            </p:tgtEl>
                                          </p:cMediaNode>
                                        </p:audio>
                                      </p:sub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childTnLst>
                                      <p:subTnLst>
                                        <p:audio>
                                          <p:cMediaNode>
                                            <p:cTn display="0" masterRel="sameClick">
                                              <p:stCondLst>
                                                <p:cond evt="begin" delay="0">
                                                  <p:tn val="60"/>
                                                </p:cond>
                                              </p:stCondLst>
                                              <p:endCondLst>
                                                <p:cond evt="onStopAudio" delay="0">
                                                  <p:tgtEl>
                                                    <p:sldTgt/>
                                                  </p:tgtEl>
                                                </p:cond>
                                              </p:endCondLst>
                                            </p:cTn>
                                            <p:tgtEl>
                                              <p:sndTgt r:embed="rId17" name="cashreg.wav"/>
                                            </p:tgtEl>
                                          </p:cMediaNode>
                                        </p:audio>
                                      </p:subTnLst>
                                    </p:cTn>
                                  </p:par>
                                </p:childTnLst>
                              </p:cTn>
                            </p:par>
                          </p:childTnLst>
                        </p:cTn>
                      </p:par>
                    </p:childTnLst>
                  </p:cTn>
                  <p:nextCondLst>
                    <p:cond evt="onClick" delay="0">
                      <p:tgtEl>
                        <p:spTgt spid="13"/>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22" presetClass="exit" presetSubtype="2" fill="hold" grpId="0" nodeType="clickEffect">
                                      <p:stCondLst>
                                        <p:cond delay="0"/>
                                      </p:stCondLst>
                                      <p:childTnLst>
                                        <p:animEffect transition="out" filter="wipe(right)">
                                          <p:cBhvr>
                                            <p:cTn id="66" dur="59000"/>
                                            <p:tgtEl>
                                              <p:spTgt spid="10"/>
                                            </p:tgtEl>
                                          </p:cBhvr>
                                        </p:animEffect>
                                        <p:set>
                                          <p:cBhvr>
                                            <p:cTn id="67" dur="1" fill="hold">
                                              <p:stCondLst>
                                                <p:cond delay="58999"/>
                                              </p:stCondLst>
                                            </p:cTn>
                                            <p:tgtEl>
                                              <p:spTgt spid="10"/>
                                            </p:tgtEl>
                                            <p:attrNameLst>
                                              <p:attrName>style.visibility</p:attrName>
                                            </p:attrNameLst>
                                          </p:cBhvr>
                                          <p:to>
                                            <p:strVal val="hidden"/>
                                          </p:to>
                                        </p:set>
                                      </p:childTnLst>
                                    </p:cTn>
                                  </p:par>
                                  <p:par>
                                    <p:cTn id="68" presetID="19" presetClass="emph" presetSubtype="0" fill="hold" grpId="1" nodeType="withEffect">
                                      <p:stCondLst>
                                        <p:cond delay="0"/>
                                      </p:stCondLst>
                                      <p:childTnLst>
                                        <p:animClr clrSpc="rgb" dir="cw">
                                          <p:cBhvr override="childStyle">
                                            <p:cTn id="69" dur="59000" fill="hold"/>
                                            <p:tgtEl>
                                              <p:spTgt spid="10"/>
                                            </p:tgtEl>
                                            <p:attrNameLst>
                                              <p:attrName>style.color</p:attrName>
                                            </p:attrNameLst>
                                          </p:cBhvr>
                                          <p:to>
                                            <a:srgbClr val="FF0000"/>
                                          </p:to>
                                        </p:animClr>
                                        <p:animClr clrSpc="rgb" dir="cw">
                                          <p:cBhvr>
                                            <p:cTn id="70" dur="59000" fill="hold"/>
                                            <p:tgtEl>
                                              <p:spTgt spid="10"/>
                                            </p:tgtEl>
                                            <p:attrNameLst>
                                              <p:attrName>fillcolor</p:attrName>
                                            </p:attrNameLst>
                                          </p:cBhvr>
                                          <p:to>
                                            <a:srgbClr val="FF0000"/>
                                          </p:to>
                                        </p:animClr>
                                        <p:set>
                                          <p:cBhvr>
                                            <p:cTn id="71" dur="59000" fill="hold"/>
                                            <p:tgtEl>
                                              <p:spTgt spid="10"/>
                                            </p:tgtEl>
                                            <p:attrNameLst>
                                              <p:attrName>fill.type</p:attrName>
                                            </p:attrNameLst>
                                          </p:cBhvr>
                                          <p:to>
                                            <p:strVal val="solid"/>
                                          </p:to>
                                        </p:set>
                                        <p:set>
                                          <p:cBhvr>
                                            <p:cTn id="72" dur="59000" fill="hold"/>
                                            <p:tgtEl>
                                              <p:spTgt spid="10"/>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73" restart="whenNotActive" fill="hold" evtFilter="cancelBubble" nodeType="interactiveSeq">
                    <p:stCondLst>
                      <p:cond evt="onClick" delay="0">
                        <p:tgtEl>
                          <p:spTgt spid="61"/>
                        </p:tgtEl>
                      </p:cond>
                    </p:stCondLst>
                    <p:endSync evt="end" delay="0">
                      <p:rtn val="all"/>
                    </p:endSync>
                    <p:childTnLst>
                      <p:par>
                        <p:cTn id="74" fill="hold">
                          <p:stCondLst>
                            <p:cond delay="0"/>
                          </p:stCondLst>
                          <p:childTnLst>
                            <p:par>
                              <p:cTn id="75" fill="hold">
                                <p:stCondLst>
                                  <p:cond delay="0"/>
                                </p:stCondLst>
                                <p:childTnLst>
                                  <p:par>
                                    <p:cTn id="76" presetID="42" presetClass="path" presetSubtype="0" fill="hold" nodeType="withEffect">
                                      <p:stCondLst>
                                        <p:cond delay="0"/>
                                      </p:stCondLst>
                                      <p:childTnLst>
                                        <p:animMotion origin="layout" path="M -4.375E-6 3.7037E-6 L 0.00079 0.72685 " pathEditMode="relative" rAng="0" ptsTypes="AA">
                                          <p:cBhvr>
                                            <p:cTn id="77" dur="750" fill="hold"/>
                                            <p:tgtEl>
                                              <p:spTgt spid="67"/>
                                            </p:tgtEl>
                                            <p:attrNameLst>
                                              <p:attrName>ppt_x</p:attrName>
                                              <p:attrName>ppt_y</p:attrName>
                                            </p:attrNameLst>
                                          </p:cBhvr>
                                          <p:rCtr x="39" y="36343"/>
                                        </p:animMotion>
                                      </p:childTnLst>
                                    </p:cTn>
                                  </p:par>
                                  <p:par>
                                    <p:cTn id="78" presetID="1" presetClass="mediacall" presetSubtype="0" fill="hold" nodeType="withEffect">
                                      <p:stCondLst>
                                        <p:cond delay="0"/>
                                      </p:stCondLst>
                                      <p:childTnLst>
                                        <p:cmd type="call" cmd="playFrom(0.0)">
                                          <p:cBhvr>
                                            <p:cTn id="79" dur="2832" fill="hold"/>
                                            <p:tgtEl>
                                              <p:spTgt spid="71"/>
                                            </p:tgtEl>
                                          </p:cBhvr>
                                        </p:cmd>
                                      </p:childTnLst>
                                    </p:cTn>
                                  </p:par>
                                  <p:par>
                                    <p:cTn id="80" presetID="1" presetClass="exit" presetSubtype="0" fill="hold" nodeType="withEffect">
                                      <p:stCondLst>
                                        <p:cond delay="750"/>
                                      </p:stCondLst>
                                      <p:childTnLst>
                                        <p:set>
                                          <p:cBhvr>
                                            <p:cTn id="81" dur="1" fill="hold">
                                              <p:stCondLst>
                                                <p:cond delay="0"/>
                                              </p:stCondLst>
                                            </p:cTn>
                                            <p:tgtEl>
                                              <p:spTgt spid="61"/>
                                            </p:tgtEl>
                                            <p:attrNameLst>
                                              <p:attrName>style.visibility</p:attrName>
                                            </p:attrNameLst>
                                          </p:cBhvr>
                                          <p:to>
                                            <p:strVal val="hidden"/>
                                          </p:to>
                                        </p:set>
                                      </p:childTnLst>
                                    </p:cTn>
                                  </p:par>
                                  <p:par>
                                    <p:cTn id="82" presetID="1" presetClass="exit" presetSubtype="0" fill="hold" nodeType="withEffect">
                                      <p:stCondLst>
                                        <p:cond delay="800"/>
                                      </p:stCondLst>
                                      <p:childTnLst>
                                        <p:set>
                                          <p:cBhvr>
                                            <p:cTn id="83" dur="1" fill="hold">
                                              <p:stCondLst>
                                                <p:cond delay="0"/>
                                              </p:stCondLst>
                                            </p:cTn>
                                            <p:tgtEl>
                                              <p:spTgt spid="67"/>
                                            </p:tgtEl>
                                            <p:attrNameLst>
                                              <p:attrName>style.visibility</p:attrName>
                                            </p:attrNameLst>
                                          </p:cBhvr>
                                          <p:to>
                                            <p:strVal val="hidden"/>
                                          </p:to>
                                        </p:set>
                                      </p:childTnLst>
                                    </p:cTn>
                                  </p:par>
                                  <p:par>
                                    <p:cTn id="84" presetID="1" presetClass="entr" presetSubtype="0" fill="hold" nodeType="withEffect">
                                      <p:stCondLst>
                                        <p:cond delay="800"/>
                                      </p:stCondLst>
                                      <p:childTnLst>
                                        <p:set>
                                          <p:cBhvr>
                                            <p:cTn id="85" dur="1" fill="hold">
                                              <p:stCondLst>
                                                <p:cond delay="0"/>
                                              </p:stCondLst>
                                            </p:cTn>
                                            <p:tgtEl>
                                              <p:spTgt spid="66"/>
                                            </p:tgtEl>
                                            <p:attrNameLst>
                                              <p:attrName>style.visibility</p:attrName>
                                            </p:attrNameLst>
                                          </p:cBhvr>
                                          <p:to>
                                            <p:strVal val="visible"/>
                                          </p:to>
                                        </p:set>
                                      </p:childTnLst>
                                    </p:cTn>
                                  </p:par>
                                  <p:par>
                                    <p:cTn id="86" presetID="1" presetClass="exit" presetSubtype="0" fill="hold" nodeType="withEffect">
                                      <p:stCondLst>
                                        <p:cond delay="1050"/>
                                      </p:stCondLst>
                                      <p:childTnLst>
                                        <p:set>
                                          <p:cBhvr>
                                            <p:cTn id="87" dur="1" fill="hold">
                                              <p:stCondLst>
                                                <p:cond delay="0"/>
                                              </p:stCondLst>
                                            </p:cTn>
                                            <p:tgtEl>
                                              <p:spTgt spid="66"/>
                                            </p:tgtEl>
                                            <p:attrNameLst>
                                              <p:attrName>style.visibility</p:attrName>
                                            </p:attrNameLst>
                                          </p:cBhvr>
                                          <p:to>
                                            <p:strVal val="hidden"/>
                                          </p:to>
                                        </p:set>
                                      </p:childTnLst>
                                    </p:cTn>
                                  </p:par>
                                  <p:par>
                                    <p:cTn id="88" presetID="1" presetClass="entr" presetSubtype="0" fill="hold" nodeType="withEffect">
                                      <p:stCondLst>
                                        <p:cond delay="1050"/>
                                      </p:stCondLst>
                                      <p:childTnLst>
                                        <p:set>
                                          <p:cBhvr>
                                            <p:cTn id="89" dur="1" fill="hold">
                                              <p:stCondLst>
                                                <p:cond delay="0"/>
                                              </p:stCondLst>
                                            </p:cTn>
                                            <p:tgtEl>
                                              <p:spTgt spid="36"/>
                                            </p:tgtEl>
                                            <p:attrNameLst>
                                              <p:attrName>style.visibility</p:attrName>
                                            </p:attrNameLst>
                                          </p:cBhvr>
                                          <p:to>
                                            <p:strVal val="visible"/>
                                          </p:to>
                                        </p:set>
                                      </p:childTnLst>
                                    </p:cTn>
                                  </p:par>
                                </p:childTnLst>
                              </p:cTn>
                            </p:par>
                          </p:childTnLst>
                        </p:cTn>
                      </p:par>
                    </p:childTnLst>
                  </p:cTn>
                  <p:nextCondLst>
                    <p:cond evt="onClick" delay="0">
                      <p:tgtEl>
                        <p:spTgt spid="61"/>
                      </p:tgtEl>
                    </p:cond>
                  </p:nextCondLst>
                </p:seq>
                <p:seq concurrent="1" nextAc="seek">
                  <p:cTn id="90" restart="whenNotActive" fill="hold" evtFilter="cancelBubble" nodeType="interactiveSeq">
                    <p:stCondLst>
                      <p:cond evt="onClick" delay="0">
                        <p:tgtEl>
                          <p:spTgt spid="63"/>
                        </p:tgtEl>
                      </p:cond>
                    </p:stCondLst>
                    <p:endSync evt="end" delay="0">
                      <p:rtn val="all"/>
                    </p:endSync>
                    <p:childTnLst>
                      <p:par>
                        <p:cTn id="91" fill="hold">
                          <p:stCondLst>
                            <p:cond delay="0"/>
                          </p:stCondLst>
                          <p:childTnLst>
                            <p:par>
                              <p:cTn id="92" fill="hold">
                                <p:stCondLst>
                                  <p:cond delay="0"/>
                                </p:stCondLst>
                                <p:childTnLst>
                                  <p:par>
                                    <p:cTn id="93" presetID="42" presetClass="path" presetSubtype="0" fill="hold" nodeType="clickEffect">
                                      <p:stCondLst>
                                        <p:cond delay="0"/>
                                      </p:stCondLst>
                                      <p:childTnLst>
                                        <p:animMotion origin="layout" path="M -4.16667E-6 3.7037E-6 L 0.00079 0.72685 " pathEditMode="relative" rAng="0" ptsTypes="AA">
                                          <p:cBhvr>
                                            <p:cTn id="94" dur="750" fill="hold"/>
                                            <p:tgtEl>
                                              <p:spTgt spid="85"/>
                                            </p:tgtEl>
                                            <p:attrNameLst>
                                              <p:attrName>ppt_x</p:attrName>
                                              <p:attrName>ppt_y</p:attrName>
                                            </p:attrNameLst>
                                          </p:cBhvr>
                                          <p:rCtr x="39" y="36343"/>
                                        </p:animMotion>
                                      </p:childTnLst>
                                    </p:cTn>
                                  </p:par>
                                </p:childTnLst>
                              </p:cTn>
                            </p:par>
                            <p:par>
                              <p:cTn id="95" fill="hold">
                                <p:stCondLst>
                                  <p:cond delay="750"/>
                                </p:stCondLst>
                                <p:childTnLst>
                                  <p:par>
                                    <p:cTn id="96" presetID="0" presetClass="path" presetSubtype="0" fill="hold" nodeType="afterEffect">
                                      <p:stCondLst>
                                        <p:cond delay="0"/>
                                      </p:stCondLst>
                                      <p:childTnLst>
                                        <p:animMotion origin="layout" path="M 0.00066 0.73426 L 0.00066 0.73449 C 0.00209 0.72685 0.00508 0.71967 0.00482 0.71203 C 0.00482 0.71041 -0.00286 0.68703 -0.00455 0.68426 C -0.00559 0.68217 -0.00729 0.68171 -0.00872 0.68055 C -0.01497 0.68171 -0.02122 0.68194 -0.02747 0.68426 C -0.03046 0.68518 -0.0375 0.69421 -0.03997 0.69722 C -0.04127 0.70092 -0.04231 0.70509 -0.04401 0.70833 C -0.04713 0.71389 -0.05091 0.71851 -0.05338 0.725 L -0.0638 0.75092 C -0.06692 0.76689 -0.06184 0.74166 -0.06796 0.76574 C -0.06888 0.76921 -0.0694 0.77314 -0.07005 0.77685 C -0.07239 0.78773 -0.07395 0.79328 -0.07526 0.80463 C -0.08112 0.85254 -0.07656 0.81666 -0.07942 0.85277 C -0.08033 0.86389 -0.08151 0.875 -0.08255 0.88611 C -0.08385 0.92291 -0.08359 0.90694 -0.08359 0.93426 L -0.08359 0.93449 " pathEditMode="relative" rAng="0" ptsTypes="AAAAAAAAAAAAAAAAA">
                                          <p:cBhvr>
                                            <p:cTn id="97" dur="500" fill="hold"/>
                                            <p:tgtEl>
                                              <p:spTgt spid="85"/>
                                            </p:tgtEl>
                                            <p:attrNameLst>
                                              <p:attrName>ppt_x</p:attrName>
                                              <p:attrName>ppt_y</p:attrName>
                                            </p:attrNameLst>
                                          </p:cBhvr>
                                          <p:rCtr x="-4010" y="7315"/>
                                        </p:animMotion>
                                      </p:childTnLst>
                                    </p:cTn>
                                  </p:par>
                                  <p:par>
                                    <p:cTn id="98" presetID="1" presetClass="exit" presetSubtype="0" fill="hold" nodeType="withEffect">
                                      <p:stCondLst>
                                        <p:cond delay="0"/>
                                      </p:stCondLst>
                                      <p:childTnLst>
                                        <p:set>
                                          <p:cBhvr>
                                            <p:cTn id="99" dur="1" fill="hold">
                                              <p:stCondLst>
                                                <p:cond delay="0"/>
                                              </p:stCondLst>
                                            </p:cTn>
                                            <p:tgtEl>
                                              <p:spTgt spid="63"/>
                                            </p:tgtEl>
                                            <p:attrNameLst>
                                              <p:attrName>style.visibility</p:attrName>
                                            </p:attrNameLst>
                                          </p:cBhvr>
                                          <p:to>
                                            <p:strVal val="hidden"/>
                                          </p:to>
                                        </p:set>
                                      </p:childTnLst>
                                    </p:cTn>
                                  </p:par>
                                  <p:par>
                                    <p:cTn id="100" presetID="1" presetClass="mediacall" presetSubtype="0" fill="hold" nodeType="withEffect">
                                      <p:stCondLst>
                                        <p:cond delay="0"/>
                                      </p:stCondLst>
                                      <p:childTnLst>
                                        <p:cmd type="call" cmd="playFrom(0.0)">
                                          <p:cBhvr>
                                            <p:cTn id="101" dur="504" fill="hold"/>
                                            <p:tgtEl>
                                              <p:spTgt spid="68"/>
                                            </p:tgtEl>
                                          </p:cBhvr>
                                        </p:cmd>
                                      </p:childTnLst>
                                    </p:cTn>
                                  </p:par>
                                  <p:par>
                                    <p:cTn id="102" presetID="9" presetClass="exit" presetSubtype="0" fill="hold" grpId="1" nodeType="withEffect">
                                      <p:stCondLst>
                                        <p:cond delay="0"/>
                                      </p:stCondLst>
                                      <p:childTnLst>
                                        <p:animEffect transition="out" filter="dissolve">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1" presetClass="entr" presetSubtype="0" fill="hold" nodeType="withEffect">
                                      <p:stCondLst>
                                        <p:cond delay="0"/>
                                      </p:stCondLst>
                                      <p:childTnLst>
                                        <p:set>
                                          <p:cBhvr>
                                            <p:cTn id="106" dur="1" fill="hold">
                                              <p:stCondLst>
                                                <p:cond delay="0"/>
                                              </p:stCondLst>
                                            </p:cTn>
                                            <p:tgtEl>
                                              <p:spTgt spid="1032"/>
                                            </p:tgtEl>
                                            <p:attrNameLst>
                                              <p:attrName>style.visibility</p:attrName>
                                            </p:attrNameLst>
                                          </p:cBhvr>
                                          <p:to>
                                            <p:strVal val="visible"/>
                                          </p:to>
                                        </p:set>
                                      </p:childTnLst>
                                    </p:cTn>
                                  </p:par>
                                  <p:par>
                                    <p:cTn id="107" presetID="1" presetClass="exit" presetSubtype="0" fill="hold" nodeType="withEffect">
                                      <p:stCondLst>
                                        <p:cond delay="750"/>
                                      </p:stCondLst>
                                      <p:childTnLst>
                                        <p:set>
                                          <p:cBhvr>
                                            <p:cTn id="108" dur="1" fill="hold">
                                              <p:stCondLst>
                                                <p:cond delay="0"/>
                                              </p:stCondLst>
                                            </p:cTn>
                                            <p:tgtEl>
                                              <p:spTgt spid="1032"/>
                                            </p:tgtEl>
                                            <p:attrNameLst>
                                              <p:attrName>style.visibility</p:attrName>
                                            </p:attrNameLst>
                                          </p:cBhvr>
                                          <p:to>
                                            <p:strVal val="hidden"/>
                                          </p:to>
                                        </p:set>
                                      </p:childTnLst>
                                    </p:cTn>
                                  </p:par>
                                  <p:par>
                                    <p:cTn id="109" presetID="1" presetClass="entr" presetSubtype="0" fill="hold" nodeType="withEffect">
                                      <p:stCondLst>
                                        <p:cond delay="750"/>
                                      </p:stCondLst>
                                      <p:childTnLst>
                                        <p:set>
                                          <p:cBhvr>
                                            <p:cTn id="110" dur="1" fill="hold">
                                              <p:stCondLst>
                                                <p:cond delay="0"/>
                                              </p:stCondLst>
                                            </p:cTn>
                                            <p:tgtEl>
                                              <p:spTgt spid="76"/>
                                            </p:tgtEl>
                                            <p:attrNameLst>
                                              <p:attrName>style.visibility</p:attrName>
                                            </p:attrNameLst>
                                          </p:cBhvr>
                                          <p:to>
                                            <p:strVal val="visible"/>
                                          </p:to>
                                        </p:set>
                                      </p:childTnLst>
                                    </p:cTn>
                                  </p:par>
                                </p:childTnLst>
                              </p:cTn>
                            </p:par>
                          </p:childTnLst>
                        </p:cTn>
                      </p:par>
                    </p:childTnLst>
                  </p:cTn>
                  <p:nextCondLst>
                    <p:cond evt="onClick" delay="0">
                      <p:tgtEl>
                        <p:spTgt spid="63"/>
                      </p:tgtEl>
                    </p:cond>
                  </p:nextCondLst>
                </p:seq>
                <p:seq concurrent="1" nextAc="seek">
                  <p:cTn id="111" restart="whenNotActive" fill="hold" evtFilter="cancelBubble" nodeType="interactiveSeq">
                    <p:stCondLst>
                      <p:cond evt="onClick" delay="0">
                        <p:tgtEl>
                          <p:spTgt spid="1028"/>
                        </p:tgtEl>
                      </p:cond>
                    </p:stCondLst>
                    <p:endSync evt="end" delay="0">
                      <p:rtn val="all"/>
                    </p:endSync>
                    <p:childTnLst>
                      <p:par>
                        <p:cTn id="112" fill="hold">
                          <p:stCondLst>
                            <p:cond delay="0"/>
                          </p:stCondLst>
                          <p:childTnLst>
                            <p:par>
                              <p:cTn id="113" fill="hold">
                                <p:stCondLst>
                                  <p:cond delay="0"/>
                                </p:stCondLst>
                                <p:childTnLst>
                                  <p:par>
                                    <p:cTn id="114" presetID="42" presetClass="path" presetSubtype="0" fill="hold" nodeType="clickEffect">
                                      <p:stCondLst>
                                        <p:cond delay="0"/>
                                      </p:stCondLst>
                                      <p:childTnLst>
                                        <p:animMotion origin="layout" path="M -2.70833E-6 -0.0125 L 0.00078 0.71435 " pathEditMode="relative" rAng="0" ptsTypes="AA">
                                          <p:cBhvr>
                                            <p:cTn id="115" dur="750" fill="hold"/>
                                            <p:tgtEl>
                                              <p:spTgt spid="65"/>
                                            </p:tgtEl>
                                            <p:attrNameLst>
                                              <p:attrName>ppt_x</p:attrName>
                                              <p:attrName>ppt_y</p:attrName>
                                            </p:attrNameLst>
                                          </p:cBhvr>
                                          <p:rCtr x="39" y="36343"/>
                                        </p:animMotion>
                                      </p:childTnLst>
                                    </p:cTn>
                                  </p:par>
                                </p:childTnLst>
                              </p:cTn>
                            </p:par>
                            <p:par>
                              <p:cTn id="116" fill="hold">
                                <p:stCondLst>
                                  <p:cond delay="750"/>
                                </p:stCondLst>
                                <p:childTnLst>
                                  <p:par>
                                    <p:cTn id="117" presetID="0" presetClass="path" presetSubtype="0" fill="hold" nodeType="afterEffect">
                                      <p:stCondLst>
                                        <p:cond delay="0"/>
                                      </p:stCondLst>
                                      <p:childTnLst>
                                        <p:animMotion origin="layout" path="M 0.00065 0.72176 L 0.00065 0.72199 C 0.00209 0.71435 0.00508 0.70718 0.00482 0.69954 C 0.00482 0.69792 -0.00286 0.67454 -0.00455 0.67176 C -0.0056 0.66968 -0.00729 0.66921 -0.00872 0.66805 C -0.01497 0.66921 -0.02122 0.66944 -0.02747 0.67176 C -0.03047 0.67268 -0.0375 0.68171 -0.03997 0.68472 C -0.04127 0.68843 -0.04231 0.69259 -0.04401 0.69583 C -0.04713 0.70139 -0.05091 0.70602 -0.05338 0.7125 L -0.0638 0.73843 C -0.06692 0.7544 -0.06185 0.72917 -0.06797 0.75324 C -0.06888 0.75671 -0.0694 0.76065 -0.07005 0.76435 C -0.07239 0.77523 -0.07396 0.78079 -0.07526 0.79213 C -0.08112 0.84005 -0.07656 0.80417 -0.07942 0.84028 C -0.08034 0.85139 -0.08151 0.8625 -0.08255 0.87361 C -0.08385 0.91042 -0.08359 0.89444 -0.08359 0.92176 L -0.08359 0.92199 " pathEditMode="relative" rAng="0" ptsTypes="AAAAAAAAAAAAAAAAA">
                                          <p:cBhvr>
                                            <p:cTn id="118" dur="500" fill="hold"/>
                                            <p:tgtEl>
                                              <p:spTgt spid="65"/>
                                            </p:tgtEl>
                                            <p:attrNameLst>
                                              <p:attrName>ppt_x</p:attrName>
                                              <p:attrName>ppt_y</p:attrName>
                                            </p:attrNameLst>
                                          </p:cBhvr>
                                          <p:rCtr x="-4010" y="7315"/>
                                        </p:animMotion>
                                      </p:childTnLst>
                                    </p:cTn>
                                  </p:par>
                                  <p:par>
                                    <p:cTn id="119" presetID="1" presetClass="exit" presetSubtype="0" fill="hold" nodeType="withEffect">
                                      <p:stCondLst>
                                        <p:cond delay="0"/>
                                      </p:stCondLst>
                                      <p:childTnLst>
                                        <p:set>
                                          <p:cBhvr>
                                            <p:cTn id="120" dur="1" fill="hold">
                                              <p:stCondLst>
                                                <p:cond delay="0"/>
                                              </p:stCondLst>
                                            </p:cTn>
                                            <p:tgtEl>
                                              <p:spTgt spid="1028"/>
                                            </p:tgtEl>
                                            <p:attrNameLst>
                                              <p:attrName>style.visibility</p:attrName>
                                            </p:attrNameLst>
                                          </p:cBhvr>
                                          <p:to>
                                            <p:strVal val="hidden"/>
                                          </p:to>
                                        </p:set>
                                      </p:childTnLst>
                                    </p:cTn>
                                  </p:par>
                                  <p:par>
                                    <p:cTn id="121" presetID="1" presetClass="mediacall" presetSubtype="0" fill="hold" nodeType="withEffect">
                                      <p:stCondLst>
                                        <p:cond delay="0"/>
                                      </p:stCondLst>
                                      <p:childTnLst>
                                        <p:cmd type="call" cmd="playFrom(0.0)">
                                          <p:cBhvr>
                                            <p:cTn id="122" dur="504" fill="hold"/>
                                            <p:tgtEl>
                                              <p:spTgt spid="69"/>
                                            </p:tgtEl>
                                          </p:cBhvr>
                                        </p:cmd>
                                      </p:childTnLst>
                                    </p:cTn>
                                  </p:par>
                                  <p:par>
                                    <p:cTn id="123" presetID="9" presetClass="exit" presetSubtype="0" fill="hold" grpId="1" nodeType="withEffect">
                                      <p:stCondLst>
                                        <p:cond delay="0"/>
                                      </p:stCondLst>
                                      <p:childTnLst>
                                        <p:animEffect transition="out" filter="dissolve">
                                          <p:cBhvr>
                                            <p:cTn id="124" dur="500"/>
                                            <p:tgtEl>
                                              <p:spTgt spid="73"/>
                                            </p:tgtEl>
                                          </p:cBhvr>
                                        </p:animEffect>
                                        <p:set>
                                          <p:cBhvr>
                                            <p:cTn id="125" dur="1" fill="hold">
                                              <p:stCondLst>
                                                <p:cond delay="499"/>
                                              </p:stCondLst>
                                            </p:cTn>
                                            <p:tgtEl>
                                              <p:spTgt spid="73"/>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64"/>
                                            </p:tgtEl>
                                            <p:attrNameLst>
                                              <p:attrName>style.visibility</p:attrName>
                                            </p:attrNameLst>
                                          </p:cBhvr>
                                          <p:to>
                                            <p:strVal val="visible"/>
                                          </p:to>
                                        </p:set>
                                      </p:childTnLst>
                                    </p:cTn>
                                  </p:par>
                                  <p:par>
                                    <p:cTn id="128" presetID="1" presetClass="exit" presetSubtype="0" fill="hold" nodeType="withEffect">
                                      <p:stCondLst>
                                        <p:cond delay="750"/>
                                      </p:stCondLst>
                                      <p:childTnLst>
                                        <p:set>
                                          <p:cBhvr>
                                            <p:cTn id="129" dur="1" fill="hold">
                                              <p:stCondLst>
                                                <p:cond delay="0"/>
                                              </p:stCondLst>
                                            </p:cTn>
                                            <p:tgtEl>
                                              <p:spTgt spid="64"/>
                                            </p:tgtEl>
                                            <p:attrNameLst>
                                              <p:attrName>style.visibility</p:attrName>
                                            </p:attrNameLst>
                                          </p:cBhvr>
                                          <p:to>
                                            <p:strVal val="hidden"/>
                                          </p:to>
                                        </p:set>
                                      </p:childTnLst>
                                    </p:cTn>
                                  </p:par>
                                  <p:par>
                                    <p:cTn id="130" presetID="1" presetClass="entr" presetSubtype="0" fill="hold" nodeType="withEffect">
                                      <p:stCondLst>
                                        <p:cond delay="750"/>
                                      </p:stCondLst>
                                      <p:childTnLst>
                                        <p:set>
                                          <p:cBhvr>
                                            <p:cTn id="131" dur="1" fill="hold">
                                              <p:stCondLst>
                                                <p:cond delay="0"/>
                                              </p:stCondLst>
                                            </p:cTn>
                                            <p:tgtEl>
                                              <p:spTgt spid="55"/>
                                            </p:tgtEl>
                                            <p:attrNameLst>
                                              <p:attrName>style.visibility</p:attrName>
                                            </p:attrNameLst>
                                          </p:cBhvr>
                                          <p:to>
                                            <p:strVal val="visible"/>
                                          </p:to>
                                        </p:set>
                                      </p:childTnLst>
                                    </p:cTn>
                                  </p:par>
                                </p:childTnLst>
                              </p:cTn>
                            </p:par>
                          </p:childTnLst>
                        </p:cTn>
                      </p:par>
                    </p:childTnLst>
                  </p:cTn>
                  <p:nextCondLst>
                    <p:cond evt="onClick" delay="0">
                      <p:tgtEl>
                        <p:spTgt spid="1028"/>
                      </p:tgtEl>
                    </p:cond>
                  </p:nextCondLst>
                </p:seq>
                <p:seq concurrent="1" nextAc="seek">
                  <p:cTn id="132" restart="whenNotActive" fill="hold" evtFilter="cancelBubble" nodeType="interactiveSeq">
                    <p:stCondLst>
                      <p:cond evt="onClick" delay="0">
                        <p:tgtEl>
                          <p:spTgt spid="1025"/>
                        </p:tgtEl>
                      </p:cond>
                    </p:stCondLst>
                    <p:endSync evt="end" delay="0">
                      <p:rtn val="all"/>
                    </p:endSync>
                    <p:childTnLst>
                      <p:par>
                        <p:cTn id="133" fill="hold">
                          <p:stCondLst>
                            <p:cond delay="0"/>
                          </p:stCondLst>
                          <p:childTnLst>
                            <p:par>
                              <p:cTn id="134" fill="hold">
                                <p:stCondLst>
                                  <p:cond delay="0"/>
                                </p:stCondLst>
                                <p:childTnLst>
                                  <p:par>
                                    <p:cTn id="135" presetID="42" presetClass="path" presetSubtype="0" fill="hold" nodeType="withEffect">
                                      <p:stCondLst>
                                        <p:cond delay="0"/>
                                      </p:stCondLst>
                                      <p:childTnLst>
                                        <p:animMotion origin="layout" path="M -1.45833E-6 3.7037E-6 L 0.00078 0.72685 " pathEditMode="relative" rAng="0" ptsTypes="AA">
                                          <p:cBhvr>
                                            <p:cTn id="136" dur="750" fill="hold"/>
                                            <p:tgtEl>
                                              <p:spTgt spid="54"/>
                                            </p:tgtEl>
                                            <p:attrNameLst>
                                              <p:attrName>ppt_x</p:attrName>
                                              <p:attrName>ppt_y</p:attrName>
                                            </p:attrNameLst>
                                          </p:cBhvr>
                                          <p:rCtr x="39" y="36343"/>
                                        </p:animMotion>
                                      </p:childTnLst>
                                    </p:cTn>
                                  </p:par>
                                </p:childTnLst>
                              </p:cTn>
                            </p:par>
                            <p:par>
                              <p:cTn id="137" fill="hold">
                                <p:stCondLst>
                                  <p:cond delay="750"/>
                                </p:stCondLst>
                                <p:childTnLst>
                                  <p:par>
                                    <p:cTn id="138" presetID="0" presetClass="path" presetSubtype="0" fill="hold" nodeType="afterEffect">
                                      <p:stCondLst>
                                        <p:cond delay="0"/>
                                      </p:stCondLst>
                                      <p:childTnLst>
                                        <p:animMotion origin="layout" path="M 0.00065 0.73426 L 0.00065 0.73449 C 0.00208 0.72685 0.00508 0.71967 0.00482 0.71203 C 0.00482 0.71041 -0.00286 0.68703 -0.00456 0.68426 C -0.0056 0.68217 -0.00729 0.68171 -0.00872 0.68055 C -0.01497 0.68171 -0.02122 0.68194 -0.02747 0.68426 C -0.03047 0.68518 -0.0375 0.69421 -0.03997 0.69722 C -0.04127 0.70092 -0.04232 0.70509 -0.04401 0.70833 C -0.04713 0.71389 -0.05091 0.71851 -0.05338 0.725 L -0.0638 0.75092 C -0.06693 0.76689 -0.06185 0.74166 -0.06797 0.76574 C -0.06888 0.76921 -0.0694 0.77314 -0.07005 0.77685 C -0.07239 0.78773 -0.07396 0.79328 -0.07526 0.80463 C -0.08112 0.85254 -0.07656 0.81666 -0.07943 0.85277 C -0.08034 0.86389 -0.08151 0.875 -0.08255 0.88611 C -0.08385 0.92291 -0.08359 0.90694 -0.08359 0.93426 L -0.08359 0.93449 " pathEditMode="relative" rAng="0" ptsTypes="AAAAAAAAAAAAAAAAA">
                                          <p:cBhvr>
                                            <p:cTn id="139" dur="500" fill="hold"/>
                                            <p:tgtEl>
                                              <p:spTgt spid="54"/>
                                            </p:tgtEl>
                                            <p:attrNameLst>
                                              <p:attrName>ppt_x</p:attrName>
                                              <p:attrName>ppt_y</p:attrName>
                                            </p:attrNameLst>
                                          </p:cBhvr>
                                          <p:rCtr x="-4010" y="7315"/>
                                        </p:animMotion>
                                      </p:childTnLst>
                                    </p:cTn>
                                  </p:par>
                                  <p:par>
                                    <p:cTn id="140" presetID="1" presetClass="exit" presetSubtype="0" fill="hold" nodeType="withEffect">
                                      <p:stCondLst>
                                        <p:cond delay="0"/>
                                      </p:stCondLst>
                                      <p:childTnLst>
                                        <p:set>
                                          <p:cBhvr>
                                            <p:cTn id="141" dur="1" fill="hold">
                                              <p:stCondLst>
                                                <p:cond delay="0"/>
                                              </p:stCondLst>
                                            </p:cTn>
                                            <p:tgtEl>
                                              <p:spTgt spid="1025"/>
                                            </p:tgtEl>
                                            <p:attrNameLst>
                                              <p:attrName>style.visibility</p:attrName>
                                            </p:attrNameLst>
                                          </p:cBhvr>
                                          <p:to>
                                            <p:strVal val="hidden"/>
                                          </p:to>
                                        </p:set>
                                      </p:childTnLst>
                                    </p:cTn>
                                  </p:par>
                                  <p:par>
                                    <p:cTn id="142" presetID="1" presetClass="mediacall" presetSubtype="0" fill="hold" nodeType="withEffect">
                                      <p:stCondLst>
                                        <p:cond delay="0"/>
                                      </p:stCondLst>
                                      <p:childTnLst>
                                        <p:cmd type="call" cmd="playFrom(0.0)">
                                          <p:cBhvr>
                                            <p:cTn id="143" dur="504" fill="hold"/>
                                            <p:tgtEl>
                                              <p:spTgt spid="70"/>
                                            </p:tgtEl>
                                          </p:cBhvr>
                                        </p:cmd>
                                      </p:childTnLst>
                                    </p:cTn>
                                  </p:par>
                                  <p:par>
                                    <p:cTn id="144" presetID="9" presetClass="exit" presetSubtype="0" fill="hold" grpId="1" nodeType="withEffect">
                                      <p:stCondLst>
                                        <p:cond delay="0"/>
                                      </p:stCondLst>
                                      <p:childTnLst>
                                        <p:animEffect transition="out" filter="dissolve">
                                          <p:cBhvr>
                                            <p:cTn id="145" dur="500"/>
                                            <p:tgtEl>
                                              <p:spTgt spid="72"/>
                                            </p:tgtEl>
                                          </p:cBhvr>
                                        </p:animEffect>
                                        <p:set>
                                          <p:cBhvr>
                                            <p:cTn id="146" dur="1" fill="hold">
                                              <p:stCondLst>
                                                <p:cond delay="499"/>
                                              </p:stCondLst>
                                            </p:cTn>
                                            <p:tgtEl>
                                              <p:spTgt spid="72"/>
                                            </p:tgtEl>
                                            <p:attrNameLst>
                                              <p:attrName>style.visibility</p:attrName>
                                            </p:attrNameLst>
                                          </p:cBhvr>
                                          <p:to>
                                            <p:strVal val="hidden"/>
                                          </p:to>
                                        </p:set>
                                      </p:childTnLst>
                                    </p:cTn>
                                  </p:par>
                                  <p:par>
                                    <p:cTn id="147" presetID="1" presetClass="entr" presetSubtype="0" fill="hold" nodeType="withEffect">
                                      <p:stCondLst>
                                        <p:cond delay="0"/>
                                      </p:stCondLst>
                                      <p:childTnLst>
                                        <p:set>
                                          <p:cBhvr>
                                            <p:cTn id="148" dur="1" fill="hold">
                                              <p:stCondLst>
                                                <p:cond delay="0"/>
                                              </p:stCondLst>
                                            </p:cTn>
                                            <p:tgtEl>
                                              <p:spTgt spid="53"/>
                                            </p:tgtEl>
                                            <p:attrNameLst>
                                              <p:attrName>style.visibility</p:attrName>
                                            </p:attrNameLst>
                                          </p:cBhvr>
                                          <p:to>
                                            <p:strVal val="visible"/>
                                          </p:to>
                                        </p:set>
                                      </p:childTnLst>
                                    </p:cTn>
                                  </p:par>
                                  <p:par>
                                    <p:cTn id="149" presetID="1" presetClass="exit" presetSubtype="0" fill="hold" nodeType="withEffect">
                                      <p:stCondLst>
                                        <p:cond delay="750"/>
                                      </p:stCondLst>
                                      <p:childTnLst>
                                        <p:set>
                                          <p:cBhvr>
                                            <p:cTn id="150" dur="1" fill="hold">
                                              <p:stCondLst>
                                                <p:cond delay="0"/>
                                              </p:stCondLst>
                                            </p:cTn>
                                            <p:tgtEl>
                                              <p:spTgt spid="53"/>
                                            </p:tgtEl>
                                            <p:attrNameLst>
                                              <p:attrName>style.visibility</p:attrName>
                                            </p:attrNameLst>
                                          </p:cBhvr>
                                          <p:to>
                                            <p:strVal val="hidden"/>
                                          </p:to>
                                        </p:set>
                                      </p:childTnLst>
                                    </p:cTn>
                                  </p:par>
                                  <p:par>
                                    <p:cTn id="151" presetID="1" presetClass="entr" presetSubtype="0" fill="hold" nodeType="withEffect">
                                      <p:stCondLst>
                                        <p:cond delay="750"/>
                                      </p:stCondLst>
                                      <p:childTnLst>
                                        <p:set>
                                          <p:cBhvr>
                                            <p:cTn id="152" dur="1" fill="hold">
                                              <p:stCondLst>
                                                <p:cond delay="0"/>
                                              </p:stCondLst>
                                            </p:cTn>
                                            <p:tgtEl>
                                              <p:spTgt spid="46"/>
                                            </p:tgtEl>
                                            <p:attrNameLst>
                                              <p:attrName>style.visibility</p:attrName>
                                            </p:attrNameLst>
                                          </p:cBhvr>
                                          <p:to>
                                            <p:strVal val="visible"/>
                                          </p:to>
                                        </p:set>
                                      </p:childTnLst>
                                    </p:cTn>
                                  </p:par>
                                </p:childTnLst>
                              </p:cTn>
                            </p:par>
                          </p:childTnLst>
                        </p:cTn>
                      </p:par>
                    </p:childTnLst>
                  </p:cTn>
                  <p:nextCondLst>
                    <p:cond evt="onClick" delay="0">
                      <p:tgtEl>
                        <p:spTgt spid="1025"/>
                      </p:tgtEl>
                    </p:cond>
                  </p:nextCondLst>
                </p:seq>
                <p:audio>
                  <p:cMediaNode vol="80000">
                    <p:cTn id="153" fill="hold" display="0">
                      <p:stCondLst>
                        <p:cond delay="indefinite"/>
                      </p:stCondLst>
                      <p:endCondLst>
                        <p:cond evt="onStopAudio" delay="0">
                          <p:tgtEl>
                            <p:sldTgt/>
                          </p:tgtEl>
                        </p:cond>
                      </p:endCondLst>
                    </p:cTn>
                    <p:tgtEl>
                      <p:spTgt spid="68"/>
                    </p:tgtEl>
                  </p:cMediaNode>
                </p:audio>
                <p:audio>
                  <p:cMediaNode vol="80000">
                    <p:cTn id="154" fill="hold" display="0">
                      <p:stCondLst>
                        <p:cond delay="indefinite"/>
                      </p:stCondLst>
                      <p:endCondLst>
                        <p:cond evt="onStopAudio" delay="0">
                          <p:tgtEl>
                            <p:sldTgt/>
                          </p:tgtEl>
                        </p:cond>
                      </p:endCondLst>
                    </p:cTn>
                    <p:tgtEl>
                      <p:spTgt spid="69"/>
                    </p:tgtEl>
                  </p:cMediaNode>
                </p:audio>
                <p:audio>
                  <p:cMediaNode vol="80000">
                    <p:cTn id="155" fill="hold" display="0">
                      <p:stCondLst>
                        <p:cond delay="indefinite"/>
                      </p:stCondLst>
                      <p:endCondLst>
                        <p:cond evt="onStopAudio" delay="0">
                          <p:tgtEl>
                            <p:sldTgt/>
                          </p:tgtEl>
                        </p:cond>
                      </p:endCondLst>
                    </p:cTn>
                    <p:tgtEl>
                      <p:spTgt spid="70"/>
                    </p:tgtEl>
                  </p:cMediaNode>
                </p:audio>
                <p:audio>
                  <p:cMediaNode vol="80000">
                    <p:cTn id="156" fill="hold" display="0">
                      <p:stCondLst>
                        <p:cond delay="indefinite"/>
                      </p:stCondLst>
                      <p:endCondLst>
                        <p:cond evt="onStopAudio" delay="0">
                          <p:tgtEl>
                            <p:sldTgt/>
                          </p:tgtEl>
                        </p:cond>
                      </p:endCondLst>
                    </p:cTn>
                    <p:tgtEl>
                      <p:spTgt spid="71"/>
                    </p:tgtEl>
                  </p:cMediaNode>
                </p:audio>
              </p:childTnLst>
            </p:cTn>
          </p:par>
        </p:tnLst>
        <p:bldLst>
          <p:bldP spid="9" grpId="0" animBg="1"/>
          <p:bldP spid="10" grpId="0" animBg="1"/>
          <p:bldP spid="10" grpId="1" animBg="1"/>
          <p:bldP spid="18" grpId="0"/>
          <p:bldP spid="20" grpId="0" animBg="1"/>
          <p:bldP spid="20" grpId="1" animBg="1"/>
          <p:bldP spid="21" grpId="0" animBg="1"/>
          <p:bldP spid="72" grpId="0" animBg="1"/>
          <p:bldP spid="72" grpId="1" animBg="1"/>
          <p:bldP spid="73" grpId="0" animBg="1"/>
          <p:bldP spid="73" grpId="1"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et thuc">
            <a:hlinkClick r:id="" action="ppaction://media"/>
            <a:extLst>
              <a:ext uri="{FF2B5EF4-FFF2-40B4-BE49-F238E27FC236}">
                <a16:creationId xmlns:a16="http://schemas.microsoft.com/office/drawing/2014/main" id="{65FE6E74-18CA-4847-8B31-DFFEC60307D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1783745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2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03D4E51-7AF3-7944-993B-72B0687F988B}"/>
              </a:ext>
            </a:extLst>
          </p:cNvPr>
          <p:cNvSpPr/>
          <p:nvPr/>
        </p:nvSpPr>
        <p:spPr>
          <a:xfrm>
            <a:off x="1456384" y="1422782"/>
            <a:ext cx="6231231" cy="1107996"/>
          </a:xfrm>
          <a:prstGeom prst="rect">
            <a:avLst/>
          </a:prstGeom>
          <a:noFill/>
        </p:spPr>
        <p:txBody>
          <a:bodyPr wrap="squar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spTree>
    <p:extLst>
      <p:ext uri="{BB962C8B-B14F-4D97-AF65-F5344CB8AC3E}">
        <p14:creationId xmlns:p14="http://schemas.microsoft.com/office/powerpoint/2010/main" val="2766876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5702BE-6A92-94F1-012D-52074619434C}"/>
              </a:ext>
            </a:extLst>
          </p:cNvPr>
          <p:cNvSpPr/>
          <p:nvPr/>
        </p:nvSpPr>
        <p:spPr>
          <a:xfrm>
            <a:off x="2175707" y="0"/>
            <a:ext cx="4719562" cy="1107996"/>
          </a:xfrm>
          <a:prstGeom prst="rect">
            <a:avLst/>
          </a:prstGeom>
          <a:noFill/>
        </p:spPr>
        <p:txBody>
          <a:bodyPr wrap="none" lIns="91440" tIns="45720" rIns="91440" bIns="45720">
            <a:spAutoFit/>
          </a:bodyPr>
          <a:lstStyle/>
          <a:p>
            <a:pPr algn="ctr" defTabSz="914378"/>
            <a:r>
              <a:rPr lang="en-US" sz="6600" b="1" dirty="0">
                <a:ln w="12700">
                  <a:solidFill>
                    <a:srgbClr val="DCB576">
                      <a:lumMod val="50000"/>
                    </a:srgbClr>
                  </a:solidFill>
                  <a:prstDash val="solid"/>
                </a:ln>
                <a:pattFill prst="narHorz">
                  <a:fgClr>
                    <a:srgbClr val="DCB576"/>
                  </a:fgClr>
                  <a:bgClr>
                    <a:srgbClr val="DCB576">
                      <a:lumMod val="40000"/>
                      <a:lumOff val="60000"/>
                    </a:srgbClr>
                  </a:bgClr>
                </a:pattFill>
                <a:effectLst>
                  <a:innerShdw blurRad="177800">
                    <a:srgbClr val="DCB576">
                      <a:lumMod val="50000"/>
                    </a:srgbClr>
                  </a:innerShdw>
                </a:effectLst>
                <a:latin typeface="Times New Roman" panose="02020603050405020304" pitchFamily="18" charset="0"/>
                <a:ea typeface="+mn-ea"/>
                <a:cs typeface="Times New Roman" panose="02020603050405020304" pitchFamily="18" charset="0"/>
              </a:rPr>
              <a:t>VẬN DỤNG</a:t>
            </a:r>
          </a:p>
        </p:txBody>
      </p:sp>
      <p:sp>
        <p:nvSpPr>
          <p:cNvPr id="3" name="TextBox 2">
            <a:extLst>
              <a:ext uri="{FF2B5EF4-FFF2-40B4-BE49-F238E27FC236}">
                <a16:creationId xmlns:a16="http://schemas.microsoft.com/office/drawing/2014/main" id="{8F9B198B-04C7-F53E-8D42-66941FF4676D}"/>
              </a:ext>
            </a:extLst>
          </p:cNvPr>
          <p:cNvSpPr txBox="1"/>
          <p:nvPr/>
        </p:nvSpPr>
        <p:spPr>
          <a:xfrm>
            <a:off x="2175707" y="1332855"/>
            <a:ext cx="5070078" cy="1754326"/>
          </a:xfrm>
          <a:prstGeom prst="rect">
            <a:avLst/>
          </a:prstGeom>
          <a:noFill/>
        </p:spPr>
        <p:txBody>
          <a:bodyPr wrap="square" rtlCol="0">
            <a:spAutoFit/>
          </a:bodyPr>
          <a:lstStyle/>
          <a:p>
            <a:pPr algn="ctr" defTabSz="914378"/>
            <a:r>
              <a:rPr lang="en-US" sz="2700" dirty="0" err="1">
                <a:latin typeface="Times New Roman" panose="02020603050405020304" pitchFamily="18" charset="0"/>
                <a:ea typeface="+mn-ea"/>
                <a:cs typeface="Times New Roman" panose="02020603050405020304" pitchFamily="18" charset="0"/>
              </a:rPr>
              <a:t>Hãy</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đóng</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vai</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một</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hướng</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dẫn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viên</a:t>
            </a:r>
            <a:r>
              <a:rPr lang="en-US" sz="2700" dirty="0">
                <a:latin typeface="Times New Roman" panose="02020603050405020304" pitchFamily="18" charset="0"/>
                <a:ea typeface="+mn-ea"/>
                <a:cs typeface="Times New Roman" panose="02020603050405020304" pitchFamily="18" charset="0"/>
              </a:rPr>
              <a:t> du </a:t>
            </a:r>
            <a:r>
              <a:rPr lang="en-US" sz="2700" dirty="0" err="1">
                <a:latin typeface="Times New Roman" panose="02020603050405020304" pitchFamily="18" charset="0"/>
                <a:ea typeface="+mn-ea"/>
                <a:cs typeface="Times New Roman" panose="02020603050405020304" pitchFamily="18" charset="0"/>
              </a:rPr>
              <a:t>lịch</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và</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giới</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thiệu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về</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một</a:t>
            </a:r>
            <a:r>
              <a:rPr lang="en-US" sz="2700" dirty="0">
                <a:latin typeface="Times New Roman" panose="02020603050405020304" pitchFamily="18" charset="0"/>
                <a:ea typeface="+mn-ea"/>
                <a:cs typeface="Times New Roman" panose="02020603050405020304" pitchFamily="18" charset="0"/>
              </a:rPr>
              <a:t> di </a:t>
            </a:r>
            <a:r>
              <a:rPr lang="en-US" sz="2700" dirty="0" err="1">
                <a:latin typeface="Times New Roman" panose="02020603050405020304" pitchFamily="18" charset="0"/>
                <a:ea typeface="+mn-ea"/>
                <a:cs typeface="Times New Roman" panose="02020603050405020304" pitchFamily="18" charset="0"/>
              </a:rPr>
              <a:t>sản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văn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hóa</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tiêu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biểu</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của</a:t>
            </a:r>
            <a:r>
              <a:rPr lang="en-US" sz="2700" dirty="0">
                <a:latin typeface="Times New Roman" panose="02020603050405020304" pitchFamily="18" charset="0"/>
                <a:ea typeface="+mn-ea"/>
                <a:cs typeface="Times New Roman" panose="02020603050405020304" pitchFamily="18" charset="0"/>
              </a:rPr>
              <a:t> Cam-</a:t>
            </a:r>
            <a:r>
              <a:rPr lang="en-US" sz="2700" dirty="0" err="1">
                <a:latin typeface="Times New Roman" panose="02020603050405020304" pitchFamily="18" charset="0"/>
                <a:ea typeface="+mn-ea"/>
                <a:cs typeface="Times New Roman" panose="02020603050405020304" pitchFamily="18" charset="0"/>
              </a:rPr>
              <a:t>pu</a:t>
            </a:r>
            <a:r>
              <a:rPr lang="en-US" sz="2700" dirty="0">
                <a:latin typeface="Times New Roman" panose="02020603050405020304" pitchFamily="18" charset="0"/>
                <a:ea typeface="+mn-ea"/>
                <a:cs typeface="Times New Roman" panose="02020603050405020304" pitchFamily="18" charset="0"/>
              </a:rPr>
              <a:t>-chia </a:t>
            </a:r>
            <a:r>
              <a:rPr lang="en-US" sz="2700" dirty="0" err="1">
                <a:latin typeface="Times New Roman" panose="02020603050405020304" pitchFamily="18" charset="0"/>
                <a:ea typeface="+mn-ea"/>
                <a:cs typeface="Times New Roman" panose="02020603050405020304" pitchFamily="18" charset="0"/>
              </a:rPr>
              <a:t>mà</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em</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ấn</a:t>
            </a:r>
            <a:r>
              <a:rPr lang="en-US" sz="2700" dirty="0">
                <a:latin typeface="Times New Roman" panose="02020603050405020304" pitchFamily="18" charset="0"/>
                <a:ea typeface="+mn-ea"/>
                <a:cs typeface="Times New Roman" panose="02020603050405020304" pitchFamily="18" charset="0"/>
              </a:rPr>
              <a:t> </a:t>
            </a:r>
            <a:r>
              <a:rPr lang="en-US" sz="2700" dirty="0" err="1">
                <a:latin typeface="Times New Roman" panose="02020603050405020304" pitchFamily="18" charset="0"/>
                <a:ea typeface="+mn-ea"/>
                <a:cs typeface="Times New Roman" panose="02020603050405020304" pitchFamily="18" charset="0"/>
              </a:rPr>
              <a:t>tượng</a:t>
            </a:r>
            <a:r>
              <a:rPr lang="en-US" sz="2700" dirty="0">
                <a:latin typeface="Times New Roman" panose="02020603050405020304" pitchFamily="18" charset="0"/>
                <a:ea typeface="+mn-ea"/>
                <a:cs typeface="Times New Roman" panose="02020603050405020304" pitchFamily="18" charset="0"/>
              </a:rPr>
              <a:t>.</a:t>
            </a:r>
            <a:endParaRPr lang="en-VN" sz="2700" dirty="0">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682696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8872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grpSp>
        <p:nvGrpSpPr>
          <p:cNvPr id="195" name="Google Shape;195;p38"/>
          <p:cNvGrpSpPr/>
          <p:nvPr/>
        </p:nvGrpSpPr>
        <p:grpSpPr>
          <a:xfrm>
            <a:off x="1327016" y="1440584"/>
            <a:ext cx="1134829" cy="1095709"/>
            <a:chOff x="3467650" y="897800"/>
            <a:chExt cx="2409000" cy="2711400"/>
          </a:xfrm>
        </p:grpSpPr>
        <p:sp>
          <p:nvSpPr>
            <p:cNvPr id="196" name="Google Shape;196;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7" name="Google Shape;197;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198" name="Google Shape;198;p38"/>
          <p:cNvSpPr txBox="1">
            <a:spLocks noGrp="1"/>
          </p:cNvSpPr>
          <p:nvPr>
            <p:ph type="title" idx="16"/>
          </p:nvPr>
        </p:nvSpPr>
        <p:spPr>
          <a:xfrm>
            <a:off x="1312054" y="1611035"/>
            <a:ext cx="1135079" cy="70081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grpSp>
        <p:nvGrpSpPr>
          <p:cNvPr id="199" name="Google Shape;199;p38"/>
          <p:cNvGrpSpPr/>
          <p:nvPr/>
        </p:nvGrpSpPr>
        <p:grpSpPr>
          <a:xfrm>
            <a:off x="4398041" y="1440585"/>
            <a:ext cx="1010551" cy="1095709"/>
            <a:chOff x="3467650" y="897800"/>
            <a:chExt cx="2409000" cy="2711400"/>
          </a:xfrm>
        </p:grpSpPr>
        <p:sp>
          <p:nvSpPr>
            <p:cNvPr id="200" name="Google Shape;200;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1" name="Google Shape;201;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02" name="Google Shape;202;p38"/>
          <p:cNvGrpSpPr/>
          <p:nvPr/>
        </p:nvGrpSpPr>
        <p:grpSpPr>
          <a:xfrm>
            <a:off x="7525465" y="1440586"/>
            <a:ext cx="1013426" cy="1099920"/>
            <a:chOff x="3467650" y="897800"/>
            <a:chExt cx="2409000" cy="2711400"/>
          </a:xfrm>
        </p:grpSpPr>
        <p:sp>
          <p:nvSpPr>
            <p:cNvPr id="203" name="Google Shape;203;p38"/>
            <p:cNvSpPr/>
            <p:nvPr/>
          </p:nvSpPr>
          <p:spPr>
            <a:xfrm>
              <a:off x="3467650" y="897800"/>
              <a:ext cx="2409000" cy="2711400"/>
            </a:xfrm>
            <a:prstGeom prst="ellipse">
              <a:avLst/>
            </a:prstGeom>
            <a:solidFill>
              <a:srgbClr val="990000"/>
            </a:solidFill>
            <a:ln w="38100" cap="flat" cmpd="sng">
              <a:solidFill>
                <a:schemeClr val="accent2"/>
              </a:solidFill>
              <a:prstDash val="solid"/>
              <a:round/>
              <a:headEnd type="none" w="sm" len="sm"/>
              <a:tailEnd type="none" w="sm" len="sm"/>
            </a:ln>
            <a:effectLst>
              <a:outerShdw dist="38100" dir="7380000" algn="bl" rotWithShape="0">
                <a:schemeClr val="dk2">
                  <a:alpha val="60000"/>
                </a:scheme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04" name="Google Shape;204;p38"/>
            <p:cNvSpPr/>
            <p:nvPr/>
          </p:nvSpPr>
          <p:spPr>
            <a:xfrm>
              <a:off x="3609937" y="1022749"/>
              <a:ext cx="2124600" cy="2465400"/>
            </a:xfrm>
            <a:prstGeom prst="ellipse">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205" name="Google Shape;205;p38"/>
          <p:cNvSpPr txBox="1">
            <a:spLocks noGrp="1"/>
          </p:cNvSpPr>
          <p:nvPr>
            <p:ph type="title" idx="18"/>
          </p:nvPr>
        </p:nvSpPr>
        <p:spPr>
          <a:xfrm>
            <a:off x="4298893" y="1580395"/>
            <a:ext cx="1194107" cy="70081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
        <p:nvSpPr>
          <p:cNvPr id="206" name="Google Shape;206;p38"/>
          <p:cNvSpPr txBox="1">
            <a:spLocks noGrp="1"/>
          </p:cNvSpPr>
          <p:nvPr>
            <p:ph type="title" idx="20"/>
          </p:nvPr>
        </p:nvSpPr>
        <p:spPr>
          <a:xfrm>
            <a:off x="7468996" y="1662537"/>
            <a:ext cx="1197505" cy="703509"/>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207" name="Google Shape;207;p38"/>
          <p:cNvSpPr txBox="1">
            <a:spLocks noGrp="1"/>
          </p:cNvSpPr>
          <p:nvPr>
            <p:ph type="title"/>
          </p:nvPr>
        </p:nvSpPr>
        <p:spPr>
          <a:xfrm>
            <a:off x="2921789" y="219942"/>
            <a:ext cx="3742896" cy="99925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dirty="0"/>
              <a:t>NỘI DUNG</a:t>
            </a:r>
            <a:endParaRPr sz="4800" b="1" dirty="0">
              <a:solidFill>
                <a:schemeClr val="lt2"/>
              </a:solidFill>
            </a:endParaRPr>
          </a:p>
        </p:txBody>
      </p:sp>
      <p:sp>
        <p:nvSpPr>
          <p:cNvPr id="209" name="Google Shape;209;p38"/>
          <p:cNvSpPr txBox="1">
            <a:spLocks noGrp="1"/>
          </p:cNvSpPr>
          <p:nvPr>
            <p:ph type="title" idx="2"/>
          </p:nvPr>
        </p:nvSpPr>
        <p:spPr>
          <a:xfrm>
            <a:off x="209207" y="2790919"/>
            <a:ext cx="2886863" cy="1648558"/>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dirty="0"/>
              <a:t>QUÁ TRÌNH HÌNH THÀNH VÀ PHÁT TRIỂN CỦA VƯƠNG QUỐC</a:t>
            </a:r>
            <a:endParaRPr sz="2400" dirty="0"/>
          </a:p>
        </p:txBody>
      </p:sp>
      <p:sp>
        <p:nvSpPr>
          <p:cNvPr id="211" name="Google Shape;211;p38"/>
          <p:cNvSpPr txBox="1">
            <a:spLocks noGrp="1"/>
          </p:cNvSpPr>
          <p:nvPr>
            <p:ph type="title" idx="3"/>
          </p:nvPr>
        </p:nvSpPr>
        <p:spPr>
          <a:xfrm>
            <a:off x="6658011" y="2799390"/>
            <a:ext cx="2357928" cy="164008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t>MỘT SỐ NÉT TIÊU BIỂU VỀ VĂN HÓA</a:t>
            </a:r>
            <a:endParaRPr lang="vi-VN" sz="2400" dirty="0"/>
          </a:p>
        </p:txBody>
      </p:sp>
      <p:sp>
        <p:nvSpPr>
          <p:cNvPr id="51" name="Google Shape;211;p38"/>
          <p:cNvSpPr txBox="1">
            <a:spLocks noGrp="1"/>
          </p:cNvSpPr>
          <p:nvPr>
            <p:ph type="title" idx="3"/>
          </p:nvPr>
        </p:nvSpPr>
        <p:spPr>
          <a:xfrm>
            <a:off x="3348266" y="2799390"/>
            <a:ext cx="3057548" cy="1640087"/>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400" dirty="0"/>
              <a:t>SỰ PHÁT TRIỂN CỦA VƯƠNG QUỐC CAM-PU-CHIA THỜI ĂNG - Co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1000"/>
                                        <p:tgtEl>
                                          <p:spTgt spid="195"/>
                                        </p:tgtEl>
                                      </p:cBhvr>
                                    </p:animEffect>
                                    <p:anim calcmode="lin" valueType="num">
                                      <p:cBhvr>
                                        <p:cTn id="8" dur="1000" fill="hold"/>
                                        <p:tgtEl>
                                          <p:spTgt spid="195"/>
                                        </p:tgtEl>
                                        <p:attrNameLst>
                                          <p:attrName>ppt_x</p:attrName>
                                        </p:attrNameLst>
                                      </p:cBhvr>
                                      <p:tavLst>
                                        <p:tav tm="0">
                                          <p:val>
                                            <p:strVal val="#ppt_x"/>
                                          </p:val>
                                        </p:tav>
                                        <p:tav tm="100000">
                                          <p:val>
                                            <p:strVal val="#ppt_x"/>
                                          </p:val>
                                        </p:tav>
                                      </p:tavLst>
                                    </p:anim>
                                    <p:anim calcmode="lin" valueType="num">
                                      <p:cBhvr>
                                        <p:cTn id="9" dur="1000" fill="hold"/>
                                        <p:tgtEl>
                                          <p:spTgt spid="19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98"/>
                                        </p:tgtEl>
                                        <p:attrNameLst>
                                          <p:attrName>style.visibility</p:attrName>
                                        </p:attrNameLst>
                                      </p:cBhvr>
                                      <p:to>
                                        <p:strVal val="visible"/>
                                      </p:to>
                                    </p:set>
                                    <p:animEffect transition="in" filter="fade">
                                      <p:cBhvr>
                                        <p:cTn id="12" dur="1000"/>
                                        <p:tgtEl>
                                          <p:spTgt spid="198"/>
                                        </p:tgtEl>
                                      </p:cBhvr>
                                    </p:animEffect>
                                    <p:anim calcmode="lin" valueType="num">
                                      <p:cBhvr>
                                        <p:cTn id="13" dur="1000" fill="hold"/>
                                        <p:tgtEl>
                                          <p:spTgt spid="198"/>
                                        </p:tgtEl>
                                        <p:attrNameLst>
                                          <p:attrName>ppt_x</p:attrName>
                                        </p:attrNameLst>
                                      </p:cBhvr>
                                      <p:tavLst>
                                        <p:tav tm="0">
                                          <p:val>
                                            <p:strVal val="#ppt_x"/>
                                          </p:val>
                                        </p:tav>
                                        <p:tav tm="100000">
                                          <p:val>
                                            <p:strVal val="#ppt_x"/>
                                          </p:val>
                                        </p:tav>
                                      </p:tavLst>
                                    </p:anim>
                                    <p:anim calcmode="lin" valueType="num">
                                      <p:cBhvr>
                                        <p:cTn id="14" dur="1000" fill="hold"/>
                                        <p:tgtEl>
                                          <p:spTgt spid="19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9"/>
                                        </p:tgtEl>
                                        <p:attrNameLst>
                                          <p:attrName>style.visibility</p:attrName>
                                        </p:attrNameLst>
                                      </p:cBhvr>
                                      <p:to>
                                        <p:strVal val="visible"/>
                                      </p:to>
                                    </p:set>
                                    <p:animEffect transition="in" filter="fade">
                                      <p:cBhvr>
                                        <p:cTn id="17" dur="1000"/>
                                        <p:tgtEl>
                                          <p:spTgt spid="209"/>
                                        </p:tgtEl>
                                      </p:cBhvr>
                                    </p:animEffect>
                                    <p:anim calcmode="lin" valueType="num">
                                      <p:cBhvr>
                                        <p:cTn id="18" dur="1000" fill="hold"/>
                                        <p:tgtEl>
                                          <p:spTgt spid="209"/>
                                        </p:tgtEl>
                                        <p:attrNameLst>
                                          <p:attrName>ppt_x</p:attrName>
                                        </p:attrNameLst>
                                      </p:cBhvr>
                                      <p:tavLst>
                                        <p:tav tm="0">
                                          <p:val>
                                            <p:strVal val="#ppt_x"/>
                                          </p:val>
                                        </p:tav>
                                        <p:tav tm="100000">
                                          <p:val>
                                            <p:strVal val="#ppt_x"/>
                                          </p:val>
                                        </p:tav>
                                      </p:tavLst>
                                    </p:anim>
                                    <p:anim calcmode="lin" valueType="num">
                                      <p:cBhvr>
                                        <p:cTn id="19" dur="1000" fill="hold"/>
                                        <p:tgtEl>
                                          <p:spTgt spid="20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99"/>
                                        </p:tgtEl>
                                        <p:attrNameLst>
                                          <p:attrName>style.visibility</p:attrName>
                                        </p:attrNameLst>
                                      </p:cBhvr>
                                      <p:to>
                                        <p:strVal val="visible"/>
                                      </p:to>
                                    </p:set>
                                    <p:animEffect transition="in" filter="fade">
                                      <p:cBhvr>
                                        <p:cTn id="24" dur="1000"/>
                                        <p:tgtEl>
                                          <p:spTgt spid="199"/>
                                        </p:tgtEl>
                                      </p:cBhvr>
                                    </p:animEffect>
                                    <p:anim calcmode="lin" valueType="num">
                                      <p:cBhvr>
                                        <p:cTn id="25" dur="1000" fill="hold"/>
                                        <p:tgtEl>
                                          <p:spTgt spid="199"/>
                                        </p:tgtEl>
                                        <p:attrNameLst>
                                          <p:attrName>ppt_x</p:attrName>
                                        </p:attrNameLst>
                                      </p:cBhvr>
                                      <p:tavLst>
                                        <p:tav tm="0">
                                          <p:val>
                                            <p:strVal val="#ppt_x"/>
                                          </p:val>
                                        </p:tav>
                                        <p:tav tm="100000">
                                          <p:val>
                                            <p:strVal val="#ppt_x"/>
                                          </p:val>
                                        </p:tav>
                                      </p:tavLst>
                                    </p:anim>
                                    <p:anim calcmode="lin" valueType="num">
                                      <p:cBhvr>
                                        <p:cTn id="26" dur="1000" fill="hold"/>
                                        <p:tgtEl>
                                          <p:spTgt spid="19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05"/>
                                        </p:tgtEl>
                                        <p:attrNameLst>
                                          <p:attrName>style.visibility</p:attrName>
                                        </p:attrNameLst>
                                      </p:cBhvr>
                                      <p:to>
                                        <p:strVal val="visible"/>
                                      </p:to>
                                    </p:set>
                                    <p:animEffect transition="in" filter="fade">
                                      <p:cBhvr>
                                        <p:cTn id="29" dur="1000"/>
                                        <p:tgtEl>
                                          <p:spTgt spid="205"/>
                                        </p:tgtEl>
                                      </p:cBhvr>
                                    </p:animEffect>
                                    <p:anim calcmode="lin" valueType="num">
                                      <p:cBhvr>
                                        <p:cTn id="30" dur="1000" fill="hold"/>
                                        <p:tgtEl>
                                          <p:spTgt spid="205"/>
                                        </p:tgtEl>
                                        <p:attrNameLst>
                                          <p:attrName>ppt_x</p:attrName>
                                        </p:attrNameLst>
                                      </p:cBhvr>
                                      <p:tavLst>
                                        <p:tav tm="0">
                                          <p:val>
                                            <p:strVal val="#ppt_x"/>
                                          </p:val>
                                        </p:tav>
                                        <p:tav tm="100000">
                                          <p:val>
                                            <p:strVal val="#ppt_x"/>
                                          </p:val>
                                        </p:tav>
                                      </p:tavLst>
                                    </p:anim>
                                    <p:anim calcmode="lin" valueType="num">
                                      <p:cBhvr>
                                        <p:cTn id="31" dur="1000" fill="hold"/>
                                        <p:tgtEl>
                                          <p:spTgt spid="20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1000"/>
                                        <p:tgtEl>
                                          <p:spTgt spid="51"/>
                                        </p:tgtEl>
                                      </p:cBhvr>
                                    </p:animEffect>
                                    <p:anim calcmode="lin" valueType="num">
                                      <p:cBhvr>
                                        <p:cTn id="35" dur="1000" fill="hold"/>
                                        <p:tgtEl>
                                          <p:spTgt spid="51"/>
                                        </p:tgtEl>
                                        <p:attrNameLst>
                                          <p:attrName>ppt_x</p:attrName>
                                        </p:attrNameLst>
                                      </p:cBhvr>
                                      <p:tavLst>
                                        <p:tav tm="0">
                                          <p:val>
                                            <p:strVal val="#ppt_x"/>
                                          </p:val>
                                        </p:tav>
                                        <p:tav tm="100000">
                                          <p:val>
                                            <p:strVal val="#ppt_x"/>
                                          </p:val>
                                        </p:tav>
                                      </p:tavLst>
                                    </p:anim>
                                    <p:anim calcmode="lin" valueType="num">
                                      <p:cBhvr>
                                        <p:cTn id="3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02"/>
                                        </p:tgtEl>
                                        <p:attrNameLst>
                                          <p:attrName>style.visibility</p:attrName>
                                        </p:attrNameLst>
                                      </p:cBhvr>
                                      <p:to>
                                        <p:strVal val="visible"/>
                                      </p:to>
                                    </p:set>
                                    <p:animEffect transition="in" filter="fade">
                                      <p:cBhvr>
                                        <p:cTn id="41" dur="1000"/>
                                        <p:tgtEl>
                                          <p:spTgt spid="202"/>
                                        </p:tgtEl>
                                      </p:cBhvr>
                                    </p:animEffect>
                                    <p:anim calcmode="lin" valueType="num">
                                      <p:cBhvr>
                                        <p:cTn id="42" dur="1000" fill="hold"/>
                                        <p:tgtEl>
                                          <p:spTgt spid="202"/>
                                        </p:tgtEl>
                                        <p:attrNameLst>
                                          <p:attrName>ppt_x</p:attrName>
                                        </p:attrNameLst>
                                      </p:cBhvr>
                                      <p:tavLst>
                                        <p:tav tm="0">
                                          <p:val>
                                            <p:strVal val="#ppt_x"/>
                                          </p:val>
                                        </p:tav>
                                        <p:tav tm="100000">
                                          <p:val>
                                            <p:strVal val="#ppt_x"/>
                                          </p:val>
                                        </p:tav>
                                      </p:tavLst>
                                    </p:anim>
                                    <p:anim calcmode="lin" valueType="num">
                                      <p:cBhvr>
                                        <p:cTn id="43" dur="1000" fill="hold"/>
                                        <p:tgtEl>
                                          <p:spTgt spid="20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6"/>
                                        </p:tgtEl>
                                        <p:attrNameLst>
                                          <p:attrName>style.visibility</p:attrName>
                                        </p:attrNameLst>
                                      </p:cBhvr>
                                      <p:to>
                                        <p:strVal val="visible"/>
                                      </p:to>
                                    </p:set>
                                    <p:animEffect transition="in" filter="fade">
                                      <p:cBhvr>
                                        <p:cTn id="46" dur="1000"/>
                                        <p:tgtEl>
                                          <p:spTgt spid="206"/>
                                        </p:tgtEl>
                                      </p:cBhvr>
                                    </p:animEffect>
                                    <p:anim calcmode="lin" valueType="num">
                                      <p:cBhvr>
                                        <p:cTn id="47" dur="1000" fill="hold"/>
                                        <p:tgtEl>
                                          <p:spTgt spid="206"/>
                                        </p:tgtEl>
                                        <p:attrNameLst>
                                          <p:attrName>ppt_x</p:attrName>
                                        </p:attrNameLst>
                                      </p:cBhvr>
                                      <p:tavLst>
                                        <p:tav tm="0">
                                          <p:val>
                                            <p:strVal val="#ppt_x"/>
                                          </p:val>
                                        </p:tav>
                                        <p:tav tm="100000">
                                          <p:val>
                                            <p:strVal val="#ppt_x"/>
                                          </p:val>
                                        </p:tav>
                                      </p:tavLst>
                                    </p:anim>
                                    <p:anim calcmode="lin" valueType="num">
                                      <p:cBhvr>
                                        <p:cTn id="48" dur="1000" fill="hold"/>
                                        <p:tgtEl>
                                          <p:spTgt spid="20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1"/>
                                        </p:tgtEl>
                                        <p:attrNameLst>
                                          <p:attrName>style.visibility</p:attrName>
                                        </p:attrNameLst>
                                      </p:cBhvr>
                                      <p:to>
                                        <p:strVal val="visible"/>
                                      </p:to>
                                    </p:set>
                                    <p:animEffect transition="in" filter="fade">
                                      <p:cBhvr>
                                        <p:cTn id="51" dur="1000"/>
                                        <p:tgtEl>
                                          <p:spTgt spid="211"/>
                                        </p:tgtEl>
                                      </p:cBhvr>
                                    </p:animEffect>
                                    <p:anim calcmode="lin" valueType="num">
                                      <p:cBhvr>
                                        <p:cTn id="52" dur="1000" fill="hold"/>
                                        <p:tgtEl>
                                          <p:spTgt spid="211"/>
                                        </p:tgtEl>
                                        <p:attrNameLst>
                                          <p:attrName>ppt_x</p:attrName>
                                        </p:attrNameLst>
                                      </p:cBhvr>
                                      <p:tavLst>
                                        <p:tav tm="0">
                                          <p:val>
                                            <p:strVal val="#ppt_x"/>
                                          </p:val>
                                        </p:tav>
                                        <p:tav tm="100000">
                                          <p:val>
                                            <p:strVal val="#ppt_x"/>
                                          </p:val>
                                        </p:tav>
                                      </p:tavLst>
                                    </p:anim>
                                    <p:anim calcmode="lin" valueType="num">
                                      <p:cBhvr>
                                        <p:cTn id="53" dur="1000" fill="hold"/>
                                        <p:tgtEl>
                                          <p:spTgt spid="2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205" grpId="0"/>
      <p:bldP spid="206" grpId="0"/>
      <p:bldP spid="209" grpId="0"/>
      <p:bldP spid="211"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a:stretch>
        </a:blip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4">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4294967295"/>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sp>
        <p:nvSpPr>
          <p:cNvPr id="4" name="Freeform 3"/>
          <p:cNvSpPr/>
          <p:nvPr/>
        </p:nvSpPr>
        <p:spPr>
          <a:xfrm>
            <a:off x="2776683" y="1331396"/>
            <a:ext cx="3975402" cy="3812104"/>
          </a:xfrm>
          <a:custGeom>
            <a:avLst/>
            <a:gdLst>
              <a:gd name="connsiteX0" fmla="*/ 420624 w 4110324"/>
              <a:gd name="connsiteY0" fmla="*/ 749808 h 3236976"/>
              <a:gd name="connsiteX1" fmla="*/ 1554480 w 4110324"/>
              <a:gd name="connsiteY1" fmla="*/ 109728 h 3236976"/>
              <a:gd name="connsiteX2" fmla="*/ 1645920 w 4110324"/>
              <a:gd name="connsiteY2" fmla="*/ 73152 h 3236976"/>
              <a:gd name="connsiteX3" fmla="*/ 1828800 w 4110324"/>
              <a:gd name="connsiteY3" fmla="*/ 36576 h 3236976"/>
              <a:gd name="connsiteX4" fmla="*/ 1938528 w 4110324"/>
              <a:gd name="connsiteY4" fmla="*/ 0 h 3236976"/>
              <a:gd name="connsiteX5" fmla="*/ 2596896 w 4110324"/>
              <a:gd name="connsiteY5" fmla="*/ 36576 h 3236976"/>
              <a:gd name="connsiteX6" fmla="*/ 2670048 w 4110324"/>
              <a:gd name="connsiteY6" fmla="*/ 54864 h 3236976"/>
              <a:gd name="connsiteX7" fmla="*/ 2816352 w 4110324"/>
              <a:gd name="connsiteY7" fmla="*/ 146304 h 3236976"/>
              <a:gd name="connsiteX8" fmla="*/ 2980944 w 4110324"/>
              <a:gd name="connsiteY8" fmla="*/ 256032 h 3236976"/>
              <a:gd name="connsiteX9" fmla="*/ 3090672 w 4110324"/>
              <a:gd name="connsiteY9" fmla="*/ 402336 h 3236976"/>
              <a:gd name="connsiteX10" fmla="*/ 3145536 w 4110324"/>
              <a:gd name="connsiteY10" fmla="*/ 457200 h 3236976"/>
              <a:gd name="connsiteX11" fmla="*/ 3163824 w 4110324"/>
              <a:gd name="connsiteY11" fmla="*/ 512064 h 3236976"/>
              <a:gd name="connsiteX12" fmla="*/ 3310128 w 4110324"/>
              <a:gd name="connsiteY12" fmla="*/ 713232 h 3236976"/>
              <a:gd name="connsiteX13" fmla="*/ 3364992 w 4110324"/>
              <a:gd name="connsiteY13" fmla="*/ 768096 h 3236976"/>
              <a:gd name="connsiteX14" fmla="*/ 3474720 w 4110324"/>
              <a:gd name="connsiteY14" fmla="*/ 841248 h 3236976"/>
              <a:gd name="connsiteX15" fmla="*/ 4078224 w 4110324"/>
              <a:gd name="connsiteY15" fmla="*/ 841248 h 3236976"/>
              <a:gd name="connsiteX16" fmla="*/ 4041648 w 4110324"/>
              <a:gd name="connsiteY16" fmla="*/ 1261872 h 3236976"/>
              <a:gd name="connsiteX17" fmla="*/ 3968496 w 4110324"/>
              <a:gd name="connsiteY17" fmla="*/ 1353312 h 3236976"/>
              <a:gd name="connsiteX18" fmla="*/ 3858768 w 4110324"/>
              <a:gd name="connsiteY18" fmla="*/ 1517904 h 3236976"/>
              <a:gd name="connsiteX19" fmla="*/ 3822192 w 4110324"/>
              <a:gd name="connsiteY19" fmla="*/ 1591056 h 3236976"/>
              <a:gd name="connsiteX20" fmla="*/ 3657600 w 4110324"/>
              <a:gd name="connsiteY20" fmla="*/ 1755648 h 3236976"/>
              <a:gd name="connsiteX21" fmla="*/ 3621024 w 4110324"/>
              <a:gd name="connsiteY21" fmla="*/ 1810512 h 3236976"/>
              <a:gd name="connsiteX22" fmla="*/ 3493008 w 4110324"/>
              <a:gd name="connsiteY22" fmla="*/ 1901952 h 3236976"/>
              <a:gd name="connsiteX23" fmla="*/ 3291840 w 4110324"/>
              <a:gd name="connsiteY23" fmla="*/ 2084832 h 3236976"/>
              <a:gd name="connsiteX24" fmla="*/ 3200400 w 4110324"/>
              <a:gd name="connsiteY24" fmla="*/ 2194560 h 3236976"/>
              <a:gd name="connsiteX25" fmla="*/ 3163824 w 4110324"/>
              <a:gd name="connsiteY25" fmla="*/ 2322576 h 3236976"/>
              <a:gd name="connsiteX26" fmla="*/ 3145536 w 4110324"/>
              <a:gd name="connsiteY26" fmla="*/ 2944368 h 3236976"/>
              <a:gd name="connsiteX27" fmla="*/ 2980944 w 4110324"/>
              <a:gd name="connsiteY27" fmla="*/ 3182112 h 3236976"/>
              <a:gd name="connsiteX28" fmla="*/ 2926080 w 4110324"/>
              <a:gd name="connsiteY28" fmla="*/ 3218688 h 3236976"/>
              <a:gd name="connsiteX29" fmla="*/ 2779776 w 4110324"/>
              <a:gd name="connsiteY29" fmla="*/ 3236976 h 3236976"/>
              <a:gd name="connsiteX30" fmla="*/ 2139696 w 4110324"/>
              <a:gd name="connsiteY30" fmla="*/ 3218688 h 3236976"/>
              <a:gd name="connsiteX31" fmla="*/ 2084832 w 4110324"/>
              <a:gd name="connsiteY31" fmla="*/ 3182112 h 3236976"/>
              <a:gd name="connsiteX32" fmla="*/ 1938528 w 4110324"/>
              <a:gd name="connsiteY32" fmla="*/ 3108960 h 3236976"/>
              <a:gd name="connsiteX33" fmla="*/ 1865376 w 4110324"/>
              <a:gd name="connsiteY33" fmla="*/ 3054096 h 3236976"/>
              <a:gd name="connsiteX34" fmla="*/ 1792224 w 4110324"/>
              <a:gd name="connsiteY34" fmla="*/ 3017520 h 3236976"/>
              <a:gd name="connsiteX35" fmla="*/ 1645920 w 4110324"/>
              <a:gd name="connsiteY35" fmla="*/ 2907792 h 3236976"/>
              <a:gd name="connsiteX36" fmla="*/ 1591056 w 4110324"/>
              <a:gd name="connsiteY36" fmla="*/ 2889504 h 3236976"/>
              <a:gd name="connsiteX37" fmla="*/ 1261872 w 4110324"/>
              <a:gd name="connsiteY37" fmla="*/ 2761488 h 3236976"/>
              <a:gd name="connsiteX38" fmla="*/ 1170432 w 4110324"/>
              <a:gd name="connsiteY38" fmla="*/ 2724912 h 3236976"/>
              <a:gd name="connsiteX39" fmla="*/ 932688 w 4110324"/>
              <a:gd name="connsiteY39" fmla="*/ 2706624 h 3236976"/>
              <a:gd name="connsiteX40" fmla="*/ 768096 w 4110324"/>
              <a:gd name="connsiteY40" fmla="*/ 2688336 h 3236976"/>
              <a:gd name="connsiteX41" fmla="*/ 585216 w 4110324"/>
              <a:gd name="connsiteY41" fmla="*/ 2633472 h 3236976"/>
              <a:gd name="connsiteX42" fmla="*/ 530352 w 4110324"/>
              <a:gd name="connsiteY42" fmla="*/ 2615184 h 3236976"/>
              <a:gd name="connsiteX43" fmla="*/ 384048 w 4110324"/>
              <a:gd name="connsiteY43" fmla="*/ 2505456 h 3236976"/>
              <a:gd name="connsiteX44" fmla="*/ 201168 w 4110324"/>
              <a:gd name="connsiteY44" fmla="*/ 2322576 h 3236976"/>
              <a:gd name="connsiteX45" fmla="*/ 109728 w 4110324"/>
              <a:gd name="connsiteY45" fmla="*/ 2194560 h 3236976"/>
              <a:gd name="connsiteX46" fmla="*/ 36576 w 4110324"/>
              <a:gd name="connsiteY46" fmla="*/ 1938528 h 3236976"/>
              <a:gd name="connsiteX47" fmla="*/ 0 w 4110324"/>
              <a:gd name="connsiteY47" fmla="*/ 1828800 h 3236976"/>
              <a:gd name="connsiteX48" fmla="*/ 18288 w 4110324"/>
              <a:gd name="connsiteY48" fmla="*/ 1499616 h 3236976"/>
              <a:gd name="connsiteX49" fmla="*/ 91440 w 4110324"/>
              <a:gd name="connsiteY49" fmla="*/ 1426464 h 3236976"/>
              <a:gd name="connsiteX50" fmla="*/ 146304 w 4110324"/>
              <a:gd name="connsiteY50" fmla="*/ 1353312 h 3236976"/>
              <a:gd name="connsiteX51" fmla="*/ 256032 w 4110324"/>
              <a:gd name="connsiteY51" fmla="*/ 1243584 h 3236976"/>
              <a:gd name="connsiteX52" fmla="*/ 365760 w 4110324"/>
              <a:gd name="connsiteY52" fmla="*/ 1170432 h 3236976"/>
              <a:gd name="connsiteX53" fmla="*/ 420624 w 4110324"/>
              <a:gd name="connsiteY53" fmla="*/ 877824 h 3236976"/>
              <a:gd name="connsiteX54" fmla="*/ 365760 w 4110324"/>
              <a:gd name="connsiteY54" fmla="*/ 859536 h 3236976"/>
              <a:gd name="connsiteX55" fmla="*/ 310896 w 4110324"/>
              <a:gd name="connsiteY55" fmla="*/ 822960 h 3236976"/>
              <a:gd name="connsiteX56" fmla="*/ 274320 w 4110324"/>
              <a:gd name="connsiteY56" fmla="*/ 804672 h 323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10324" h="3236976">
                <a:moveTo>
                  <a:pt x="420624" y="749808"/>
                </a:moveTo>
                <a:lnTo>
                  <a:pt x="1554480" y="109728"/>
                </a:lnTo>
                <a:cubicBezTo>
                  <a:pt x="1583217" y="93858"/>
                  <a:pt x="1614249" y="81790"/>
                  <a:pt x="1645920" y="73152"/>
                </a:cubicBezTo>
                <a:cubicBezTo>
                  <a:pt x="2008425" y="-25713"/>
                  <a:pt x="1565139" y="115674"/>
                  <a:pt x="1828800" y="36576"/>
                </a:cubicBezTo>
                <a:cubicBezTo>
                  <a:pt x="1865729" y="25497"/>
                  <a:pt x="1938528" y="0"/>
                  <a:pt x="1938528" y="0"/>
                </a:cubicBezTo>
                <a:cubicBezTo>
                  <a:pt x="2150535" y="7572"/>
                  <a:pt x="2381590" y="692"/>
                  <a:pt x="2596896" y="36576"/>
                </a:cubicBezTo>
                <a:cubicBezTo>
                  <a:pt x="2621688" y="40708"/>
                  <a:pt x="2645664" y="48768"/>
                  <a:pt x="2670048" y="54864"/>
                </a:cubicBezTo>
                <a:cubicBezTo>
                  <a:pt x="2718816" y="85344"/>
                  <a:pt x="2764914" y="120585"/>
                  <a:pt x="2816352" y="146304"/>
                </a:cubicBezTo>
                <a:cubicBezTo>
                  <a:pt x="2885656" y="180956"/>
                  <a:pt x="2923713" y="193598"/>
                  <a:pt x="2980944" y="256032"/>
                </a:cubicBezTo>
                <a:cubicBezTo>
                  <a:pt x="3022136" y="300969"/>
                  <a:pt x="3052070" y="355156"/>
                  <a:pt x="3090672" y="402336"/>
                </a:cubicBezTo>
                <a:cubicBezTo>
                  <a:pt x="3107050" y="422353"/>
                  <a:pt x="3127248" y="438912"/>
                  <a:pt x="3145536" y="457200"/>
                </a:cubicBezTo>
                <a:cubicBezTo>
                  <a:pt x="3151632" y="475488"/>
                  <a:pt x="3155203" y="494822"/>
                  <a:pt x="3163824" y="512064"/>
                </a:cubicBezTo>
                <a:cubicBezTo>
                  <a:pt x="3205644" y="595704"/>
                  <a:pt x="3246215" y="641330"/>
                  <a:pt x="3310128" y="713232"/>
                </a:cubicBezTo>
                <a:cubicBezTo>
                  <a:pt x="3327311" y="732562"/>
                  <a:pt x="3344577" y="752218"/>
                  <a:pt x="3364992" y="768096"/>
                </a:cubicBezTo>
                <a:cubicBezTo>
                  <a:pt x="3399691" y="795084"/>
                  <a:pt x="3474720" y="841248"/>
                  <a:pt x="3474720" y="841248"/>
                </a:cubicBezTo>
                <a:cubicBezTo>
                  <a:pt x="3535253" y="837212"/>
                  <a:pt x="4045405" y="792019"/>
                  <a:pt x="4078224" y="841248"/>
                </a:cubicBezTo>
                <a:cubicBezTo>
                  <a:pt x="4156291" y="958348"/>
                  <a:pt x="4071137" y="1124259"/>
                  <a:pt x="4041648" y="1261872"/>
                </a:cubicBezTo>
                <a:cubicBezTo>
                  <a:pt x="4033469" y="1300039"/>
                  <a:pt x="3991184" y="1321549"/>
                  <a:pt x="3968496" y="1353312"/>
                </a:cubicBezTo>
                <a:cubicBezTo>
                  <a:pt x="3930170" y="1406968"/>
                  <a:pt x="3893326" y="1461747"/>
                  <a:pt x="3858768" y="1517904"/>
                </a:cubicBezTo>
                <a:cubicBezTo>
                  <a:pt x="3844480" y="1541122"/>
                  <a:pt x="3839802" y="1570244"/>
                  <a:pt x="3822192" y="1591056"/>
                </a:cubicBezTo>
                <a:cubicBezTo>
                  <a:pt x="3772074" y="1650287"/>
                  <a:pt x="3710029" y="1698453"/>
                  <a:pt x="3657600" y="1755648"/>
                </a:cubicBezTo>
                <a:cubicBezTo>
                  <a:pt x="3642748" y="1771850"/>
                  <a:pt x="3637452" y="1795910"/>
                  <a:pt x="3621024" y="1810512"/>
                </a:cubicBezTo>
                <a:cubicBezTo>
                  <a:pt x="3581830" y="1845351"/>
                  <a:pt x="3535680" y="1871472"/>
                  <a:pt x="3493008" y="1901952"/>
                </a:cubicBezTo>
                <a:cubicBezTo>
                  <a:pt x="3436892" y="2070299"/>
                  <a:pt x="3545699" y="1780201"/>
                  <a:pt x="3291840" y="2084832"/>
                </a:cubicBezTo>
                <a:lnTo>
                  <a:pt x="3200400" y="2194560"/>
                </a:lnTo>
                <a:cubicBezTo>
                  <a:pt x="3190675" y="2223734"/>
                  <a:pt x="3165259" y="2295307"/>
                  <a:pt x="3163824" y="2322576"/>
                </a:cubicBezTo>
                <a:cubicBezTo>
                  <a:pt x="3152926" y="2529643"/>
                  <a:pt x="3173552" y="2738916"/>
                  <a:pt x="3145536" y="2944368"/>
                </a:cubicBezTo>
                <a:cubicBezTo>
                  <a:pt x="3126667" y="3082741"/>
                  <a:pt x="3070070" y="3118451"/>
                  <a:pt x="2980944" y="3182112"/>
                </a:cubicBezTo>
                <a:cubicBezTo>
                  <a:pt x="2963059" y="3194887"/>
                  <a:pt x="2947285" y="3212905"/>
                  <a:pt x="2926080" y="3218688"/>
                </a:cubicBezTo>
                <a:cubicBezTo>
                  <a:pt x="2878664" y="3231620"/>
                  <a:pt x="2828544" y="3230880"/>
                  <a:pt x="2779776" y="3236976"/>
                </a:cubicBezTo>
                <a:cubicBezTo>
                  <a:pt x="2566416" y="3230880"/>
                  <a:pt x="2352481" y="3235487"/>
                  <a:pt x="2139696" y="3218688"/>
                </a:cubicBezTo>
                <a:cubicBezTo>
                  <a:pt x="2117785" y="3216958"/>
                  <a:pt x="2104128" y="3192637"/>
                  <a:pt x="2084832" y="3182112"/>
                </a:cubicBezTo>
                <a:cubicBezTo>
                  <a:pt x="2036965" y="3156003"/>
                  <a:pt x="1985625" y="3136433"/>
                  <a:pt x="1938528" y="3108960"/>
                </a:cubicBezTo>
                <a:cubicBezTo>
                  <a:pt x="1912200" y="3093602"/>
                  <a:pt x="1891223" y="3070250"/>
                  <a:pt x="1865376" y="3054096"/>
                </a:cubicBezTo>
                <a:cubicBezTo>
                  <a:pt x="1842258" y="3039647"/>
                  <a:pt x="1815894" y="3031046"/>
                  <a:pt x="1792224" y="3017520"/>
                </a:cubicBezTo>
                <a:cubicBezTo>
                  <a:pt x="1660388" y="2942185"/>
                  <a:pt x="1833540" y="3025055"/>
                  <a:pt x="1645920" y="2907792"/>
                </a:cubicBezTo>
                <a:cubicBezTo>
                  <a:pt x="1629573" y="2897575"/>
                  <a:pt x="1608559" y="2897582"/>
                  <a:pt x="1591056" y="2889504"/>
                </a:cubicBezTo>
                <a:cubicBezTo>
                  <a:pt x="1198251" y="2708209"/>
                  <a:pt x="1595968" y="2864287"/>
                  <a:pt x="1261872" y="2761488"/>
                </a:cubicBezTo>
                <a:cubicBezTo>
                  <a:pt x="1230496" y="2751834"/>
                  <a:pt x="1202813" y="2730309"/>
                  <a:pt x="1170432" y="2724912"/>
                </a:cubicBezTo>
                <a:cubicBezTo>
                  <a:pt x="1092031" y="2711845"/>
                  <a:pt x="1011844" y="2713820"/>
                  <a:pt x="932688" y="2706624"/>
                </a:cubicBezTo>
                <a:cubicBezTo>
                  <a:pt x="877713" y="2701626"/>
                  <a:pt x="822960" y="2694432"/>
                  <a:pt x="768096" y="2688336"/>
                </a:cubicBezTo>
                <a:lnTo>
                  <a:pt x="585216" y="2633472"/>
                </a:lnTo>
                <a:cubicBezTo>
                  <a:pt x="566791" y="2627803"/>
                  <a:pt x="547594" y="2623805"/>
                  <a:pt x="530352" y="2615184"/>
                </a:cubicBezTo>
                <a:cubicBezTo>
                  <a:pt x="404568" y="2552292"/>
                  <a:pt x="472899" y="2581614"/>
                  <a:pt x="384048" y="2505456"/>
                </a:cubicBezTo>
                <a:cubicBezTo>
                  <a:pt x="241963" y="2383669"/>
                  <a:pt x="374933" y="2534955"/>
                  <a:pt x="201168" y="2322576"/>
                </a:cubicBezTo>
                <a:cubicBezTo>
                  <a:pt x="194596" y="2314543"/>
                  <a:pt x="118878" y="2215147"/>
                  <a:pt x="109728" y="2194560"/>
                </a:cubicBezTo>
                <a:cubicBezTo>
                  <a:pt x="62762" y="2088887"/>
                  <a:pt x="75323" y="2054769"/>
                  <a:pt x="36576" y="1938528"/>
                </a:cubicBezTo>
                <a:lnTo>
                  <a:pt x="0" y="1828800"/>
                </a:lnTo>
                <a:cubicBezTo>
                  <a:pt x="6096" y="1719072"/>
                  <a:pt x="-6068" y="1606780"/>
                  <a:pt x="18288" y="1499616"/>
                </a:cubicBezTo>
                <a:cubicBezTo>
                  <a:pt x="25930" y="1465989"/>
                  <a:pt x="68732" y="1452416"/>
                  <a:pt x="91440" y="1426464"/>
                </a:cubicBezTo>
                <a:cubicBezTo>
                  <a:pt x="111511" y="1403525"/>
                  <a:pt x="125914" y="1375968"/>
                  <a:pt x="146304" y="1353312"/>
                </a:cubicBezTo>
                <a:cubicBezTo>
                  <a:pt x="180907" y="1314864"/>
                  <a:pt x="212993" y="1272277"/>
                  <a:pt x="256032" y="1243584"/>
                </a:cubicBezTo>
                <a:lnTo>
                  <a:pt x="365760" y="1170432"/>
                </a:lnTo>
                <a:cubicBezTo>
                  <a:pt x="445156" y="1051338"/>
                  <a:pt x="481945" y="1046456"/>
                  <a:pt x="420624" y="877824"/>
                </a:cubicBezTo>
                <a:cubicBezTo>
                  <a:pt x="414036" y="859707"/>
                  <a:pt x="383002" y="868157"/>
                  <a:pt x="365760" y="859536"/>
                </a:cubicBezTo>
                <a:cubicBezTo>
                  <a:pt x="346101" y="849706"/>
                  <a:pt x="329743" y="834268"/>
                  <a:pt x="310896" y="822960"/>
                </a:cubicBezTo>
                <a:cubicBezTo>
                  <a:pt x="299207" y="815947"/>
                  <a:pt x="286512" y="810768"/>
                  <a:pt x="274320" y="804672"/>
                </a:cubicBezTo>
              </a:path>
            </a:pathLst>
          </a:custGeom>
          <a:blipFill dpi="0" rotWithShape="1">
            <a:blip r:embed="rId5">
              <a:alphaModFix amt="97000"/>
            </a:blip>
            <a:srcRect/>
            <a:stretch>
              <a:fillRect t="-21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bắt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12" name="Rounded Rectangle 11"/>
          <p:cNvSpPr/>
          <p:nvPr/>
        </p:nvSpPr>
        <p:spPr>
          <a:xfrm>
            <a:off x="624311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ai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lập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3" name="Rounded Rectangle 12"/>
          <p:cNvSpPr/>
          <p:nvPr/>
        </p:nvSpPr>
        <p:spPr>
          <a:xfrm>
            <a:off x="6334554" y="3759998"/>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đến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4" name="Rounded Rectangle 13"/>
          <p:cNvSpPr/>
          <p:nvPr/>
        </p:nvSpPr>
        <p:spPr>
          <a:xfrm>
            <a:off x="0" y="3759998"/>
            <a:ext cx="3118884" cy="1159909"/>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Nguyên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997730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out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outVertic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2000"/>
            <a:lum/>
          </a:blip>
          <a:srcRect/>
          <a:stretch>
            <a:fillRect/>
          </a:stretch>
        </a:blip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4">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4294967295"/>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sp>
        <p:nvSpPr>
          <p:cNvPr id="4" name="Freeform 3"/>
          <p:cNvSpPr/>
          <p:nvPr/>
        </p:nvSpPr>
        <p:spPr>
          <a:xfrm>
            <a:off x="2776683" y="1331396"/>
            <a:ext cx="3975402" cy="3812104"/>
          </a:xfrm>
          <a:custGeom>
            <a:avLst/>
            <a:gdLst>
              <a:gd name="connsiteX0" fmla="*/ 420624 w 4110324"/>
              <a:gd name="connsiteY0" fmla="*/ 749808 h 3236976"/>
              <a:gd name="connsiteX1" fmla="*/ 1554480 w 4110324"/>
              <a:gd name="connsiteY1" fmla="*/ 109728 h 3236976"/>
              <a:gd name="connsiteX2" fmla="*/ 1645920 w 4110324"/>
              <a:gd name="connsiteY2" fmla="*/ 73152 h 3236976"/>
              <a:gd name="connsiteX3" fmla="*/ 1828800 w 4110324"/>
              <a:gd name="connsiteY3" fmla="*/ 36576 h 3236976"/>
              <a:gd name="connsiteX4" fmla="*/ 1938528 w 4110324"/>
              <a:gd name="connsiteY4" fmla="*/ 0 h 3236976"/>
              <a:gd name="connsiteX5" fmla="*/ 2596896 w 4110324"/>
              <a:gd name="connsiteY5" fmla="*/ 36576 h 3236976"/>
              <a:gd name="connsiteX6" fmla="*/ 2670048 w 4110324"/>
              <a:gd name="connsiteY6" fmla="*/ 54864 h 3236976"/>
              <a:gd name="connsiteX7" fmla="*/ 2816352 w 4110324"/>
              <a:gd name="connsiteY7" fmla="*/ 146304 h 3236976"/>
              <a:gd name="connsiteX8" fmla="*/ 2980944 w 4110324"/>
              <a:gd name="connsiteY8" fmla="*/ 256032 h 3236976"/>
              <a:gd name="connsiteX9" fmla="*/ 3090672 w 4110324"/>
              <a:gd name="connsiteY9" fmla="*/ 402336 h 3236976"/>
              <a:gd name="connsiteX10" fmla="*/ 3145536 w 4110324"/>
              <a:gd name="connsiteY10" fmla="*/ 457200 h 3236976"/>
              <a:gd name="connsiteX11" fmla="*/ 3163824 w 4110324"/>
              <a:gd name="connsiteY11" fmla="*/ 512064 h 3236976"/>
              <a:gd name="connsiteX12" fmla="*/ 3310128 w 4110324"/>
              <a:gd name="connsiteY12" fmla="*/ 713232 h 3236976"/>
              <a:gd name="connsiteX13" fmla="*/ 3364992 w 4110324"/>
              <a:gd name="connsiteY13" fmla="*/ 768096 h 3236976"/>
              <a:gd name="connsiteX14" fmla="*/ 3474720 w 4110324"/>
              <a:gd name="connsiteY14" fmla="*/ 841248 h 3236976"/>
              <a:gd name="connsiteX15" fmla="*/ 4078224 w 4110324"/>
              <a:gd name="connsiteY15" fmla="*/ 841248 h 3236976"/>
              <a:gd name="connsiteX16" fmla="*/ 4041648 w 4110324"/>
              <a:gd name="connsiteY16" fmla="*/ 1261872 h 3236976"/>
              <a:gd name="connsiteX17" fmla="*/ 3968496 w 4110324"/>
              <a:gd name="connsiteY17" fmla="*/ 1353312 h 3236976"/>
              <a:gd name="connsiteX18" fmla="*/ 3858768 w 4110324"/>
              <a:gd name="connsiteY18" fmla="*/ 1517904 h 3236976"/>
              <a:gd name="connsiteX19" fmla="*/ 3822192 w 4110324"/>
              <a:gd name="connsiteY19" fmla="*/ 1591056 h 3236976"/>
              <a:gd name="connsiteX20" fmla="*/ 3657600 w 4110324"/>
              <a:gd name="connsiteY20" fmla="*/ 1755648 h 3236976"/>
              <a:gd name="connsiteX21" fmla="*/ 3621024 w 4110324"/>
              <a:gd name="connsiteY21" fmla="*/ 1810512 h 3236976"/>
              <a:gd name="connsiteX22" fmla="*/ 3493008 w 4110324"/>
              <a:gd name="connsiteY22" fmla="*/ 1901952 h 3236976"/>
              <a:gd name="connsiteX23" fmla="*/ 3291840 w 4110324"/>
              <a:gd name="connsiteY23" fmla="*/ 2084832 h 3236976"/>
              <a:gd name="connsiteX24" fmla="*/ 3200400 w 4110324"/>
              <a:gd name="connsiteY24" fmla="*/ 2194560 h 3236976"/>
              <a:gd name="connsiteX25" fmla="*/ 3163824 w 4110324"/>
              <a:gd name="connsiteY25" fmla="*/ 2322576 h 3236976"/>
              <a:gd name="connsiteX26" fmla="*/ 3145536 w 4110324"/>
              <a:gd name="connsiteY26" fmla="*/ 2944368 h 3236976"/>
              <a:gd name="connsiteX27" fmla="*/ 2980944 w 4110324"/>
              <a:gd name="connsiteY27" fmla="*/ 3182112 h 3236976"/>
              <a:gd name="connsiteX28" fmla="*/ 2926080 w 4110324"/>
              <a:gd name="connsiteY28" fmla="*/ 3218688 h 3236976"/>
              <a:gd name="connsiteX29" fmla="*/ 2779776 w 4110324"/>
              <a:gd name="connsiteY29" fmla="*/ 3236976 h 3236976"/>
              <a:gd name="connsiteX30" fmla="*/ 2139696 w 4110324"/>
              <a:gd name="connsiteY30" fmla="*/ 3218688 h 3236976"/>
              <a:gd name="connsiteX31" fmla="*/ 2084832 w 4110324"/>
              <a:gd name="connsiteY31" fmla="*/ 3182112 h 3236976"/>
              <a:gd name="connsiteX32" fmla="*/ 1938528 w 4110324"/>
              <a:gd name="connsiteY32" fmla="*/ 3108960 h 3236976"/>
              <a:gd name="connsiteX33" fmla="*/ 1865376 w 4110324"/>
              <a:gd name="connsiteY33" fmla="*/ 3054096 h 3236976"/>
              <a:gd name="connsiteX34" fmla="*/ 1792224 w 4110324"/>
              <a:gd name="connsiteY34" fmla="*/ 3017520 h 3236976"/>
              <a:gd name="connsiteX35" fmla="*/ 1645920 w 4110324"/>
              <a:gd name="connsiteY35" fmla="*/ 2907792 h 3236976"/>
              <a:gd name="connsiteX36" fmla="*/ 1591056 w 4110324"/>
              <a:gd name="connsiteY36" fmla="*/ 2889504 h 3236976"/>
              <a:gd name="connsiteX37" fmla="*/ 1261872 w 4110324"/>
              <a:gd name="connsiteY37" fmla="*/ 2761488 h 3236976"/>
              <a:gd name="connsiteX38" fmla="*/ 1170432 w 4110324"/>
              <a:gd name="connsiteY38" fmla="*/ 2724912 h 3236976"/>
              <a:gd name="connsiteX39" fmla="*/ 932688 w 4110324"/>
              <a:gd name="connsiteY39" fmla="*/ 2706624 h 3236976"/>
              <a:gd name="connsiteX40" fmla="*/ 768096 w 4110324"/>
              <a:gd name="connsiteY40" fmla="*/ 2688336 h 3236976"/>
              <a:gd name="connsiteX41" fmla="*/ 585216 w 4110324"/>
              <a:gd name="connsiteY41" fmla="*/ 2633472 h 3236976"/>
              <a:gd name="connsiteX42" fmla="*/ 530352 w 4110324"/>
              <a:gd name="connsiteY42" fmla="*/ 2615184 h 3236976"/>
              <a:gd name="connsiteX43" fmla="*/ 384048 w 4110324"/>
              <a:gd name="connsiteY43" fmla="*/ 2505456 h 3236976"/>
              <a:gd name="connsiteX44" fmla="*/ 201168 w 4110324"/>
              <a:gd name="connsiteY44" fmla="*/ 2322576 h 3236976"/>
              <a:gd name="connsiteX45" fmla="*/ 109728 w 4110324"/>
              <a:gd name="connsiteY45" fmla="*/ 2194560 h 3236976"/>
              <a:gd name="connsiteX46" fmla="*/ 36576 w 4110324"/>
              <a:gd name="connsiteY46" fmla="*/ 1938528 h 3236976"/>
              <a:gd name="connsiteX47" fmla="*/ 0 w 4110324"/>
              <a:gd name="connsiteY47" fmla="*/ 1828800 h 3236976"/>
              <a:gd name="connsiteX48" fmla="*/ 18288 w 4110324"/>
              <a:gd name="connsiteY48" fmla="*/ 1499616 h 3236976"/>
              <a:gd name="connsiteX49" fmla="*/ 91440 w 4110324"/>
              <a:gd name="connsiteY49" fmla="*/ 1426464 h 3236976"/>
              <a:gd name="connsiteX50" fmla="*/ 146304 w 4110324"/>
              <a:gd name="connsiteY50" fmla="*/ 1353312 h 3236976"/>
              <a:gd name="connsiteX51" fmla="*/ 256032 w 4110324"/>
              <a:gd name="connsiteY51" fmla="*/ 1243584 h 3236976"/>
              <a:gd name="connsiteX52" fmla="*/ 365760 w 4110324"/>
              <a:gd name="connsiteY52" fmla="*/ 1170432 h 3236976"/>
              <a:gd name="connsiteX53" fmla="*/ 420624 w 4110324"/>
              <a:gd name="connsiteY53" fmla="*/ 877824 h 3236976"/>
              <a:gd name="connsiteX54" fmla="*/ 365760 w 4110324"/>
              <a:gd name="connsiteY54" fmla="*/ 859536 h 3236976"/>
              <a:gd name="connsiteX55" fmla="*/ 310896 w 4110324"/>
              <a:gd name="connsiteY55" fmla="*/ 822960 h 3236976"/>
              <a:gd name="connsiteX56" fmla="*/ 274320 w 4110324"/>
              <a:gd name="connsiteY56" fmla="*/ 804672 h 323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10324" h="3236976">
                <a:moveTo>
                  <a:pt x="420624" y="749808"/>
                </a:moveTo>
                <a:lnTo>
                  <a:pt x="1554480" y="109728"/>
                </a:lnTo>
                <a:cubicBezTo>
                  <a:pt x="1583217" y="93858"/>
                  <a:pt x="1614249" y="81790"/>
                  <a:pt x="1645920" y="73152"/>
                </a:cubicBezTo>
                <a:cubicBezTo>
                  <a:pt x="2008425" y="-25713"/>
                  <a:pt x="1565139" y="115674"/>
                  <a:pt x="1828800" y="36576"/>
                </a:cubicBezTo>
                <a:cubicBezTo>
                  <a:pt x="1865729" y="25497"/>
                  <a:pt x="1938528" y="0"/>
                  <a:pt x="1938528" y="0"/>
                </a:cubicBezTo>
                <a:cubicBezTo>
                  <a:pt x="2150535" y="7572"/>
                  <a:pt x="2381590" y="692"/>
                  <a:pt x="2596896" y="36576"/>
                </a:cubicBezTo>
                <a:cubicBezTo>
                  <a:pt x="2621688" y="40708"/>
                  <a:pt x="2645664" y="48768"/>
                  <a:pt x="2670048" y="54864"/>
                </a:cubicBezTo>
                <a:cubicBezTo>
                  <a:pt x="2718816" y="85344"/>
                  <a:pt x="2764914" y="120585"/>
                  <a:pt x="2816352" y="146304"/>
                </a:cubicBezTo>
                <a:cubicBezTo>
                  <a:pt x="2885656" y="180956"/>
                  <a:pt x="2923713" y="193598"/>
                  <a:pt x="2980944" y="256032"/>
                </a:cubicBezTo>
                <a:cubicBezTo>
                  <a:pt x="3022136" y="300969"/>
                  <a:pt x="3052070" y="355156"/>
                  <a:pt x="3090672" y="402336"/>
                </a:cubicBezTo>
                <a:cubicBezTo>
                  <a:pt x="3107050" y="422353"/>
                  <a:pt x="3127248" y="438912"/>
                  <a:pt x="3145536" y="457200"/>
                </a:cubicBezTo>
                <a:cubicBezTo>
                  <a:pt x="3151632" y="475488"/>
                  <a:pt x="3155203" y="494822"/>
                  <a:pt x="3163824" y="512064"/>
                </a:cubicBezTo>
                <a:cubicBezTo>
                  <a:pt x="3205644" y="595704"/>
                  <a:pt x="3246215" y="641330"/>
                  <a:pt x="3310128" y="713232"/>
                </a:cubicBezTo>
                <a:cubicBezTo>
                  <a:pt x="3327311" y="732562"/>
                  <a:pt x="3344577" y="752218"/>
                  <a:pt x="3364992" y="768096"/>
                </a:cubicBezTo>
                <a:cubicBezTo>
                  <a:pt x="3399691" y="795084"/>
                  <a:pt x="3474720" y="841248"/>
                  <a:pt x="3474720" y="841248"/>
                </a:cubicBezTo>
                <a:cubicBezTo>
                  <a:pt x="3535253" y="837212"/>
                  <a:pt x="4045405" y="792019"/>
                  <a:pt x="4078224" y="841248"/>
                </a:cubicBezTo>
                <a:cubicBezTo>
                  <a:pt x="4156291" y="958348"/>
                  <a:pt x="4071137" y="1124259"/>
                  <a:pt x="4041648" y="1261872"/>
                </a:cubicBezTo>
                <a:cubicBezTo>
                  <a:pt x="4033469" y="1300039"/>
                  <a:pt x="3991184" y="1321549"/>
                  <a:pt x="3968496" y="1353312"/>
                </a:cubicBezTo>
                <a:cubicBezTo>
                  <a:pt x="3930170" y="1406968"/>
                  <a:pt x="3893326" y="1461747"/>
                  <a:pt x="3858768" y="1517904"/>
                </a:cubicBezTo>
                <a:cubicBezTo>
                  <a:pt x="3844480" y="1541122"/>
                  <a:pt x="3839802" y="1570244"/>
                  <a:pt x="3822192" y="1591056"/>
                </a:cubicBezTo>
                <a:cubicBezTo>
                  <a:pt x="3772074" y="1650287"/>
                  <a:pt x="3710029" y="1698453"/>
                  <a:pt x="3657600" y="1755648"/>
                </a:cubicBezTo>
                <a:cubicBezTo>
                  <a:pt x="3642748" y="1771850"/>
                  <a:pt x="3637452" y="1795910"/>
                  <a:pt x="3621024" y="1810512"/>
                </a:cubicBezTo>
                <a:cubicBezTo>
                  <a:pt x="3581830" y="1845351"/>
                  <a:pt x="3535680" y="1871472"/>
                  <a:pt x="3493008" y="1901952"/>
                </a:cubicBezTo>
                <a:cubicBezTo>
                  <a:pt x="3436892" y="2070299"/>
                  <a:pt x="3545699" y="1780201"/>
                  <a:pt x="3291840" y="2084832"/>
                </a:cubicBezTo>
                <a:lnTo>
                  <a:pt x="3200400" y="2194560"/>
                </a:lnTo>
                <a:cubicBezTo>
                  <a:pt x="3190675" y="2223734"/>
                  <a:pt x="3165259" y="2295307"/>
                  <a:pt x="3163824" y="2322576"/>
                </a:cubicBezTo>
                <a:cubicBezTo>
                  <a:pt x="3152926" y="2529643"/>
                  <a:pt x="3173552" y="2738916"/>
                  <a:pt x="3145536" y="2944368"/>
                </a:cubicBezTo>
                <a:cubicBezTo>
                  <a:pt x="3126667" y="3082741"/>
                  <a:pt x="3070070" y="3118451"/>
                  <a:pt x="2980944" y="3182112"/>
                </a:cubicBezTo>
                <a:cubicBezTo>
                  <a:pt x="2963059" y="3194887"/>
                  <a:pt x="2947285" y="3212905"/>
                  <a:pt x="2926080" y="3218688"/>
                </a:cubicBezTo>
                <a:cubicBezTo>
                  <a:pt x="2878664" y="3231620"/>
                  <a:pt x="2828544" y="3230880"/>
                  <a:pt x="2779776" y="3236976"/>
                </a:cubicBezTo>
                <a:cubicBezTo>
                  <a:pt x="2566416" y="3230880"/>
                  <a:pt x="2352481" y="3235487"/>
                  <a:pt x="2139696" y="3218688"/>
                </a:cubicBezTo>
                <a:cubicBezTo>
                  <a:pt x="2117785" y="3216958"/>
                  <a:pt x="2104128" y="3192637"/>
                  <a:pt x="2084832" y="3182112"/>
                </a:cubicBezTo>
                <a:cubicBezTo>
                  <a:pt x="2036965" y="3156003"/>
                  <a:pt x="1985625" y="3136433"/>
                  <a:pt x="1938528" y="3108960"/>
                </a:cubicBezTo>
                <a:cubicBezTo>
                  <a:pt x="1912200" y="3093602"/>
                  <a:pt x="1891223" y="3070250"/>
                  <a:pt x="1865376" y="3054096"/>
                </a:cubicBezTo>
                <a:cubicBezTo>
                  <a:pt x="1842258" y="3039647"/>
                  <a:pt x="1815894" y="3031046"/>
                  <a:pt x="1792224" y="3017520"/>
                </a:cubicBezTo>
                <a:cubicBezTo>
                  <a:pt x="1660388" y="2942185"/>
                  <a:pt x="1833540" y="3025055"/>
                  <a:pt x="1645920" y="2907792"/>
                </a:cubicBezTo>
                <a:cubicBezTo>
                  <a:pt x="1629573" y="2897575"/>
                  <a:pt x="1608559" y="2897582"/>
                  <a:pt x="1591056" y="2889504"/>
                </a:cubicBezTo>
                <a:cubicBezTo>
                  <a:pt x="1198251" y="2708209"/>
                  <a:pt x="1595968" y="2864287"/>
                  <a:pt x="1261872" y="2761488"/>
                </a:cubicBezTo>
                <a:cubicBezTo>
                  <a:pt x="1230496" y="2751834"/>
                  <a:pt x="1202813" y="2730309"/>
                  <a:pt x="1170432" y="2724912"/>
                </a:cubicBezTo>
                <a:cubicBezTo>
                  <a:pt x="1092031" y="2711845"/>
                  <a:pt x="1011844" y="2713820"/>
                  <a:pt x="932688" y="2706624"/>
                </a:cubicBezTo>
                <a:cubicBezTo>
                  <a:pt x="877713" y="2701626"/>
                  <a:pt x="822960" y="2694432"/>
                  <a:pt x="768096" y="2688336"/>
                </a:cubicBezTo>
                <a:lnTo>
                  <a:pt x="585216" y="2633472"/>
                </a:lnTo>
                <a:cubicBezTo>
                  <a:pt x="566791" y="2627803"/>
                  <a:pt x="547594" y="2623805"/>
                  <a:pt x="530352" y="2615184"/>
                </a:cubicBezTo>
                <a:cubicBezTo>
                  <a:pt x="404568" y="2552292"/>
                  <a:pt x="472899" y="2581614"/>
                  <a:pt x="384048" y="2505456"/>
                </a:cubicBezTo>
                <a:cubicBezTo>
                  <a:pt x="241963" y="2383669"/>
                  <a:pt x="374933" y="2534955"/>
                  <a:pt x="201168" y="2322576"/>
                </a:cubicBezTo>
                <a:cubicBezTo>
                  <a:pt x="194596" y="2314543"/>
                  <a:pt x="118878" y="2215147"/>
                  <a:pt x="109728" y="2194560"/>
                </a:cubicBezTo>
                <a:cubicBezTo>
                  <a:pt x="62762" y="2088887"/>
                  <a:pt x="75323" y="2054769"/>
                  <a:pt x="36576" y="1938528"/>
                </a:cubicBezTo>
                <a:lnTo>
                  <a:pt x="0" y="1828800"/>
                </a:lnTo>
                <a:cubicBezTo>
                  <a:pt x="6096" y="1719072"/>
                  <a:pt x="-6068" y="1606780"/>
                  <a:pt x="18288" y="1499616"/>
                </a:cubicBezTo>
                <a:cubicBezTo>
                  <a:pt x="25930" y="1465989"/>
                  <a:pt x="68732" y="1452416"/>
                  <a:pt x="91440" y="1426464"/>
                </a:cubicBezTo>
                <a:cubicBezTo>
                  <a:pt x="111511" y="1403525"/>
                  <a:pt x="125914" y="1375968"/>
                  <a:pt x="146304" y="1353312"/>
                </a:cubicBezTo>
                <a:cubicBezTo>
                  <a:pt x="180907" y="1314864"/>
                  <a:pt x="212993" y="1272277"/>
                  <a:pt x="256032" y="1243584"/>
                </a:cubicBezTo>
                <a:lnTo>
                  <a:pt x="365760" y="1170432"/>
                </a:lnTo>
                <a:cubicBezTo>
                  <a:pt x="445156" y="1051338"/>
                  <a:pt x="481945" y="1046456"/>
                  <a:pt x="420624" y="877824"/>
                </a:cubicBezTo>
                <a:cubicBezTo>
                  <a:pt x="414036" y="859707"/>
                  <a:pt x="383002" y="868157"/>
                  <a:pt x="365760" y="859536"/>
                </a:cubicBezTo>
                <a:cubicBezTo>
                  <a:pt x="346101" y="849706"/>
                  <a:pt x="329743" y="834268"/>
                  <a:pt x="310896" y="822960"/>
                </a:cubicBezTo>
                <a:cubicBezTo>
                  <a:pt x="299207" y="815947"/>
                  <a:pt x="286512" y="810768"/>
                  <a:pt x="274320" y="804672"/>
                </a:cubicBezTo>
              </a:path>
            </a:pathLst>
          </a:custGeom>
          <a:blipFill dpi="0" rotWithShape="1">
            <a:blip r:embed="rId5">
              <a:alphaModFix amt="97000"/>
            </a:blip>
            <a:srcRect/>
            <a:stretch>
              <a:fillRect t="-23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bắt</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đầu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p>
        </p:txBody>
      </p:sp>
      <p:sp>
        <p:nvSpPr>
          <p:cNvPr id="12" name="Rounded Rectangle 11"/>
          <p:cNvSpPr/>
          <p:nvPr/>
        </p:nvSpPr>
        <p:spPr>
          <a:xfrm>
            <a:off x="624311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ai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sáng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lập</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ra</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3" name="Rounded Rectangle 12"/>
          <p:cNvSpPr/>
          <p:nvPr/>
        </p:nvSpPr>
        <p:spPr>
          <a:xfrm>
            <a:off x="6334554" y="3759998"/>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đến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4" name="Rounded Rectangle 13"/>
          <p:cNvSpPr/>
          <p:nvPr/>
        </p:nvSpPr>
        <p:spPr>
          <a:xfrm>
            <a:off x="0" y="3759998"/>
            <a:ext cx="3118884" cy="1159909"/>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Nguyên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nhân</a:t>
            </a:r>
            <a:r>
              <a:rPr lang="en-US" sz="2400" dirty="0">
                <a:solidFill>
                  <a:schemeClr val="tx1"/>
                </a:solidFill>
                <a:latin typeface="Times New Roman" panose="02020603050405020304" pitchFamily="18" charset="0"/>
                <a:cs typeface="Times New Roman" panose="02020603050405020304" pitchFamily="18" charset="0"/>
              </a:rPr>
              <a:t>?</a:t>
            </a:r>
          </a:p>
        </p:txBody>
      </p:sp>
      <p:sp>
        <p:nvSpPr>
          <p:cNvPr id="11" name="Rounded Rectangle 10"/>
          <p:cNvSpPr/>
          <p:nvPr/>
        </p:nvSpPr>
        <p:spPr>
          <a:xfrm>
            <a:off x="0" y="1423701"/>
            <a:ext cx="3118884" cy="1053846"/>
          </a:xfrm>
          <a:prstGeom prst="roundRect">
            <a:avLst/>
          </a:prstGeom>
          <a:solidFill>
            <a:srgbClr val="CDF0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Năm</a:t>
            </a:r>
            <a:r>
              <a:rPr lang="en-US" sz="2400" dirty="0">
                <a:solidFill>
                  <a:schemeClr val="tx1"/>
                </a:solidFill>
                <a:latin typeface="Times New Roman" panose="02020603050405020304" pitchFamily="18" charset="0"/>
                <a:cs typeface="Times New Roman" panose="02020603050405020304" pitchFamily="18" charset="0"/>
              </a:rPr>
              <a:t> 802</a:t>
            </a:r>
          </a:p>
        </p:txBody>
      </p:sp>
      <p:sp>
        <p:nvSpPr>
          <p:cNvPr id="15" name="Rounded Rectangle 14"/>
          <p:cNvSpPr/>
          <p:nvPr/>
        </p:nvSpPr>
        <p:spPr>
          <a:xfrm>
            <a:off x="6230674" y="1331396"/>
            <a:ext cx="2900886" cy="1053846"/>
          </a:xfrm>
          <a:prstGeom prst="roundRect">
            <a:avLst/>
          </a:prstGeom>
          <a:solidFill>
            <a:srgbClr val="F9F9F9"/>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Times New Roman" panose="02020603050405020304" pitchFamily="18" charset="0"/>
                <a:cs typeface="Times New Roman" panose="02020603050405020304" pitchFamily="18" charset="0"/>
              </a:rPr>
              <a:t>Do </a:t>
            </a:r>
            <a:r>
              <a:rPr lang="en-US" sz="2400" dirty="0" err="1">
                <a:solidFill>
                  <a:schemeClr val="tx1"/>
                </a:solidFill>
                <a:latin typeface="Times New Roman" panose="02020603050405020304" pitchFamily="18" charset="0"/>
                <a:cs typeface="Times New Roman" panose="02020603050405020304" pitchFamily="18" charset="0"/>
              </a:rPr>
              <a:t>vua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Giay</a:t>
            </a:r>
            <a:r>
              <a:rPr lang="en-US" sz="2400" dirty="0">
                <a:solidFill>
                  <a:schemeClr val="tx1"/>
                </a:solidFill>
                <a:latin typeface="Times New Roman" panose="02020603050405020304" pitchFamily="18" charset="0"/>
                <a:cs typeface="Times New Roman" panose="02020603050405020304" pitchFamily="18" charset="0"/>
              </a:rPr>
              <a:t>-a-</a:t>
            </a:r>
            <a:r>
              <a:rPr lang="en-US" sz="2400" dirty="0" err="1">
                <a:solidFill>
                  <a:schemeClr val="tx1"/>
                </a:solidFill>
                <a:latin typeface="Times New Roman" panose="02020603050405020304" pitchFamily="18" charset="0"/>
                <a:cs typeface="Times New Roman" panose="02020603050405020304" pitchFamily="18" charset="0"/>
              </a:rPr>
              <a:t>vác</a:t>
            </a:r>
            <a:r>
              <a:rPr lang="en-US" sz="2400" dirty="0">
                <a:solidFill>
                  <a:schemeClr val="tx1"/>
                </a:solidFill>
                <a:latin typeface="Times New Roman" panose="02020603050405020304" pitchFamily="18" charset="0"/>
                <a:cs typeface="Times New Roman" panose="02020603050405020304" pitchFamily="18" charset="0"/>
              </a:rPr>
              <a:t>-man II</a:t>
            </a:r>
          </a:p>
        </p:txBody>
      </p:sp>
      <p:sp>
        <p:nvSpPr>
          <p:cNvPr id="16" name="Rounded Rectangle 15"/>
          <p:cNvSpPr/>
          <p:nvPr/>
        </p:nvSpPr>
        <p:spPr>
          <a:xfrm>
            <a:off x="6334554" y="3765143"/>
            <a:ext cx="2809446" cy="1053846"/>
          </a:xfrm>
          <a:prstGeom prst="roundRect">
            <a:avLst/>
          </a:prstGeom>
          <a:solidFill>
            <a:srgbClr val="F6C6EA"/>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Kéo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dài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từ</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thế</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kỉ</a:t>
            </a:r>
            <a:r>
              <a:rPr lang="en-US" sz="2400" dirty="0">
                <a:solidFill>
                  <a:schemeClr val="tx1"/>
                </a:solidFill>
                <a:latin typeface="Times New Roman" panose="02020603050405020304" pitchFamily="18" charset="0"/>
                <a:cs typeface="Times New Roman" panose="02020603050405020304" pitchFamily="18" charset="0"/>
              </a:rPr>
              <a:t> IX-XV</a:t>
            </a:r>
          </a:p>
        </p:txBody>
      </p:sp>
      <p:sp>
        <p:nvSpPr>
          <p:cNvPr id="17" name="Rounded Rectangle 16"/>
          <p:cNvSpPr/>
          <p:nvPr/>
        </p:nvSpPr>
        <p:spPr>
          <a:xfrm>
            <a:off x="0" y="3503605"/>
            <a:ext cx="3493477" cy="1639895"/>
          </a:xfrm>
          <a:prstGeom prst="roundRect">
            <a:avLst/>
          </a:prstGeom>
          <a:solidFill>
            <a:srgbClr val="FAF4B7"/>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kì</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Ăng</a:t>
            </a:r>
            <a:r>
              <a:rPr lang="en-US" sz="2400" dirty="0">
                <a:solidFill>
                  <a:schemeClr val="tx1"/>
                </a:solidFill>
                <a:latin typeface="Times New Roman" panose="02020603050405020304" pitchFamily="18" charset="0"/>
                <a:cs typeface="Times New Roman" panose="02020603050405020304" pitchFamily="18" charset="0"/>
              </a:rPr>
              <a:t>-co </a:t>
            </a:r>
            <a:r>
              <a:rPr lang="en-US" sz="2400" dirty="0" err="1">
                <a:solidFill>
                  <a:schemeClr val="tx1"/>
                </a:solidFill>
                <a:latin typeface="Times New Roman" panose="02020603050405020304" pitchFamily="18" charset="0"/>
                <a:cs typeface="Times New Roman" panose="02020603050405020304" pitchFamily="18" charset="0"/>
              </a:rPr>
              <a:t>suy</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yếu</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vào</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gian</a:t>
            </a:r>
            <a:r>
              <a:rPr lang="en-US" sz="2400" dirty="0">
                <a:solidFill>
                  <a:schemeClr val="tx1"/>
                </a:solidFill>
                <a:latin typeface="Times New Roman" panose="02020603050405020304" pitchFamily="18" charset="0"/>
                <a:cs typeface="Times New Roman" panose="02020603050405020304" pitchFamily="18" charset="0"/>
              </a:rPr>
              <a:t> XV. Do </a:t>
            </a:r>
            <a:r>
              <a:rPr lang="en-US" sz="2400" dirty="0" err="1">
                <a:solidFill>
                  <a:schemeClr val="tx1"/>
                </a:solidFill>
                <a:latin typeface="Times New Roman" panose="02020603050405020304" pitchFamily="18" charset="0"/>
                <a:cs typeface="Times New Roman" panose="02020603050405020304" pitchFamily="18" charset="0"/>
              </a:rPr>
              <a:t>sự</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tấn</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công</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của</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người</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Thái</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7886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87"/>
        <p:cNvGrpSpPr/>
        <p:nvPr/>
      </p:nvGrpSpPr>
      <p:grpSpPr>
        <a:xfrm>
          <a:off x="0" y="0"/>
          <a:ext cx="0" cy="0"/>
          <a:chOff x="0" y="0"/>
          <a:chExt cx="0" cy="0"/>
        </a:xfrm>
      </p:grpSpPr>
      <p:pic>
        <p:nvPicPr>
          <p:cNvPr id="190" name="Google Shape;190;p37"/>
          <p:cNvPicPr preferRelativeResize="0"/>
          <p:nvPr/>
        </p:nvPicPr>
        <p:blipFill rotWithShape="1">
          <a:blip r:embed="rId3">
            <a:alphaModFix/>
          </a:blip>
          <a:srcRect t="58818" r="28719"/>
          <a:stretch/>
        </p:blipFill>
        <p:spPr>
          <a:xfrm>
            <a:off x="0" y="4457700"/>
            <a:ext cx="1847651" cy="685800"/>
          </a:xfrm>
          <a:prstGeom prst="rect">
            <a:avLst/>
          </a:prstGeom>
          <a:noFill/>
          <a:ln>
            <a:noFill/>
          </a:ln>
        </p:spPr>
      </p:pic>
      <p:sp>
        <p:nvSpPr>
          <p:cNvPr id="8" name="Google Shape;180;p36"/>
          <p:cNvSpPr txBox="1">
            <a:spLocks/>
          </p:cNvSpPr>
          <p:nvPr/>
        </p:nvSpPr>
        <p:spPr>
          <a:xfrm>
            <a:off x="0" y="0"/>
            <a:ext cx="9304392" cy="62123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3500"/>
              <a:buFont typeface="Artifika"/>
              <a:buNone/>
              <a:defRPr sz="3500" b="0" i="0" u="none" strike="noStrike" cap="none">
                <a:solidFill>
                  <a:schemeClr val="dk2"/>
                </a:solidFill>
                <a:latin typeface="Artifika"/>
                <a:ea typeface="Artifika"/>
                <a:cs typeface="Artifika"/>
                <a:sym typeface="Artifika"/>
              </a:defRPr>
            </a:lvl1pPr>
            <a:lvl2pPr marR="0" lvl="1"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2pPr>
            <a:lvl3pPr marR="0" lvl="2"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3pPr>
            <a:lvl4pPr marR="0" lvl="3"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4pPr>
            <a:lvl5pPr marR="0" lvl="4"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5pPr>
            <a:lvl6pPr marR="0" lvl="5"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6pPr>
            <a:lvl7pPr marR="0" lvl="6"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7pPr>
            <a:lvl8pPr marR="0" lvl="7"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8pPr>
            <a:lvl9pPr marR="0" lvl="8" algn="l" rtl="0">
              <a:lnSpc>
                <a:spcPct val="100000"/>
              </a:lnSpc>
              <a:spcBef>
                <a:spcPts val="0"/>
              </a:spcBef>
              <a:spcAft>
                <a:spcPts val="0"/>
              </a:spcAft>
              <a:buClr>
                <a:schemeClr val="dk1"/>
              </a:buClr>
              <a:buSzPts val="3500"/>
              <a:buFont typeface="Bebas Neue"/>
              <a:buNone/>
              <a:defRPr sz="3500" b="0" i="0" u="none" strike="noStrike" cap="none">
                <a:solidFill>
                  <a:schemeClr val="dk1"/>
                </a:solidFill>
                <a:latin typeface="Bebas Neue"/>
                <a:ea typeface="Bebas Neue"/>
                <a:cs typeface="Bebas Neue"/>
                <a:sym typeface="Bebas Neue"/>
              </a:defRPr>
            </a:lvl9pPr>
          </a:lstStyle>
          <a:p>
            <a:r>
              <a:rPr lang="en-US" sz="3600" b="1" dirty="0"/>
              <a:t>BÀI 8: </a:t>
            </a:r>
            <a:r>
              <a:rPr lang="vi-VN" sz="3600" b="1" dirty="0"/>
              <a:t>VƯƠNG QUỐC CAM-PU-CHIA</a:t>
            </a:r>
            <a:endParaRPr lang="vi-VN" sz="3200" b="1" dirty="0">
              <a:solidFill>
                <a:schemeClr val="lt2"/>
              </a:solidFill>
            </a:endParaRPr>
          </a:p>
        </p:txBody>
      </p:sp>
      <p:sp>
        <p:nvSpPr>
          <p:cNvPr id="10" name="Google Shape;209;p38"/>
          <p:cNvSpPr txBox="1">
            <a:spLocks noGrp="1"/>
          </p:cNvSpPr>
          <p:nvPr>
            <p:ph type="title" idx="2"/>
          </p:nvPr>
        </p:nvSpPr>
        <p:spPr>
          <a:xfrm>
            <a:off x="288617" y="750669"/>
            <a:ext cx="8566766" cy="451295"/>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sz="2800" b="1" dirty="0">
                <a:solidFill>
                  <a:srgbClr val="0070C0"/>
                </a:solidFill>
                <a:latin typeface="+mj-lt"/>
              </a:rPr>
              <a:t>1. Quá trình hình thành và phát triển của vương quốc</a:t>
            </a:r>
          </a:p>
        </p:txBody>
      </p:sp>
      <p:pic>
        <p:nvPicPr>
          <p:cNvPr id="1026" name="Picture 2" descr="https://o.remove.bg/downloads/12e2a337-4823-4af9-bec8-ad6a17f5da87/1280px-Chey_Varaman_II-removebg-previ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4160" y="1242473"/>
            <a:ext cx="2329840" cy="355812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7213587" y="4743390"/>
            <a:ext cx="1814920" cy="400110"/>
          </a:xfrm>
          <a:prstGeom prst="rect">
            <a:avLst/>
          </a:prstGeom>
        </p:spPr>
        <p:txBody>
          <a:bodyPr wrap="none">
            <a:spAutoFit/>
          </a:bodyPr>
          <a:lstStyle/>
          <a:p>
            <a:r>
              <a:rPr lang="en-US" sz="2000" b="1" dirty="0" err="1">
                <a:solidFill>
                  <a:srgbClr val="0070C0"/>
                </a:solidFill>
                <a:latin typeface="Times New Roman" panose="02020603050405020304" pitchFamily="18" charset="0"/>
                <a:cs typeface="Times New Roman" panose="02020603050405020304" pitchFamily="18" charset="0"/>
              </a:rPr>
              <a:t>Jayavarman</a:t>
            </a:r>
            <a:r>
              <a:rPr lang="en-US" sz="2000" b="1" dirty="0">
                <a:solidFill>
                  <a:srgbClr val="0070C0"/>
                </a:solidFill>
                <a:latin typeface="Times New Roman" panose="02020603050405020304" pitchFamily="18" charset="0"/>
                <a:cs typeface="Times New Roman" panose="02020603050405020304" pitchFamily="18" charset="0"/>
              </a:rPr>
              <a:t> II</a:t>
            </a:r>
          </a:p>
        </p:txBody>
      </p:sp>
      <p:pic>
        <p:nvPicPr>
          <p:cNvPr id="1028" name="Picture 4" descr="https://o.remove.bg/downloads/a66934ed-7f06-4ec3-986f-69e539a7ee10/Picture1-removebg-previe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017" y="1448405"/>
            <a:ext cx="7129176" cy="31462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down)">
                                      <p:cBhvr>
                                        <p:cTn id="7" dur="500"/>
                                        <p:tgtEl>
                                          <p:spTgt spid="1028"/>
                                        </p:tgtEl>
                                      </p:cBhvr>
                                    </p:animEffect>
                                  </p:childTnLst>
                                </p:cTn>
                              </p:par>
                              <p:par>
                                <p:cTn id="8" presetID="2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wipe(down)">
                                      <p:cBhvr>
                                        <p:cTn id="10" dur="500"/>
                                        <p:tgtEl>
                                          <p:spTgt spid="102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pic>
        <p:nvPicPr>
          <p:cNvPr id="239" name="Google Shape;239;p39"/>
          <p:cNvPicPr preferRelativeResize="0"/>
          <p:nvPr/>
        </p:nvPicPr>
        <p:blipFill>
          <a:blip r:embed="rId3">
            <a:alphaModFix/>
          </a:blip>
          <a:stretch>
            <a:fillRect/>
          </a:stretch>
        </p:blipFill>
        <p:spPr>
          <a:xfrm>
            <a:off x="163367" y="0"/>
            <a:ext cx="1262776" cy="5143501"/>
          </a:xfrm>
          <a:prstGeom prst="rect">
            <a:avLst/>
          </a:prstGeom>
          <a:noFill/>
          <a:ln>
            <a:noFill/>
          </a:ln>
          <a:effectLst>
            <a:outerShdw dist="104775" dir="6660000" algn="bl" rotWithShape="0">
              <a:schemeClr val="dk2">
                <a:alpha val="24000"/>
              </a:schemeClr>
            </a:outerShdw>
          </a:effectLst>
        </p:spPr>
      </p:pic>
      <p:pic>
        <p:nvPicPr>
          <p:cNvPr id="1026" name="Picture 2" descr="https://o.remove.bg/downloads/5e72c7a7-7a4c-40d2-80fe-d4d105505b1f/stock-vector-khmer-apsara-angel-dancing-with-perfectly-balance-gesture-1809519439-removebg-previ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6117074" y="1008185"/>
            <a:ext cx="3026925" cy="44448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26143" y="23446"/>
            <a:ext cx="6897242" cy="1200329"/>
          </a:xfrm>
          <a:prstGeom prst="rect">
            <a:avLst/>
          </a:prstGeom>
          <a:noFill/>
        </p:spPr>
        <p:txBody>
          <a:bodyPr wrap="square" rtlCol="0">
            <a:spAutoFit/>
          </a:bodyPr>
          <a:lstStyle/>
          <a:p>
            <a:pPr algn="ctr"/>
            <a:r>
              <a:rPr lang="en-US" sz="3600" b="1" dirty="0">
                <a:solidFill>
                  <a:srgbClr val="0070C0"/>
                </a:solidFill>
                <a:latin typeface="Times New Roman" panose="02020603050405020304" pitchFamily="18" charset="0"/>
                <a:cs typeface="Times New Roman" panose="02020603050405020304" pitchFamily="18" charset="0"/>
              </a:rPr>
              <a:t>2. </a:t>
            </a:r>
            <a:r>
              <a:rPr lang="en-US" sz="3600" b="1" dirty="0" err="1">
                <a:solidFill>
                  <a:srgbClr val="0070C0"/>
                </a:solidFill>
                <a:latin typeface="Times New Roman" panose="02020603050405020304" pitchFamily="18" charset="0"/>
                <a:cs typeface="Times New Roman" panose="02020603050405020304" pitchFamily="18" charset="0"/>
              </a:rPr>
              <a:t>Sự</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phát</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triển</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của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Vương</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quốc</a:t>
            </a:r>
            <a:r>
              <a:rPr lang="en-US" sz="3600" b="1" dirty="0">
                <a:solidFill>
                  <a:srgbClr val="0070C0"/>
                </a:solidFill>
                <a:latin typeface="Times New Roman" panose="02020603050405020304" pitchFamily="18" charset="0"/>
                <a:cs typeface="Times New Roman" panose="02020603050405020304" pitchFamily="18" charset="0"/>
              </a:rPr>
              <a:t> Cam-</a:t>
            </a:r>
            <a:r>
              <a:rPr lang="en-US" sz="3600" b="1" dirty="0" err="1">
                <a:solidFill>
                  <a:srgbClr val="0070C0"/>
                </a:solidFill>
                <a:latin typeface="Times New Roman" panose="02020603050405020304" pitchFamily="18" charset="0"/>
                <a:cs typeface="Times New Roman" panose="02020603050405020304" pitchFamily="18" charset="0"/>
              </a:rPr>
              <a:t>pu</a:t>
            </a:r>
            <a:r>
              <a:rPr lang="en-US" sz="3600" b="1" dirty="0">
                <a:solidFill>
                  <a:srgbClr val="0070C0"/>
                </a:solidFill>
                <a:latin typeface="Times New Roman" panose="02020603050405020304" pitchFamily="18" charset="0"/>
                <a:cs typeface="Times New Roman" panose="02020603050405020304" pitchFamily="18" charset="0"/>
              </a:rPr>
              <a:t>-chia </a:t>
            </a:r>
            <a:r>
              <a:rPr lang="en-US" sz="3600" b="1" dirty="0" err="1">
                <a:solidFill>
                  <a:srgbClr val="0070C0"/>
                </a:solidFill>
                <a:latin typeface="Times New Roman" panose="02020603050405020304" pitchFamily="18" charset="0"/>
                <a:cs typeface="Times New Roman" panose="02020603050405020304" pitchFamily="18" charset="0"/>
              </a:rPr>
              <a:t>thời</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Ăng</a:t>
            </a:r>
            <a:r>
              <a:rPr lang="en-US" sz="3600" b="1" dirty="0">
                <a:solidFill>
                  <a:srgbClr val="0070C0"/>
                </a:solidFill>
                <a:latin typeface="Times New Roman" panose="02020603050405020304" pitchFamily="18" charset="0"/>
                <a:cs typeface="Times New Roman" panose="02020603050405020304" pitchFamily="18" charset="0"/>
              </a:rPr>
              <a:t>-co</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3"/>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2201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Darwin Day Activities by Slidesgo">
  <a:themeElements>
    <a:clrScheme name="Simple Light">
      <a:dk1>
        <a:srgbClr val="191919"/>
      </a:dk1>
      <a:lt1>
        <a:srgbClr val="FFFFFF"/>
      </a:lt1>
      <a:dk2>
        <a:srgbClr val="682A1E"/>
      </a:dk2>
      <a:lt2>
        <a:srgbClr val="980000"/>
      </a:lt2>
      <a:accent1>
        <a:srgbClr val="FFE6C7"/>
      </a:accent1>
      <a:accent2>
        <a:srgbClr val="EAC5A2"/>
      </a:accent2>
      <a:accent3>
        <a:srgbClr val="89473A"/>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332</TotalTime>
  <Words>681</Words>
  <Application>Microsoft Office PowerPoint</Application>
  <PresentationFormat>On-screen Show (16:9)</PresentationFormat>
  <Paragraphs>98</Paragraphs>
  <Slides>36</Slides>
  <Notes>12</Notes>
  <HiddenSlides>0</HiddenSlides>
  <MMClips>21</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36</vt:i4>
      </vt:variant>
    </vt:vector>
  </HeadingPairs>
  <TitlesOfParts>
    <vt:vector size="53" baseType="lpstr">
      <vt:lpstr>Calibri Light</vt:lpstr>
      <vt:lpstr>Times New Roman</vt:lpstr>
      <vt:lpstr>Open Sans</vt:lpstr>
      <vt:lpstr>Wingdings</vt:lpstr>
      <vt:lpstr>Calibri</vt:lpstr>
      <vt:lpstr>Arial</vt:lpstr>
      <vt:lpstr>Anaheim</vt:lpstr>
      <vt:lpstr>PT Sans</vt:lpstr>
      <vt:lpstr>Assistant</vt:lpstr>
      <vt:lpstr>Quintessential</vt:lpstr>
      <vt:lpstr>Artifika</vt:lpstr>
      <vt:lpstr>Nunito Light</vt:lpstr>
      <vt:lpstr>Roboto Condensed Light</vt:lpstr>
      <vt:lpstr>Bebas Neue</vt:lpstr>
      <vt:lpstr>Darwin Day Activities by Slidesgo</vt:lpstr>
      <vt:lpstr>1_Non Canonical Gospels Thesis by Slidesgo</vt:lpstr>
      <vt:lpstr>Chủ đề Office</vt:lpstr>
      <vt:lpstr>PowerPoint Presentation</vt:lpstr>
      <vt:lpstr>PowerPoint Presentation</vt:lpstr>
      <vt:lpstr>VƯƠNG QUỐC CAM-PU-CHIA</vt:lpstr>
      <vt:lpstr>01</vt:lpstr>
      <vt:lpstr>1. Quá trình hình thành và phát triển của vương quốc</vt:lpstr>
      <vt:lpstr>1. Quá trình hình thành và phát triển của vương quốc</vt:lpstr>
      <vt:lpstr>1. Quá trình hình thành và phát triển của vương quốc</vt:lpstr>
      <vt:lpstr>PowerPoint Presentation</vt:lpstr>
      <vt:lpstr>PowerPoint Presentation</vt:lpstr>
      <vt:lpstr>Quan tâm đến đời sống nhân dân</vt:lpstr>
      <vt:lpstr>PowerPoint Presentation</vt:lpstr>
      <vt:lpstr>PowerPoint Presentation</vt:lpstr>
      <vt:lpstr>Nông nghiệp</vt:lpstr>
      <vt:lpstr>PowerPoint Presentation</vt:lpstr>
      <vt:lpstr>PowerPoint Presentation</vt:lpstr>
      <vt:lpstr>Một số nét tiêu biểu về văn hóa</vt:lpstr>
      <vt:lpstr>Một số nét tiêu biểu về văn hóa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VƯƠNG QUỐC CAM-PU-CHIA</dc:title>
  <dc:creator>Administrator</dc:creator>
  <cp:lastModifiedBy>Admin</cp:lastModifiedBy>
  <cp:revision>35</cp:revision>
  <dcterms:modified xsi:type="dcterms:W3CDTF">2023-12-04T03:57:56Z</dcterms:modified>
</cp:coreProperties>
</file>